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3.xml" ContentType="application/vnd.openxmlformats-officedocument.theme+xml"/>
  <Override PartName="/ppt/slideLayouts/slideLayout85.xml" ContentType="application/vnd.openxmlformats-officedocument.presentationml.slideLayout+xml"/>
  <Override PartName="/ppt/theme/theme4.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1.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theme/themeOverride3.xml" ContentType="application/vnd.openxmlformats-officedocument.themeOverrid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8" r:id="rId5"/>
    <p:sldMasterId id="2147483725" r:id="rId6"/>
    <p:sldMasterId id="2147483768" r:id="rId7"/>
    <p:sldMasterId id="2147483789" r:id="rId8"/>
  </p:sldMasterIdLst>
  <p:notesMasterIdLst>
    <p:notesMasterId r:id="rId54"/>
  </p:notesMasterIdLst>
  <p:sldIdLst>
    <p:sldId id="2147471918" r:id="rId9"/>
    <p:sldId id="2147471920" r:id="rId10"/>
    <p:sldId id="3251" r:id="rId11"/>
    <p:sldId id="3253" r:id="rId12"/>
    <p:sldId id="2147471926" r:id="rId13"/>
    <p:sldId id="3144" r:id="rId14"/>
    <p:sldId id="3146" r:id="rId15"/>
    <p:sldId id="3150" r:id="rId16"/>
    <p:sldId id="3149" r:id="rId17"/>
    <p:sldId id="3152" r:id="rId18"/>
    <p:sldId id="3118" r:id="rId19"/>
    <p:sldId id="3229" r:id="rId20"/>
    <p:sldId id="3131" r:id="rId21"/>
    <p:sldId id="2147471927" r:id="rId22"/>
    <p:sldId id="3254" r:id="rId23"/>
    <p:sldId id="3255" r:id="rId24"/>
    <p:sldId id="3258" r:id="rId25"/>
    <p:sldId id="3280" r:id="rId26"/>
    <p:sldId id="2147471928" r:id="rId27"/>
    <p:sldId id="3161" r:id="rId28"/>
    <p:sldId id="3159" r:id="rId29"/>
    <p:sldId id="3162" r:id="rId30"/>
    <p:sldId id="3145" r:id="rId31"/>
    <p:sldId id="3245" r:id="rId32"/>
    <p:sldId id="3221" r:id="rId33"/>
    <p:sldId id="3219" r:id="rId34"/>
    <p:sldId id="2147471929" r:id="rId35"/>
    <p:sldId id="3220" r:id="rId36"/>
    <p:sldId id="3223" r:id="rId37"/>
    <p:sldId id="3224" r:id="rId38"/>
    <p:sldId id="3225" r:id="rId39"/>
    <p:sldId id="2147375466" r:id="rId40"/>
    <p:sldId id="2147471923" r:id="rId41"/>
    <p:sldId id="2147375468" r:id="rId42"/>
    <p:sldId id="2147375467" r:id="rId43"/>
    <p:sldId id="3017" r:id="rId44"/>
    <p:sldId id="3018" r:id="rId45"/>
    <p:sldId id="3019" r:id="rId46"/>
    <p:sldId id="2147375469" r:id="rId47"/>
    <p:sldId id="3066" r:id="rId48"/>
    <p:sldId id="3181" r:id="rId49"/>
    <p:sldId id="2147375471" r:id="rId50"/>
    <p:sldId id="2147471924" r:id="rId51"/>
    <p:sldId id="2147375472" r:id="rId52"/>
    <p:sldId id="3176"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8C4E21-62E3-D939-E537-57BC7D762C35}" name="Diana Poindexter" initials="DP" userId="S::diana.poindexter@pepfar.onmicrosoft.com::f8fae2ef-d03b-4e7f-ade9-a10811061ceb" providerId="AD"/>
  <p188:author id="{876F9D2B-4CB4-7F51-9F53-74242548986B}" name="Marc Mason" initials="MM" userId="S::mjmason@guidehousefederal.com::3f15a7a5-d6ff-48da-96ea-f243577170cb" providerId="AD"/>
  <p188:author id="{401E389D-DBA1-0465-F62F-0F325FD6AE27}" name="BARR-DICHIARA, Magdalena" initials="BM" userId="S::barrdichiaram@who.int::306dc8a0-82de-4dc1-b653-9a1868499e24" providerId="AD"/>
  <p188:author id="{DFB366AA-7A64-CB76-FA2E-B2CCC650B582}" name="Hilary Wolf" initials="HW" userId="S::pji2_cdc.gov#ext#@pepfar.onmicrosoft.com::7b163a6f-2d8b-48b5-8db3-bf189d083bd5" providerId="AD"/>
  <p188:author id="{4DCC3BE9-3CFC-3B07-6C55-8BFA678BB72A}" name="Rachel A Golin" initials="RG" userId="S::rgolin_usaid.gov#ext#@pepfar.onmicrosoft.com::a3d25cf3-d3dc-4e2a-a002-8fc9b1aa1a6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gdalena Sea" initials="MS" lastIdx="4" clrIdx="0">
    <p:extLst>
      <p:ext uri="{19B8F6BF-5375-455C-9EA6-DF929625EA0E}">
        <p15:presenceInfo xmlns:p15="http://schemas.microsoft.com/office/powerpoint/2012/main" userId="S::barrdichiaram@who.int::306dc8a0-82de-4dc1-b653-9a1868499e2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83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4D76C0-0DBB-4BAB-A251-474EB105F019}" v="16" dt="2025-06-25T14:57:25.7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5" autoAdjust="0"/>
    <p:restoredTop sz="81784" autoAdjust="0"/>
  </p:normalViewPr>
  <p:slideViewPr>
    <p:cSldViewPr snapToGrid="0">
      <p:cViewPr varScale="1">
        <p:scale>
          <a:sx n="60" d="100"/>
          <a:sy n="60" d="100"/>
        </p:scale>
        <p:origin x="90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commentAuthors" Target="commen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theme" Target="theme/theme1.xml"/><Relationship Id="rId5" Type="http://schemas.openxmlformats.org/officeDocument/2006/relationships/slideMaster" Target="slideMasters/slideMaster2.xml"/><Relationship Id="rId61" Type="http://schemas.microsoft.com/office/2015/10/relationships/revisionInfo" Target="revisionInfo.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notesMaster" Target="notesMasters/notesMaster1.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viewProps" Target="viewProp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R-DICHIARA, Magdalena" userId="S::barrdichiaram@who.int::306dc8a0-82de-4dc1-b653-9a1868499e24" providerId="AD" clId="Web-{873B3CFA-3918-A791-96E5-78A1C02AB72C}"/>
    <pc:docChg chg="mod modSld">
      <pc:chgData name="BARR-DICHIARA, Magdalena" userId="S::barrdichiaram@who.int::306dc8a0-82de-4dc1-b653-9a1868499e24" providerId="AD" clId="Web-{873B3CFA-3918-A791-96E5-78A1C02AB72C}" dt="2025-06-24T10:23:45.302" v="354" actId="20577"/>
      <pc:docMkLst>
        <pc:docMk/>
      </pc:docMkLst>
      <pc:sldChg chg="modSp">
        <pc:chgData name="BARR-DICHIARA, Magdalena" userId="S::barrdichiaram@who.int::306dc8a0-82de-4dc1-b653-9a1868499e24" providerId="AD" clId="Web-{873B3CFA-3918-A791-96E5-78A1C02AB72C}" dt="2025-06-24T10:20:32.248" v="294" actId="20577"/>
        <pc:sldMkLst>
          <pc:docMk/>
          <pc:sldMk cId="3829015303" sldId="3017"/>
        </pc:sldMkLst>
        <pc:spChg chg="mod">
          <ac:chgData name="BARR-DICHIARA, Magdalena" userId="S::barrdichiaram@who.int::306dc8a0-82de-4dc1-b653-9a1868499e24" providerId="AD" clId="Web-{873B3CFA-3918-A791-96E5-78A1C02AB72C}" dt="2025-06-24T10:20:32.248" v="294" actId="20577"/>
          <ac:spMkLst>
            <pc:docMk/>
            <pc:sldMk cId="3829015303" sldId="3017"/>
            <ac:spMk id="8" creationId="{3E25833C-CE92-4E6F-9826-689145A7F2FA}"/>
          </ac:spMkLst>
        </pc:spChg>
      </pc:sldChg>
      <pc:sldChg chg="modSp">
        <pc:chgData name="BARR-DICHIARA, Magdalena" userId="S::barrdichiaram@who.int::306dc8a0-82de-4dc1-b653-9a1868499e24" providerId="AD" clId="Web-{873B3CFA-3918-A791-96E5-78A1C02AB72C}" dt="2025-06-24T10:20:52.858" v="297" actId="20577"/>
        <pc:sldMkLst>
          <pc:docMk/>
          <pc:sldMk cId="2576553849" sldId="3018"/>
        </pc:sldMkLst>
        <pc:spChg chg="mod">
          <ac:chgData name="BARR-DICHIARA, Magdalena" userId="S::barrdichiaram@who.int::306dc8a0-82de-4dc1-b653-9a1868499e24" providerId="AD" clId="Web-{873B3CFA-3918-A791-96E5-78A1C02AB72C}" dt="2025-06-24T10:20:52.858" v="297" actId="20577"/>
          <ac:spMkLst>
            <pc:docMk/>
            <pc:sldMk cId="2576553849" sldId="3018"/>
            <ac:spMk id="2" creationId="{62ED153A-7897-3E2A-CD19-C59FB19B4922}"/>
          </ac:spMkLst>
        </pc:spChg>
      </pc:sldChg>
      <pc:sldChg chg="modSp">
        <pc:chgData name="BARR-DICHIARA, Magdalena" userId="S::barrdichiaram@who.int::306dc8a0-82de-4dc1-b653-9a1868499e24" providerId="AD" clId="Web-{873B3CFA-3918-A791-96E5-78A1C02AB72C}" dt="2025-06-24T10:21:02.921" v="301" actId="20577"/>
        <pc:sldMkLst>
          <pc:docMk/>
          <pc:sldMk cId="2701178124" sldId="3019"/>
        </pc:sldMkLst>
        <pc:spChg chg="mod">
          <ac:chgData name="BARR-DICHIARA, Magdalena" userId="S::barrdichiaram@who.int::306dc8a0-82de-4dc1-b653-9a1868499e24" providerId="AD" clId="Web-{873B3CFA-3918-A791-96E5-78A1C02AB72C}" dt="2025-06-24T10:21:02.921" v="301" actId="20577"/>
          <ac:spMkLst>
            <pc:docMk/>
            <pc:sldMk cId="2701178124" sldId="3019"/>
            <ac:spMk id="8" creationId="{B54F8968-18FD-4474-BAC8-412AB3E3CAC3}"/>
          </ac:spMkLst>
        </pc:spChg>
      </pc:sldChg>
      <pc:sldChg chg="modSp">
        <pc:chgData name="BARR-DICHIARA, Magdalena" userId="S::barrdichiaram@who.int::306dc8a0-82de-4dc1-b653-9a1868499e24" providerId="AD" clId="Web-{873B3CFA-3918-A791-96E5-78A1C02AB72C}" dt="2025-06-24T10:22:00.158" v="322" actId="20577"/>
        <pc:sldMkLst>
          <pc:docMk/>
          <pc:sldMk cId="3214008425" sldId="3066"/>
        </pc:sldMkLst>
        <pc:spChg chg="mod">
          <ac:chgData name="BARR-DICHIARA, Magdalena" userId="S::barrdichiaram@who.int::306dc8a0-82de-4dc1-b653-9a1868499e24" providerId="AD" clId="Web-{873B3CFA-3918-A791-96E5-78A1C02AB72C}" dt="2025-06-24T10:22:00.158" v="322" actId="20577"/>
          <ac:spMkLst>
            <pc:docMk/>
            <pc:sldMk cId="3214008425" sldId="3066"/>
            <ac:spMk id="9" creationId="{94DF8464-DF41-480C-877A-03E44561B2EF}"/>
          </ac:spMkLst>
        </pc:spChg>
      </pc:sldChg>
      <pc:sldChg chg="modSp">
        <pc:chgData name="BARR-DICHIARA, Magdalena" userId="S::barrdichiaram@who.int::306dc8a0-82de-4dc1-b653-9a1868499e24" providerId="AD" clId="Web-{873B3CFA-3918-A791-96E5-78A1C02AB72C}" dt="2025-06-24T09:55:14.184" v="51" actId="20577"/>
        <pc:sldMkLst>
          <pc:docMk/>
          <pc:sldMk cId="1542584677" sldId="3118"/>
        </pc:sldMkLst>
        <pc:spChg chg="mod">
          <ac:chgData name="BARR-DICHIARA, Magdalena" userId="S::barrdichiaram@who.int::306dc8a0-82de-4dc1-b653-9a1868499e24" providerId="AD" clId="Web-{873B3CFA-3918-A791-96E5-78A1C02AB72C}" dt="2025-06-24T09:55:14.184" v="51" actId="20577"/>
          <ac:spMkLst>
            <pc:docMk/>
            <pc:sldMk cId="1542584677" sldId="3118"/>
            <ac:spMk id="3" creationId="{DD057A6C-1F5F-4602-8704-105664AE60D6}"/>
          </ac:spMkLst>
        </pc:spChg>
      </pc:sldChg>
      <pc:sldChg chg="modSp">
        <pc:chgData name="BARR-DICHIARA, Magdalena" userId="S::barrdichiaram@who.int::306dc8a0-82de-4dc1-b653-9a1868499e24" providerId="AD" clId="Web-{873B3CFA-3918-A791-96E5-78A1C02AB72C}" dt="2025-06-24T09:55:45.075" v="62" actId="20577"/>
        <pc:sldMkLst>
          <pc:docMk/>
          <pc:sldMk cId="4230776699" sldId="3131"/>
        </pc:sldMkLst>
        <pc:spChg chg="mod">
          <ac:chgData name="BARR-DICHIARA, Magdalena" userId="S::barrdichiaram@who.int::306dc8a0-82de-4dc1-b653-9a1868499e24" providerId="AD" clId="Web-{873B3CFA-3918-A791-96E5-78A1C02AB72C}" dt="2025-06-24T09:55:45.075" v="62" actId="20577"/>
          <ac:spMkLst>
            <pc:docMk/>
            <pc:sldMk cId="4230776699" sldId="3131"/>
            <ac:spMk id="3" creationId="{DD057A6C-1F5F-4602-8704-105664AE60D6}"/>
          </ac:spMkLst>
        </pc:spChg>
      </pc:sldChg>
      <pc:sldChg chg="modSp">
        <pc:chgData name="BARR-DICHIARA, Magdalena" userId="S::barrdichiaram@who.int::306dc8a0-82de-4dc1-b653-9a1868499e24" providerId="AD" clId="Web-{873B3CFA-3918-A791-96E5-78A1C02AB72C}" dt="2025-06-24T09:53:28.586" v="27" actId="20577"/>
        <pc:sldMkLst>
          <pc:docMk/>
          <pc:sldMk cId="2563544438" sldId="3144"/>
        </pc:sldMkLst>
        <pc:spChg chg="mod">
          <ac:chgData name="BARR-DICHIARA, Magdalena" userId="S::barrdichiaram@who.int::306dc8a0-82de-4dc1-b653-9a1868499e24" providerId="AD" clId="Web-{873B3CFA-3918-A791-96E5-78A1C02AB72C}" dt="2025-06-24T09:53:28.586" v="27" actId="20577"/>
          <ac:spMkLst>
            <pc:docMk/>
            <pc:sldMk cId="2563544438" sldId="3144"/>
            <ac:spMk id="2" creationId="{70733753-9F37-413E-B56A-5C0832476714}"/>
          </ac:spMkLst>
        </pc:spChg>
      </pc:sldChg>
      <pc:sldChg chg="modSp">
        <pc:chgData name="BARR-DICHIARA, Magdalena" userId="S::barrdichiaram@who.int::306dc8a0-82de-4dc1-b653-9a1868499e24" providerId="AD" clId="Web-{873B3CFA-3918-A791-96E5-78A1C02AB72C}" dt="2025-06-24T10:01:55.853" v="167" actId="20577"/>
        <pc:sldMkLst>
          <pc:docMk/>
          <pc:sldMk cId="740538407" sldId="3145"/>
        </pc:sldMkLst>
        <pc:spChg chg="mod">
          <ac:chgData name="BARR-DICHIARA, Magdalena" userId="S::barrdichiaram@who.int::306dc8a0-82de-4dc1-b653-9a1868499e24" providerId="AD" clId="Web-{873B3CFA-3918-A791-96E5-78A1C02AB72C}" dt="2025-06-24T10:01:48.134" v="165" actId="20577"/>
          <ac:spMkLst>
            <pc:docMk/>
            <pc:sldMk cId="740538407" sldId="3145"/>
            <ac:spMk id="13" creationId="{1B2B06E2-4A60-4BE0-B21D-EAFAB47A331A}"/>
          </ac:spMkLst>
        </pc:spChg>
        <pc:spChg chg="mod">
          <ac:chgData name="BARR-DICHIARA, Magdalena" userId="S::barrdichiaram@who.int::306dc8a0-82de-4dc1-b653-9a1868499e24" providerId="AD" clId="Web-{873B3CFA-3918-A791-96E5-78A1C02AB72C}" dt="2025-06-24T10:01:55.853" v="167" actId="20577"/>
          <ac:spMkLst>
            <pc:docMk/>
            <pc:sldMk cId="740538407" sldId="3145"/>
            <ac:spMk id="15" creationId="{EA6D1314-6A95-419B-A0B5-C2967EA2B39C}"/>
          </ac:spMkLst>
        </pc:spChg>
      </pc:sldChg>
      <pc:sldChg chg="modSp">
        <pc:chgData name="BARR-DICHIARA, Magdalena" userId="S::barrdichiaram@who.int::306dc8a0-82de-4dc1-b653-9a1868499e24" providerId="AD" clId="Web-{873B3CFA-3918-A791-96E5-78A1C02AB72C}" dt="2025-06-24T09:53:38.024" v="31" actId="20577"/>
        <pc:sldMkLst>
          <pc:docMk/>
          <pc:sldMk cId="4162053270" sldId="3146"/>
        </pc:sldMkLst>
        <pc:spChg chg="mod">
          <ac:chgData name="BARR-DICHIARA, Magdalena" userId="S::barrdichiaram@who.int::306dc8a0-82de-4dc1-b653-9a1868499e24" providerId="AD" clId="Web-{873B3CFA-3918-A791-96E5-78A1C02AB72C}" dt="2025-06-24T09:53:38.024" v="31" actId="20577"/>
          <ac:spMkLst>
            <pc:docMk/>
            <pc:sldMk cId="4162053270" sldId="3146"/>
            <ac:spMk id="3" creationId="{DD057A6C-1F5F-4602-8704-105664AE60D6}"/>
          </ac:spMkLst>
        </pc:spChg>
      </pc:sldChg>
      <pc:sldChg chg="modSp">
        <pc:chgData name="BARR-DICHIARA, Magdalena" userId="S::barrdichiaram@who.int::306dc8a0-82de-4dc1-b653-9a1868499e24" providerId="AD" clId="Web-{873B3CFA-3918-A791-96E5-78A1C02AB72C}" dt="2025-06-24T09:54:16.994" v="38" actId="20577"/>
        <pc:sldMkLst>
          <pc:docMk/>
          <pc:sldMk cId="3620342424" sldId="3149"/>
        </pc:sldMkLst>
        <pc:spChg chg="mod">
          <ac:chgData name="BARR-DICHIARA, Magdalena" userId="S::barrdichiaram@who.int::306dc8a0-82de-4dc1-b653-9a1868499e24" providerId="AD" clId="Web-{873B3CFA-3918-A791-96E5-78A1C02AB72C}" dt="2025-06-24T09:54:16.994" v="38" actId="20577"/>
          <ac:spMkLst>
            <pc:docMk/>
            <pc:sldMk cId="3620342424" sldId="3149"/>
            <ac:spMk id="3" creationId="{DD057A6C-1F5F-4602-8704-105664AE60D6}"/>
          </ac:spMkLst>
        </pc:spChg>
      </pc:sldChg>
      <pc:sldChg chg="modSp">
        <pc:chgData name="BARR-DICHIARA, Magdalena" userId="S::barrdichiaram@who.int::306dc8a0-82de-4dc1-b653-9a1868499e24" providerId="AD" clId="Web-{873B3CFA-3918-A791-96E5-78A1C02AB72C}" dt="2025-06-24T09:54:06.634" v="35" actId="20577"/>
        <pc:sldMkLst>
          <pc:docMk/>
          <pc:sldMk cId="2773842094" sldId="3150"/>
        </pc:sldMkLst>
        <pc:spChg chg="mod">
          <ac:chgData name="BARR-DICHIARA, Magdalena" userId="S::barrdichiaram@who.int::306dc8a0-82de-4dc1-b653-9a1868499e24" providerId="AD" clId="Web-{873B3CFA-3918-A791-96E5-78A1C02AB72C}" dt="2025-06-24T09:54:06.634" v="35" actId="20577"/>
          <ac:spMkLst>
            <pc:docMk/>
            <pc:sldMk cId="2773842094" sldId="3150"/>
            <ac:spMk id="3" creationId="{DD057A6C-1F5F-4602-8704-105664AE60D6}"/>
          </ac:spMkLst>
        </pc:spChg>
      </pc:sldChg>
      <pc:sldChg chg="modSp">
        <pc:chgData name="BARR-DICHIARA, Magdalena" userId="S::barrdichiaram@who.int::306dc8a0-82de-4dc1-b653-9a1868499e24" providerId="AD" clId="Web-{873B3CFA-3918-A791-96E5-78A1C02AB72C}" dt="2025-06-24T09:55:01.996" v="48" actId="20577"/>
        <pc:sldMkLst>
          <pc:docMk/>
          <pc:sldMk cId="3787816584" sldId="3152"/>
        </pc:sldMkLst>
        <pc:spChg chg="mod">
          <ac:chgData name="BARR-DICHIARA, Magdalena" userId="S::barrdichiaram@who.int::306dc8a0-82de-4dc1-b653-9a1868499e24" providerId="AD" clId="Web-{873B3CFA-3918-A791-96E5-78A1C02AB72C}" dt="2025-06-24T09:54:36.573" v="44" actId="20577"/>
          <ac:spMkLst>
            <pc:docMk/>
            <pc:sldMk cId="3787816584" sldId="3152"/>
            <ac:spMk id="3" creationId="{DD057A6C-1F5F-4602-8704-105664AE60D6}"/>
          </ac:spMkLst>
        </pc:spChg>
        <pc:spChg chg="mod">
          <ac:chgData name="BARR-DICHIARA, Magdalena" userId="S::barrdichiaram@who.int::306dc8a0-82de-4dc1-b653-9a1868499e24" providerId="AD" clId="Web-{873B3CFA-3918-A791-96E5-78A1C02AB72C}" dt="2025-06-24T09:55:01.996" v="48" actId="20577"/>
          <ac:spMkLst>
            <pc:docMk/>
            <pc:sldMk cId="3787816584" sldId="3152"/>
            <ac:spMk id="65" creationId="{A0D5B614-54BC-471D-8734-C148AD702AFF}"/>
          </ac:spMkLst>
        </pc:spChg>
      </pc:sldChg>
      <pc:sldChg chg="modSp">
        <pc:chgData name="BARR-DICHIARA, Magdalena" userId="S::barrdichiaram@who.int::306dc8a0-82de-4dc1-b653-9a1868499e24" providerId="AD" clId="Web-{873B3CFA-3918-A791-96E5-78A1C02AB72C}" dt="2025-06-24T10:00:32.772" v="142" actId="20577"/>
        <pc:sldMkLst>
          <pc:docMk/>
          <pc:sldMk cId="1805468573" sldId="3159"/>
        </pc:sldMkLst>
        <pc:spChg chg="mod">
          <ac:chgData name="BARR-DICHIARA, Magdalena" userId="S::barrdichiaram@who.int::306dc8a0-82de-4dc1-b653-9a1868499e24" providerId="AD" clId="Web-{873B3CFA-3918-A791-96E5-78A1C02AB72C}" dt="2025-06-24T10:00:32.772" v="142" actId="20577"/>
          <ac:spMkLst>
            <pc:docMk/>
            <pc:sldMk cId="1805468573" sldId="3159"/>
            <ac:spMk id="3" creationId="{DD057A6C-1F5F-4602-8704-105664AE60D6}"/>
          </ac:spMkLst>
        </pc:spChg>
      </pc:sldChg>
      <pc:sldChg chg="modSp">
        <pc:chgData name="BARR-DICHIARA, Magdalena" userId="S::barrdichiaram@who.int::306dc8a0-82de-4dc1-b653-9a1868499e24" providerId="AD" clId="Web-{873B3CFA-3918-A791-96E5-78A1C02AB72C}" dt="2025-06-24T09:59:56.693" v="128" actId="20577"/>
        <pc:sldMkLst>
          <pc:docMk/>
          <pc:sldMk cId="596776941" sldId="3161"/>
        </pc:sldMkLst>
        <pc:spChg chg="mod">
          <ac:chgData name="BARR-DICHIARA, Magdalena" userId="S::barrdichiaram@who.int::306dc8a0-82de-4dc1-b653-9a1868499e24" providerId="AD" clId="Web-{873B3CFA-3918-A791-96E5-78A1C02AB72C}" dt="2025-06-24T09:59:56.693" v="128" actId="20577"/>
          <ac:spMkLst>
            <pc:docMk/>
            <pc:sldMk cId="596776941" sldId="3161"/>
            <ac:spMk id="3" creationId="{DD057A6C-1F5F-4602-8704-105664AE60D6}"/>
          </ac:spMkLst>
        </pc:spChg>
      </pc:sldChg>
      <pc:sldChg chg="modSp">
        <pc:chgData name="BARR-DICHIARA, Magdalena" userId="S::barrdichiaram@who.int::306dc8a0-82de-4dc1-b653-9a1868499e24" providerId="AD" clId="Web-{873B3CFA-3918-A791-96E5-78A1C02AB72C}" dt="2025-06-24T10:00:55.382" v="150" actId="20577"/>
        <pc:sldMkLst>
          <pc:docMk/>
          <pc:sldMk cId="2628569732" sldId="3162"/>
        </pc:sldMkLst>
        <pc:spChg chg="mod">
          <ac:chgData name="BARR-DICHIARA, Magdalena" userId="S::barrdichiaram@who.int::306dc8a0-82de-4dc1-b653-9a1868499e24" providerId="AD" clId="Web-{873B3CFA-3918-A791-96E5-78A1C02AB72C}" dt="2025-06-24T10:00:55.382" v="150" actId="20577"/>
          <ac:spMkLst>
            <pc:docMk/>
            <pc:sldMk cId="2628569732" sldId="3162"/>
            <ac:spMk id="3" creationId="{DD057A6C-1F5F-4602-8704-105664AE60D6}"/>
          </ac:spMkLst>
        </pc:spChg>
      </pc:sldChg>
      <pc:sldChg chg="modSp">
        <pc:chgData name="BARR-DICHIARA, Magdalena" userId="S::barrdichiaram@who.int::306dc8a0-82de-4dc1-b653-9a1868499e24" providerId="AD" clId="Web-{873B3CFA-3918-A791-96E5-78A1C02AB72C}" dt="2025-06-24T10:01:33.743" v="162" actId="20577"/>
        <pc:sldMkLst>
          <pc:docMk/>
          <pc:sldMk cId="1673632620" sldId="3164"/>
        </pc:sldMkLst>
        <pc:spChg chg="mod">
          <ac:chgData name="BARR-DICHIARA, Magdalena" userId="S::barrdichiaram@who.int::306dc8a0-82de-4dc1-b653-9a1868499e24" providerId="AD" clId="Web-{873B3CFA-3918-A791-96E5-78A1C02AB72C}" dt="2025-06-24T10:01:33.743" v="162" actId="20577"/>
          <ac:spMkLst>
            <pc:docMk/>
            <pc:sldMk cId="1673632620" sldId="3164"/>
            <ac:spMk id="3" creationId="{DD057A6C-1F5F-4602-8704-105664AE60D6}"/>
          </ac:spMkLst>
        </pc:spChg>
      </pc:sldChg>
      <pc:sldChg chg="modSp">
        <pc:chgData name="BARR-DICHIARA, Magdalena" userId="S::barrdichiaram@who.int::306dc8a0-82de-4dc1-b653-9a1868499e24" providerId="AD" clId="Web-{873B3CFA-3918-A791-96E5-78A1C02AB72C}" dt="2025-06-24T10:23:45.302" v="354" actId="20577"/>
        <pc:sldMkLst>
          <pc:docMk/>
          <pc:sldMk cId="38900105" sldId="3176"/>
        </pc:sldMkLst>
        <pc:spChg chg="mod">
          <ac:chgData name="BARR-DICHIARA, Magdalena" userId="S::barrdichiaram@who.int::306dc8a0-82de-4dc1-b653-9a1868499e24" providerId="AD" clId="Web-{873B3CFA-3918-A791-96E5-78A1C02AB72C}" dt="2025-06-24T10:23:45.302" v="354" actId="20577"/>
          <ac:spMkLst>
            <pc:docMk/>
            <pc:sldMk cId="38900105" sldId="3176"/>
            <ac:spMk id="2" creationId="{EF56646E-C8EA-4823-B335-66FC002A0088}"/>
          </ac:spMkLst>
        </pc:spChg>
      </pc:sldChg>
      <pc:sldChg chg="modSp">
        <pc:chgData name="BARR-DICHIARA, Magdalena" userId="S::barrdichiaram@who.int::306dc8a0-82de-4dc1-b653-9a1868499e24" providerId="AD" clId="Web-{873B3CFA-3918-A791-96E5-78A1C02AB72C}" dt="2025-06-24T10:22:04.517" v="323" actId="20577"/>
        <pc:sldMkLst>
          <pc:docMk/>
          <pc:sldMk cId="2951865323" sldId="3181"/>
        </pc:sldMkLst>
        <pc:spChg chg="mod">
          <ac:chgData name="BARR-DICHIARA, Magdalena" userId="S::barrdichiaram@who.int::306dc8a0-82de-4dc1-b653-9a1868499e24" providerId="AD" clId="Web-{873B3CFA-3918-A791-96E5-78A1C02AB72C}" dt="2025-06-24T10:22:04.517" v="323" actId="20577"/>
          <ac:spMkLst>
            <pc:docMk/>
            <pc:sldMk cId="2951865323" sldId="3181"/>
            <ac:spMk id="2" creationId="{3D0AE090-C568-451E-B665-1ECD7FAF3C87}"/>
          </ac:spMkLst>
        </pc:spChg>
      </pc:sldChg>
      <pc:sldChg chg="modSp">
        <pc:chgData name="BARR-DICHIARA, Magdalena" userId="S::barrdichiaram@who.int::306dc8a0-82de-4dc1-b653-9a1868499e24" providerId="AD" clId="Web-{873B3CFA-3918-A791-96E5-78A1C02AB72C}" dt="2025-06-24T10:04:33.733" v="187" actId="20577"/>
        <pc:sldMkLst>
          <pc:docMk/>
          <pc:sldMk cId="1722352129" sldId="3219"/>
        </pc:sldMkLst>
        <pc:spChg chg="mod">
          <ac:chgData name="BARR-DICHIARA, Magdalena" userId="S::barrdichiaram@who.int::306dc8a0-82de-4dc1-b653-9a1868499e24" providerId="AD" clId="Web-{873B3CFA-3918-A791-96E5-78A1C02AB72C}" dt="2025-06-24T10:04:33.733" v="187" actId="20577"/>
          <ac:spMkLst>
            <pc:docMk/>
            <pc:sldMk cId="1722352129" sldId="3219"/>
            <ac:spMk id="3" creationId="{DD057A6C-1F5F-4602-8704-105664AE60D6}"/>
          </ac:spMkLst>
        </pc:spChg>
      </pc:sldChg>
      <pc:sldChg chg="modSp">
        <pc:chgData name="BARR-DICHIARA, Magdalena" userId="S::barrdichiaram@who.int::306dc8a0-82de-4dc1-b653-9a1868499e24" providerId="AD" clId="Web-{873B3CFA-3918-A791-96E5-78A1C02AB72C}" dt="2025-06-24T10:07:32.848" v="198" actId="20577"/>
        <pc:sldMkLst>
          <pc:docMk/>
          <pc:sldMk cId="1786405233" sldId="3220"/>
        </pc:sldMkLst>
        <pc:spChg chg="mod">
          <ac:chgData name="BARR-DICHIARA, Magdalena" userId="S::barrdichiaram@who.int::306dc8a0-82de-4dc1-b653-9a1868499e24" providerId="AD" clId="Web-{873B3CFA-3918-A791-96E5-78A1C02AB72C}" dt="2025-06-24T10:07:32.848" v="198" actId="20577"/>
          <ac:spMkLst>
            <pc:docMk/>
            <pc:sldMk cId="1786405233" sldId="3220"/>
            <ac:spMk id="2" creationId="{AD6F8E42-BA2E-6DB7-9228-DC8E277B1D03}"/>
          </ac:spMkLst>
        </pc:spChg>
      </pc:sldChg>
      <pc:sldChg chg="modSp">
        <pc:chgData name="BARR-DICHIARA, Magdalena" userId="S::barrdichiaram@who.int::306dc8a0-82de-4dc1-b653-9a1868499e24" providerId="AD" clId="Web-{873B3CFA-3918-A791-96E5-78A1C02AB72C}" dt="2025-06-24T10:08:08.881" v="209" actId="20577"/>
        <pc:sldMkLst>
          <pc:docMk/>
          <pc:sldMk cId="1995518773" sldId="3223"/>
        </pc:sldMkLst>
        <pc:spChg chg="mod">
          <ac:chgData name="BARR-DICHIARA, Magdalena" userId="S::barrdichiaram@who.int::306dc8a0-82de-4dc1-b653-9a1868499e24" providerId="AD" clId="Web-{873B3CFA-3918-A791-96E5-78A1C02AB72C}" dt="2025-06-24T10:08:08.881" v="209" actId="20577"/>
          <ac:spMkLst>
            <pc:docMk/>
            <pc:sldMk cId="1995518773" sldId="3223"/>
            <ac:spMk id="2" creationId="{EA8B728E-F879-9E21-9DD8-302DCCE90CB2}"/>
          </ac:spMkLst>
        </pc:spChg>
      </pc:sldChg>
      <pc:sldChg chg="modSp">
        <pc:chgData name="BARR-DICHIARA, Magdalena" userId="S::barrdichiaram@who.int::306dc8a0-82de-4dc1-b653-9a1868499e24" providerId="AD" clId="Web-{873B3CFA-3918-A791-96E5-78A1C02AB72C}" dt="2025-06-24T10:08:51.929" v="221" actId="20577"/>
        <pc:sldMkLst>
          <pc:docMk/>
          <pc:sldMk cId="758396055" sldId="3224"/>
        </pc:sldMkLst>
        <pc:spChg chg="mod">
          <ac:chgData name="BARR-DICHIARA, Magdalena" userId="S::barrdichiaram@who.int::306dc8a0-82de-4dc1-b653-9a1868499e24" providerId="AD" clId="Web-{873B3CFA-3918-A791-96E5-78A1C02AB72C}" dt="2025-06-24T10:08:51.929" v="221" actId="20577"/>
          <ac:spMkLst>
            <pc:docMk/>
            <pc:sldMk cId="758396055" sldId="3224"/>
            <ac:spMk id="2" creationId="{0D9CE202-844D-A9B5-B3CD-8950856862CE}"/>
          </ac:spMkLst>
        </pc:spChg>
      </pc:sldChg>
      <pc:sldChg chg="modSp">
        <pc:chgData name="BARR-DICHIARA, Magdalena" userId="S::barrdichiaram@who.int::306dc8a0-82de-4dc1-b653-9a1868499e24" providerId="AD" clId="Web-{873B3CFA-3918-A791-96E5-78A1C02AB72C}" dt="2025-06-24T10:09:30.258" v="238" actId="20577"/>
        <pc:sldMkLst>
          <pc:docMk/>
          <pc:sldMk cId="2073594272" sldId="3225"/>
        </pc:sldMkLst>
        <pc:spChg chg="mod">
          <ac:chgData name="BARR-DICHIARA, Magdalena" userId="S::barrdichiaram@who.int::306dc8a0-82de-4dc1-b653-9a1868499e24" providerId="AD" clId="Web-{873B3CFA-3918-A791-96E5-78A1C02AB72C}" dt="2025-06-24T10:09:30.258" v="238" actId="20577"/>
          <ac:spMkLst>
            <pc:docMk/>
            <pc:sldMk cId="2073594272" sldId="3225"/>
            <ac:spMk id="2" creationId="{0D9CE202-844D-A9B5-B3CD-8950856862CE}"/>
          </ac:spMkLst>
        </pc:spChg>
      </pc:sldChg>
      <pc:sldChg chg="modSp">
        <pc:chgData name="BARR-DICHIARA, Magdalena" userId="S::barrdichiaram@who.int::306dc8a0-82de-4dc1-b653-9a1868499e24" providerId="AD" clId="Web-{873B3CFA-3918-A791-96E5-78A1C02AB72C}" dt="2025-06-24T09:55:26.950" v="56" actId="20577"/>
        <pc:sldMkLst>
          <pc:docMk/>
          <pc:sldMk cId="1426783486" sldId="3229"/>
        </pc:sldMkLst>
        <pc:spChg chg="mod">
          <ac:chgData name="BARR-DICHIARA, Magdalena" userId="S::barrdichiaram@who.int::306dc8a0-82de-4dc1-b653-9a1868499e24" providerId="AD" clId="Web-{873B3CFA-3918-A791-96E5-78A1C02AB72C}" dt="2025-06-24T09:55:26.950" v="56" actId="20577"/>
          <ac:spMkLst>
            <pc:docMk/>
            <pc:sldMk cId="1426783486" sldId="3229"/>
            <ac:spMk id="3" creationId="{DD057A6C-1F5F-4602-8704-105664AE60D6}"/>
          </ac:spMkLst>
        </pc:spChg>
      </pc:sldChg>
      <pc:sldChg chg="modSp">
        <pc:chgData name="BARR-DICHIARA, Magdalena" userId="S::barrdichiaram@who.int::306dc8a0-82de-4dc1-b653-9a1868499e24" providerId="AD" clId="Web-{873B3CFA-3918-A791-96E5-78A1C02AB72C}" dt="2025-06-24T10:03:43.325" v="176" actId="20577"/>
        <pc:sldMkLst>
          <pc:docMk/>
          <pc:sldMk cId="1876704107" sldId="3245"/>
        </pc:sldMkLst>
        <pc:spChg chg="mod">
          <ac:chgData name="BARR-DICHIARA, Magdalena" userId="S::barrdichiaram@who.int::306dc8a0-82de-4dc1-b653-9a1868499e24" providerId="AD" clId="Web-{873B3CFA-3918-A791-96E5-78A1C02AB72C}" dt="2025-06-24T10:03:43.325" v="176" actId="20577"/>
          <ac:spMkLst>
            <pc:docMk/>
            <pc:sldMk cId="1876704107" sldId="3245"/>
            <ac:spMk id="3" creationId="{DD057A6C-1F5F-4602-8704-105664AE60D6}"/>
          </ac:spMkLst>
        </pc:spChg>
      </pc:sldChg>
      <pc:sldChg chg="modSp">
        <pc:chgData name="BARR-DICHIARA, Magdalena" userId="S::barrdichiaram@who.int::306dc8a0-82de-4dc1-b653-9a1868499e24" providerId="AD" clId="Web-{873B3CFA-3918-A791-96E5-78A1C02AB72C}" dt="2025-06-24T09:52:53.866" v="18" actId="20577"/>
        <pc:sldMkLst>
          <pc:docMk/>
          <pc:sldMk cId="991323930" sldId="3251"/>
        </pc:sldMkLst>
        <pc:spChg chg="mod">
          <ac:chgData name="BARR-DICHIARA, Magdalena" userId="S::barrdichiaram@who.int::306dc8a0-82de-4dc1-b653-9a1868499e24" providerId="AD" clId="Web-{873B3CFA-3918-A791-96E5-78A1C02AB72C}" dt="2025-06-24T09:52:53.866" v="18" actId="20577"/>
          <ac:spMkLst>
            <pc:docMk/>
            <pc:sldMk cId="991323930" sldId="3251"/>
            <ac:spMk id="3" creationId="{DD057A6C-1F5F-4602-8704-105664AE60D6}"/>
          </ac:spMkLst>
        </pc:spChg>
      </pc:sldChg>
      <pc:sldChg chg="modSp">
        <pc:chgData name="BARR-DICHIARA, Magdalena" userId="S::barrdichiaram@who.int::306dc8a0-82de-4dc1-b653-9a1868499e24" providerId="AD" clId="Web-{873B3CFA-3918-A791-96E5-78A1C02AB72C}" dt="2025-06-24T09:57:14.281" v="95" actId="20577"/>
        <pc:sldMkLst>
          <pc:docMk/>
          <pc:sldMk cId="1459359032" sldId="3254"/>
        </pc:sldMkLst>
        <pc:spChg chg="mod">
          <ac:chgData name="BARR-DICHIARA, Magdalena" userId="S::barrdichiaram@who.int::306dc8a0-82de-4dc1-b653-9a1868499e24" providerId="AD" clId="Web-{873B3CFA-3918-A791-96E5-78A1C02AB72C}" dt="2025-06-24T09:57:14.281" v="95" actId="20577"/>
          <ac:spMkLst>
            <pc:docMk/>
            <pc:sldMk cId="1459359032" sldId="3254"/>
            <ac:spMk id="3" creationId="{DD057A6C-1F5F-4602-8704-105664AE60D6}"/>
          </ac:spMkLst>
        </pc:spChg>
      </pc:sldChg>
      <pc:sldChg chg="modSp">
        <pc:chgData name="BARR-DICHIARA, Magdalena" userId="S::barrdichiaram@who.int::306dc8a0-82de-4dc1-b653-9a1868499e24" providerId="AD" clId="Web-{873B3CFA-3918-A791-96E5-78A1C02AB72C}" dt="2025-06-24T09:57:08.890" v="94" actId="20577"/>
        <pc:sldMkLst>
          <pc:docMk/>
          <pc:sldMk cId="1457357988" sldId="3255"/>
        </pc:sldMkLst>
        <pc:spChg chg="mod">
          <ac:chgData name="BARR-DICHIARA, Magdalena" userId="S::barrdichiaram@who.int::306dc8a0-82de-4dc1-b653-9a1868499e24" providerId="AD" clId="Web-{873B3CFA-3918-A791-96E5-78A1C02AB72C}" dt="2025-06-24T09:57:08.890" v="94" actId="20577"/>
          <ac:spMkLst>
            <pc:docMk/>
            <pc:sldMk cId="1457357988" sldId="3255"/>
            <ac:spMk id="3" creationId="{DD057A6C-1F5F-4602-8704-105664AE60D6}"/>
          </ac:spMkLst>
        </pc:spChg>
      </pc:sldChg>
      <pc:sldChg chg="modSp">
        <pc:chgData name="BARR-DICHIARA, Magdalena" userId="S::barrdichiaram@who.int::306dc8a0-82de-4dc1-b653-9a1868499e24" providerId="AD" clId="Web-{873B3CFA-3918-A791-96E5-78A1C02AB72C}" dt="2025-06-24T09:57:51.251" v="101" actId="20577"/>
        <pc:sldMkLst>
          <pc:docMk/>
          <pc:sldMk cId="3802301890" sldId="3258"/>
        </pc:sldMkLst>
        <pc:spChg chg="mod">
          <ac:chgData name="BARR-DICHIARA, Magdalena" userId="S::barrdichiaram@who.int::306dc8a0-82de-4dc1-b653-9a1868499e24" providerId="AD" clId="Web-{873B3CFA-3918-A791-96E5-78A1C02AB72C}" dt="2025-06-24T09:57:51.251" v="101" actId="20577"/>
          <ac:spMkLst>
            <pc:docMk/>
            <pc:sldMk cId="3802301890" sldId="3258"/>
            <ac:spMk id="3" creationId="{DD057A6C-1F5F-4602-8704-105664AE60D6}"/>
          </ac:spMkLst>
        </pc:spChg>
      </pc:sldChg>
      <pc:sldChg chg="modSp">
        <pc:chgData name="BARR-DICHIARA, Magdalena" userId="S::barrdichiaram@who.int::306dc8a0-82de-4dc1-b653-9a1868499e24" providerId="AD" clId="Web-{873B3CFA-3918-A791-96E5-78A1C02AB72C}" dt="2025-06-24T09:58:37.565" v="112" actId="20577"/>
        <pc:sldMkLst>
          <pc:docMk/>
          <pc:sldMk cId="2752463604" sldId="3280"/>
        </pc:sldMkLst>
        <pc:spChg chg="mod">
          <ac:chgData name="BARR-DICHIARA, Magdalena" userId="S::barrdichiaram@who.int::306dc8a0-82de-4dc1-b653-9a1868499e24" providerId="AD" clId="Web-{873B3CFA-3918-A791-96E5-78A1C02AB72C}" dt="2025-06-24T09:58:37.565" v="112" actId="20577"/>
          <ac:spMkLst>
            <pc:docMk/>
            <pc:sldMk cId="2752463604" sldId="3280"/>
            <ac:spMk id="3" creationId="{DD057A6C-1F5F-4602-8704-105664AE60D6}"/>
          </ac:spMkLst>
        </pc:spChg>
      </pc:sldChg>
      <pc:sldChg chg="modSp">
        <pc:chgData name="BARR-DICHIARA, Magdalena" userId="S::barrdichiaram@who.int::306dc8a0-82de-4dc1-b653-9a1868499e24" providerId="AD" clId="Web-{873B3CFA-3918-A791-96E5-78A1C02AB72C}" dt="2025-06-24T10:07:45.552" v="204" actId="20577"/>
        <pc:sldMkLst>
          <pc:docMk/>
          <pc:sldMk cId="3644753818" sldId="2147375464"/>
        </pc:sldMkLst>
        <pc:spChg chg="mod">
          <ac:chgData name="BARR-DICHIARA, Magdalena" userId="S::barrdichiaram@who.int::306dc8a0-82de-4dc1-b653-9a1868499e24" providerId="AD" clId="Web-{873B3CFA-3918-A791-96E5-78A1C02AB72C}" dt="2025-06-24T10:07:45.552" v="204" actId="20577"/>
          <ac:spMkLst>
            <pc:docMk/>
            <pc:sldMk cId="3644753818" sldId="2147375464"/>
            <ac:spMk id="3" creationId="{214D9CC2-ABF6-42C2-B371-95412F7A3B09}"/>
          </ac:spMkLst>
        </pc:spChg>
      </pc:sldChg>
      <pc:sldChg chg="modSp">
        <pc:chgData name="BARR-DICHIARA, Magdalena" userId="S::barrdichiaram@who.int::306dc8a0-82de-4dc1-b653-9a1868499e24" providerId="AD" clId="Web-{873B3CFA-3918-A791-96E5-78A1C02AB72C}" dt="2025-06-24T10:15:28.754" v="271" actId="20577"/>
        <pc:sldMkLst>
          <pc:docMk/>
          <pc:sldMk cId="2612199972" sldId="2147375465"/>
        </pc:sldMkLst>
        <pc:spChg chg="mod">
          <ac:chgData name="BARR-DICHIARA, Magdalena" userId="S::barrdichiaram@who.int::306dc8a0-82de-4dc1-b653-9a1868499e24" providerId="AD" clId="Web-{873B3CFA-3918-A791-96E5-78A1C02AB72C}" dt="2025-06-24T10:15:28.754" v="271" actId="20577"/>
          <ac:spMkLst>
            <pc:docMk/>
            <pc:sldMk cId="2612199972" sldId="2147375465"/>
            <ac:spMk id="3" creationId="{214D9CC2-ABF6-42C2-B371-95412F7A3B09}"/>
          </ac:spMkLst>
        </pc:spChg>
      </pc:sldChg>
      <pc:sldChg chg="modSp">
        <pc:chgData name="BARR-DICHIARA, Magdalena" userId="S::barrdichiaram@who.int::306dc8a0-82de-4dc1-b653-9a1868499e24" providerId="AD" clId="Web-{873B3CFA-3918-A791-96E5-78A1C02AB72C}" dt="2025-06-24T10:10:04.681" v="249" actId="20577"/>
        <pc:sldMkLst>
          <pc:docMk/>
          <pc:sldMk cId="2202802521" sldId="2147375466"/>
        </pc:sldMkLst>
        <pc:spChg chg="mod">
          <ac:chgData name="BARR-DICHIARA, Magdalena" userId="S::barrdichiaram@who.int::306dc8a0-82de-4dc1-b653-9a1868499e24" providerId="AD" clId="Web-{873B3CFA-3918-A791-96E5-78A1C02AB72C}" dt="2025-06-24T10:10:04.681" v="249" actId="20577"/>
          <ac:spMkLst>
            <pc:docMk/>
            <pc:sldMk cId="2202802521" sldId="2147375466"/>
            <ac:spMk id="2" creationId="{93B4B9A5-D35B-A578-876D-446E20D8B8B5}"/>
          </ac:spMkLst>
        </pc:spChg>
      </pc:sldChg>
      <pc:sldChg chg="modSp">
        <pc:chgData name="BARR-DICHIARA, Magdalena" userId="S::barrdichiaram@who.int::306dc8a0-82de-4dc1-b653-9a1868499e24" providerId="AD" clId="Web-{873B3CFA-3918-A791-96E5-78A1C02AB72C}" dt="2025-06-24T10:19:46.216" v="285" actId="20577"/>
        <pc:sldMkLst>
          <pc:docMk/>
          <pc:sldMk cId="65558958" sldId="2147375467"/>
        </pc:sldMkLst>
        <pc:spChg chg="mod">
          <ac:chgData name="BARR-DICHIARA, Magdalena" userId="S::barrdichiaram@who.int::306dc8a0-82de-4dc1-b653-9a1868499e24" providerId="AD" clId="Web-{873B3CFA-3918-A791-96E5-78A1C02AB72C}" dt="2025-06-24T10:19:46.216" v="285" actId="20577"/>
          <ac:spMkLst>
            <pc:docMk/>
            <pc:sldMk cId="65558958" sldId="2147375467"/>
            <ac:spMk id="5" creationId="{9AFBFB8A-B5BC-4F55-819D-2689909CEAFE}"/>
          </ac:spMkLst>
        </pc:spChg>
      </pc:sldChg>
      <pc:sldChg chg="modSp">
        <pc:chgData name="BARR-DICHIARA, Magdalena" userId="S::barrdichiaram@who.int::306dc8a0-82de-4dc1-b653-9a1868499e24" providerId="AD" clId="Web-{873B3CFA-3918-A791-96E5-78A1C02AB72C}" dt="2025-06-24T10:15:43.317" v="276" actId="20577"/>
        <pc:sldMkLst>
          <pc:docMk/>
          <pc:sldMk cId="159383790" sldId="2147375468"/>
        </pc:sldMkLst>
        <pc:spChg chg="mod">
          <ac:chgData name="BARR-DICHIARA, Magdalena" userId="S::barrdichiaram@who.int::306dc8a0-82de-4dc1-b653-9a1868499e24" providerId="AD" clId="Web-{873B3CFA-3918-A791-96E5-78A1C02AB72C}" dt="2025-06-24T10:15:43.317" v="276" actId="20577"/>
          <ac:spMkLst>
            <pc:docMk/>
            <pc:sldMk cId="159383790" sldId="2147375468"/>
            <ac:spMk id="2" creationId="{E784A512-1D52-82DE-4D7E-DFF09EB898B7}"/>
          </ac:spMkLst>
        </pc:spChg>
      </pc:sldChg>
      <pc:sldChg chg="modSp">
        <pc:chgData name="BARR-DICHIARA, Magdalena" userId="S::barrdichiaram@who.int::306dc8a0-82de-4dc1-b653-9a1868499e24" providerId="AD" clId="Web-{873B3CFA-3918-A791-96E5-78A1C02AB72C}" dt="2025-06-24T10:21:21.297" v="304" actId="20577"/>
        <pc:sldMkLst>
          <pc:docMk/>
          <pc:sldMk cId="3183914820" sldId="2147375469"/>
        </pc:sldMkLst>
        <pc:spChg chg="mod">
          <ac:chgData name="BARR-DICHIARA, Magdalena" userId="S::barrdichiaram@who.int::306dc8a0-82de-4dc1-b653-9a1868499e24" providerId="AD" clId="Web-{873B3CFA-3918-A791-96E5-78A1C02AB72C}" dt="2025-06-24T10:21:21.297" v="304" actId="20577"/>
          <ac:spMkLst>
            <pc:docMk/>
            <pc:sldMk cId="3183914820" sldId="2147375469"/>
            <ac:spMk id="2" creationId="{07A89078-0385-4F91-04EF-3B60E545E532}"/>
          </ac:spMkLst>
        </pc:spChg>
      </pc:sldChg>
      <pc:sldChg chg="modSp">
        <pc:chgData name="BARR-DICHIARA, Magdalena" userId="S::barrdichiaram@who.int::306dc8a0-82de-4dc1-b653-9a1868499e24" providerId="AD" clId="Web-{873B3CFA-3918-A791-96E5-78A1C02AB72C}" dt="2025-06-24T10:22:24.830" v="330" actId="20577"/>
        <pc:sldMkLst>
          <pc:docMk/>
          <pc:sldMk cId="1447311762" sldId="2147375470"/>
        </pc:sldMkLst>
        <pc:spChg chg="mod">
          <ac:chgData name="BARR-DICHIARA, Magdalena" userId="S::barrdichiaram@who.int::306dc8a0-82de-4dc1-b653-9a1868499e24" providerId="AD" clId="Web-{873B3CFA-3918-A791-96E5-78A1C02AB72C}" dt="2025-06-24T10:22:24.830" v="330" actId="20577"/>
          <ac:spMkLst>
            <pc:docMk/>
            <pc:sldMk cId="1447311762" sldId="2147375470"/>
            <ac:spMk id="3" creationId="{214D9CC2-ABF6-42C2-B371-95412F7A3B09}"/>
          </ac:spMkLst>
        </pc:spChg>
      </pc:sldChg>
      <pc:sldChg chg="modSp">
        <pc:chgData name="BARR-DICHIARA, Magdalena" userId="S::barrdichiaram@who.int::306dc8a0-82de-4dc1-b653-9a1868499e24" providerId="AD" clId="Web-{873B3CFA-3918-A791-96E5-78A1C02AB72C}" dt="2025-06-24T10:23:05.957" v="338" actId="20577"/>
        <pc:sldMkLst>
          <pc:docMk/>
          <pc:sldMk cId="2084857036" sldId="2147375471"/>
        </pc:sldMkLst>
        <pc:spChg chg="mod">
          <ac:chgData name="BARR-DICHIARA, Magdalena" userId="S::barrdichiaram@who.int::306dc8a0-82de-4dc1-b653-9a1868499e24" providerId="AD" clId="Web-{873B3CFA-3918-A791-96E5-78A1C02AB72C}" dt="2025-06-24T10:22:34.362" v="335" actId="20577"/>
          <ac:spMkLst>
            <pc:docMk/>
            <pc:sldMk cId="2084857036" sldId="2147375471"/>
            <ac:spMk id="2" creationId="{41FA6CE8-FB16-BB45-AB04-417E68DB8CF4}"/>
          </ac:spMkLst>
        </pc:spChg>
        <pc:spChg chg="mod">
          <ac:chgData name="BARR-DICHIARA, Magdalena" userId="S::barrdichiaram@who.int::306dc8a0-82de-4dc1-b653-9a1868499e24" providerId="AD" clId="Web-{873B3CFA-3918-A791-96E5-78A1C02AB72C}" dt="2025-06-24T10:23:05.957" v="338" actId="20577"/>
          <ac:spMkLst>
            <pc:docMk/>
            <pc:sldMk cId="2084857036" sldId="2147375471"/>
            <ac:spMk id="3" creationId="{DC5C423E-8B93-25D6-5CC8-6AAE37ED510E}"/>
          </ac:spMkLst>
        </pc:spChg>
      </pc:sldChg>
      <pc:sldChg chg="modSp">
        <pc:chgData name="BARR-DICHIARA, Magdalena" userId="S::barrdichiaram@who.int::306dc8a0-82de-4dc1-b653-9a1868499e24" providerId="AD" clId="Web-{873B3CFA-3918-A791-96E5-78A1C02AB72C}" dt="2025-06-24T10:23:32.911" v="349" actId="20577"/>
        <pc:sldMkLst>
          <pc:docMk/>
          <pc:sldMk cId="3576828941" sldId="2147375472"/>
        </pc:sldMkLst>
        <pc:spChg chg="mod">
          <ac:chgData name="BARR-DICHIARA, Magdalena" userId="S::barrdichiaram@who.int::306dc8a0-82de-4dc1-b653-9a1868499e24" providerId="AD" clId="Web-{873B3CFA-3918-A791-96E5-78A1C02AB72C}" dt="2025-06-24T10:23:32.911" v="349" actId="20577"/>
          <ac:spMkLst>
            <pc:docMk/>
            <pc:sldMk cId="3576828941" sldId="2147375472"/>
            <ac:spMk id="2" creationId="{D510B7EA-4DCA-478B-9B69-4900371A13CC}"/>
          </ac:spMkLst>
        </pc:spChg>
      </pc:sldChg>
      <pc:sldChg chg="modSp">
        <pc:chgData name="BARR-DICHIARA, Magdalena" userId="S::barrdichiaram@who.int::306dc8a0-82de-4dc1-b653-9a1868499e24" providerId="AD" clId="Web-{873B3CFA-3918-A791-96E5-78A1C02AB72C}" dt="2025-06-24T09:51:52.193" v="2" actId="20577"/>
        <pc:sldMkLst>
          <pc:docMk/>
          <pc:sldMk cId="2669664668" sldId="2147471918"/>
        </pc:sldMkLst>
        <pc:spChg chg="mod">
          <ac:chgData name="BARR-DICHIARA, Magdalena" userId="S::barrdichiaram@who.int::306dc8a0-82de-4dc1-b653-9a1868499e24" providerId="AD" clId="Web-{873B3CFA-3918-A791-96E5-78A1C02AB72C}" dt="2025-06-24T09:51:52.193" v="2" actId="20577"/>
          <ac:spMkLst>
            <pc:docMk/>
            <pc:sldMk cId="2669664668" sldId="2147471918"/>
            <ac:spMk id="5" creationId="{E9117FFC-D258-922E-381C-A0D841B693B3}"/>
          </ac:spMkLst>
        </pc:spChg>
      </pc:sldChg>
      <pc:sldChg chg="modSp">
        <pc:chgData name="BARR-DICHIARA, Magdalena" userId="S::barrdichiaram@who.int::306dc8a0-82de-4dc1-b653-9a1868499e24" providerId="AD" clId="Web-{873B3CFA-3918-A791-96E5-78A1C02AB72C}" dt="2025-06-24T09:52:22.553" v="7" actId="20577"/>
        <pc:sldMkLst>
          <pc:docMk/>
          <pc:sldMk cId="2736739392" sldId="2147471920"/>
        </pc:sldMkLst>
        <pc:spChg chg="mod">
          <ac:chgData name="BARR-DICHIARA, Magdalena" userId="S::barrdichiaram@who.int::306dc8a0-82de-4dc1-b653-9a1868499e24" providerId="AD" clId="Web-{873B3CFA-3918-A791-96E5-78A1C02AB72C}" dt="2025-06-24T09:52:10.803" v="4" actId="20577"/>
          <ac:spMkLst>
            <pc:docMk/>
            <pc:sldMk cId="2736739392" sldId="2147471920"/>
            <ac:spMk id="2" creationId="{AD6F8E42-BA2E-6DB7-9228-DC8E277B1D03}"/>
          </ac:spMkLst>
        </pc:spChg>
        <pc:spChg chg="mod">
          <ac:chgData name="BARR-DICHIARA, Magdalena" userId="S::barrdichiaram@who.int::306dc8a0-82de-4dc1-b653-9a1868499e24" providerId="AD" clId="Web-{873B3CFA-3918-A791-96E5-78A1C02AB72C}" dt="2025-06-24T09:52:22.553" v="7" actId="20577"/>
          <ac:spMkLst>
            <pc:docMk/>
            <pc:sldMk cId="2736739392" sldId="2147471920"/>
            <ac:spMk id="3" creationId="{16DDE96B-A9C3-1989-99C7-30E0F1994F6D}"/>
          </ac:spMkLst>
        </pc:spChg>
      </pc:sldChg>
      <pc:sldChg chg="modSp">
        <pc:chgData name="BARR-DICHIARA, Magdalena" userId="S::barrdichiaram@who.int::306dc8a0-82de-4dc1-b653-9a1868499e24" providerId="AD" clId="Web-{873B3CFA-3918-A791-96E5-78A1C02AB72C}" dt="2025-06-24T10:15:02.816" v="265" actId="20577"/>
        <pc:sldMkLst>
          <pc:docMk/>
          <pc:sldMk cId="3721397461" sldId="2147471923"/>
        </pc:sldMkLst>
        <pc:spChg chg="mod">
          <ac:chgData name="BARR-DICHIARA, Magdalena" userId="S::barrdichiaram@who.int::306dc8a0-82de-4dc1-b653-9a1868499e24" providerId="AD" clId="Web-{873B3CFA-3918-A791-96E5-78A1C02AB72C}" dt="2025-06-24T10:15:02.816" v="265" actId="20577"/>
          <ac:spMkLst>
            <pc:docMk/>
            <pc:sldMk cId="3721397461" sldId="2147471923"/>
            <ac:spMk id="2" creationId="{60879B68-C642-18B5-AF06-D30189EA056E}"/>
          </ac:spMkLst>
        </pc:spChg>
      </pc:sldChg>
      <pc:sldChg chg="modSp">
        <pc:chgData name="BARR-DICHIARA, Magdalena" userId="S::barrdichiaram@who.int::306dc8a0-82de-4dc1-b653-9a1868499e24" providerId="AD" clId="Web-{873B3CFA-3918-A791-96E5-78A1C02AB72C}" dt="2025-06-24T10:23:17.379" v="343" actId="20577"/>
        <pc:sldMkLst>
          <pc:docMk/>
          <pc:sldMk cId="2013520288" sldId="2147471924"/>
        </pc:sldMkLst>
        <pc:spChg chg="mod">
          <ac:chgData name="BARR-DICHIARA, Magdalena" userId="S::barrdichiaram@who.int::306dc8a0-82de-4dc1-b653-9a1868499e24" providerId="AD" clId="Web-{873B3CFA-3918-A791-96E5-78A1C02AB72C}" dt="2025-06-24T10:23:17.379" v="343" actId="20577"/>
          <ac:spMkLst>
            <pc:docMk/>
            <pc:sldMk cId="2013520288" sldId="2147471924"/>
            <ac:spMk id="2" creationId="{D510B7EA-4DCA-478B-9B69-4900371A13CC}"/>
          </ac:spMkLst>
        </pc:spChg>
      </pc:sldChg>
      <pc:sldChg chg="modSp">
        <pc:chgData name="BARR-DICHIARA, Magdalena" userId="S::barrdichiaram@who.int::306dc8a0-82de-4dc1-b653-9a1868499e24" providerId="AD" clId="Web-{873B3CFA-3918-A791-96E5-78A1C02AB72C}" dt="2025-06-24T09:53:12.914" v="23" actId="20577"/>
        <pc:sldMkLst>
          <pc:docMk/>
          <pc:sldMk cId="513280464" sldId="2147471926"/>
        </pc:sldMkLst>
        <pc:spChg chg="mod">
          <ac:chgData name="BARR-DICHIARA, Magdalena" userId="S::barrdichiaram@who.int::306dc8a0-82de-4dc1-b653-9a1868499e24" providerId="AD" clId="Web-{873B3CFA-3918-A791-96E5-78A1C02AB72C}" dt="2025-06-24T09:53:12.914" v="23" actId="20577"/>
          <ac:spMkLst>
            <pc:docMk/>
            <pc:sldMk cId="513280464" sldId="2147471926"/>
            <ac:spMk id="3" creationId="{5C81C684-A33A-C639-02D7-F6C87B6FCBEC}"/>
          </ac:spMkLst>
        </pc:spChg>
      </pc:sldChg>
      <pc:sldChg chg="modSp">
        <pc:chgData name="BARR-DICHIARA, Magdalena" userId="S::barrdichiaram@who.int::306dc8a0-82de-4dc1-b653-9a1868499e24" providerId="AD" clId="Web-{873B3CFA-3918-A791-96E5-78A1C02AB72C}" dt="2025-06-24T09:56:03.294" v="70" actId="20577"/>
        <pc:sldMkLst>
          <pc:docMk/>
          <pc:sldMk cId="4252521613" sldId="2147471927"/>
        </pc:sldMkLst>
        <pc:spChg chg="mod">
          <ac:chgData name="BARR-DICHIARA, Magdalena" userId="S::barrdichiaram@who.int::306dc8a0-82de-4dc1-b653-9a1868499e24" providerId="AD" clId="Web-{873B3CFA-3918-A791-96E5-78A1C02AB72C}" dt="2025-06-24T09:56:03.294" v="70" actId="20577"/>
          <ac:spMkLst>
            <pc:docMk/>
            <pc:sldMk cId="4252521613" sldId="2147471927"/>
            <ac:spMk id="3" creationId="{DE3BDB99-416A-FE50-5D62-6A68F6D5745D}"/>
          </ac:spMkLst>
        </pc:spChg>
      </pc:sldChg>
      <pc:sldChg chg="modSp">
        <pc:chgData name="BARR-DICHIARA, Magdalena" userId="S::barrdichiaram@who.int::306dc8a0-82de-4dc1-b653-9a1868499e24" providerId="AD" clId="Web-{873B3CFA-3918-A791-96E5-78A1C02AB72C}" dt="2025-06-24T09:58:54.206" v="117" actId="20577"/>
        <pc:sldMkLst>
          <pc:docMk/>
          <pc:sldMk cId="1909983305" sldId="2147471928"/>
        </pc:sldMkLst>
        <pc:spChg chg="mod">
          <ac:chgData name="BARR-DICHIARA, Magdalena" userId="S::barrdichiaram@who.int::306dc8a0-82de-4dc1-b653-9a1868499e24" providerId="AD" clId="Web-{873B3CFA-3918-A791-96E5-78A1C02AB72C}" dt="2025-06-24T09:58:54.206" v="117" actId="20577"/>
          <ac:spMkLst>
            <pc:docMk/>
            <pc:sldMk cId="1909983305" sldId="2147471928"/>
            <ac:spMk id="3" creationId="{98EE3DD5-BDAD-68EC-6A68-3529DF708903}"/>
          </ac:spMkLst>
        </pc:spChg>
      </pc:sldChg>
      <pc:sldChg chg="modSp">
        <pc:chgData name="BARR-DICHIARA, Magdalena" userId="S::barrdichiaram@who.int::306dc8a0-82de-4dc1-b653-9a1868499e24" providerId="AD" clId="Web-{873B3CFA-3918-A791-96E5-78A1C02AB72C}" dt="2025-06-24T10:06:55.159" v="190" actId="20577"/>
        <pc:sldMkLst>
          <pc:docMk/>
          <pc:sldMk cId="1806107616" sldId="2147471929"/>
        </pc:sldMkLst>
        <pc:spChg chg="mod">
          <ac:chgData name="BARR-DICHIARA, Magdalena" userId="S::barrdichiaram@who.int::306dc8a0-82de-4dc1-b653-9a1868499e24" providerId="AD" clId="Web-{873B3CFA-3918-A791-96E5-78A1C02AB72C}" dt="2025-06-24T10:06:55.159" v="190" actId="20577"/>
          <ac:spMkLst>
            <pc:docMk/>
            <pc:sldMk cId="1806107616" sldId="2147471929"/>
            <ac:spMk id="3" creationId="{B3150A84-5CD7-64FE-0B39-766662C798C8}"/>
          </ac:spMkLst>
        </pc:spChg>
      </pc:sldChg>
    </pc:docChg>
  </pc:docChgLst>
  <pc:docChgLst>
    <pc:chgData name="MONROE-WISE, Anna Elizabeth" userId="437a3746-aac7-423a-bab9-029b822a93f4" providerId="ADAL" clId="{974D76C0-0DBB-4BAB-A251-474EB105F019}"/>
    <pc:docChg chg="custSel delSld modSld">
      <pc:chgData name="MONROE-WISE, Anna Elizabeth" userId="437a3746-aac7-423a-bab9-029b822a93f4" providerId="ADAL" clId="{974D76C0-0DBB-4BAB-A251-474EB105F019}" dt="2025-06-25T15:09:06.179" v="459" actId="47"/>
      <pc:docMkLst>
        <pc:docMk/>
      </pc:docMkLst>
      <pc:sldChg chg="delSp mod modNotesTx">
        <pc:chgData name="MONROE-WISE, Anna Elizabeth" userId="437a3746-aac7-423a-bab9-029b822a93f4" providerId="ADAL" clId="{974D76C0-0DBB-4BAB-A251-474EB105F019}" dt="2025-06-25T15:06:15.826" v="385" actId="478"/>
        <pc:sldMkLst>
          <pc:docMk/>
          <pc:sldMk cId="3829015303" sldId="3017"/>
        </pc:sldMkLst>
        <pc:spChg chg="del">
          <ac:chgData name="MONROE-WISE, Anna Elizabeth" userId="437a3746-aac7-423a-bab9-029b822a93f4" providerId="ADAL" clId="{974D76C0-0DBB-4BAB-A251-474EB105F019}" dt="2025-06-25T15:06:15.826" v="385" actId="478"/>
          <ac:spMkLst>
            <pc:docMk/>
            <pc:sldMk cId="3829015303" sldId="3017"/>
            <ac:spMk id="7" creationId="{5B35867D-77A6-46CF-8DFF-9F8FE7337E3E}"/>
          </ac:spMkLst>
        </pc:spChg>
      </pc:sldChg>
      <pc:sldChg chg="delSp mod modNotesTx">
        <pc:chgData name="MONROE-WISE, Anna Elizabeth" userId="437a3746-aac7-423a-bab9-029b822a93f4" providerId="ADAL" clId="{974D76C0-0DBB-4BAB-A251-474EB105F019}" dt="2025-06-25T15:06:43.204" v="388" actId="478"/>
        <pc:sldMkLst>
          <pc:docMk/>
          <pc:sldMk cId="2576553849" sldId="3018"/>
        </pc:sldMkLst>
        <pc:spChg chg="del">
          <ac:chgData name="MONROE-WISE, Anna Elizabeth" userId="437a3746-aac7-423a-bab9-029b822a93f4" providerId="ADAL" clId="{974D76C0-0DBB-4BAB-A251-474EB105F019}" dt="2025-06-25T15:06:43.204" v="388" actId="478"/>
          <ac:spMkLst>
            <pc:docMk/>
            <pc:sldMk cId="2576553849" sldId="3018"/>
            <ac:spMk id="5" creationId="{7A68089C-13BD-45A2-90CC-D96EE33C29EF}"/>
          </ac:spMkLst>
        </pc:spChg>
      </pc:sldChg>
      <pc:sldChg chg="modNotesTx">
        <pc:chgData name="MONROE-WISE, Anna Elizabeth" userId="437a3746-aac7-423a-bab9-029b822a93f4" providerId="ADAL" clId="{974D76C0-0DBB-4BAB-A251-474EB105F019}" dt="2025-06-25T15:06:49.696" v="389" actId="20577"/>
        <pc:sldMkLst>
          <pc:docMk/>
          <pc:sldMk cId="2701178124" sldId="3019"/>
        </pc:sldMkLst>
      </pc:sldChg>
      <pc:sldChg chg="modNotesTx">
        <pc:chgData name="MONROE-WISE, Anna Elizabeth" userId="437a3746-aac7-423a-bab9-029b822a93f4" providerId="ADAL" clId="{974D76C0-0DBB-4BAB-A251-474EB105F019}" dt="2025-06-25T15:07:04.058" v="392" actId="5793"/>
        <pc:sldMkLst>
          <pc:docMk/>
          <pc:sldMk cId="3214008425" sldId="3066"/>
        </pc:sldMkLst>
      </pc:sldChg>
      <pc:sldChg chg="modSp mod modNotesTx">
        <pc:chgData name="MONROE-WISE, Anna Elizabeth" userId="437a3746-aac7-423a-bab9-029b822a93f4" providerId="ADAL" clId="{974D76C0-0DBB-4BAB-A251-474EB105F019}" dt="2025-06-25T14:56:51.074" v="13" actId="20577"/>
        <pc:sldMkLst>
          <pc:docMk/>
          <pc:sldMk cId="1542584677" sldId="3118"/>
        </pc:sldMkLst>
        <pc:spChg chg="mod">
          <ac:chgData name="MONROE-WISE, Anna Elizabeth" userId="437a3746-aac7-423a-bab9-029b822a93f4" providerId="ADAL" clId="{974D76C0-0DBB-4BAB-A251-474EB105F019}" dt="2025-06-25T14:56:51.074" v="13" actId="20577"/>
          <ac:spMkLst>
            <pc:docMk/>
            <pc:sldMk cId="1542584677" sldId="3118"/>
            <ac:spMk id="3" creationId="{DD057A6C-1F5F-4602-8704-105664AE60D6}"/>
          </ac:spMkLst>
        </pc:spChg>
      </pc:sldChg>
      <pc:sldChg chg="modNotesTx">
        <pc:chgData name="MONROE-WISE, Anna Elizabeth" userId="437a3746-aac7-423a-bab9-029b822a93f4" providerId="ADAL" clId="{974D76C0-0DBB-4BAB-A251-474EB105F019}" dt="2025-06-25T14:57:40.848" v="31" actId="20577"/>
        <pc:sldMkLst>
          <pc:docMk/>
          <pc:sldMk cId="4230776699" sldId="3131"/>
        </pc:sldMkLst>
      </pc:sldChg>
      <pc:sldChg chg="modNotesTx">
        <pc:chgData name="MONROE-WISE, Anna Elizabeth" userId="437a3746-aac7-423a-bab9-029b822a93f4" providerId="ADAL" clId="{974D76C0-0DBB-4BAB-A251-474EB105F019}" dt="2025-06-25T14:55:43.318" v="4" actId="20577"/>
        <pc:sldMkLst>
          <pc:docMk/>
          <pc:sldMk cId="2563544438" sldId="3144"/>
        </pc:sldMkLst>
      </pc:sldChg>
      <pc:sldChg chg="delSp mod modNotesTx">
        <pc:chgData name="MONROE-WISE, Anna Elizabeth" userId="437a3746-aac7-423a-bab9-029b822a93f4" providerId="ADAL" clId="{974D76C0-0DBB-4BAB-A251-474EB105F019}" dt="2025-06-25T15:00:09.228" v="81" actId="478"/>
        <pc:sldMkLst>
          <pc:docMk/>
          <pc:sldMk cId="740538407" sldId="3145"/>
        </pc:sldMkLst>
        <pc:spChg chg="del">
          <ac:chgData name="MONROE-WISE, Anna Elizabeth" userId="437a3746-aac7-423a-bab9-029b822a93f4" providerId="ADAL" clId="{974D76C0-0DBB-4BAB-A251-474EB105F019}" dt="2025-06-25T15:00:09.228" v="81" actId="478"/>
          <ac:spMkLst>
            <pc:docMk/>
            <pc:sldMk cId="740538407" sldId="3145"/>
            <ac:spMk id="16" creationId="{6E4DD1EE-0989-4089-9EB1-FDA65A5381F3}"/>
          </ac:spMkLst>
        </pc:spChg>
      </pc:sldChg>
      <pc:sldChg chg="modNotesTx">
        <pc:chgData name="MONROE-WISE, Anna Elizabeth" userId="437a3746-aac7-423a-bab9-029b822a93f4" providerId="ADAL" clId="{974D76C0-0DBB-4BAB-A251-474EB105F019}" dt="2025-06-25T14:55:50.120" v="5" actId="20577"/>
        <pc:sldMkLst>
          <pc:docMk/>
          <pc:sldMk cId="4162053270" sldId="3146"/>
        </pc:sldMkLst>
      </pc:sldChg>
      <pc:sldChg chg="modNotesTx">
        <pc:chgData name="MONROE-WISE, Anna Elizabeth" userId="437a3746-aac7-423a-bab9-029b822a93f4" providerId="ADAL" clId="{974D76C0-0DBB-4BAB-A251-474EB105F019}" dt="2025-06-25T14:56:06.134" v="7" actId="20577"/>
        <pc:sldMkLst>
          <pc:docMk/>
          <pc:sldMk cId="3620342424" sldId="3149"/>
        </pc:sldMkLst>
      </pc:sldChg>
      <pc:sldChg chg="modNotesTx">
        <pc:chgData name="MONROE-WISE, Anna Elizabeth" userId="437a3746-aac7-423a-bab9-029b822a93f4" providerId="ADAL" clId="{974D76C0-0DBB-4BAB-A251-474EB105F019}" dt="2025-06-25T14:55:57.199" v="6" actId="20577"/>
        <pc:sldMkLst>
          <pc:docMk/>
          <pc:sldMk cId="2773842094" sldId="3150"/>
        </pc:sldMkLst>
      </pc:sldChg>
      <pc:sldChg chg="modNotesTx">
        <pc:chgData name="MONROE-WISE, Anna Elizabeth" userId="437a3746-aac7-423a-bab9-029b822a93f4" providerId="ADAL" clId="{974D76C0-0DBB-4BAB-A251-474EB105F019}" dt="2025-06-25T14:56:12.561" v="8" actId="20577"/>
        <pc:sldMkLst>
          <pc:docMk/>
          <pc:sldMk cId="3787816584" sldId="3152"/>
        </pc:sldMkLst>
      </pc:sldChg>
      <pc:sldChg chg="delSp modSp mod modNotesTx">
        <pc:chgData name="MONROE-WISE, Anna Elizabeth" userId="437a3746-aac7-423a-bab9-029b822a93f4" providerId="ADAL" clId="{974D76C0-0DBB-4BAB-A251-474EB105F019}" dt="2025-06-25T14:59:09.927" v="73" actId="478"/>
        <pc:sldMkLst>
          <pc:docMk/>
          <pc:sldMk cId="1805468573" sldId="3159"/>
        </pc:sldMkLst>
        <pc:spChg chg="mod">
          <ac:chgData name="MONROE-WISE, Anna Elizabeth" userId="437a3746-aac7-423a-bab9-029b822a93f4" providerId="ADAL" clId="{974D76C0-0DBB-4BAB-A251-474EB105F019}" dt="2025-06-25T14:58:44.543" v="68" actId="20577"/>
          <ac:spMkLst>
            <pc:docMk/>
            <pc:sldMk cId="1805468573" sldId="3159"/>
            <ac:spMk id="3" creationId="{DD057A6C-1F5F-4602-8704-105664AE60D6}"/>
          </ac:spMkLst>
        </pc:spChg>
        <pc:picChg chg="del">
          <ac:chgData name="MONROE-WISE, Anna Elizabeth" userId="437a3746-aac7-423a-bab9-029b822a93f4" providerId="ADAL" clId="{974D76C0-0DBB-4BAB-A251-474EB105F019}" dt="2025-06-25T14:59:09.927" v="73" actId="478"/>
          <ac:picMkLst>
            <pc:docMk/>
            <pc:sldMk cId="1805468573" sldId="3159"/>
            <ac:picMk id="15" creationId="{C1A787DD-229D-4079-932B-680A44B40590}"/>
          </ac:picMkLst>
        </pc:picChg>
      </pc:sldChg>
      <pc:sldChg chg="modSp mod modNotesTx">
        <pc:chgData name="MONROE-WISE, Anna Elizabeth" userId="437a3746-aac7-423a-bab9-029b822a93f4" providerId="ADAL" clId="{974D76C0-0DBB-4BAB-A251-474EB105F019}" dt="2025-06-25T14:58:34.328" v="46" actId="20577"/>
        <pc:sldMkLst>
          <pc:docMk/>
          <pc:sldMk cId="596776941" sldId="3161"/>
        </pc:sldMkLst>
        <pc:spChg chg="mod">
          <ac:chgData name="MONROE-WISE, Anna Elizabeth" userId="437a3746-aac7-423a-bab9-029b822a93f4" providerId="ADAL" clId="{974D76C0-0DBB-4BAB-A251-474EB105F019}" dt="2025-06-25T14:58:23.848" v="44" actId="20577"/>
          <ac:spMkLst>
            <pc:docMk/>
            <pc:sldMk cId="596776941" sldId="3161"/>
            <ac:spMk id="3" creationId="{DD057A6C-1F5F-4602-8704-105664AE60D6}"/>
          </ac:spMkLst>
        </pc:spChg>
      </pc:sldChg>
      <pc:sldChg chg="delSp mod modNotesTx">
        <pc:chgData name="MONROE-WISE, Anna Elizabeth" userId="437a3746-aac7-423a-bab9-029b822a93f4" providerId="ADAL" clId="{974D76C0-0DBB-4BAB-A251-474EB105F019}" dt="2025-06-25T14:59:06.248" v="72" actId="478"/>
        <pc:sldMkLst>
          <pc:docMk/>
          <pc:sldMk cId="2628569732" sldId="3162"/>
        </pc:sldMkLst>
        <pc:picChg chg="del">
          <ac:chgData name="MONROE-WISE, Anna Elizabeth" userId="437a3746-aac7-423a-bab9-029b822a93f4" providerId="ADAL" clId="{974D76C0-0DBB-4BAB-A251-474EB105F019}" dt="2025-06-25T14:59:06.248" v="72" actId="478"/>
          <ac:picMkLst>
            <pc:docMk/>
            <pc:sldMk cId="2628569732" sldId="3162"/>
            <ac:picMk id="11" creationId="{E379F4DB-7993-4F40-A8B7-A7B8E93BBEFD}"/>
          </ac:picMkLst>
        </pc:picChg>
      </pc:sldChg>
      <pc:sldChg chg="delSp del mod modNotesTx">
        <pc:chgData name="MONROE-WISE, Anna Elizabeth" userId="437a3746-aac7-423a-bab9-029b822a93f4" providerId="ADAL" clId="{974D76C0-0DBB-4BAB-A251-474EB105F019}" dt="2025-06-25T14:59:57.561" v="79" actId="47"/>
        <pc:sldMkLst>
          <pc:docMk/>
          <pc:sldMk cId="1673632620" sldId="3164"/>
        </pc:sldMkLst>
        <pc:picChg chg="del">
          <ac:chgData name="MONROE-WISE, Anna Elizabeth" userId="437a3746-aac7-423a-bab9-029b822a93f4" providerId="ADAL" clId="{974D76C0-0DBB-4BAB-A251-474EB105F019}" dt="2025-06-25T14:59:50.001" v="77" actId="478"/>
          <ac:picMkLst>
            <pc:docMk/>
            <pc:sldMk cId="1673632620" sldId="3164"/>
            <ac:picMk id="6" creationId="{583FA670-9FB7-4383-8F09-9A0032E97815}"/>
          </ac:picMkLst>
        </pc:picChg>
      </pc:sldChg>
      <pc:sldChg chg="modNotesTx">
        <pc:chgData name="MONROE-WISE, Anna Elizabeth" userId="437a3746-aac7-423a-bab9-029b822a93f4" providerId="ADAL" clId="{974D76C0-0DBB-4BAB-A251-474EB105F019}" dt="2025-06-25T15:08:58.989" v="458" actId="20577"/>
        <pc:sldMkLst>
          <pc:docMk/>
          <pc:sldMk cId="38900105" sldId="3176"/>
        </pc:sldMkLst>
      </pc:sldChg>
      <pc:sldChg chg="modNotesTx">
        <pc:chgData name="MONROE-WISE, Anna Elizabeth" userId="437a3746-aac7-423a-bab9-029b822a93f4" providerId="ADAL" clId="{974D76C0-0DBB-4BAB-A251-474EB105F019}" dt="2025-06-25T15:07:44.389" v="393" actId="20577"/>
        <pc:sldMkLst>
          <pc:docMk/>
          <pc:sldMk cId="2951865323" sldId="3181"/>
        </pc:sldMkLst>
      </pc:sldChg>
      <pc:sldChg chg="delSp modSp mod modNotesTx">
        <pc:chgData name="MONROE-WISE, Anna Elizabeth" userId="437a3746-aac7-423a-bab9-029b822a93f4" providerId="ADAL" clId="{974D76C0-0DBB-4BAB-A251-474EB105F019}" dt="2025-06-25T15:02:10.255" v="229" actId="20577"/>
        <pc:sldMkLst>
          <pc:docMk/>
          <pc:sldMk cId="1722352129" sldId="3219"/>
        </pc:sldMkLst>
        <pc:spChg chg="mod">
          <ac:chgData name="MONROE-WISE, Anna Elizabeth" userId="437a3746-aac7-423a-bab9-029b822a93f4" providerId="ADAL" clId="{974D76C0-0DBB-4BAB-A251-474EB105F019}" dt="2025-06-25T15:01:54.472" v="225" actId="20577"/>
          <ac:spMkLst>
            <pc:docMk/>
            <pc:sldMk cId="1722352129" sldId="3219"/>
            <ac:spMk id="7" creationId="{8B97C6AB-44FB-4F7D-AD0D-ECEE16FA9B7F}"/>
          </ac:spMkLst>
        </pc:spChg>
        <pc:spChg chg="del mod">
          <ac:chgData name="MONROE-WISE, Anna Elizabeth" userId="437a3746-aac7-423a-bab9-029b822a93f4" providerId="ADAL" clId="{974D76C0-0DBB-4BAB-A251-474EB105F019}" dt="2025-06-25T15:02:06.446" v="228" actId="478"/>
          <ac:spMkLst>
            <pc:docMk/>
            <pc:sldMk cId="1722352129" sldId="3219"/>
            <ac:spMk id="8" creationId="{05694E1C-FE33-432B-A87C-D692FD6BA94A}"/>
          </ac:spMkLst>
        </pc:spChg>
      </pc:sldChg>
      <pc:sldChg chg="modNotesTx">
        <pc:chgData name="MONROE-WISE, Anna Elizabeth" userId="437a3746-aac7-423a-bab9-029b822a93f4" providerId="ADAL" clId="{974D76C0-0DBB-4BAB-A251-474EB105F019}" dt="2025-06-25T15:02:21.436" v="231" actId="20577"/>
        <pc:sldMkLst>
          <pc:docMk/>
          <pc:sldMk cId="1786405233" sldId="3220"/>
        </pc:sldMkLst>
      </pc:sldChg>
      <pc:sldChg chg="delSp mod modNotesTx">
        <pc:chgData name="MONROE-WISE, Anna Elizabeth" userId="437a3746-aac7-423a-bab9-029b822a93f4" providerId="ADAL" clId="{974D76C0-0DBB-4BAB-A251-474EB105F019}" dt="2025-06-25T15:00:29.606" v="85" actId="478"/>
        <pc:sldMkLst>
          <pc:docMk/>
          <pc:sldMk cId="1546422065" sldId="3221"/>
        </pc:sldMkLst>
        <pc:spChg chg="del">
          <ac:chgData name="MONROE-WISE, Anna Elizabeth" userId="437a3746-aac7-423a-bab9-029b822a93f4" providerId="ADAL" clId="{974D76C0-0DBB-4BAB-A251-474EB105F019}" dt="2025-06-25T15:00:29.606" v="85" actId="478"/>
          <ac:spMkLst>
            <pc:docMk/>
            <pc:sldMk cId="1546422065" sldId="3221"/>
            <ac:spMk id="10" creationId="{FE7355D9-D9C6-4BA3-81A3-F624C56C3C6F}"/>
          </ac:spMkLst>
        </pc:spChg>
        <pc:picChg chg="del">
          <ac:chgData name="MONROE-WISE, Anna Elizabeth" userId="437a3746-aac7-423a-bab9-029b822a93f4" providerId="ADAL" clId="{974D76C0-0DBB-4BAB-A251-474EB105F019}" dt="2025-06-25T15:00:24.397" v="84" actId="478"/>
          <ac:picMkLst>
            <pc:docMk/>
            <pc:sldMk cId="1546422065" sldId="3221"/>
            <ac:picMk id="11" creationId="{40D29650-FEA4-42E8-8925-98665167E989}"/>
          </ac:picMkLst>
        </pc:picChg>
      </pc:sldChg>
      <pc:sldChg chg="modNotesTx">
        <pc:chgData name="MONROE-WISE, Anna Elizabeth" userId="437a3746-aac7-423a-bab9-029b822a93f4" providerId="ADAL" clId="{974D76C0-0DBB-4BAB-A251-474EB105F019}" dt="2025-06-25T15:02:36.514" v="233" actId="20577"/>
        <pc:sldMkLst>
          <pc:docMk/>
          <pc:sldMk cId="1995518773" sldId="3223"/>
        </pc:sldMkLst>
      </pc:sldChg>
      <pc:sldChg chg="modSp mod modNotesTx">
        <pc:chgData name="MONROE-WISE, Anna Elizabeth" userId="437a3746-aac7-423a-bab9-029b822a93f4" providerId="ADAL" clId="{974D76C0-0DBB-4BAB-A251-474EB105F019}" dt="2025-06-25T15:04:07.510" v="286" actId="20577"/>
        <pc:sldMkLst>
          <pc:docMk/>
          <pc:sldMk cId="758396055" sldId="3224"/>
        </pc:sldMkLst>
        <pc:spChg chg="mod">
          <ac:chgData name="MONROE-WISE, Anna Elizabeth" userId="437a3746-aac7-423a-bab9-029b822a93f4" providerId="ADAL" clId="{974D76C0-0DBB-4BAB-A251-474EB105F019}" dt="2025-06-25T15:03:44.596" v="264" actId="20577"/>
          <ac:spMkLst>
            <pc:docMk/>
            <pc:sldMk cId="758396055" sldId="3224"/>
            <ac:spMk id="10" creationId="{3EA0E81B-7010-0AAA-93A4-7C9AC8BCA32F}"/>
          </ac:spMkLst>
        </pc:spChg>
        <pc:spChg chg="mod">
          <ac:chgData name="MONROE-WISE, Anna Elizabeth" userId="437a3746-aac7-423a-bab9-029b822a93f4" providerId="ADAL" clId="{974D76C0-0DBB-4BAB-A251-474EB105F019}" dt="2025-06-25T15:03:09.742" v="236" actId="20577"/>
          <ac:spMkLst>
            <pc:docMk/>
            <pc:sldMk cId="758396055" sldId="3224"/>
            <ac:spMk id="12" creationId="{ABB5BBC0-DBB1-8409-9824-1E0985FEB46F}"/>
          </ac:spMkLst>
        </pc:spChg>
        <pc:spChg chg="mod">
          <ac:chgData name="MONROE-WISE, Anna Elizabeth" userId="437a3746-aac7-423a-bab9-029b822a93f4" providerId="ADAL" clId="{974D76C0-0DBB-4BAB-A251-474EB105F019}" dt="2025-06-25T15:03:17.049" v="240" actId="20577"/>
          <ac:spMkLst>
            <pc:docMk/>
            <pc:sldMk cId="758396055" sldId="3224"/>
            <ac:spMk id="13" creationId="{554F8FD3-9378-644C-D4F1-5274564BB440}"/>
          </ac:spMkLst>
        </pc:spChg>
        <pc:spChg chg="mod">
          <ac:chgData name="MONROE-WISE, Anna Elizabeth" userId="437a3746-aac7-423a-bab9-029b822a93f4" providerId="ADAL" clId="{974D76C0-0DBB-4BAB-A251-474EB105F019}" dt="2025-06-25T15:04:07.510" v="286" actId="20577"/>
          <ac:spMkLst>
            <pc:docMk/>
            <pc:sldMk cId="758396055" sldId="3224"/>
            <ac:spMk id="14" creationId="{DDCE07DE-01B5-AD3B-D208-F9BA9E63C46F}"/>
          </ac:spMkLst>
        </pc:spChg>
      </pc:sldChg>
      <pc:sldChg chg="modNotesTx">
        <pc:chgData name="MONROE-WISE, Anna Elizabeth" userId="437a3746-aac7-423a-bab9-029b822a93f4" providerId="ADAL" clId="{974D76C0-0DBB-4BAB-A251-474EB105F019}" dt="2025-06-25T15:04:20.826" v="287" actId="20577"/>
        <pc:sldMkLst>
          <pc:docMk/>
          <pc:sldMk cId="2073594272" sldId="3225"/>
        </pc:sldMkLst>
      </pc:sldChg>
      <pc:sldChg chg="modSp modNotesTx">
        <pc:chgData name="MONROE-WISE, Anna Elizabeth" userId="437a3746-aac7-423a-bab9-029b822a93f4" providerId="ADAL" clId="{974D76C0-0DBB-4BAB-A251-474EB105F019}" dt="2025-06-25T14:57:25.729" v="30" actId="20577"/>
        <pc:sldMkLst>
          <pc:docMk/>
          <pc:sldMk cId="1426783486" sldId="3229"/>
        </pc:sldMkLst>
        <pc:graphicFrameChg chg="mod">
          <ac:chgData name="MONROE-WISE, Anna Elizabeth" userId="437a3746-aac7-423a-bab9-029b822a93f4" providerId="ADAL" clId="{974D76C0-0DBB-4BAB-A251-474EB105F019}" dt="2025-06-25T14:57:25.729" v="30" actId="20577"/>
          <ac:graphicFrameMkLst>
            <pc:docMk/>
            <pc:sldMk cId="1426783486" sldId="3229"/>
            <ac:graphicFrameMk id="2" creationId="{38BC30BC-A2F4-4CE5-8AFC-A8052A838F46}"/>
          </ac:graphicFrameMkLst>
        </pc:graphicFrameChg>
      </pc:sldChg>
      <pc:sldChg chg="modNotesTx">
        <pc:chgData name="MONROE-WISE, Anna Elizabeth" userId="437a3746-aac7-423a-bab9-029b822a93f4" providerId="ADAL" clId="{974D76C0-0DBB-4BAB-A251-474EB105F019}" dt="2025-06-25T15:00:14.571" v="82" actId="20577"/>
        <pc:sldMkLst>
          <pc:docMk/>
          <pc:sldMk cId="1876704107" sldId="3245"/>
        </pc:sldMkLst>
      </pc:sldChg>
      <pc:sldChg chg="modNotesTx">
        <pc:chgData name="MONROE-WISE, Anna Elizabeth" userId="437a3746-aac7-423a-bab9-029b822a93f4" providerId="ADAL" clId="{974D76C0-0DBB-4BAB-A251-474EB105F019}" dt="2025-06-25T14:55:12.853" v="1" actId="20577"/>
        <pc:sldMkLst>
          <pc:docMk/>
          <pc:sldMk cId="991323930" sldId="3251"/>
        </pc:sldMkLst>
      </pc:sldChg>
      <pc:sldChg chg="modNotesTx">
        <pc:chgData name="MONROE-WISE, Anna Elizabeth" userId="437a3746-aac7-423a-bab9-029b822a93f4" providerId="ADAL" clId="{974D76C0-0DBB-4BAB-A251-474EB105F019}" dt="2025-06-25T14:55:26.844" v="2" actId="20577"/>
        <pc:sldMkLst>
          <pc:docMk/>
          <pc:sldMk cId="1499071307" sldId="3253"/>
        </pc:sldMkLst>
      </pc:sldChg>
      <pc:sldChg chg="modNotesTx">
        <pc:chgData name="MONROE-WISE, Anna Elizabeth" userId="437a3746-aac7-423a-bab9-029b822a93f4" providerId="ADAL" clId="{974D76C0-0DBB-4BAB-A251-474EB105F019}" dt="2025-06-25T14:57:59.385" v="33" actId="20577"/>
        <pc:sldMkLst>
          <pc:docMk/>
          <pc:sldMk cId="1459359032" sldId="3254"/>
        </pc:sldMkLst>
      </pc:sldChg>
      <pc:sldChg chg="modNotesTx">
        <pc:chgData name="MONROE-WISE, Anna Elizabeth" userId="437a3746-aac7-423a-bab9-029b822a93f4" providerId="ADAL" clId="{974D76C0-0DBB-4BAB-A251-474EB105F019}" dt="2025-06-25T14:59:37.747" v="76" actId="20577"/>
        <pc:sldMkLst>
          <pc:docMk/>
          <pc:sldMk cId="1457357988" sldId="3255"/>
        </pc:sldMkLst>
      </pc:sldChg>
      <pc:sldChg chg="delSp mod modNotesTx">
        <pc:chgData name="MONROE-WISE, Anna Elizabeth" userId="437a3746-aac7-423a-bab9-029b822a93f4" providerId="ADAL" clId="{974D76C0-0DBB-4BAB-A251-474EB105F019}" dt="2025-06-25T14:59:19.496" v="75" actId="20577"/>
        <pc:sldMkLst>
          <pc:docMk/>
          <pc:sldMk cId="3802301890" sldId="3258"/>
        </pc:sldMkLst>
        <pc:picChg chg="del">
          <ac:chgData name="MONROE-WISE, Anna Elizabeth" userId="437a3746-aac7-423a-bab9-029b822a93f4" providerId="ADAL" clId="{974D76C0-0DBB-4BAB-A251-474EB105F019}" dt="2025-06-25T14:59:15.406" v="74" actId="478"/>
          <ac:picMkLst>
            <pc:docMk/>
            <pc:sldMk cId="3802301890" sldId="3258"/>
            <ac:picMk id="6" creationId="{D78733E5-EB08-4F20-8813-B59016EF09C8}"/>
          </ac:picMkLst>
        </pc:picChg>
      </pc:sldChg>
      <pc:sldChg chg="modNotesTx">
        <pc:chgData name="MONROE-WISE, Anna Elizabeth" userId="437a3746-aac7-423a-bab9-029b822a93f4" providerId="ADAL" clId="{974D76C0-0DBB-4BAB-A251-474EB105F019}" dt="2025-06-25T14:58:05.880" v="34" actId="20577"/>
        <pc:sldMkLst>
          <pc:docMk/>
          <pc:sldMk cId="2752463604" sldId="3280"/>
        </pc:sldMkLst>
      </pc:sldChg>
      <pc:sldChg chg="del">
        <pc:chgData name="MONROE-WISE, Anna Elizabeth" userId="437a3746-aac7-423a-bab9-029b822a93f4" providerId="ADAL" clId="{974D76C0-0DBB-4BAB-A251-474EB105F019}" dt="2025-06-25T15:02:31.211" v="232" actId="47"/>
        <pc:sldMkLst>
          <pc:docMk/>
          <pc:sldMk cId="3644753818" sldId="2147375464"/>
        </pc:sldMkLst>
      </pc:sldChg>
      <pc:sldChg chg="del">
        <pc:chgData name="MONROE-WISE, Anna Elizabeth" userId="437a3746-aac7-423a-bab9-029b822a93f4" providerId="ADAL" clId="{974D76C0-0DBB-4BAB-A251-474EB105F019}" dt="2025-06-25T15:05:35.448" v="381" actId="47"/>
        <pc:sldMkLst>
          <pc:docMk/>
          <pc:sldMk cId="2612199972" sldId="2147375465"/>
        </pc:sldMkLst>
      </pc:sldChg>
      <pc:sldChg chg="modNotesTx">
        <pc:chgData name="MONROE-WISE, Anna Elizabeth" userId="437a3746-aac7-423a-bab9-029b822a93f4" providerId="ADAL" clId="{974D76C0-0DBB-4BAB-A251-474EB105F019}" dt="2025-06-25T15:04:29.429" v="288" actId="20577"/>
        <pc:sldMkLst>
          <pc:docMk/>
          <pc:sldMk cId="2202802521" sldId="2147375466"/>
        </pc:sldMkLst>
      </pc:sldChg>
      <pc:sldChg chg="delSp mod modNotesTx">
        <pc:chgData name="MONROE-WISE, Anna Elizabeth" userId="437a3746-aac7-423a-bab9-029b822a93f4" providerId="ADAL" clId="{974D76C0-0DBB-4BAB-A251-474EB105F019}" dt="2025-06-25T15:06:20.159" v="386" actId="478"/>
        <pc:sldMkLst>
          <pc:docMk/>
          <pc:sldMk cId="65558958" sldId="2147375467"/>
        </pc:sldMkLst>
        <pc:spChg chg="del">
          <ac:chgData name="MONROE-WISE, Anna Elizabeth" userId="437a3746-aac7-423a-bab9-029b822a93f4" providerId="ADAL" clId="{974D76C0-0DBB-4BAB-A251-474EB105F019}" dt="2025-06-25T15:06:20.159" v="386" actId="478"/>
          <ac:spMkLst>
            <pc:docMk/>
            <pc:sldMk cId="65558958" sldId="2147375467"/>
            <ac:spMk id="3" creationId="{7DD44F42-347E-4A6C-A4CF-BDA1814CA0EC}"/>
          </ac:spMkLst>
        </pc:spChg>
      </pc:sldChg>
      <pc:sldChg chg="modSp mod modNotesTx">
        <pc:chgData name="MONROE-WISE, Anna Elizabeth" userId="437a3746-aac7-423a-bab9-029b822a93f4" providerId="ADAL" clId="{974D76C0-0DBB-4BAB-A251-474EB105F019}" dt="2025-06-25T15:05:52.226" v="382" actId="20577"/>
        <pc:sldMkLst>
          <pc:docMk/>
          <pc:sldMk cId="159383790" sldId="2147375468"/>
        </pc:sldMkLst>
        <pc:spChg chg="mod">
          <ac:chgData name="MONROE-WISE, Anna Elizabeth" userId="437a3746-aac7-423a-bab9-029b822a93f4" providerId="ADAL" clId="{974D76C0-0DBB-4BAB-A251-474EB105F019}" dt="2025-06-25T15:05:28.539" v="380" actId="404"/>
          <ac:spMkLst>
            <pc:docMk/>
            <pc:sldMk cId="159383790" sldId="2147375468"/>
            <ac:spMk id="2" creationId="{E784A512-1D52-82DE-4D7E-DFF09EB898B7}"/>
          </ac:spMkLst>
        </pc:spChg>
        <pc:spChg chg="mod">
          <ac:chgData name="MONROE-WISE, Anna Elizabeth" userId="437a3746-aac7-423a-bab9-029b822a93f4" providerId="ADAL" clId="{974D76C0-0DBB-4BAB-A251-474EB105F019}" dt="2025-06-25T15:05:11.658" v="340" actId="20577"/>
          <ac:spMkLst>
            <pc:docMk/>
            <pc:sldMk cId="159383790" sldId="2147375468"/>
            <ac:spMk id="3" creationId="{E1E37884-7FFA-B1F7-810A-21ECC4A17061}"/>
          </ac:spMkLst>
        </pc:spChg>
      </pc:sldChg>
      <pc:sldChg chg="modNotesTx">
        <pc:chgData name="MONROE-WISE, Anna Elizabeth" userId="437a3746-aac7-423a-bab9-029b822a93f4" providerId="ADAL" clId="{974D76C0-0DBB-4BAB-A251-474EB105F019}" dt="2025-06-25T15:06:56.425" v="390" actId="20577"/>
        <pc:sldMkLst>
          <pc:docMk/>
          <pc:sldMk cId="3183914820" sldId="2147375469"/>
        </pc:sldMkLst>
      </pc:sldChg>
      <pc:sldChg chg="del">
        <pc:chgData name="MONROE-WISE, Anna Elizabeth" userId="437a3746-aac7-423a-bab9-029b822a93f4" providerId="ADAL" clId="{974D76C0-0DBB-4BAB-A251-474EB105F019}" dt="2025-06-25T15:09:06.179" v="459" actId="47"/>
        <pc:sldMkLst>
          <pc:docMk/>
          <pc:sldMk cId="1447311762" sldId="2147375470"/>
        </pc:sldMkLst>
      </pc:sldChg>
      <pc:sldChg chg="modSp mod modNotesTx">
        <pc:chgData name="MONROE-WISE, Anna Elizabeth" userId="437a3746-aac7-423a-bab9-029b822a93f4" providerId="ADAL" clId="{974D76C0-0DBB-4BAB-A251-474EB105F019}" dt="2025-06-25T15:08:32.656" v="455" actId="20577"/>
        <pc:sldMkLst>
          <pc:docMk/>
          <pc:sldMk cId="2084857036" sldId="2147375471"/>
        </pc:sldMkLst>
        <pc:spChg chg="mod">
          <ac:chgData name="MONROE-WISE, Anna Elizabeth" userId="437a3746-aac7-423a-bab9-029b822a93f4" providerId="ADAL" clId="{974D76C0-0DBB-4BAB-A251-474EB105F019}" dt="2025-06-25T15:08:27.488" v="454" actId="20577"/>
          <ac:spMkLst>
            <pc:docMk/>
            <pc:sldMk cId="2084857036" sldId="2147375471"/>
            <ac:spMk id="2" creationId="{41FA6CE8-FB16-BB45-AB04-417E68DB8CF4}"/>
          </ac:spMkLst>
        </pc:spChg>
      </pc:sldChg>
      <pc:sldChg chg="modNotesTx">
        <pc:chgData name="MONROE-WISE, Anna Elizabeth" userId="437a3746-aac7-423a-bab9-029b822a93f4" providerId="ADAL" clId="{974D76C0-0DBB-4BAB-A251-474EB105F019}" dt="2025-06-25T15:08:45.130" v="457" actId="20577"/>
        <pc:sldMkLst>
          <pc:docMk/>
          <pc:sldMk cId="3576828941" sldId="2147375472"/>
        </pc:sldMkLst>
      </pc:sldChg>
      <pc:sldChg chg="modNotesTx">
        <pc:chgData name="MONROE-WISE, Anna Elizabeth" userId="437a3746-aac7-423a-bab9-029b822a93f4" providerId="ADAL" clId="{974D76C0-0DBB-4BAB-A251-474EB105F019}" dt="2025-06-25T14:55:06.219" v="0" actId="20577"/>
        <pc:sldMkLst>
          <pc:docMk/>
          <pc:sldMk cId="2736739392" sldId="2147471920"/>
        </pc:sldMkLst>
      </pc:sldChg>
      <pc:sldChg chg="modNotesTx">
        <pc:chgData name="MONROE-WISE, Anna Elizabeth" userId="437a3746-aac7-423a-bab9-029b822a93f4" providerId="ADAL" clId="{974D76C0-0DBB-4BAB-A251-474EB105F019}" dt="2025-06-25T15:04:45.811" v="289" actId="20577"/>
        <pc:sldMkLst>
          <pc:docMk/>
          <pc:sldMk cId="3721397461" sldId="2147471923"/>
        </pc:sldMkLst>
      </pc:sldChg>
      <pc:sldChg chg="modNotesTx">
        <pc:chgData name="MONROE-WISE, Anna Elizabeth" userId="437a3746-aac7-423a-bab9-029b822a93f4" providerId="ADAL" clId="{974D76C0-0DBB-4BAB-A251-474EB105F019}" dt="2025-06-25T15:08:37.247" v="456" actId="20577"/>
        <pc:sldMkLst>
          <pc:docMk/>
          <pc:sldMk cId="2013520288" sldId="2147471924"/>
        </pc:sldMkLst>
      </pc:sldChg>
      <pc:sldChg chg="modNotesTx">
        <pc:chgData name="MONROE-WISE, Anna Elizabeth" userId="437a3746-aac7-423a-bab9-029b822a93f4" providerId="ADAL" clId="{974D76C0-0DBB-4BAB-A251-474EB105F019}" dt="2025-06-25T14:55:33.943" v="3" actId="20577"/>
        <pc:sldMkLst>
          <pc:docMk/>
          <pc:sldMk cId="513280464" sldId="2147471926"/>
        </pc:sldMkLst>
      </pc:sldChg>
      <pc:sldChg chg="modNotesTx">
        <pc:chgData name="MONROE-WISE, Anna Elizabeth" userId="437a3746-aac7-423a-bab9-029b822a93f4" providerId="ADAL" clId="{974D76C0-0DBB-4BAB-A251-474EB105F019}" dt="2025-06-25T14:57:51.925" v="32" actId="20577"/>
        <pc:sldMkLst>
          <pc:docMk/>
          <pc:sldMk cId="4252521613" sldId="2147471927"/>
        </pc:sldMkLst>
      </pc:sldChg>
      <pc:sldChg chg="modNotesTx">
        <pc:chgData name="MONROE-WISE, Anna Elizabeth" userId="437a3746-aac7-423a-bab9-029b822a93f4" providerId="ADAL" clId="{974D76C0-0DBB-4BAB-A251-474EB105F019}" dt="2025-06-25T14:58:13.899" v="35" actId="20577"/>
        <pc:sldMkLst>
          <pc:docMk/>
          <pc:sldMk cId="1909983305" sldId="2147471928"/>
        </pc:sldMkLst>
      </pc:sldChg>
      <pc:sldChg chg="modNotesTx">
        <pc:chgData name="MONROE-WISE, Anna Elizabeth" userId="437a3746-aac7-423a-bab9-029b822a93f4" providerId="ADAL" clId="{974D76C0-0DBB-4BAB-A251-474EB105F019}" dt="2025-06-25T15:02:14.782" v="230" actId="20577"/>
        <pc:sldMkLst>
          <pc:docMk/>
          <pc:sldMk cId="1806107616" sldId="2147471929"/>
        </pc:sldMkLst>
      </pc:sldChg>
    </pc:docChg>
  </pc:docChgLst>
  <pc:docChgLst>
    <pc:chgData name="MONROE-WISE, Anna Elizabeth" userId="S::monroewisea@who.int::437a3746-aac7-423a-bab9-029b822a93f4" providerId="AD" clId="Web-{741A4041-8520-0C8E-AB2B-1BAB6B5ED131}"/>
    <pc:docChg chg="addSld delSld modSld">
      <pc:chgData name="MONROE-WISE, Anna Elizabeth" userId="S::monroewisea@who.int::437a3746-aac7-423a-bab9-029b822a93f4" providerId="AD" clId="Web-{741A4041-8520-0C8E-AB2B-1BAB6B5ED131}" dt="2025-06-06T10:20:43.984" v="415" actId="20577"/>
      <pc:docMkLst>
        <pc:docMk/>
      </pc:docMkLst>
      <pc:sldChg chg="modSp">
        <pc:chgData name="MONROE-WISE, Anna Elizabeth" userId="S::monroewisea@who.int::437a3746-aac7-423a-bab9-029b822a93f4" providerId="AD" clId="Web-{741A4041-8520-0C8E-AB2B-1BAB6B5ED131}" dt="2025-06-06T10:20:43.984" v="415" actId="20577"/>
        <pc:sldMkLst>
          <pc:docMk/>
          <pc:sldMk cId="3829015303" sldId="3017"/>
        </pc:sldMkLst>
        <pc:spChg chg="mod">
          <ac:chgData name="MONROE-WISE, Anna Elizabeth" userId="S::monroewisea@who.int::437a3746-aac7-423a-bab9-029b822a93f4" providerId="AD" clId="Web-{741A4041-8520-0C8E-AB2B-1BAB6B5ED131}" dt="2025-06-06T10:20:43.984" v="415" actId="20577"/>
          <ac:spMkLst>
            <pc:docMk/>
            <pc:sldMk cId="3829015303" sldId="3017"/>
            <ac:spMk id="11" creationId="{8F6D6EFC-C05C-4366-B359-A1A5278EA210}"/>
          </ac:spMkLst>
        </pc:spChg>
      </pc:sldChg>
      <pc:sldChg chg="modSp">
        <pc:chgData name="MONROE-WISE, Anna Elizabeth" userId="S::monroewisea@who.int::437a3746-aac7-423a-bab9-029b822a93f4" providerId="AD" clId="Web-{741A4041-8520-0C8E-AB2B-1BAB6B5ED131}" dt="2025-06-06T10:03:50.090" v="209" actId="20577"/>
        <pc:sldMkLst>
          <pc:docMk/>
          <pc:sldMk cId="2576553849" sldId="3018"/>
        </pc:sldMkLst>
        <pc:spChg chg="mod">
          <ac:chgData name="MONROE-WISE, Anna Elizabeth" userId="S::monroewisea@who.int::437a3746-aac7-423a-bab9-029b822a93f4" providerId="AD" clId="Web-{741A4041-8520-0C8E-AB2B-1BAB6B5ED131}" dt="2025-06-06T10:03:35.543" v="196" actId="20577"/>
          <ac:spMkLst>
            <pc:docMk/>
            <pc:sldMk cId="2576553849" sldId="3018"/>
            <ac:spMk id="2" creationId="{62ED153A-7897-3E2A-CD19-C59FB19B4922}"/>
          </ac:spMkLst>
        </pc:spChg>
        <pc:spChg chg="mod">
          <ac:chgData name="MONROE-WISE, Anna Elizabeth" userId="S::monroewisea@who.int::437a3746-aac7-423a-bab9-029b822a93f4" providerId="AD" clId="Web-{741A4041-8520-0C8E-AB2B-1BAB6B5ED131}" dt="2025-06-06T10:03:45.418" v="204" actId="20577"/>
          <ac:spMkLst>
            <pc:docMk/>
            <pc:sldMk cId="2576553849" sldId="3018"/>
            <ac:spMk id="10" creationId="{98ABA099-365D-46C0-8DE7-32D2C4CCB40A}"/>
          </ac:spMkLst>
        </pc:spChg>
        <pc:spChg chg="mod">
          <ac:chgData name="MONROE-WISE, Anna Elizabeth" userId="S::monroewisea@who.int::437a3746-aac7-423a-bab9-029b822a93f4" providerId="AD" clId="Web-{741A4041-8520-0C8E-AB2B-1BAB6B5ED131}" dt="2025-06-06T10:03:50.090" v="209" actId="20577"/>
          <ac:spMkLst>
            <pc:docMk/>
            <pc:sldMk cId="2576553849" sldId="3018"/>
            <ac:spMk id="16" creationId="{B6B255F4-3B90-4D07-8129-7143A47F1B9F}"/>
          </ac:spMkLst>
        </pc:spChg>
      </pc:sldChg>
      <pc:sldChg chg="modSp">
        <pc:chgData name="MONROE-WISE, Anna Elizabeth" userId="S::monroewisea@who.int::437a3746-aac7-423a-bab9-029b822a93f4" providerId="AD" clId="Web-{741A4041-8520-0C8E-AB2B-1BAB6B5ED131}" dt="2025-06-06T10:20:09.982" v="403" actId="20577"/>
        <pc:sldMkLst>
          <pc:docMk/>
          <pc:sldMk cId="2701178124" sldId="3019"/>
        </pc:sldMkLst>
        <pc:spChg chg="mod">
          <ac:chgData name="MONROE-WISE, Anna Elizabeth" userId="S::monroewisea@who.int::437a3746-aac7-423a-bab9-029b822a93f4" providerId="AD" clId="Web-{741A4041-8520-0C8E-AB2B-1BAB6B5ED131}" dt="2025-06-06T10:20:09.982" v="403" actId="20577"/>
          <ac:spMkLst>
            <pc:docMk/>
            <pc:sldMk cId="2701178124" sldId="3019"/>
            <ac:spMk id="11" creationId="{DF556F06-7804-444C-9A17-76A64446F13B}"/>
          </ac:spMkLst>
        </pc:spChg>
      </pc:sldChg>
      <pc:sldChg chg="delSp modSp">
        <pc:chgData name="MONROE-WISE, Anna Elizabeth" userId="S::monroewisea@who.int::437a3746-aac7-423a-bab9-029b822a93f4" providerId="AD" clId="Web-{741A4041-8520-0C8E-AB2B-1BAB6B5ED131}" dt="2025-06-06T10:09:12.570" v="268"/>
        <pc:sldMkLst>
          <pc:docMk/>
          <pc:sldMk cId="1542584677" sldId="3118"/>
        </pc:sldMkLst>
        <pc:spChg chg="mod">
          <ac:chgData name="MONROE-WISE, Anna Elizabeth" userId="S::monroewisea@who.int::437a3746-aac7-423a-bab9-029b822a93f4" providerId="AD" clId="Web-{741A4041-8520-0C8E-AB2B-1BAB6B5ED131}" dt="2025-06-06T08:30:58.615" v="0" actId="20577"/>
          <ac:spMkLst>
            <pc:docMk/>
            <pc:sldMk cId="1542584677" sldId="3118"/>
            <ac:spMk id="3" creationId="{DD057A6C-1F5F-4602-8704-105664AE60D6}"/>
          </ac:spMkLst>
        </pc:spChg>
      </pc:sldChg>
      <pc:sldChg chg="modSp">
        <pc:chgData name="MONROE-WISE, Anna Elizabeth" userId="S::monroewisea@who.int::437a3746-aac7-423a-bab9-029b822a93f4" providerId="AD" clId="Web-{741A4041-8520-0C8E-AB2B-1BAB6B5ED131}" dt="2025-06-06T10:08:16.208" v="259" actId="20577"/>
        <pc:sldMkLst>
          <pc:docMk/>
          <pc:sldMk cId="2563544438" sldId="3144"/>
        </pc:sldMkLst>
        <pc:spChg chg="mod">
          <ac:chgData name="MONROE-WISE, Anna Elizabeth" userId="S::monroewisea@who.int::437a3746-aac7-423a-bab9-029b822a93f4" providerId="AD" clId="Web-{741A4041-8520-0C8E-AB2B-1BAB6B5ED131}" dt="2025-06-06T10:07:56.817" v="253" actId="20577"/>
          <ac:spMkLst>
            <pc:docMk/>
            <pc:sldMk cId="2563544438" sldId="3144"/>
            <ac:spMk id="2" creationId="{70733753-9F37-413E-B56A-5C0832476714}"/>
          </ac:spMkLst>
        </pc:spChg>
        <pc:spChg chg="mod">
          <ac:chgData name="MONROE-WISE, Anna Elizabeth" userId="S::monroewisea@who.int::437a3746-aac7-423a-bab9-029b822a93f4" providerId="AD" clId="Web-{741A4041-8520-0C8E-AB2B-1BAB6B5ED131}" dt="2025-06-06T10:08:16.208" v="259" actId="20577"/>
          <ac:spMkLst>
            <pc:docMk/>
            <pc:sldMk cId="2563544438" sldId="3144"/>
            <ac:spMk id="10" creationId="{054D1031-EBD5-4BD7-B8E5-60B890F7E9E2}"/>
          </ac:spMkLst>
        </pc:spChg>
      </pc:sldChg>
      <pc:sldChg chg="modSp">
        <pc:chgData name="MONROE-WISE, Anna Elizabeth" userId="S::monroewisea@who.int::437a3746-aac7-423a-bab9-029b822a93f4" providerId="AD" clId="Web-{741A4041-8520-0C8E-AB2B-1BAB6B5ED131}" dt="2025-06-06T10:08:11.192" v="257" actId="20577"/>
        <pc:sldMkLst>
          <pc:docMk/>
          <pc:sldMk cId="4162053270" sldId="3146"/>
        </pc:sldMkLst>
        <pc:spChg chg="mod">
          <ac:chgData name="MONROE-WISE, Anna Elizabeth" userId="S::monroewisea@who.int::437a3746-aac7-423a-bab9-029b822a93f4" providerId="AD" clId="Web-{741A4041-8520-0C8E-AB2B-1BAB6B5ED131}" dt="2025-06-06T10:08:01.958" v="254" actId="20577"/>
          <ac:spMkLst>
            <pc:docMk/>
            <pc:sldMk cId="4162053270" sldId="3146"/>
            <ac:spMk id="3" creationId="{DD057A6C-1F5F-4602-8704-105664AE60D6}"/>
          </ac:spMkLst>
        </pc:spChg>
        <pc:spChg chg="mod">
          <ac:chgData name="MONROE-WISE, Anna Elizabeth" userId="S::monroewisea@who.int::437a3746-aac7-423a-bab9-029b822a93f4" providerId="AD" clId="Web-{741A4041-8520-0C8E-AB2B-1BAB6B5ED131}" dt="2025-06-06T10:08:11.192" v="257" actId="20577"/>
          <ac:spMkLst>
            <pc:docMk/>
            <pc:sldMk cId="4162053270" sldId="3146"/>
            <ac:spMk id="15" creationId="{19801D74-768C-417E-8884-FB1E60481F17}"/>
          </ac:spMkLst>
        </pc:spChg>
      </pc:sldChg>
      <pc:sldChg chg="modSp">
        <pc:chgData name="MONROE-WISE, Anna Elizabeth" userId="S::monroewisea@who.int::437a3746-aac7-423a-bab9-029b822a93f4" providerId="AD" clId="Web-{741A4041-8520-0C8E-AB2B-1BAB6B5ED131}" dt="2025-06-06T10:08:33.537" v="264" actId="20577"/>
        <pc:sldMkLst>
          <pc:docMk/>
          <pc:sldMk cId="2773842094" sldId="3150"/>
        </pc:sldMkLst>
        <pc:spChg chg="mod">
          <ac:chgData name="MONROE-WISE, Anna Elizabeth" userId="S::monroewisea@who.int::437a3746-aac7-423a-bab9-029b822a93f4" providerId="AD" clId="Web-{741A4041-8520-0C8E-AB2B-1BAB6B5ED131}" dt="2025-06-06T10:08:29.881" v="262" actId="20577"/>
          <ac:spMkLst>
            <pc:docMk/>
            <pc:sldMk cId="2773842094" sldId="3150"/>
            <ac:spMk id="3" creationId="{DD057A6C-1F5F-4602-8704-105664AE60D6}"/>
          </ac:spMkLst>
        </pc:spChg>
        <pc:spChg chg="mod">
          <ac:chgData name="MONROE-WISE, Anna Elizabeth" userId="S::monroewisea@who.int::437a3746-aac7-423a-bab9-029b822a93f4" providerId="AD" clId="Web-{741A4041-8520-0C8E-AB2B-1BAB6B5ED131}" dt="2025-06-06T10:08:30.849" v="263" actId="20577"/>
          <ac:spMkLst>
            <pc:docMk/>
            <pc:sldMk cId="2773842094" sldId="3150"/>
            <ac:spMk id="37" creationId="{B0AA842A-14AA-4B76-B726-8DCB33B6A056}"/>
          </ac:spMkLst>
        </pc:spChg>
        <pc:spChg chg="mod">
          <ac:chgData name="MONROE-WISE, Anna Elizabeth" userId="S::monroewisea@who.int::437a3746-aac7-423a-bab9-029b822a93f4" providerId="AD" clId="Web-{741A4041-8520-0C8E-AB2B-1BAB6B5ED131}" dt="2025-06-06T10:08:33.537" v="264" actId="20577"/>
          <ac:spMkLst>
            <pc:docMk/>
            <pc:sldMk cId="2773842094" sldId="3150"/>
            <ac:spMk id="41" creationId="{250403C7-25B8-47C7-8141-2D71E817F030}"/>
          </ac:spMkLst>
        </pc:spChg>
      </pc:sldChg>
      <pc:sldChg chg="modSp">
        <pc:chgData name="MONROE-WISE, Anna Elizabeth" userId="S::monroewisea@who.int::437a3746-aac7-423a-bab9-029b822a93f4" providerId="AD" clId="Web-{741A4041-8520-0C8E-AB2B-1BAB6B5ED131}" dt="2025-06-06T10:08:53.319" v="267" actId="20577"/>
        <pc:sldMkLst>
          <pc:docMk/>
          <pc:sldMk cId="3787816584" sldId="3152"/>
        </pc:sldMkLst>
        <pc:spChg chg="mod">
          <ac:chgData name="MONROE-WISE, Anna Elizabeth" userId="S::monroewisea@who.int::437a3746-aac7-423a-bab9-029b822a93f4" providerId="AD" clId="Web-{741A4041-8520-0C8E-AB2B-1BAB6B5ED131}" dt="2025-06-06T10:08:53.319" v="267" actId="20577"/>
          <ac:spMkLst>
            <pc:docMk/>
            <pc:sldMk cId="3787816584" sldId="3152"/>
            <ac:spMk id="3" creationId="{DD057A6C-1F5F-4602-8704-105664AE60D6}"/>
          </ac:spMkLst>
        </pc:spChg>
      </pc:sldChg>
      <pc:sldChg chg="modSp">
        <pc:chgData name="MONROE-WISE, Anna Elizabeth" userId="S::monroewisea@who.int::437a3746-aac7-423a-bab9-029b822a93f4" providerId="AD" clId="Web-{741A4041-8520-0C8E-AB2B-1BAB6B5ED131}" dt="2025-06-06T08:34:38.795" v="33" actId="1076"/>
        <pc:sldMkLst>
          <pc:docMk/>
          <pc:sldMk cId="1805468573" sldId="3159"/>
        </pc:sldMkLst>
        <pc:graphicFrameChg chg="mod">
          <ac:chgData name="MONROE-WISE, Anna Elizabeth" userId="S::monroewisea@who.int::437a3746-aac7-423a-bab9-029b822a93f4" providerId="AD" clId="Web-{741A4041-8520-0C8E-AB2B-1BAB6B5ED131}" dt="2025-06-06T08:34:21.326" v="31" actId="14100"/>
          <ac:graphicFrameMkLst>
            <pc:docMk/>
            <pc:sldMk cId="1805468573" sldId="3159"/>
            <ac:graphicFrameMk id="34" creationId="{20053D66-ADDE-43BB-9B9C-5B01A8AA846D}"/>
          </ac:graphicFrameMkLst>
        </pc:graphicFrameChg>
        <pc:graphicFrameChg chg="mod">
          <ac:chgData name="MONROE-WISE, Anna Elizabeth" userId="S::monroewisea@who.int::437a3746-aac7-423a-bab9-029b822a93f4" providerId="AD" clId="Web-{741A4041-8520-0C8E-AB2B-1BAB6B5ED131}" dt="2025-06-06T08:34:38.795" v="33" actId="1076"/>
          <ac:graphicFrameMkLst>
            <pc:docMk/>
            <pc:sldMk cId="1805468573" sldId="3159"/>
            <ac:graphicFrameMk id="35" creationId="{1F44349C-DE97-4822-A768-AE85FCA722AD}"/>
          </ac:graphicFrameMkLst>
        </pc:graphicFrameChg>
      </pc:sldChg>
      <pc:sldChg chg="delSp">
        <pc:chgData name="MONROE-WISE, Anna Elizabeth" userId="S::monroewisea@who.int::437a3746-aac7-423a-bab9-029b822a93f4" providerId="AD" clId="Web-{741A4041-8520-0C8E-AB2B-1BAB6B5ED131}" dt="2025-06-06T08:34:00.169" v="29"/>
        <pc:sldMkLst>
          <pc:docMk/>
          <pc:sldMk cId="596776941" sldId="3161"/>
        </pc:sldMkLst>
      </pc:sldChg>
      <pc:sldChg chg="modSp">
        <pc:chgData name="MONROE-WISE, Anna Elizabeth" userId="S::monroewisea@who.int::437a3746-aac7-423a-bab9-029b822a93f4" providerId="AD" clId="Web-{741A4041-8520-0C8E-AB2B-1BAB6B5ED131}" dt="2025-06-06T08:35:01.609" v="43" actId="20577"/>
        <pc:sldMkLst>
          <pc:docMk/>
          <pc:sldMk cId="2628569732" sldId="3162"/>
        </pc:sldMkLst>
        <pc:spChg chg="mod">
          <ac:chgData name="MONROE-WISE, Anna Elizabeth" userId="S::monroewisea@who.int::437a3746-aac7-423a-bab9-029b822a93f4" providerId="AD" clId="Web-{741A4041-8520-0C8E-AB2B-1BAB6B5ED131}" dt="2025-06-06T08:35:01.609" v="43" actId="20577"/>
          <ac:spMkLst>
            <pc:docMk/>
            <pc:sldMk cId="2628569732" sldId="3162"/>
            <ac:spMk id="6" creationId="{C862DCAF-B2B6-7B79-31CC-5D507F77D1F5}"/>
          </ac:spMkLst>
        </pc:spChg>
      </pc:sldChg>
      <pc:sldChg chg="del">
        <pc:chgData name="MONROE-WISE, Anna Elizabeth" userId="S::monroewisea@who.int::437a3746-aac7-423a-bab9-029b822a93f4" providerId="AD" clId="Web-{741A4041-8520-0C8E-AB2B-1BAB6B5ED131}" dt="2025-06-06T08:35:57.392" v="49"/>
        <pc:sldMkLst>
          <pc:docMk/>
          <pc:sldMk cId="3805459472" sldId="3190"/>
        </pc:sldMkLst>
      </pc:sldChg>
      <pc:sldChg chg="del">
        <pc:chgData name="MONROE-WISE, Anna Elizabeth" userId="S::monroewisea@who.int::437a3746-aac7-423a-bab9-029b822a93f4" providerId="AD" clId="Web-{741A4041-8520-0C8E-AB2B-1BAB6B5ED131}" dt="2025-06-06T08:35:19.109" v="44"/>
        <pc:sldMkLst>
          <pc:docMk/>
          <pc:sldMk cId="3258858563" sldId="3200"/>
        </pc:sldMkLst>
      </pc:sldChg>
      <pc:sldChg chg="del">
        <pc:chgData name="MONROE-WISE, Anna Elizabeth" userId="S::monroewisea@who.int::437a3746-aac7-423a-bab9-029b822a93f4" providerId="AD" clId="Web-{741A4041-8520-0C8E-AB2B-1BAB6B5ED131}" dt="2025-06-06T08:35:50.032" v="48"/>
        <pc:sldMkLst>
          <pc:docMk/>
          <pc:sldMk cId="278071423" sldId="3209"/>
        </pc:sldMkLst>
      </pc:sldChg>
      <pc:sldChg chg="del">
        <pc:chgData name="MONROE-WISE, Anna Elizabeth" userId="S::monroewisea@who.int::437a3746-aac7-423a-bab9-029b822a93f4" providerId="AD" clId="Web-{741A4041-8520-0C8E-AB2B-1BAB6B5ED131}" dt="2025-06-06T08:36:23.362" v="50"/>
        <pc:sldMkLst>
          <pc:docMk/>
          <pc:sldMk cId="56344104" sldId="3212"/>
        </pc:sldMkLst>
      </pc:sldChg>
      <pc:sldChg chg="del">
        <pc:chgData name="MONROE-WISE, Anna Elizabeth" userId="S::monroewisea@who.int::437a3746-aac7-423a-bab9-029b822a93f4" providerId="AD" clId="Web-{741A4041-8520-0C8E-AB2B-1BAB6B5ED131}" dt="2025-06-06T08:36:28.815" v="52"/>
        <pc:sldMkLst>
          <pc:docMk/>
          <pc:sldMk cId="734596678" sldId="3213"/>
        </pc:sldMkLst>
      </pc:sldChg>
      <pc:sldChg chg="del">
        <pc:chgData name="MONROE-WISE, Anna Elizabeth" userId="S::monroewisea@who.int::437a3746-aac7-423a-bab9-029b822a93f4" providerId="AD" clId="Web-{741A4041-8520-0C8E-AB2B-1BAB6B5ED131}" dt="2025-06-06T08:36:26.862" v="51"/>
        <pc:sldMkLst>
          <pc:docMk/>
          <pc:sldMk cId="2065689140" sldId="3214"/>
        </pc:sldMkLst>
      </pc:sldChg>
      <pc:sldChg chg="modSp">
        <pc:chgData name="MONROE-WISE, Anna Elizabeth" userId="S::monroewisea@who.int::437a3746-aac7-423a-bab9-029b822a93f4" providerId="AD" clId="Web-{741A4041-8520-0C8E-AB2B-1BAB6B5ED131}" dt="2025-06-06T08:37:21.051" v="65" actId="20577"/>
        <pc:sldMkLst>
          <pc:docMk/>
          <pc:sldMk cId="1722352129" sldId="3219"/>
        </pc:sldMkLst>
        <pc:spChg chg="mod">
          <ac:chgData name="MONROE-WISE, Anna Elizabeth" userId="S::monroewisea@who.int::437a3746-aac7-423a-bab9-029b822a93f4" providerId="AD" clId="Web-{741A4041-8520-0C8E-AB2B-1BAB6B5ED131}" dt="2025-06-06T08:37:21.051" v="65" actId="20577"/>
          <ac:spMkLst>
            <pc:docMk/>
            <pc:sldMk cId="1722352129" sldId="3219"/>
            <ac:spMk id="7" creationId="{8B97C6AB-44FB-4F7D-AD0D-ECEE16FA9B7F}"/>
          </ac:spMkLst>
        </pc:spChg>
      </pc:sldChg>
      <pc:sldChg chg="delSp">
        <pc:chgData name="MONROE-WISE, Anna Elizabeth" userId="S::monroewisea@who.int::437a3746-aac7-423a-bab9-029b822a93f4" providerId="AD" clId="Web-{741A4041-8520-0C8E-AB2B-1BAB6B5ED131}" dt="2025-06-06T08:46:47.323" v="74"/>
        <pc:sldMkLst>
          <pc:docMk/>
          <pc:sldMk cId="1995518773" sldId="3223"/>
        </pc:sldMkLst>
      </pc:sldChg>
      <pc:sldChg chg="modSp">
        <pc:chgData name="MONROE-WISE, Anna Elizabeth" userId="S::monroewisea@who.int::437a3746-aac7-423a-bab9-029b822a93f4" providerId="AD" clId="Web-{741A4041-8520-0C8E-AB2B-1BAB6B5ED131}" dt="2025-06-06T10:01:29.757" v="186" actId="20577"/>
        <pc:sldMkLst>
          <pc:docMk/>
          <pc:sldMk cId="758396055" sldId="3224"/>
        </pc:sldMkLst>
        <pc:spChg chg="mod">
          <ac:chgData name="MONROE-WISE, Anna Elizabeth" userId="S::monroewisea@who.int::437a3746-aac7-423a-bab9-029b822a93f4" providerId="AD" clId="Web-{741A4041-8520-0C8E-AB2B-1BAB6B5ED131}" dt="2025-06-06T10:01:29.757" v="186" actId="20577"/>
          <ac:spMkLst>
            <pc:docMk/>
            <pc:sldMk cId="758396055" sldId="3224"/>
            <ac:spMk id="5" creationId="{946D05A5-67B7-AB02-7AB3-2013C7CC87D2}"/>
          </ac:spMkLst>
        </pc:spChg>
      </pc:sldChg>
      <pc:sldChg chg="del">
        <pc:chgData name="MONROE-WISE, Anna Elizabeth" userId="S::monroewisea@who.int::437a3746-aac7-423a-bab9-029b822a93f4" providerId="AD" clId="Web-{741A4041-8520-0C8E-AB2B-1BAB6B5ED131}" dt="2025-06-06T08:35:45.735" v="46"/>
        <pc:sldMkLst>
          <pc:docMk/>
          <pc:sldMk cId="1466299554" sldId="3226"/>
        </pc:sldMkLst>
      </pc:sldChg>
      <pc:sldChg chg="del">
        <pc:chgData name="MONROE-WISE, Anna Elizabeth" userId="S::monroewisea@who.int::437a3746-aac7-423a-bab9-029b822a93f4" providerId="AD" clId="Web-{741A4041-8520-0C8E-AB2B-1BAB6B5ED131}" dt="2025-06-06T08:35:48.189" v="47"/>
        <pc:sldMkLst>
          <pc:docMk/>
          <pc:sldMk cId="1739020857" sldId="3228"/>
        </pc:sldMkLst>
      </pc:sldChg>
      <pc:sldChg chg="modSp">
        <pc:chgData name="MONROE-WISE, Anna Elizabeth" userId="S::monroewisea@who.int::437a3746-aac7-423a-bab9-029b822a93f4" providerId="AD" clId="Web-{741A4041-8520-0C8E-AB2B-1BAB6B5ED131}" dt="2025-06-06T08:31:09.741" v="3" actId="20577"/>
        <pc:sldMkLst>
          <pc:docMk/>
          <pc:sldMk cId="1426783486" sldId="3229"/>
        </pc:sldMkLst>
        <pc:spChg chg="mod">
          <ac:chgData name="MONROE-WISE, Anna Elizabeth" userId="S::monroewisea@who.int::437a3746-aac7-423a-bab9-029b822a93f4" providerId="AD" clId="Web-{741A4041-8520-0C8E-AB2B-1BAB6B5ED131}" dt="2025-06-06T08:31:09.741" v="3" actId="20577"/>
          <ac:spMkLst>
            <pc:docMk/>
            <pc:sldMk cId="1426783486" sldId="3229"/>
            <ac:spMk id="3" creationId="{DD057A6C-1F5F-4602-8704-105664AE60D6}"/>
          </ac:spMkLst>
        </pc:spChg>
      </pc:sldChg>
      <pc:sldChg chg="del">
        <pc:chgData name="MONROE-WISE, Anna Elizabeth" userId="S::monroewisea@who.int::437a3746-aac7-423a-bab9-029b822a93f4" providerId="AD" clId="Web-{741A4041-8520-0C8E-AB2B-1BAB6B5ED131}" dt="2025-06-06T10:07:51.661" v="251"/>
        <pc:sldMkLst>
          <pc:docMk/>
          <pc:sldMk cId="490957260" sldId="3237"/>
        </pc:sldMkLst>
      </pc:sldChg>
      <pc:sldChg chg="del">
        <pc:chgData name="MONROE-WISE, Anna Elizabeth" userId="S::monroewisea@who.int::437a3746-aac7-423a-bab9-029b822a93f4" providerId="AD" clId="Web-{741A4041-8520-0C8E-AB2B-1BAB6B5ED131}" dt="2025-06-06T08:31:36.445" v="4"/>
        <pc:sldMkLst>
          <pc:docMk/>
          <pc:sldMk cId="3165010856" sldId="3240"/>
        </pc:sldMkLst>
      </pc:sldChg>
      <pc:sldChg chg="del">
        <pc:chgData name="MONROE-WISE, Anna Elizabeth" userId="S::monroewisea@who.int::437a3746-aac7-423a-bab9-029b822a93f4" providerId="AD" clId="Web-{741A4041-8520-0C8E-AB2B-1BAB6B5ED131}" dt="2025-06-06T08:35:35.297" v="45"/>
        <pc:sldMkLst>
          <pc:docMk/>
          <pc:sldMk cId="2955026695" sldId="3241"/>
        </pc:sldMkLst>
      </pc:sldChg>
      <pc:sldChg chg="del">
        <pc:chgData name="MONROE-WISE, Anna Elizabeth" userId="S::monroewisea@who.int::437a3746-aac7-423a-bab9-029b822a93f4" providerId="AD" clId="Web-{741A4041-8520-0C8E-AB2B-1BAB6B5ED131}" dt="2025-06-06T08:32:46.307" v="18"/>
        <pc:sldMkLst>
          <pc:docMk/>
          <pc:sldMk cId="4145351825" sldId="3248"/>
        </pc:sldMkLst>
      </pc:sldChg>
      <pc:sldChg chg="addSp delSp modSp addAnim delAnim">
        <pc:chgData name="MONROE-WISE, Anna Elizabeth" userId="S::monroewisea@who.int::437a3746-aac7-423a-bab9-029b822a93f4" providerId="AD" clId="Web-{741A4041-8520-0C8E-AB2B-1BAB6B5ED131}" dt="2025-06-06T10:15:08.800" v="400" actId="20577"/>
        <pc:sldMkLst>
          <pc:docMk/>
          <pc:sldMk cId="991323930" sldId="3251"/>
        </pc:sldMkLst>
        <pc:spChg chg="mod">
          <ac:chgData name="MONROE-WISE, Anna Elizabeth" userId="S::monroewisea@who.int::437a3746-aac7-423a-bab9-029b822a93f4" providerId="AD" clId="Web-{741A4041-8520-0C8E-AB2B-1BAB6B5ED131}" dt="2025-06-06T10:14:02.017" v="343" actId="20577"/>
          <ac:spMkLst>
            <pc:docMk/>
            <pc:sldMk cId="991323930" sldId="3251"/>
            <ac:spMk id="3" creationId="{DD057A6C-1F5F-4602-8704-105664AE60D6}"/>
          </ac:spMkLst>
        </pc:spChg>
        <pc:spChg chg="mod">
          <ac:chgData name="MONROE-WISE, Anna Elizabeth" userId="S::monroewisea@who.int::437a3746-aac7-423a-bab9-029b822a93f4" providerId="AD" clId="Web-{741A4041-8520-0C8E-AB2B-1BAB6B5ED131}" dt="2025-06-06T10:14:59.191" v="390" actId="20577"/>
          <ac:spMkLst>
            <pc:docMk/>
            <pc:sldMk cId="991323930" sldId="3251"/>
            <ac:spMk id="11" creationId="{8A9E7FDB-7F1D-473E-AE29-4A16F0399107}"/>
          </ac:spMkLst>
        </pc:spChg>
        <pc:spChg chg="add del mod">
          <ac:chgData name="MONROE-WISE, Anna Elizabeth" userId="S::monroewisea@who.int::437a3746-aac7-423a-bab9-029b822a93f4" providerId="AD" clId="Web-{741A4041-8520-0C8E-AB2B-1BAB6B5ED131}" dt="2025-06-06T10:14:37.893" v="358" actId="1076"/>
          <ac:spMkLst>
            <pc:docMk/>
            <pc:sldMk cId="991323930" sldId="3251"/>
            <ac:spMk id="16" creationId="{C84289D6-878C-4F3E-A052-9DABEF0B20C1}"/>
          </ac:spMkLst>
        </pc:spChg>
        <pc:spChg chg="mod">
          <ac:chgData name="MONROE-WISE, Anna Elizabeth" userId="S::monroewisea@who.int::437a3746-aac7-423a-bab9-029b822a93f4" providerId="AD" clId="Web-{741A4041-8520-0C8E-AB2B-1BAB6B5ED131}" dt="2025-06-06T10:13:52.813" v="332" actId="20577"/>
          <ac:spMkLst>
            <pc:docMk/>
            <pc:sldMk cId="991323930" sldId="3251"/>
            <ac:spMk id="17" creationId="{99A1922D-4783-4997-A21A-13A0DA7F165D}"/>
          </ac:spMkLst>
        </pc:spChg>
        <pc:spChg chg="mod">
          <ac:chgData name="MONROE-WISE, Anna Elizabeth" userId="S::monroewisea@who.int::437a3746-aac7-423a-bab9-029b822a93f4" providerId="AD" clId="Web-{741A4041-8520-0C8E-AB2B-1BAB6B5ED131}" dt="2025-06-06T10:15:08.800" v="400" actId="20577"/>
          <ac:spMkLst>
            <pc:docMk/>
            <pc:sldMk cId="991323930" sldId="3251"/>
            <ac:spMk id="33" creationId="{6DCDE6E2-D4F2-44CE-B094-76787803C789}"/>
          </ac:spMkLst>
        </pc:spChg>
        <pc:spChg chg="mod">
          <ac:chgData name="MONROE-WISE, Anna Elizabeth" userId="S::monroewisea@who.int::437a3746-aac7-423a-bab9-029b822a93f4" providerId="AD" clId="Web-{741A4041-8520-0C8E-AB2B-1BAB6B5ED131}" dt="2025-06-06T10:15:05.128" v="396" actId="20577"/>
          <ac:spMkLst>
            <pc:docMk/>
            <pc:sldMk cId="991323930" sldId="3251"/>
            <ac:spMk id="34" creationId="{511770AA-B48F-4E35-A7E8-09B58BC919CB}"/>
          </ac:spMkLst>
        </pc:spChg>
      </pc:sldChg>
      <pc:sldChg chg="modSp">
        <pc:chgData name="MONROE-WISE, Anna Elizabeth" userId="S::monroewisea@who.int::437a3746-aac7-423a-bab9-029b822a93f4" providerId="AD" clId="Web-{741A4041-8520-0C8E-AB2B-1BAB6B5ED131}" dt="2025-06-06T10:10:12.650" v="297" actId="20577"/>
        <pc:sldMkLst>
          <pc:docMk/>
          <pc:sldMk cId="1457357988" sldId="3255"/>
        </pc:sldMkLst>
        <pc:spChg chg="mod">
          <ac:chgData name="MONROE-WISE, Anna Elizabeth" userId="S::monroewisea@who.int::437a3746-aac7-423a-bab9-029b822a93f4" providerId="AD" clId="Web-{741A4041-8520-0C8E-AB2B-1BAB6B5ED131}" dt="2025-06-06T10:10:12.650" v="297" actId="20577"/>
          <ac:spMkLst>
            <pc:docMk/>
            <pc:sldMk cId="1457357988" sldId="3255"/>
            <ac:spMk id="3" creationId="{DD057A6C-1F5F-4602-8704-105664AE60D6}"/>
          </ac:spMkLst>
        </pc:spChg>
      </pc:sldChg>
      <pc:sldChg chg="modSp">
        <pc:chgData name="MONROE-WISE, Anna Elizabeth" userId="S::monroewisea@who.int::437a3746-aac7-423a-bab9-029b822a93f4" providerId="AD" clId="Web-{741A4041-8520-0C8E-AB2B-1BAB6B5ED131}" dt="2025-06-06T10:10:26.088" v="300" actId="20577"/>
        <pc:sldMkLst>
          <pc:docMk/>
          <pc:sldMk cId="3802301890" sldId="3258"/>
        </pc:sldMkLst>
        <pc:spChg chg="mod">
          <ac:chgData name="MONROE-WISE, Anna Elizabeth" userId="S::monroewisea@who.int::437a3746-aac7-423a-bab9-029b822a93f4" providerId="AD" clId="Web-{741A4041-8520-0C8E-AB2B-1BAB6B5ED131}" dt="2025-06-06T10:10:26.088" v="300" actId="20577"/>
          <ac:spMkLst>
            <pc:docMk/>
            <pc:sldMk cId="3802301890" sldId="3258"/>
            <ac:spMk id="3" creationId="{DD057A6C-1F5F-4602-8704-105664AE60D6}"/>
          </ac:spMkLst>
        </pc:spChg>
      </pc:sldChg>
      <pc:sldChg chg="del">
        <pc:chgData name="MONROE-WISE, Anna Elizabeth" userId="S::monroewisea@who.int::437a3746-aac7-423a-bab9-029b822a93f4" providerId="AD" clId="Web-{741A4041-8520-0C8E-AB2B-1BAB6B5ED131}" dt="2025-06-06T08:37:34.599" v="66"/>
        <pc:sldMkLst>
          <pc:docMk/>
          <pc:sldMk cId="2329872257" sldId="3265"/>
        </pc:sldMkLst>
      </pc:sldChg>
      <pc:sldChg chg="modSp del">
        <pc:chgData name="MONROE-WISE, Anna Elizabeth" userId="S::monroewisea@who.int::437a3746-aac7-423a-bab9-029b822a93f4" providerId="AD" clId="Web-{741A4041-8520-0C8E-AB2B-1BAB6B5ED131}" dt="2025-06-06T10:10:00.634" v="296"/>
        <pc:sldMkLst>
          <pc:docMk/>
          <pc:sldMk cId="1130258678" sldId="3283"/>
        </pc:sldMkLst>
      </pc:sldChg>
      <pc:sldChg chg="modSp del">
        <pc:chgData name="MONROE-WISE, Anna Elizabeth" userId="S::monroewisea@who.int::437a3746-aac7-423a-bab9-029b822a93f4" providerId="AD" clId="Web-{741A4041-8520-0C8E-AB2B-1BAB6B5ED131}" dt="2025-06-06T10:10:53.292" v="303"/>
        <pc:sldMkLst>
          <pc:docMk/>
          <pc:sldMk cId="2457146585" sldId="3284"/>
        </pc:sldMkLst>
      </pc:sldChg>
      <pc:sldChg chg="modSp">
        <pc:chgData name="MONROE-WISE, Anna Elizabeth" userId="S::monroewisea@who.int::437a3746-aac7-423a-bab9-029b822a93f4" providerId="AD" clId="Web-{741A4041-8520-0C8E-AB2B-1BAB6B5ED131}" dt="2025-06-06T10:02:34.103" v="188" actId="20577"/>
        <pc:sldMkLst>
          <pc:docMk/>
          <pc:sldMk cId="159383790" sldId="2147375468"/>
        </pc:sldMkLst>
        <pc:spChg chg="mod">
          <ac:chgData name="MONROE-WISE, Anna Elizabeth" userId="S::monroewisea@who.int::437a3746-aac7-423a-bab9-029b822a93f4" providerId="AD" clId="Web-{741A4041-8520-0C8E-AB2B-1BAB6B5ED131}" dt="2025-06-06T10:02:34.103" v="188" actId="20577"/>
          <ac:spMkLst>
            <pc:docMk/>
            <pc:sldMk cId="159383790" sldId="2147375468"/>
            <ac:spMk id="3" creationId="{E1E37884-7FFA-B1F7-810A-21ECC4A17061}"/>
          </ac:spMkLst>
        </pc:spChg>
      </pc:sldChg>
      <pc:sldChg chg="modSp">
        <pc:chgData name="MONROE-WISE, Anna Elizabeth" userId="S::monroewisea@who.int::437a3746-aac7-423a-bab9-029b822a93f4" providerId="AD" clId="Web-{741A4041-8520-0C8E-AB2B-1BAB6B5ED131}" dt="2025-06-06T10:05:28.843" v="233" actId="20577"/>
        <pc:sldMkLst>
          <pc:docMk/>
          <pc:sldMk cId="3183914820" sldId="2147375469"/>
        </pc:sldMkLst>
        <pc:spChg chg="mod">
          <ac:chgData name="MONROE-WISE, Anna Elizabeth" userId="S::monroewisea@who.int::437a3746-aac7-423a-bab9-029b822a93f4" providerId="AD" clId="Web-{741A4041-8520-0C8E-AB2B-1BAB6B5ED131}" dt="2025-06-06T10:05:28.843" v="233" actId="20577"/>
          <ac:spMkLst>
            <pc:docMk/>
            <pc:sldMk cId="3183914820" sldId="2147375469"/>
            <ac:spMk id="3" creationId="{5CDF02B9-2022-B847-A86B-FD5462E64A09}"/>
          </ac:spMkLst>
        </pc:spChg>
      </pc:sldChg>
      <pc:sldChg chg="modSp">
        <pc:chgData name="MONROE-WISE, Anna Elizabeth" userId="S::monroewisea@who.int::437a3746-aac7-423a-bab9-029b822a93f4" providerId="AD" clId="Web-{741A4041-8520-0C8E-AB2B-1BAB6B5ED131}" dt="2025-06-06T10:06:44.658" v="237" actId="20577"/>
        <pc:sldMkLst>
          <pc:docMk/>
          <pc:sldMk cId="3576828941" sldId="2147375472"/>
        </pc:sldMkLst>
        <pc:spChg chg="mod">
          <ac:chgData name="MONROE-WISE, Anna Elizabeth" userId="S::monroewisea@who.int::437a3746-aac7-423a-bab9-029b822a93f4" providerId="AD" clId="Web-{741A4041-8520-0C8E-AB2B-1BAB6B5ED131}" dt="2025-06-06T10:06:44.658" v="237" actId="20577"/>
          <ac:spMkLst>
            <pc:docMk/>
            <pc:sldMk cId="3576828941" sldId="2147375472"/>
            <ac:spMk id="2" creationId="{D510B7EA-4DCA-478B-9B69-4900371A13CC}"/>
          </ac:spMkLst>
        </pc:spChg>
      </pc:sldChg>
      <pc:sldChg chg="modSp">
        <pc:chgData name="MONROE-WISE, Anna Elizabeth" userId="S::monroewisea@who.int::437a3746-aac7-423a-bab9-029b822a93f4" providerId="AD" clId="Web-{741A4041-8520-0C8E-AB2B-1BAB6B5ED131}" dt="2025-06-06T10:12:56.983" v="329" actId="20577"/>
        <pc:sldMkLst>
          <pc:docMk/>
          <pc:sldMk cId="2736739392" sldId="2147471920"/>
        </pc:sldMkLst>
        <pc:spChg chg="mod">
          <ac:chgData name="MONROE-WISE, Anna Elizabeth" userId="S::monroewisea@who.int::437a3746-aac7-423a-bab9-029b822a93f4" providerId="AD" clId="Web-{741A4041-8520-0C8E-AB2B-1BAB6B5ED131}" dt="2025-06-06T10:12:56.983" v="329" actId="20577"/>
          <ac:spMkLst>
            <pc:docMk/>
            <pc:sldMk cId="2736739392" sldId="2147471920"/>
            <ac:spMk id="3" creationId="{16DDE96B-A9C3-1989-99C7-30E0F1994F6D}"/>
          </ac:spMkLst>
        </pc:spChg>
      </pc:sldChg>
      <pc:sldChg chg="delSp modSp del">
        <pc:chgData name="MONROE-WISE, Anna Elizabeth" userId="S::monroewisea@who.int::437a3746-aac7-423a-bab9-029b822a93f4" providerId="AD" clId="Web-{741A4041-8520-0C8E-AB2B-1BAB6B5ED131}" dt="2025-06-06T09:54:36.212" v="75"/>
        <pc:sldMkLst>
          <pc:docMk/>
          <pc:sldMk cId="3357246486" sldId="2147471921"/>
        </pc:sldMkLst>
      </pc:sldChg>
      <pc:sldChg chg="del">
        <pc:chgData name="MONROE-WISE, Anna Elizabeth" userId="S::monroewisea@who.int::437a3746-aac7-423a-bab9-029b822a93f4" providerId="AD" clId="Web-{741A4041-8520-0C8E-AB2B-1BAB6B5ED131}" dt="2025-06-06T08:38:48.492" v="73"/>
        <pc:sldMkLst>
          <pc:docMk/>
          <pc:sldMk cId="796856981" sldId="2147471922"/>
        </pc:sldMkLst>
      </pc:sldChg>
      <pc:sldChg chg="modSp">
        <pc:chgData name="MONROE-WISE, Anna Elizabeth" userId="S::monroewisea@who.int::437a3746-aac7-423a-bab9-029b822a93f4" providerId="AD" clId="Web-{741A4041-8520-0C8E-AB2B-1BAB6B5ED131}" dt="2025-06-06T10:06:30.814" v="235" actId="20577"/>
        <pc:sldMkLst>
          <pc:docMk/>
          <pc:sldMk cId="2013520288" sldId="2147471924"/>
        </pc:sldMkLst>
        <pc:spChg chg="mod">
          <ac:chgData name="MONROE-WISE, Anna Elizabeth" userId="S::monroewisea@who.int::437a3746-aac7-423a-bab9-029b822a93f4" providerId="AD" clId="Web-{741A4041-8520-0C8E-AB2B-1BAB6B5ED131}" dt="2025-06-06T10:06:30.814" v="235" actId="20577"/>
          <ac:spMkLst>
            <pc:docMk/>
            <pc:sldMk cId="2013520288" sldId="2147471924"/>
            <ac:spMk id="2" creationId="{D510B7EA-4DCA-478B-9B69-4900371A13CC}"/>
          </ac:spMkLst>
        </pc:spChg>
      </pc:sldChg>
      <pc:sldChg chg="del">
        <pc:chgData name="MONROE-WISE, Anna Elizabeth" userId="S::monroewisea@who.int::437a3746-aac7-423a-bab9-029b822a93f4" providerId="AD" clId="Web-{741A4041-8520-0C8E-AB2B-1BAB6B5ED131}" dt="2025-06-06T10:11:19.714" v="318"/>
        <pc:sldMkLst>
          <pc:docMk/>
          <pc:sldMk cId="1954260303" sldId="2147471925"/>
        </pc:sldMkLst>
      </pc:sldChg>
      <pc:sldChg chg="modSp add replId">
        <pc:chgData name="MONROE-WISE, Anna Elizabeth" userId="S::monroewisea@who.int::437a3746-aac7-423a-bab9-029b822a93f4" providerId="AD" clId="Web-{741A4041-8520-0C8E-AB2B-1BAB6B5ED131}" dt="2025-06-06T10:07:44.146" v="250" actId="20577"/>
        <pc:sldMkLst>
          <pc:docMk/>
          <pc:sldMk cId="513280464" sldId="2147471926"/>
        </pc:sldMkLst>
        <pc:spChg chg="mod">
          <ac:chgData name="MONROE-WISE, Anna Elizabeth" userId="S::monroewisea@who.int::437a3746-aac7-423a-bab9-029b822a93f4" providerId="AD" clId="Web-{741A4041-8520-0C8E-AB2B-1BAB6B5ED131}" dt="2025-06-06T10:07:44.146" v="250" actId="20577"/>
          <ac:spMkLst>
            <pc:docMk/>
            <pc:sldMk cId="513280464" sldId="2147471926"/>
            <ac:spMk id="3" creationId="{5C81C684-A33A-C639-02D7-F6C87B6FCBEC}"/>
          </ac:spMkLst>
        </pc:spChg>
      </pc:sldChg>
      <pc:sldChg chg="modSp add replId">
        <pc:chgData name="MONROE-WISE, Anna Elizabeth" userId="S::monroewisea@who.int::437a3746-aac7-423a-bab9-029b822a93f4" providerId="AD" clId="Web-{741A4041-8520-0C8E-AB2B-1BAB6B5ED131}" dt="2025-06-06T10:09:57.712" v="295" actId="20577"/>
        <pc:sldMkLst>
          <pc:docMk/>
          <pc:sldMk cId="4252521613" sldId="2147471927"/>
        </pc:sldMkLst>
        <pc:spChg chg="mod">
          <ac:chgData name="MONROE-WISE, Anna Elizabeth" userId="S::monroewisea@who.int::437a3746-aac7-423a-bab9-029b822a93f4" providerId="AD" clId="Web-{741A4041-8520-0C8E-AB2B-1BAB6B5ED131}" dt="2025-06-06T10:09:57.712" v="295" actId="20577"/>
          <ac:spMkLst>
            <pc:docMk/>
            <pc:sldMk cId="4252521613" sldId="2147471927"/>
            <ac:spMk id="3" creationId="{DE3BDB99-416A-FE50-5D62-6A68F6D5745D}"/>
          </ac:spMkLst>
        </pc:spChg>
      </pc:sldChg>
      <pc:sldChg chg="modSp add replId">
        <pc:chgData name="MONROE-WISE, Anna Elizabeth" userId="S::monroewisea@who.int::437a3746-aac7-423a-bab9-029b822a93f4" providerId="AD" clId="Web-{741A4041-8520-0C8E-AB2B-1BAB6B5ED131}" dt="2025-06-06T10:10:51.010" v="302" actId="20577"/>
        <pc:sldMkLst>
          <pc:docMk/>
          <pc:sldMk cId="1909983305" sldId="2147471928"/>
        </pc:sldMkLst>
        <pc:spChg chg="mod">
          <ac:chgData name="MONROE-WISE, Anna Elizabeth" userId="S::monroewisea@who.int::437a3746-aac7-423a-bab9-029b822a93f4" providerId="AD" clId="Web-{741A4041-8520-0C8E-AB2B-1BAB6B5ED131}" dt="2025-06-06T10:10:51.010" v="302" actId="20577"/>
          <ac:spMkLst>
            <pc:docMk/>
            <pc:sldMk cId="1909983305" sldId="2147471928"/>
            <ac:spMk id="3" creationId="{98EE3DD5-BDAD-68EC-6A68-3529DF708903}"/>
          </ac:spMkLst>
        </pc:spChg>
      </pc:sldChg>
      <pc:sldChg chg="modSp add replId">
        <pc:chgData name="MONROE-WISE, Anna Elizabeth" userId="S::monroewisea@who.int::437a3746-aac7-423a-bab9-029b822a93f4" providerId="AD" clId="Web-{741A4041-8520-0C8E-AB2B-1BAB6B5ED131}" dt="2025-06-06T10:11:17.308" v="317" actId="20577"/>
        <pc:sldMkLst>
          <pc:docMk/>
          <pc:sldMk cId="1806107616" sldId="2147471929"/>
        </pc:sldMkLst>
        <pc:spChg chg="mod">
          <ac:chgData name="MONROE-WISE, Anna Elizabeth" userId="S::monroewisea@who.int::437a3746-aac7-423a-bab9-029b822a93f4" providerId="AD" clId="Web-{741A4041-8520-0C8E-AB2B-1BAB6B5ED131}" dt="2025-06-06T10:11:17.308" v="317" actId="20577"/>
          <ac:spMkLst>
            <pc:docMk/>
            <pc:sldMk cId="1806107616" sldId="2147471929"/>
            <ac:spMk id="3" creationId="{B3150A84-5CD7-64FE-0B39-766662C798C8}"/>
          </ac:spMkLst>
        </pc:spChg>
      </pc:sldChg>
    </pc:docChg>
  </pc:docChgLst>
  <pc:docChgLst>
    <pc:chgData clId="Web-{873B3CFA-3918-A791-96E5-78A1C02AB72C}"/>
    <pc:docChg chg="modSld">
      <pc:chgData name="" userId="" providerId="" clId="Web-{873B3CFA-3918-A791-96E5-78A1C02AB72C}" dt="2025-06-24T09:51:45.442" v="3" actId="20577"/>
      <pc:docMkLst>
        <pc:docMk/>
      </pc:docMkLst>
      <pc:sldChg chg="modSp">
        <pc:chgData name="" userId="" providerId="" clId="Web-{873B3CFA-3918-A791-96E5-78A1C02AB72C}" dt="2025-06-24T09:51:45.442" v="3" actId="20577"/>
        <pc:sldMkLst>
          <pc:docMk/>
          <pc:sldMk cId="2669664668" sldId="2147471918"/>
        </pc:sldMkLst>
        <pc:spChg chg="mod">
          <ac:chgData name="" userId="" providerId="" clId="Web-{873B3CFA-3918-A791-96E5-78A1C02AB72C}" dt="2025-06-24T09:51:45.442" v="3" actId="20577"/>
          <ac:spMkLst>
            <pc:docMk/>
            <pc:sldMk cId="2669664668" sldId="2147471918"/>
            <ac:spMk id="5" creationId="{E9117FFC-D258-922E-381C-A0D841B693B3}"/>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oleObject" Target="file:///C:\Users\hoz1.CDC\Desktop\COP18\SA%20RPM%20Presentations\Adult%20women%20&amp;%20PMTCT\PNS_for%20adult%20women\PNS%20for%20adult%20women.xlsx" TargetMode="Externa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sz="1600" b="1"/>
              <a:t>Overall Adult Index</a:t>
            </a:r>
            <a:r>
              <a:rPr lang="en-US" sz="1600" b="1" baseline="0"/>
              <a:t> Testing Cascade</a:t>
            </a:r>
            <a:endParaRPr lang="en-US" sz="1600" b="1"/>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495398990764353E-2"/>
          <c:y val="8.3364608884464841E-2"/>
          <c:w val="0.94358767581919911"/>
          <c:h val="0.78254757996796809"/>
        </c:manualLayout>
      </c:layout>
      <c:barChart>
        <c:barDir val="col"/>
        <c:grouping val="clustered"/>
        <c:varyColors val="0"/>
        <c:ser>
          <c:idx val="0"/>
          <c:order val="0"/>
          <c:tx>
            <c:strRef>
              <c:f>Sheet1!$B$3</c:f>
              <c:strCache>
                <c:ptCount val="1"/>
                <c:pt idx="0">
                  <c:v>FY22 Q1</c:v>
                </c:pt>
              </c:strCache>
            </c:strRef>
          </c:tx>
          <c:spPr>
            <a:solidFill>
              <a:schemeClr val="accent1"/>
            </a:solidFill>
            <a:ln>
              <a:noFill/>
            </a:ln>
            <a:effectLst/>
          </c:spPr>
          <c:invertIfNegative val="0"/>
          <c:dPt>
            <c:idx val="0"/>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1-7C0F-4066-8D5F-94441293D3ED}"/>
              </c:ext>
            </c:extLst>
          </c:dPt>
          <c:dPt>
            <c:idx val="1"/>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3-7C0F-4066-8D5F-94441293D3ED}"/>
              </c:ext>
            </c:extLst>
          </c:dPt>
          <c:dLbls>
            <c:dLbl>
              <c:idx val="0"/>
              <c:layout>
                <c:manualLayout>
                  <c:x val="-3.67258791944135E-3"/>
                  <c:y val="1.22016275722195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C0F-4066-8D5F-94441293D3ED}"/>
                </c:ext>
              </c:extLst>
            </c:dLbl>
            <c:dLbl>
              <c:idx val="1"/>
              <c:layout>
                <c:manualLayout>
                  <c:x val="-5.475722233901102E-4"/>
                  <c:y val="6.997331778665083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C0F-4066-8D5F-94441293D3ED}"/>
                </c:ext>
              </c:extLst>
            </c:dLbl>
            <c:dLbl>
              <c:idx val="2"/>
              <c:layout>
                <c:manualLayout>
                  <c:x val="-5.5088818791620255E-3"/>
                  <c:y val="6.378057073064410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C0F-4066-8D5F-94441293D3ED}"/>
                </c:ext>
              </c:extLst>
            </c:dLbl>
            <c:dLbl>
              <c:idx val="3"/>
              <c:layout>
                <c:manualLayout>
                  <c:x val="-9.1834940596613353E-3"/>
                  <c:y val="1.05401159701526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C0F-4066-8D5F-94441293D3ED}"/>
                </c:ext>
              </c:extLst>
            </c:dLbl>
            <c:dLbl>
              <c:idx val="4"/>
              <c:layout>
                <c:manualLayout>
                  <c:x val="-2.3849247362963968E-3"/>
                  <c:y val="1.15134330286382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C0F-4066-8D5F-94441293D3ED}"/>
                </c:ext>
              </c:extLst>
            </c:dLbl>
            <c:dLbl>
              <c:idx val="5"/>
              <c:layout>
                <c:manualLayout>
                  <c:x val="-4.2201447030959342E-3"/>
                  <c:y val="1.12567140299417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C0F-4066-8D5F-94441293D3ED}"/>
                </c:ext>
              </c:extLst>
            </c:dLbl>
            <c:dLbl>
              <c:idx val="6"/>
              <c:layout>
                <c:manualLayout>
                  <c:x val="-5.2628777282544064E-3"/>
                  <c:y val="2.149483332311900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C0F-4066-8D5F-94441293D3ED}"/>
                </c:ext>
              </c:extLst>
            </c:dLbl>
            <c:dLbl>
              <c:idx val="7"/>
              <c:layout>
                <c:manualLayout>
                  <c:x val="-5.5088818791620255E-3"/>
                  <c:y val="1.05401159701527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C0F-4066-8D5F-94441293D3ED}"/>
                </c:ext>
              </c:extLst>
            </c:dLbl>
            <c:dLbl>
              <c:idx val="8"/>
              <c:layout>
                <c:manualLayout>
                  <c:x val="-3.67258791944135E-3"/>
                  <c:y val="1.05401159701525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C0F-4066-8D5F-94441293D3ED}"/>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Sheet1!$A$4:$A$12</c:f>
              <c:strCache>
                <c:ptCount val="9"/>
                <c:pt idx="0">
                  <c:v>Unsuppresed VL</c:v>
                </c:pt>
                <c:pt idx="1">
                  <c:v>HTS_Pos</c:v>
                </c:pt>
                <c:pt idx="2">
                  <c:v># of Index clients eligible 
for IT services 
(Uns. VL + HTS  Pos)</c:v>
                </c:pt>
                <c:pt idx="3">
                  <c:v># of  clients offered 
IT services</c:v>
                </c:pt>
                <c:pt idx="4">
                  <c:v># of index case 
accepted</c:v>
                </c:pt>
                <c:pt idx="5">
                  <c:v># of contacts elicited</c:v>
                </c:pt>
                <c:pt idx="6">
                  <c:v># of contacts tested</c:v>
                </c:pt>
                <c:pt idx="7">
                  <c:v># of contacts newly tested Pos</c:v>
                </c:pt>
                <c:pt idx="8">
                  <c:v># of new HIV Pos contacts inked to ART</c:v>
                </c:pt>
              </c:strCache>
            </c:strRef>
          </c:cat>
          <c:val>
            <c:numRef>
              <c:f>Sheet1!$B$4:$B$12</c:f>
              <c:numCache>
                <c:formatCode>_(* #,##0_);_(* \(#,##0\);_(* "-"??_);_(@_)</c:formatCode>
                <c:ptCount val="9"/>
                <c:pt idx="0">
                  <c:v>782</c:v>
                </c:pt>
                <c:pt idx="1">
                  <c:v>2126</c:v>
                </c:pt>
                <c:pt idx="2">
                  <c:v>2908</c:v>
                </c:pt>
                <c:pt idx="3">
                  <c:v>2589</c:v>
                </c:pt>
                <c:pt idx="4">
                  <c:v>2238</c:v>
                </c:pt>
                <c:pt idx="5">
                  <c:v>2687</c:v>
                </c:pt>
                <c:pt idx="6">
                  <c:v>2343</c:v>
                </c:pt>
                <c:pt idx="7">
                  <c:v>656</c:v>
                </c:pt>
                <c:pt idx="8">
                  <c:v>622</c:v>
                </c:pt>
              </c:numCache>
            </c:numRef>
          </c:val>
          <c:extLst>
            <c:ext xmlns:c16="http://schemas.microsoft.com/office/drawing/2014/chart" uri="{C3380CC4-5D6E-409C-BE32-E72D297353CC}">
              <c16:uniqueId val="{0000000B-7C0F-4066-8D5F-94441293D3ED}"/>
            </c:ext>
          </c:extLst>
        </c:ser>
        <c:ser>
          <c:idx val="1"/>
          <c:order val="1"/>
          <c:tx>
            <c:strRef>
              <c:f>Sheet1!$C$3</c:f>
              <c:strCache>
                <c:ptCount val="1"/>
                <c:pt idx="0">
                  <c:v>FY22 Q2</c:v>
                </c:pt>
              </c:strCache>
            </c:strRef>
          </c:tx>
          <c:spPr>
            <a:solidFill>
              <a:schemeClr val="accent2"/>
            </a:solidFill>
            <a:ln>
              <a:noFill/>
            </a:ln>
            <a:effectLst/>
          </c:spPr>
          <c:invertIfNegative val="0"/>
          <c:dPt>
            <c:idx val="0"/>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D-7C0F-4066-8D5F-94441293D3ED}"/>
              </c:ext>
            </c:extLst>
          </c:dPt>
          <c:dPt>
            <c:idx val="1"/>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F-7C0F-4066-8D5F-94441293D3ED}"/>
              </c:ext>
            </c:extLst>
          </c:dPt>
          <c:dLbls>
            <c:dLbl>
              <c:idx val="0"/>
              <c:layout>
                <c:manualLayout>
                  <c:x val="0"/>
                  <c:y val="7.026786719594416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7C0F-4066-8D5F-94441293D3ED}"/>
                </c:ext>
              </c:extLst>
            </c:dLbl>
            <c:dLbl>
              <c:idx val="1"/>
              <c:layout>
                <c:manualLayout>
                  <c:x val="3.0052495903255897E-4"/>
                  <c:y val="9.153274492234663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7C0F-4066-8D5F-94441293D3ED}"/>
                </c:ext>
              </c:extLst>
            </c:dLbl>
            <c:dLbl>
              <c:idx val="2"/>
              <c:layout>
                <c:manualLayout>
                  <c:x val="1.836293959720675E-3"/>
                  <c:y val="9.567085609596615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7C0F-4066-8D5F-94441293D3ED}"/>
                </c:ext>
              </c:extLst>
            </c:dLbl>
            <c:dLbl>
              <c:idx val="3"/>
              <c:layout>
                <c:manualLayout>
                  <c:x val="0"/>
                  <c:y val="1.05235420751099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7C0F-4066-8D5F-94441293D3ED}"/>
                </c:ext>
              </c:extLst>
            </c:dLbl>
            <c:dLbl>
              <c:idx val="4"/>
              <c:layout>
                <c:manualLayout>
                  <c:x val="-2.0833335042105016E-3"/>
                  <c:y val="1.41102699193239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7C0F-4066-8D5F-94441293D3ED}"/>
                </c:ext>
              </c:extLst>
            </c:dLbl>
            <c:dLbl>
              <c:idx val="5"/>
              <c:layout>
                <c:manualLayout>
                  <c:x val="-1.836286239852874E-3"/>
                  <c:y val="8.426511288182772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7C0F-4066-8D5F-94441293D3ED}"/>
                </c:ext>
              </c:extLst>
            </c:dLbl>
            <c:dLbl>
              <c:idx val="6"/>
              <c:layout>
                <c:manualLayout>
                  <c:x val="0"/>
                  <c:y val="1.05235420751099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7C0F-4066-8D5F-94441293D3ED}"/>
                </c:ext>
              </c:extLst>
            </c:dLbl>
            <c:dLbl>
              <c:idx val="7"/>
              <c:layout>
                <c:manualLayout>
                  <c:x val="-1.3466000144235518E-16"/>
                  <c:y val="9.151220679164687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7C0F-4066-8D5F-94441293D3ED}"/>
                </c:ext>
              </c:extLst>
            </c:dLbl>
            <c:dLbl>
              <c:idx val="8"/>
              <c:layout>
                <c:manualLayout>
                  <c:x val="-3.6725879194414849E-3"/>
                  <c:y val="6.100813786109791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7C0F-4066-8D5F-94441293D3ED}"/>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Sheet1!$A$4:$A$12</c:f>
              <c:strCache>
                <c:ptCount val="9"/>
                <c:pt idx="0">
                  <c:v>Unsuppresed VL</c:v>
                </c:pt>
                <c:pt idx="1">
                  <c:v>HTS_Pos</c:v>
                </c:pt>
                <c:pt idx="2">
                  <c:v># of Index clients eligible 
for IT services 
(Uns. VL + HTS  Pos)</c:v>
                </c:pt>
                <c:pt idx="3">
                  <c:v># of  clients offered 
IT services</c:v>
                </c:pt>
                <c:pt idx="4">
                  <c:v># of index case 
accepted</c:v>
                </c:pt>
                <c:pt idx="5">
                  <c:v># of contacts elicited</c:v>
                </c:pt>
                <c:pt idx="6">
                  <c:v># of contacts tested</c:v>
                </c:pt>
                <c:pt idx="7">
                  <c:v># of contacts newly tested Pos</c:v>
                </c:pt>
                <c:pt idx="8">
                  <c:v># of new HIV Pos contacts inked to ART</c:v>
                </c:pt>
              </c:strCache>
            </c:strRef>
          </c:cat>
          <c:val>
            <c:numRef>
              <c:f>Sheet1!$C$4:$C$12</c:f>
              <c:numCache>
                <c:formatCode>_(* #,##0_);_(* \(#,##0\);_(* "-"??_);_(@_)</c:formatCode>
                <c:ptCount val="9"/>
                <c:pt idx="0">
                  <c:v>824</c:v>
                </c:pt>
                <c:pt idx="1">
                  <c:v>2452</c:v>
                </c:pt>
                <c:pt idx="2">
                  <c:v>3276</c:v>
                </c:pt>
                <c:pt idx="3">
                  <c:v>2985</c:v>
                </c:pt>
                <c:pt idx="4">
                  <c:v>2782</c:v>
                </c:pt>
                <c:pt idx="5">
                  <c:v>3243</c:v>
                </c:pt>
                <c:pt idx="6">
                  <c:v>3054</c:v>
                </c:pt>
                <c:pt idx="7">
                  <c:v>986</c:v>
                </c:pt>
                <c:pt idx="8">
                  <c:v>952</c:v>
                </c:pt>
              </c:numCache>
            </c:numRef>
          </c:val>
          <c:extLst>
            <c:ext xmlns:c16="http://schemas.microsoft.com/office/drawing/2014/chart" uri="{C3380CC4-5D6E-409C-BE32-E72D297353CC}">
              <c16:uniqueId val="{00000017-7C0F-4066-8D5F-94441293D3ED}"/>
            </c:ext>
          </c:extLst>
        </c:ser>
        <c:dLbls>
          <c:showLegendKey val="0"/>
          <c:showVal val="0"/>
          <c:showCatName val="0"/>
          <c:showSerName val="0"/>
          <c:showPercent val="0"/>
          <c:showBubbleSize val="0"/>
        </c:dLbls>
        <c:gapWidth val="219"/>
        <c:overlap val="-27"/>
        <c:axId val="253792512"/>
        <c:axId val="253790848"/>
      </c:barChart>
      <c:catAx>
        <c:axId val="253792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253790848"/>
        <c:crosses val="autoZero"/>
        <c:auto val="1"/>
        <c:lblAlgn val="ctr"/>
        <c:lblOffset val="100"/>
        <c:noMultiLvlLbl val="0"/>
      </c:catAx>
      <c:valAx>
        <c:axId val="253790848"/>
        <c:scaling>
          <c:orientation val="minMax"/>
          <c:max val="4000"/>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253792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Sheet1!$C$26</c:f>
              <c:strCache>
                <c:ptCount val="1"/>
                <c:pt idx="0">
                  <c:v>Total </c:v>
                </c:pt>
              </c:strCache>
            </c:strRef>
          </c:tx>
          <c:spPr>
            <a:solidFill>
              <a:srgbClr val="00B050"/>
            </a:solidFill>
            <a:ln>
              <a:noFill/>
            </a:ln>
            <a:effectLst/>
          </c:spPr>
          <c:invertIfNegative val="0"/>
          <c:cat>
            <c:strRef>
              <c:f>Sheet1!$B$27:$B$33</c:f>
              <c:strCache>
                <c:ptCount val="7"/>
                <c:pt idx="0">
                  <c:v> Sum of Index </c:v>
                </c:pt>
                <c:pt idx="1">
                  <c:v> Contacts identified </c:v>
                </c:pt>
                <c:pt idx="2">
                  <c:v> Known Positive </c:v>
                </c:pt>
                <c:pt idx="3">
                  <c:v> Sum of Eligible </c:v>
                </c:pt>
                <c:pt idx="4">
                  <c:v> Tested </c:v>
                </c:pt>
                <c:pt idx="5">
                  <c:v> New Positive identified </c:v>
                </c:pt>
                <c:pt idx="6">
                  <c:v> Linked </c:v>
                </c:pt>
              </c:strCache>
            </c:strRef>
          </c:cat>
          <c:val>
            <c:numRef>
              <c:f>Sheet1!$C$27:$C$33</c:f>
              <c:numCache>
                <c:formatCode>General</c:formatCode>
                <c:ptCount val="7"/>
                <c:pt idx="0" formatCode="_(* #,##0_);_(* \(#,##0\);_(* &quot;-&quot;??_);_(@_)">
                  <c:v>26265</c:v>
                </c:pt>
              </c:numCache>
            </c:numRef>
          </c:val>
          <c:extLst>
            <c:ext xmlns:c16="http://schemas.microsoft.com/office/drawing/2014/chart" uri="{C3380CC4-5D6E-409C-BE32-E72D297353CC}">
              <c16:uniqueId val="{00000000-D50C-467D-9ECF-39BE69C0987C}"/>
            </c:ext>
          </c:extLst>
        </c:ser>
        <c:ser>
          <c:idx val="1"/>
          <c:order val="1"/>
          <c:tx>
            <c:strRef>
              <c:f>Sheet1!$D$26</c:f>
              <c:strCache>
                <c:ptCount val="1"/>
                <c:pt idx="0">
                  <c:v>Female</c:v>
                </c:pt>
              </c:strCache>
            </c:strRef>
          </c:tx>
          <c:spPr>
            <a:solidFill>
              <a:schemeClr val="accent2"/>
            </a:solidFill>
            <a:ln>
              <a:noFill/>
            </a:ln>
            <a:effectLst/>
          </c:spPr>
          <c:invertIfNegative val="0"/>
          <c:cat>
            <c:strRef>
              <c:f>Sheet1!$B$27:$B$33</c:f>
              <c:strCache>
                <c:ptCount val="7"/>
                <c:pt idx="0">
                  <c:v> Sum of Index </c:v>
                </c:pt>
                <c:pt idx="1">
                  <c:v> Contacts identified </c:v>
                </c:pt>
                <c:pt idx="2">
                  <c:v> Known Positive </c:v>
                </c:pt>
                <c:pt idx="3">
                  <c:v> Sum of Eligible </c:v>
                </c:pt>
                <c:pt idx="4">
                  <c:v> Tested </c:v>
                </c:pt>
                <c:pt idx="5">
                  <c:v> New Positive identified </c:v>
                </c:pt>
                <c:pt idx="6">
                  <c:v> Linked </c:v>
                </c:pt>
              </c:strCache>
            </c:strRef>
          </c:cat>
          <c:val>
            <c:numRef>
              <c:f>Sheet1!$D$27:$D$33</c:f>
              <c:numCache>
                <c:formatCode>General</c:formatCode>
                <c:ptCount val="7"/>
                <c:pt idx="1">
                  <c:v>12853</c:v>
                </c:pt>
                <c:pt idx="2">
                  <c:v>2696</c:v>
                </c:pt>
                <c:pt idx="3">
                  <c:v>8987</c:v>
                </c:pt>
                <c:pt idx="4">
                  <c:v>5184</c:v>
                </c:pt>
                <c:pt idx="5">
                  <c:v>1059</c:v>
                </c:pt>
                <c:pt idx="6">
                  <c:v>867</c:v>
                </c:pt>
              </c:numCache>
            </c:numRef>
          </c:val>
          <c:extLst>
            <c:ext xmlns:c16="http://schemas.microsoft.com/office/drawing/2014/chart" uri="{C3380CC4-5D6E-409C-BE32-E72D297353CC}">
              <c16:uniqueId val="{00000001-D50C-467D-9ECF-39BE69C0987C}"/>
            </c:ext>
          </c:extLst>
        </c:ser>
        <c:ser>
          <c:idx val="2"/>
          <c:order val="2"/>
          <c:tx>
            <c:strRef>
              <c:f>Sheet1!$E$26</c:f>
              <c:strCache>
                <c:ptCount val="1"/>
                <c:pt idx="0">
                  <c:v>Male</c:v>
                </c:pt>
              </c:strCache>
            </c:strRef>
          </c:tx>
          <c:spPr>
            <a:solidFill>
              <a:schemeClr val="accent1"/>
            </a:solidFill>
            <a:ln>
              <a:noFill/>
            </a:ln>
            <a:effectLst/>
          </c:spPr>
          <c:invertIfNegative val="0"/>
          <c:cat>
            <c:strRef>
              <c:f>Sheet1!$B$27:$B$33</c:f>
              <c:strCache>
                <c:ptCount val="7"/>
                <c:pt idx="0">
                  <c:v> Sum of Index </c:v>
                </c:pt>
                <c:pt idx="1">
                  <c:v> Contacts identified </c:v>
                </c:pt>
                <c:pt idx="2">
                  <c:v> Known Positive </c:v>
                </c:pt>
                <c:pt idx="3">
                  <c:v> Sum of Eligible </c:v>
                </c:pt>
                <c:pt idx="4">
                  <c:v> Tested </c:v>
                </c:pt>
                <c:pt idx="5">
                  <c:v> New Positive identified </c:v>
                </c:pt>
                <c:pt idx="6">
                  <c:v> Linked </c:v>
                </c:pt>
              </c:strCache>
            </c:strRef>
          </c:cat>
          <c:val>
            <c:numRef>
              <c:f>Sheet1!$E$27:$E$33</c:f>
              <c:numCache>
                <c:formatCode>General</c:formatCode>
                <c:ptCount val="7"/>
                <c:pt idx="1">
                  <c:v>14235</c:v>
                </c:pt>
                <c:pt idx="2">
                  <c:v>2562</c:v>
                </c:pt>
                <c:pt idx="3">
                  <c:v>10515</c:v>
                </c:pt>
                <c:pt idx="4">
                  <c:v>5294</c:v>
                </c:pt>
                <c:pt idx="5">
                  <c:v>885</c:v>
                </c:pt>
                <c:pt idx="6">
                  <c:v>828</c:v>
                </c:pt>
              </c:numCache>
            </c:numRef>
          </c:val>
          <c:extLst>
            <c:ext xmlns:c16="http://schemas.microsoft.com/office/drawing/2014/chart" uri="{C3380CC4-5D6E-409C-BE32-E72D297353CC}">
              <c16:uniqueId val="{00000002-D50C-467D-9ECF-39BE69C0987C}"/>
            </c:ext>
          </c:extLst>
        </c:ser>
        <c:dLbls>
          <c:showLegendKey val="0"/>
          <c:showVal val="0"/>
          <c:showCatName val="0"/>
          <c:showSerName val="0"/>
          <c:showPercent val="0"/>
          <c:showBubbleSize val="0"/>
        </c:dLbls>
        <c:gapWidth val="150"/>
        <c:overlap val="100"/>
        <c:axId val="251437440"/>
        <c:axId val="251454592"/>
      </c:barChart>
      <c:catAx>
        <c:axId val="25143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251454592"/>
        <c:crosses val="autoZero"/>
        <c:auto val="1"/>
        <c:lblAlgn val="ctr"/>
        <c:lblOffset val="100"/>
        <c:noMultiLvlLbl val="0"/>
      </c:catAx>
      <c:valAx>
        <c:axId val="251454592"/>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251437440"/>
        <c:crosses val="autoZero"/>
        <c:crossBetween val="between"/>
      </c:valAx>
      <c:spPr>
        <a:noFill/>
        <a:ln>
          <a:noFill/>
        </a:ln>
        <a:effectLst/>
      </c:spPr>
    </c:plotArea>
    <c:legend>
      <c:legendPos val="t"/>
      <c:layout>
        <c:manualLayout>
          <c:xMode val="edge"/>
          <c:yMode val="edge"/>
          <c:x val="0.53771840317924302"/>
          <c:y val="0.13411097861078689"/>
          <c:w val="0.27413544809920981"/>
          <c:h val="7.062491027837739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Q4 FY17</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Sheet1!$A$2:$A$3</c:f>
              <c:strCache>
                <c:ptCount val="2"/>
                <c:pt idx="0">
                  <c:v>Q4 FY17</c:v>
                </c:pt>
                <c:pt idx="1">
                  <c:v>Q1 FY18</c:v>
                </c:pt>
              </c:strCache>
            </c:strRef>
          </c:cat>
          <c:val>
            <c:numRef>
              <c:f>Sheet1!$B$2:$B$3</c:f>
              <c:numCache>
                <c:formatCode>0%</c:formatCode>
                <c:ptCount val="2"/>
                <c:pt idx="0">
                  <c:v>0.45</c:v>
                </c:pt>
                <c:pt idx="1">
                  <c:v>0.85000000000000031</c:v>
                </c:pt>
              </c:numCache>
            </c:numRef>
          </c:val>
          <c:extLst>
            <c:ext xmlns:c16="http://schemas.microsoft.com/office/drawing/2014/chart" uri="{C3380CC4-5D6E-409C-BE32-E72D297353CC}">
              <c16:uniqueId val="{00000000-4A1A-4EC8-BBB2-CA73E2AE4639}"/>
            </c:ext>
          </c:extLst>
        </c:ser>
        <c:dLbls>
          <c:showLegendKey val="0"/>
          <c:showVal val="0"/>
          <c:showCatName val="0"/>
          <c:showSerName val="0"/>
          <c:showPercent val="0"/>
          <c:showBubbleSize val="0"/>
        </c:dLbls>
        <c:gapWidth val="150"/>
        <c:axId val="255317120"/>
        <c:axId val="258362368"/>
      </c:barChart>
      <c:catAx>
        <c:axId val="255317120"/>
        <c:scaling>
          <c:orientation val="minMax"/>
        </c:scaling>
        <c:delete val="0"/>
        <c:axPos val="b"/>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258362368"/>
        <c:crosses val="autoZero"/>
        <c:auto val="1"/>
        <c:lblAlgn val="ctr"/>
        <c:lblOffset val="100"/>
        <c:noMultiLvlLbl val="0"/>
      </c:catAx>
      <c:valAx>
        <c:axId val="258362368"/>
        <c:scaling>
          <c:orientation val="minMax"/>
          <c:max val="1"/>
        </c:scaling>
        <c:delete val="0"/>
        <c:axPos val="l"/>
        <c:numFmt formatCode="0%"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255317120"/>
        <c:crosses val="autoZero"/>
        <c:crossBetween val="between"/>
        <c:majorUnit val="0.2"/>
      </c:valAx>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1" i="0" u="sng" strike="noStrike" kern="1200" spc="0" baseline="0">
                <a:solidFill>
                  <a:schemeClr val="tx1">
                    <a:lumMod val="65000"/>
                    <a:lumOff val="35000"/>
                  </a:schemeClr>
                </a:solidFill>
                <a:latin typeface="+mn-lt"/>
                <a:ea typeface="+mn-ea"/>
                <a:cs typeface="+mn-cs"/>
              </a:defRPr>
            </a:pPr>
            <a:r>
              <a:rPr lang="en-US" b="1" u="sng"/>
              <a:t>Reasons for not reaching the contacts</a:t>
            </a:r>
          </a:p>
        </c:rich>
      </c:tx>
      <c:layout>
        <c:manualLayout>
          <c:xMode val="edge"/>
          <c:yMode val="edge"/>
          <c:x val="0.13477162641171442"/>
          <c:y val="2.5921041740134185E-2"/>
        </c:manualLayout>
      </c:layout>
      <c:overlay val="0"/>
      <c:spPr>
        <a:noFill/>
        <a:ln>
          <a:noFill/>
        </a:ln>
        <a:effectLst/>
      </c:spPr>
      <c:txPr>
        <a:bodyPr rot="0" spcFirstLastPara="1" vertOverflow="ellipsis" vert="horz" wrap="square" anchor="ctr" anchorCtr="1"/>
        <a:lstStyle/>
        <a:p>
          <a:pPr>
            <a:defRPr sz="1862" b="1" i="0" u="sng"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Reasons for not contact</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C1A-4299-B3C0-C3E499DC4BF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C1A-4299-B3C0-C3E499DC4BF7}"/>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8C1A-4299-B3C0-C3E499DC4BF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C1A-4299-B3C0-C3E499DC4BF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8C1A-4299-B3C0-C3E499DC4BF7}"/>
              </c:ext>
            </c:extLst>
          </c:dPt>
          <c:dLbls>
            <c:dLbl>
              <c:idx val="0"/>
              <c:layout>
                <c:manualLayout>
                  <c:x val="-0.14965483672618429"/>
                  <c:y val="0.16622236534608445"/>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8C1A-4299-B3C0-C3E499DC4BF7}"/>
                </c:ext>
              </c:extLst>
            </c:dLbl>
            <c:dLbl>
              <c:idx val="1"/>
              <c:layout>
                <c:manualLayout>
                  <c:x val="-4.3373770128532375E-3"/>
                  <c:y val="-2.4308630482283319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8C1A-4299-B3C0-C3E499DC4BF7}"/>
                </c:ext>
              </c:extLst>
            </c:dLbl>
            <c:dLbl>
              <c:idx val="4"/>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1"/>
              <c:showSerName val="0"/>
              <c:showPercent val="1"/>
              <c:showBubbleSize val="0"/>
              <c:extLst>
                <c:ext xmlns:c16="http://schemas.microsoft.com/office/drawing/2014/chart" uri="{C3380CC4-5D6E-409C-BE32-E72D297353CC}">
                  <c16:uniqueId val="{00000009-8C1A-4299-B3C0-C3E499DC4BF7}"/>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Not Available</c:v>
                </c:pt>
                <c:pt idx="1">
                  <c:v>Divorced</c:v>
                </c:pt>
                <c:pt idx="2">
                  <c:v>Known Positive</c:v>
                </c:pt>
                <c:pt idx="3">
                  <c:v>Died</c:v>
                </c:pt>
                <c:pt idx="4">
                  <c:v>No reason collected</c:v>
                </c:pt>
              </c:strCache>
            </c:strRef>
          </c:cat>
          <c:val>
            <c:numRef>
              <c:f>Sheet1!$B$2:$B$6</c:f>
              <c:numCache>
                <c:formatCode>General</c:formatCode>
                <c:ptCount val="5"/>
                <c:pt idx="0">
                  <c:v>14</c:v>
                </c:pt>
                <c:pt idx="1">
                  <c:v>2</c:v>
                </c:pt>
                <c:pt idx="2">
                  <c:v>19</c:v>
                </c:pt>
                <c:pt idx="3">
                  <c:v>7</c:v>
                </c:pt>
                <c:pt idx="4">
                  <c:v>51</c:v>
                </c:pt>
              </c:numCache>
            </c:numRef>
          </c:val>
          <c:extLst>
            <c:ext xmlns:c16="http://schemas.microsoft.com/office/drawing/2014/chart" uri="{C3380CC4-5D6E-409C-BE32-E72D297353CC}">
              <c16:uniqueId val="{0000000A-8C1A-4299-B3C0-C3E499DC4BF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1" i="0" u="sng" strike="noStrike" kern="1200" spc="0" baseline="0">
                <a:solidFill>
                  <a:schemeClr val="tx1">
                    <a:lumMod val="65000"/>
                    <a:lumOff val="35000"/>
                  </a:schemeClr>
                </a:solidFill>
                <a:latin typeface="+mn-lt"/>
                <a:ea typeface="+mn-ea"/>
                <a:cs typeface="+mn-cs"/>
              </a:defRPr>
            </a:pPr>
            <a:r>
              <a:rPr lang="en-US" b="1" u="sng"/>
              <a:t>Who contacted the partner?</a:t>
            </a:r>
          </a:p>
        </c:rich>
      </c:tx>
      <c:layout>
        <c:manualLayout>
          <c:xMode val="edge"/>
          <c:yMode val="edge"/>
          <c:x val="0.20440951246750252"/>
          <c:y val="0"/>
        </c:manualLayout>
      </c:layout>
      <c:overlay val="0"/>
      <c:spPr>
        <a:noFill/>
        <a:ln>
          <a:noFill/>
        </a:ln>
        <a:effectLst/>
      </c:spPr>
    </c:title>
    <c:autoTitleDeleted val="0"/>
    <c:plotArea>
      <c:layout/>
      <c:pieChart>
        <c:varyColors val="1"/>
        <c:ser>
          <c:idx val="0"/>
          <c:order val="0"/>
          <c:tx>
            <c:strRef>
              <c:f>Sheet1!$B$1</c:f>
              <c:strCache>
                <c:ptCount val="1"/>
                <c:pt idx="0">
                  <c:v>Who contact with partner?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26B-4755-A3D4-A1B4AD9F3CC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26B-4755-A3D4-A1B4AD9F3CC8}"/>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A26B-4755-A3D4-A1B4AD9F3CC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26B-4755-A3D4-A1B4AD9F3CC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A26B-4755-A3D4-A1B4AD9F3CC8}"/>
              </c:ext>
            </c:extLst>
          </c:dPt>
          <c:dLbls>
            <c:dLbl>
              <c:idx val="0"/>
              <c:layout>
                <c:manualLayout>
                  <c:x val="-0.13661246379492353"/>
                  <c:y val="-0.23766397666879463"/>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A26B-4755-A3D4-A1B4AD9F3CC8}"/>
                </c:ext>
              </c:extLst>
            </c:dLbl>
            <c:dLbl>
              <c:idx val="1"/>
              <c:layout>
                <c:manualLayout>
                  <c:x val="7.7615046481430911E-3"/>
                  <c:y val="6.8344919940719505E-3"/>
                </c:manualLayout>
              </c:layout>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layout>
                    <c:manualLayout>
                      <c:w val="0.13423532474665104"/>
                      <c:h val="0.15615987590556396"/>
                    </c:manualLayout>
                  </c15:layout>
                </c:ext>
                <c:ext xmlns:c16="http://schemas.microsoft.com/office/drawing/2014/chart" uri="{C3380CC4-5D6E-409C-BE32-E72D297353CC}">
                  <c16:uniqueId val="{00000003-A26B-4755-A3D4-A1B4AD9F3CC8}"/>
                </c:ext>
              </c:extLst>
            </c:dLbl>
            <c:dLbl>
              <c:idx val="2"/>
              <c:layout>
                <c:manualLayout>
                  <c:x val="-4.9293542528693239E-5"/>
                  <c:y val="-4.041961570317304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A26B-4755-A3D4-A1B4AD9F3CC8}"/>
                </c:ext>
              </c:extLst>
            </c:dLbl>
            <c:dLbl>
              <c:idx val="3"/>
              <c:layout>
                <c:manualLayout>
                  <c:x val="5.8565543564042193E-2"/>
                  <c:y val="-4.7802943776221359E-3"/>
                </c:manualLayout>
              </c:layout>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A26B-4755-A3D4-A1B4AD9F3CC8}"/>
                </c:ext>
              </c:extLst>
            </c:dLbl>
            <c:dLbl>
              <c:idx val="4"/>
              <c:layout>
                <c:manualLayout>
                  <c:x val="0.21505581153355516"/>
                  <c:y val="2.4184670370166815E-3"/>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A26B-4755-A3D4-A1B4AD9F3CC8}"/>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Self-referral</c:v>
                </c:pt>
                <c:pt idx="1">
                  <c:v>Contract-referral</c:v>
                </c:pt>
                <c:pt idx="2">
                  <c:v>Client &amp; Provider referral</c:v>
                </c:pt>
                <c:pt idx="3">
                  <c:v>Provider-referral</c:v>
                </c:pt>
                <c:pt idx="4">
                  <c:v>No info</c:v>
                </c:pt>
              </c:strCache>
            </c:strRef>
          </c:cat>
          <c:val>
            <c:numRef>
              <c:f>Sheet1!$B$2:$B$6</c:f>
              <c:numCache>
                <c:formatCode>General</c:formatCode>
                <c:ptCount val="5"/>
                <c:pt idx="0">
                  <c:v>292</c:v>
                </c:pt>
                <c:pt idx="1">
                  <c:v>9</c:v>
                </c:pt>
                <c:pt idx="2">
                  <c:v>21</c:v>
                </c:pt>
                <c:pt idx="3">
                  <c:v>35</c:v>
                </c:pt>
                <c:pt idx="4">
                  <c:v>10</c:v>
                </c:pt>
              </c:numCache>
            </c:numRef>
          </c:val>
          <c:extLst>
            <c:ext xmlns:c16="http://schemas.microsoft.com/office/drawing/2014/chart" uri="{C3380CC4-5D6E-409C-BE32-E72D297353CC}">
              <c16:uniqueId val="{0000000A-A26B-4755-A3D4-A1B4AD9F3CC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1" i="0" u="sng" strike="noStrike" kern="1200" spc="0" baseline="0">
                <a:solidFill>
                  <a:schemeClr val="tx1">
                    <a:lumMod val="65000"/>
                    <a:lumOff val="35000"/>
                  </a:schemeClr>
                </a:solidFill>
                <a:latin typeface="+mn-lt"/>
                <a:ea typeface="+mn-ea"/>
                <a:cs typeface="+mn-cs"/>
              </a:defRPr>
            </a:pPr>
            <a:r>
              <a:rPr lang="en-US" b="1" u="sng"/>
              <a:t>How was the contact made?</a:t>
            </a:r>
          </a:p>
        </c:rich>
      </c:tx>
      <c:overlay val="0"/>
      <c:spPr>
        <a:noFill/>
        <a:ln>
          <a:noFill/>
        </a:ln>
        <a:effectLst/>
      </c:spPr>
      <c:txPr>
        <a:bodyPr rot="0" spcFirstLastPara="1" vertOverflow="ellipsis" vert="horz" wrap="square" anchor="ctr" anchorCtr="1"/>
        <a:lstStyle/>
        <a:p>
          <a:pPr>
            <a:defRPr sz="1862" b="1" i="0" u="sng"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How to contact?</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DBA-4569-8973-7804C5A85E5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DBA-4569-8973-7804C5A85E55}"/>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FDBA-4569-8973-7804C5A85E5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DBA-4569-8973-7804C5A85E5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FDBA-4569-8973-7804C5A85E55}"/>
              </c:ext>
            </c:extLst>
          </c:dPt>
          <c:dLbls>
            <c:dLbl>
              <c:idx val="0"/>
              <c:layout>
                <c:manualLayout>
                  <c:x val="-0.17413925490780527"/>
                  <c:y val="2.9928831821521579E-2"/>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FDBA-4569-8973-7804C5A85E55}"/>
                </c:ext>
              </c:extLst>
            </c:dLbl>
            <c:dLbl>
              <c:idx val="2"/>
              <c:layout>
                <c:manualLayout>
                  <c:x val="0.19279076902510417"/>
                  <c:y val="-6.4327447892673889E-2"/>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FDBA-4569-8973-7804C5A85E55}"/>
                </c:ext>
              </c:extLst>
            </c:dLbl>
            <c:dLbl>
              <c:idx val="4"/>
              <c:layout>
                <c:manualLayout>
                  <c:x val="0.25481716126004261"/>
                  <c:y val="1.4300436364890737E-3"/>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FDBA-4569-8973-7804C5A85E55}"/>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Telephone call</c:v>
                </c:pt>
                <c:pt idx="1">
                  <c:v>Text messages</c:v>
                </c:pt>
                <c:pt idx="2">
                  <c:v>Visit</c:v>
                </c:pt>
                <c:pt idx="3">
                  <c:v>FB</c:v>
                </c:pt>
                <c:pt idx="4">
                  <c:v>No Info</c:v>
                </c:pt>
              </c:strCache>
            </c:strRef>
          </c:cat>
          <c:val>
            <c:numRef>
              <c:f>Sheet1!$B$2:$B$6</c:f>
              <c:numCache>
                <c:formatCode>General</c:formatCode>
                <c:ptCount val="5"/>
                <c:pt idx="0">
                  <c:v>165</c:v>
                </c:pt>
                <c:pt idx="1">
                  <c:v>3</c:v>
                </c:pt>
                <c:pt idx="2">
                  <c:v>196</c:v>
                </c:pt>
                <c:pt idx="3">
                  <c:v>1</c:v>
                </c:pt>
                <c:pt idx="4">
                  <c:v>2</c:v>
                </c:pt>
              </c:numCache>
            </c:numRef>
          </c:val>
          <c:extLst>
            <c:ext xmlns:c16="http://schemas.microsoft.com/office/drawing/2014/chart" uri="{C3380CC4-5D6E-409C-BE32-E72D297353CC}">
              <c16:uniqueId val="{0000000A-FDBA-4569-8973-7804C5A85E5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DD8C5A-4551-4E4A-BBB4-D9A23FC10583}"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8FE653A5-E62F-4319-A713-D5124EBB9543}">
      <dgm:prSet phldrT="[Text]"/>
      <dgm:spPr/>
      <dgm:t>
        <a:bodyPr/>
        <a:lstStyle/>
        <a:p>
          <a:r>
            <a:rPr lang="en-US" b="1">
              <a:latin typeface="Segoe UI Black" panose="020B0A02040204020203" pitchFamily="34" charset="0"/>
              <a:ea typeface="Segoe UI Black" panose="020B0A02040204020203" pitchFamily="34" charset="0"/>
            </a:rPr>
            <a:t>DATA QUALITY</a:t>
          </a:r>
        </a:p>
      </dgm:t>
    </dgm:pt>
    <dgm:pt modelId="{D9DD8CA0-1AFE-47C1-AB81-2B5F595332F1}" type="parTrans" cxnId="{BE299437-CEA8-4F25-8D01-028EE0AA3266}">
      <dgm:prSet/>
      <dgm:spPr/>
      <dgm:t>
        <a:bodyPr/>
        <a:lstStyle/>
        <a:p>
          <a:endParaRPr lang="en-US"/>
        </a:p>
      </dgm:t>
    </dgm:pt>
    <dgm:pt modelId="{4368B32F-3287-4A71-B6B5-02D5E11209D3}" type="sibTrans" cxnId="{BE299437-CEA8-4F25-8D01-028EE0AA3266}">
      <dgm:prSet/>
      <dgm:spPr/>
      <dgm:t>
        <a:bodyPr/>
        <a:lstStyle/>
        <a:p>
          <a:endParaRPr lang="en-US"/>
        </a:p>
      </dgm:t>
    </dgm:pt>
    <dgm:pt modelId="{82A5632C-F414-4DE5-B8AD-18B5172360A3}">
      <dgm:prSet phldrT="[Text]"/>
      <dgm:spPr>
        <a:solidFill>
          <a:schemeClr val="accent2">
            <a:lumMod val="40000"/>
            <a:lumOff val="60000"/>
          </a:schemeClr>
        </a:solidFill>
      </dgm:spPr>
      <dgm:t>
        <a:bodyPr/>
        <a:lstStyle/>
        <a:p>
          <a:r>
            <a:rPr lang="en-US"/>
            <a:t>.</a:t>
          </a:r>
        </a:p>
      </dgm:t>
    </dgm:pt>
    <dgm:pt modelId="{233CA902-E03A-4414-A8EB-A87C4DCC2493}" type="parTrans" cxnId="{138F15F6-3A94-4254-AC48-F5F62464DBA9}">
      <dgm:prSet/>
      <dgm:spPr/>
      <dgm:t>
        <a:bodyPr/>
        <a:lstStyle/>
        <a:p>
          <a:endParaRPr lang="en-US"/>
        </a:p>
      </dgm:t>
    </dgm:pt>
    <dgm:pt modelId="{BA5EFC6A-EDD5-4046-B22A-7923C7382B74}" type="sibTrans" cxnId="{138F15F6-3A94-4254-AC48-F5F62464DBA9}">
      <dgm:prSet/>
      <dgm:spPr>
        <a:solidFill>
          <a:schemeClr val="accent6">
            <a:lumMod val="50000"/>
          </a:schemeClr>
        </a:solidFill>
      </dgm:spPr>
      <dgm:t>
        <a:bodyPr/>
        <a:lstStyle/>
        <a:p>
          <a:endParaRPr lang="en-US"/>
        </a:p>
      </dgm:t>
    </dgm:pt>
    <dgm:pt modelId="{31D2A832-B76C-4924-B60F-F6E6EC134F61}">
      <dgm:prSet phldrT="[Text]"/>
      <dgm:spPr>
        <a:solidFill>
          <a:schemeClr val="accent2">
            <a:lumMod val="40000"/>
            <a:lumOff val="60000"/>
          </a:schemeClr>
        </a:solidFill>
      </dgm:spPr>
      <dgm:t>
        <a:bodyPr/>
        <a:lstStyle/>
        <a:p>
          <a:r>
            <a:rPr lang="en-US"/>
            <a:t>.</a:t>
          </a:r>
        </a:p>
      </dgm:t>
    </dgm:pt>
    <dgm:pt modelId="{AF7790D0-3F18-4977-AEE3-C56CB06286BF}" type="parTrans" cxnId="{3AABDC1E-DDE3-4FD4-A5A4-56CA9113CD59}">
      <dgm:prSet/>
      <dgm:spPr/>
      <dgm:t>
        <a:bodyPr/>
        <a:lstStyle/>
        <a:p>
          <a:endParaRPr lang="en-US"/>
        </a:p>
      </dgm:t>
    </dgm:pt>
    <dgm:pt modelId="{D0076F79-A95B-497B-9076-D7CDD4A6C296}" type="sibTrans" cxnId="{3AABDC1E-DDE3-4FD4-A5A4-56CA9113CD59}">
      <dgm:prSet/>
      <dgm:spPr>
        <a:solidFill>
          <a:schemeClr val="accent6">
            <a:lumMod val="50000"/>
          </a:schemeClr>
        </a:solidFill>
      </dgm:spPr>
      <dgm:t>
        <a:bodyPr/>
        <a:lstStyle/>
        <a:p>
          <a:endParaRPr lang="en-US"/>
        </a:p>
      </dgm:t>
    </dgm:pt>
    <dgm:pt modelId="{08FA1854-EEA5-423E-B861-59B326DC3AD7}">
      <dgm:prSet phldrT="[Text]"/>
      <dgm:spPr>
        <a:solidFill>
          <a:schemeClr val="accent2">
            <a:lumMod val="40000"/>
            <a:lumOff val="60000"/>
          </a:schemeClr>
        </a:solidFill>
      </dgm:spPr>
      <dgm:t>
        <a:bodyPr/>
        <a:lstStyle/>
        <a:p>
          <a:r>
            <a:rPr lang="en-US"/>
            <a:t>.</a:t>
          </a:r>
        </a:p>
      </dgm:t>
    </dgm:pt>
    <dgm:pt modelId="{08CD1F29-787E-4181-BFF6-2C6711A1D059}" type="parTrans" cxnId="{F9349D70-302E-4E8B-8064-0BCD776027B6}">
      <dgm:prSet/>
      <dgm:spPr/>
      <dgm:t>
        <a:bodyPr/>
        <a:lstStyle/>
        <a:p>
          <a:endParaRPr lang="en-US"/>
        </a:p>
      </dgm:t>
    </dgm:pt>
    <dgm:pt modelId="{D85C6EFE-8036-4DBC-BF54-5B727995FB8B}" type="sibTrans" cxnId="{F9349D70-302E-4E8B-8064-0BCD776027B6}">
      <dgm:prSet/>
      <dgm:spPr>
        <a:solidFill>
          <a:schemeClr val="accent6">
            <a:lumMod val="50000"/>
          </a:schemeClr>
        </a:solidFill>
      </dgm:spPr>
      <dgm:t>
        <a:bodyPr/>
        <a:lstStyle/>
        <a:p>
          <a:endParaRPr lang="en-US"/>
        </a:p>
      </dgm:t>
    </dgm:pt>
    <dgm:pt modelId="{76769C1F-04EA-469B-9BA6-67AB6DE797BF}">
      <dgm:prSet phldrT="[Text]"/>
      <dgm:spPr>
        <a:solidFill>
          <a:schemeClr val="accent2">
            <a:lumMod val="40000"/>
            <a:lumOff val="60000"/>
          </a:schemeClr>
        </a:solidFill>
      </dgm:spPr>
      <dgm:t>
        <a:bodyPr/>
        <a:lstStyle/>
        <a:p>
          <a:r>
            <a:rPr lang="en-US"/>
            <a:t>.</a:t>
          </a:r>
        </a:p>
      </dgm:t>
    </dgm:pt>
    <dgm:pt modelId="{206BE50B-AA88-4A9D-B65F-F7CEA58A001A}" type="parTrans" cxnId="{239B122A-6CFA-42F1-AEF0-A519CB6954AA}">
      <dgm:prSet/>
      <dgm:spPr/>
      <dgm:t>
        <a:bodyPr/>
        <a:lstStyle/>
        <a:p>
          <a:endParaRPr lang="en-US"/>
        </a:p>
      </dgm:t>
    </dgm:pt>
    <dgm:pt modelId="{24D05EC3-B441-45D6-88D6-41DC494B2018}" type="sibTrans" cxnId="{239B122A-6CFA-42F1-AEF0-A519CB6954AA}">
      <dgm:prSet/>
      <dgm:spPr>
        <a:solidFill>
          <a:schemeClr val="accent6">
            <a:lumMod val="50000"/>
          </a:schemeClr>
        </a:solidFill>
      </dgm:spPr>
      <dgm:t>
        <a:bodyPr/>
        <a:lstStyle/>
        <a:p>
          <a:endParaRPr lang="en-US"/>
        </a:p>
      </dgm:t>
    </dgm:pt>
    <dgm:pt modelId="{A95341BE-3A20-4487-BEDC-1173A800AA2D}">
      <dgm:prSet phldrT="[Text]"/>
      <dgm:spPr>
        <a:solidFill>
          <a:schemeClr val="accent2">
            <a:lumMod val="40000"/>
            <a:lumOff val="60000"/>
          </a:schemeClr>
        </a:solidFill>
      </dgm:spPr>
      <dgm:t>
        <a:bodyPr/>
        <a:lstStyle/>
        <a:p>
          <a:r>
            <a:rPr lang="en-US"/>
            <a:t>.</a:t>
          </a:r>
        </a:p>
      </dgm:t>
    </dgm:pt>
    <dgm:pt modelId="{F0C6FCA6-F51E-47A4-9B0B-950E68AE58B0}" type="parTrans" cxnId="{0E3C1594-E544-4959-89FB-3CEC6EFA3C6A}">
      <dgm:prSet/>
      <dgm:spPr/>
      <dgm:t>
        <a:bodyPr/>
        <a:lstStyle/>
        <a:p>
          <a:endParaRPr lang="en-US"/>
        </a:p>
      </dgm:t>
    </dgm:pt>
    <dgm:pt modelId="{B454B945-1487-423C-9F1A-81F9695EA688}" type="sibTrans" cxnId="{0E3C1594-E544-4959-89FB-3CEC6EFA3C6A}">
      <dgm:prSet/>
      <dgm:spPr>
        <a:solidFill>
          <a:schemeClr val="accent6">
            <a:lumMod val="50000"/>
          </a:schemeClr>
        </a:solidFill>
      </dgm:spPr>
      <dgm:t>
        <a:bodyPr/>
        <a:lstStyle/>
        <a:p>
          <a:endParaRPr lang="en-US"/>
        </a:p>
      </dgm:t>
    </dgm:pt>
    <dgm:pt modelId="{288823C3-C08F-4701-BFFD-33ADF7328E0A}">
      <dgm:prSet phldrT="[Text]"/>
      <dgm:spPr>
        <a:solidFill>
          <a:schemeClr val="accent2">
            <a:lumMod val="40000"/>
            <a:lumOff val="60000"/>
          </a:schemeClr>
        </a:solidFill>
      </dgm:spPr>
      <dgm:t>
        <a:bodyPr/>
        <a:lstStyle/>
        <a:p>
          <a:r>
            <a:rPr lang="en-US"/>
            <a:t>.</a:t>
          </a:r>
        </a:p>
      </dgm:t>
    </dgm:pt>
    <dgm:pt modelId="{7A7F74E9-75A7-4952-A688-7CAD6FF35B3F}" type="sibTrans" cxnId="{81966596-65B9-45F7-AFBB-5B17F546B08A}">
      <dgm:prSet/>
      <dgm:spPr>
        <a:solidFill>
          <a:schemeClr val="accent6">
            <a:lumMod val="50000"/>
          </a:schemeClr>
        </a:solidFill>
      </dgm:spPr>
      <dgm:t>
        <a:bodyPr/>
        <a:lstStyle/>
        <a:p>
          <a:endParaRPr lang="en-US"/>
        </a:p>
      </dgm:t>
    </dgm:pt>
    <dgm:pt modelId="{CAE6828B-3360-40CE-B51C-CEF1B8F35F3C}" type="parTrans" cxnId="{81966596-65B9-45F7-AFBB-5B17F546B08A}">
      <dgm:prSet/>
      <dgm:spPr/>
      <dgm:t>
        <a:bodyPr/>
        <a:lstStyle/>
        <a:p>
          <a:endParaRPr lang="en-US"/>
        </a:p>
      </dgm:t>
    </dgm:pt>
    <dgm:pt modelId="{DA22F5A8-A454-4EDF-8786-CD4C744A2C1A}" type="pres">
      <dgm:prSet presAssocID="{9EDD8C5A-4551-4E4A-BBB4-D9A23FC10583}" presName="Name0" presStyleCnt="0">
        <dgm:presLayoutVars>
          <dgm:chMax val="1"/>
          <dgm:dir/>
          <dgm:animLvl val="ctr"/>
          <dgm:resizeHandles val="exact"/>
        </dgm:presLayoutVars>
      </dgm:prSet>
      <dgm:spPr/>
    </dgm:pt>
    <dgm:pt modelId="{E490A807-D1CF-454D-9CDC-3CD84AAB1822}" type="pres">
      <dgm:prSet presAssocID="{8FE653A5-E62F-4319-A713-D5124EBB9543}" presName="centerShape" presStyleLbl="node0" presStyleIdx="0" presStyleCnt="1"/>
      <dgm:spPr/>
    </dgm:pt>
    <dgm:pt modelId="{000D87BE-1CC7-4558-83D7-0123F61FB027}" type="pres">
      <dgm:prSet presAssocID="{82A5632C-F414-4DE5-B8AD-18B5172360A3}" presName="node" presStyleLbl="node1" presStyleIdx="0" presStyleCnt="6">
        <dgm:presLayoutVars>
          <dgm:bulletEnabled val="1"/>
        </dgm:presLayoutVars>
      </dgm:prSet>
      <dgm:spPr/>
    </dgm:pt>
    <dgm:pt modelId="{67FA822B-9CC1-466F-A328-663D1CB2294A}" type="pres">
      <dgm:prSet presAssocID="{82A5632C-F414-4DE5-B8AD-18B5172360A3}" presName="dummy" presStyleCnt="0"/>
      <dgm:spPr/>
    </dgm:pt>
    <dgm:pt modelId="{82A167B3-DC02-4A95-B4A3-3A41C4A09FC1}" type="pres">
      <dgm:prSet presAssocID="{BA5EFC6A-EDD5-4046-B22A-7923C7382B74}" presName="sibTrans" presStyleLbl="sibTrans2D1" presStyleIdx="0" presStyleCnt="6"/>
      <dgm:spPr/>
    </dgm:pt>
    <dgm:pt modelId="{DF4A5F5D-6FC5-4BF9-8BDE-CC15AFB9B63A}" type="pres">
      <dgm:prSet presAssocID="{31D2A832-B76C-4924-B60F-F6E6EC134F61}" presName="node" presStyleLbl="node1" presStyleIdx="1" presStyleCnt="6">
        <dgm:presLayoutVars>
          <dgm:bulletEnabled val="1"/>
        </dgm:presLayoutVars>
      </dgm:prSet>
      <dgm:spPr/>
    </dgm:pt>
    <dgm:pt modelId="{41440199-A249-47F9-8117-84CCB6E8C638}" type="pres">
      <dgm:prSet presAssocID="{31D2A832-B76C-4924-B60F-F6E6EC134F61}" presName="dummy" presStyleCnt="0"/>
      <dgm:spPr/>
    </dgm:pt>
    <dgm:pt modelId="{0720FFA3-2D06-4F58-A6FC-48348FD0C315}" type="pres">
      <dgm:prSet presAssocID="{D0076F79-A95B-497B-9076-D7CDD4A6C296}" presName="sibTrans" presStyleLbl="sibTrans2D1" presStyleIdx="1" presStyleCnt="6"/>
      <dgm:spPr/>
    </dgm:pt>
    <dgm:pt modelId="{53869394-3146-486E-A3D1-07ACD3C100CD}" type="pres">
      <dgm:prSet presAssocID="{08FA1854-EEA5-423E-B861-59B326DC3AD7}" presName="node" presStyleLbl="node1" presStyleIdx="2" presStyleCnt="6">
        <dgm:presLayoutVars>
          <dgm:bulletEnabled val="1"/>
        </dgm:presLayoutVars>
      </dgm:prSet>
      <dgm:spPr/>
    </dgm:pt>
    <dgm:pt modelId="{AC4F30B5-3BF5-4928-949F-0AE8C44A9FF3}" type="pres">
      <dgm:prSet presAssocID="{08FA1854-EEA5-423E-B861-59B326DC3AD7}" presName="dummy" presStyleCnt="0"/>
      <dgm:spPr/>
    </dgm:pt>
    <dgm:pt modelId="{9FC54FFE-7880-4F77-9EF0-3FE1E6DE47BB}" type="pres">
      <dgm:prSet presAssocID="{D85C6EFE-8036-4DBC-BF54-5B727995FB8B}" presName="sibTrans" presStyleLbl="sibTrans2D1" presStyleIdx="2" presStyleCnt="6"/>
      <dgm:spPr/>
    </dgm:pt>
    <dgm:pt modelId="{21B3A4BA-C535-4A35-95FD-1D8EA67EEE57}" type="pres">
      <dgm:prSet presAssocID="{A95341BE-3A20-4487-BEDC-1173A800AA2D}" presName="node" presStyleLbl="node1" presStyleIdx="3" presStyleCnt="6">
        <dgm:presLayoutVars>
          <dgm:bulletEnabled val="1"/>
        </dgm:presLayoutVars>
      </dgm:prSet>
      <dgm:spPr/>
    </dgm:pt>
    <dgm:pt modelId="{BF0CD95A-9943-494E-966C-B9E84ADACC8C}" type="pres">
      <dgm:prSet presAssocID="{A95341BE-3A20-4487-BEDC-1173A800AA2D}" presName="dummy" presStyleCnt="0"/>
      <dgm:spPr/>
    </dgm:pt>
    <dgm:pt modelId="{9C6DEB46-012B-4607-9BF8-45FBA2E7029C}" type="pres">
      <dgm:prSet presAssocID="{B454B945-1487-423C-9F1A-81F9695EA688}" presName="sibTrans" presStyleLbl="sibTrans2D1" presStyleIdx="3" presStyleCnt="6"/>
      <dgm:spPr/>
    </dgm:pt>
    <dgm:pt modelId="{26950E03-C443-42D6-8B07-FF198546AA22}" type="pres">
      <dgm:prSet presAssocID="{288823C3-C08F-4701-BFFD-33ADF7328E0A}" presName="node" presStyleLbl="node1" presStyleIdx="4" presStyleCnt="6">
        <dgm:presLayoutVars>
          <dgm:bulletEnabled val="1"/>
        </dgm:presLayoutVars>
      </dgm:prSet>
      <dgm:spPr/>
    </dgm:pt>
    <dgm:pt modelId="{528EA782-0930-4084-BD2A-AD20DC38B2F3}" type="pres">
      <dgm:prSet presAssocID="{288823C3-C08F-4701-BFFD-33ADF7328E0A}" presName="dummy" presStyleCnt="0"/>
      <dgm:spPr/>
    </dgm:pt>
    <dgm:pt modelId="{9860948E-E38B-49F8-B78A-D8F8BEF39203}" type="pres">
      <dgm:prSet presAssocID="{7A7F74E9-75A7-4952-A688-7CAD6FF35B3F}" presName="sibTrans" presStyleLbl="sibTrans2D1" presStyleIdx="4" presStyleCnt="6"/>
      <dgm:spPr/>
    </dgm:pt>
    <dgm:pt modelId="{2EE1B4F9-53EC-48A3-986B-F98D4E1DD76E}" type="pres">
      <dgm:prSet presAssocID="{76769C1F-04EA-469B-9BA6-67AB6DE797BF}" presName="node" presStyleLbl="node1" presStyleIdx="5" presStyleCnt="6">
        <dgm:presLayoutVars>
          <dgm:bulletEnabled val="1"/>
        </dgm:presLayoutVars>
      </dgm:prSet>
      <dgm:spPr/>
    </dgm:pt>
    <dgm:pt modelId="{88F727A1-196F-4379-BC55-34D989EEF478}" type="pres">
      <dgm:prSet presAssocID="{76769C1F-04EA-469B-9BA6-67AB6DE797BF}" presName="dummy" presStyleCnt="0"/>
      <dgm:spPr/>
    </dgm:pt>
    <dgm:pt modelId="{71A9950A-2819-43DF-8E3F-A8BC2A651677}" type="pres">
      <dgm:prSet presAssocID="{24D05EC3-B441-45D6-88D6-41DC494B2018}" presName="sibTrans" presStyleLbl="sibTrans2D1" presStyleIdx="5" presStyleCnt="6"/>
      <dgm:spPr/>
    </dgm:pt>
  </dgm:ptLst>
  <dgm:cxnLst>
    <dgm:cxn modelId="{75027809-643F-4A39-8614-7C49D01CD270}" type="presOf" srcId="{9EDD8C5A-4551-4E4A-BBB4-D9A23FC10583}" destId="{DA22F5A8-A454-4EDF-8786-CD4C744A2C1A}" srcOrd="0" destOrd="0" presId="urn:microsoft.com/office/officeart/2005/8/layout/radial6"/>
    <dgm:cxn modelId="{B35D2717-3396-4A98-B346-F79A92977179}" type="presOf" srcId="{76769C1F-04EA-469B-9BA6-67AB6DE797BF}" destId="{2EE1B4F9-53EC-48A3-986B-F98D4E1DD76E}" srcOrd="0" destOrd="0" presId="urn:microsoft.com/office/officeart/2005/8/layout/radial6"/>
    <dgm:cxn modelId="{C82BF817-C91A-4299-B2CB-094430B7014C}" type="presOf" srcId="{288823C3-C08F-4701-BFFD-33ADF7328E0A}" destId="{26950E03-C443-42D6-8B07-FF198546AA22}" srcOrd="0" destOrd="0" presId="urn:microsoft.com/office/officeart/2005/8/layout/radial6"/>
    <dgm:cxn modelId="{3AABDC1E-DDE3-4FD4-A5A4-56CA9113CD59}" srcId="{8FE653A5-E62F-4319-A713-D5124EBB9543}" destId="{31D2A832-B76C-4924-B60F-F6E6EC134F61}" srcOrd="1" destOrd="0" parTransId="{AF7790D0-3F18-4977-AEE3-C56CB06286BF}" sibTransId="{D0076F79-A95B-497B-9076-D7CDD4A6C296}"/>
    <dgm:cxn modelId="{239B122A-6CFA-42F1-AEF0-A519CB6954AA}" srcId="{8FE653A5-E62F-4319-A713-D5124EBB9543}" destId="{76769C1F-04EA-469B-9BA6-67AB6DE797BF}" srcOrd="5" destOrd="0" parTransId="{206BE50B-AA88-4A9D-B65F-F7CEA58A001A}" sibTransId="{24D05EC3-B441-45D6-88D6-41DC494B2018}"/>
    <dgm:cxn modelId="{2175FD2F-2530-45F3-9196-F40CC50E9F2A}" type="presOf" srcId="{82A5632C-F414-4DE5-B8AD-18B5172360A3}" destId="{000D87BE-1CC7-4558-83D7-0123F61FB027}" srcOrd="0" destOrd="0" presId="urn:microsoft.com/office/officeart/2005/8/layout/radial6"/>
    <dgm:cxn modelId="{BE299437-CEA8-4F25-8D01-028EE0AA3266}" srcId="{9EDD8C5A-4551-4E4A-BBB4-D9A23FC10583}" destId="{8FE653A5-E62F-4319-A713-D5124EBB9543}" srcOrd="0" destOrd="0" parTransId="{D9DD8CA0-1AFE-47C1-AB81-2B5F595332F1}" sibTransId="{4368B32F-3287-4A71-B6B5-02D5E11209D3}"/>
    <dgm:cxn modelId="{FFF6B33A-A143-477C-8264-464A0C0D12E3}" type="presOf" srcId="{8FE653A5-E62F-4319-A713-D5124EBB9543}" destId="{E490A807-D1CF-454D-9CDC-3CD84AAB1822}" srcOrd="0" destOrd="0" presId="urn:microsoft.com/office/officeart/2005/8/layout/radial6"/>
    <dgm:cxn modelId="{AD98B76E-BA2B-4B17-A402-ACA0F8258234}" type="presOf" srcId="{7A7F74E9-75A7-4952-A688-7CAD6FF35B3F}" destId="{9860948E-E38B-49F8-B78A-D8F8BEF39203}" srcOrd="0" destOrd="0" presId="urn:microsoft.com/office/officeart/2005/8/layout/radial6"/>
    <dgm:cxn modelId="{73365650-0AA7-4E5F-B597-D7D1D8B43747}" type="presOf" srcId="{B454B945-1487-423C-9F1A-81F9695EA688}" destId="{9C6DEB46-012B-4607-9BF8-45FBA2E7029C}" srcOrd="0" destOrd="0" presId="urn:microsoft.com/office/officeart/2005/8/layout/radial6"/>
    <dgm:cxn modelId="{F9349D70-302E-4E8B-8064-0BCD776027B6}" srcId="{8FE653A5-E62F-4319-A713-D5124EBB9543}" destId="{08FA1854-EEA5-423E-B861-59B326DC3AD7}" srcOrd="2" destOrd="0" parTransId="{08CD1F29-787E-4181-BFF6-2C6711A1D059}" sibTransId="{D85C6EFE-8036-4DBC-BF54-5B727995FB8B}"/>
    <dgm:cxn modelId="{8A49AA52-90ED-4C69-A9BB-727542E2E9B6}" type="presOf" srcId="{D0076F79-A95B-497B-9076-D7CDD4A6C296}" destId="{0720FFA3-2D06-4F58-A6FC-48348FD0C315}" srcOrd="0" destOrd="0" presId="urn:microsoft.com/office/officeart/2005/8/layout/radial6"/>
    <dgm:cxn modelId="{0D657F85-2922-4AA8-B19D-5BF5912E7A01}" type="presOf" srcId="{24D05EC3-B441-45D6-88D6-41DC494B2018}" destId="{71A9950A-2819-43DF-8E3F-A8BC2A651677}" srcOrd="0" destOrd="0" presId="urn:microsoft.com/office/officeart/2005/8/layout/radial6"/>
    <dgm:cxn modelId="{1A75C086-5D99-4015-9E5F-F7855E84D136}" type="presOf" srcId="{31D2A832-B76C-4924-B60F-F6E6EC134F61}" destId="{DF4A5F5D-6FC5-4BF9-8BDE-CC15AFB9B63A}" srcOrd="0" destOrd="0" presId="urn:microsoft.com/office/officeart/2005/8/layout/radial6"/>
    <dgm:cxn modelId="{0E3C1594-E544-4959-89FB-3CEC6EFA3C6A}" srcId="{8FE653A5-E62F-4319-A713-D5124EBB9543}" destId="{A95341BE-3A20-4487-BEDC-1173A800AA2D}" srcOrd="3" destOrd="0" parTransId="{F0C6FCA6-F51E-47A4-9B0B-950E68AE58B0}" sibTransId="{B454B945-1487-423C-9F1A-81F9695EA688}"/>
    <dgm:cxn modelId="{81966596-65B9-45F7-AFBB-5B17F546B08A}" srcId="{8FE653A5-E62F-4319-A713-D5124EBB9543}" destId="{288823C3-C08F-4701-BFFD-33ADF7328E0A}" srcOrd="4" destOrd="0" parTransId="{CAE6828B-3360-40CE-B51C-CEF1B8F35F3C}" sibTransId="{7A7F74E9-75A7-4952-A688-7CAD6FF35B3F}"/>
    <dgm:cxn modelId="{95F1CCA7-7E74-413F-9A65-0A5C247D6C9F}" type="presOf" srcId="{A95341BE-3A20-4487-BEDC-1173A800AA2D}" destId="{21B3A4BA-C535-4A35-95FD-1D8EA67EEE57}" srcOrd="0" destOrd="0" presId="urn:microsoft.com/office/officeart/2005/8/layout/radial6"/>
    <dgm:cxn modelId="{2ED144AE-DF91-4E69-B29A-1574A4F37C1D}" type="presOf" srcId="{BA5EFC6A-EDD5-4046-B22A-7923C7382B74}" destId="{82A167B3-DC02-4A95-B4A3-3A41C4A09FC1}" srcOrd="0" destOrd="0" presId="urn:microsoft.com/office/officeart/2005/8/layout/radial6"/>
    <dgm:cxn modelId="{CAD2F9C0-98EF-4ACC-A549-03BD5A104AE0}" type="presOf" srcId="{08FA1854-EEA5-423E-B861-59B326DC3AD7}" destId="{53869394-3146-486E-A3D1-07ACD3C100CD}" srcOrd="0" destOrd="0" presId="urn:microsoft.com/office/officeart/2005/8/layout/radial6"/>
    <dgm:cxn modelId="{F1E8FAC9-F0FE-43E8-9B85-6F93F02A9986}" type="presOf" srcId="{D85C6EFE-8036-4DBC-BF54-5B727995FB8B}" destId="{9FC54FFE-7880-4F77-9EF0-3FE1E6DE47BB}" srcOrd="0" destOrd="0" presId="urn:microsoft.com/office/officeart/2005/8/layout/radial6"/>
    <dgm:cxn modelId="{138F15F6-3A94-4254-AC48-F5F62464DBA9}" srcId="{8FE653A5-E62F-4319-A713-D5124EBB9543}" destId="{82A5632C-F414-4DE5-B8AD-18B5172360A3}" srcOrd="0" destOrd="0" parTransId="{233CA902-E03A-4414-A8EB-A87C4DCC2493}" sibTransId="{BA5EFC6A-EDD5-4046-B22A-7923C7382B74}"/>
    <dgm:cxn modelId="{A20803B9-BC82-4C20-A5E0-B77019ED6327}" type="presParOf" srcId="{DA22F5A8-A454-4EDF-8786-CD4C744A2C1A}" destId="{E490A807-D1CF-454D-9CDC-3CD84AAB1822}" srcOrd="0" destOrd="0" presId="urn:microsoft.com/office/officeart/2005/8/layout/radial6"/>
    <dgm:cxn modelId="{6BDCD9AA-21A5-42B2-8FB7-7BA2B9E54E31}" type="presParOf" srcId="{DA22F5A8-A454-4EDF-8786-CD4C744A2C1A}" destId="{000D87BE-1CC7-4558-83D7-0123F61FB027}" srcOrd="1" destOrd="0" presId="urn:microsoft.com/office/officeart/2005/8/layout/radial6"/>
    <dgm:cxn modelId="{9EB13F8A-201C-4D7C-9032-1D9415C9FCEC}" type="presParOf" srcId="{DA22F5A8-A454-4EDF-8786-CD4C744A2C1A}" destId="{67FA822B-9CC1-466F-A328-663D1CB2294A}" srcOrd="2" destOrd="0" presId="urn:microsoft.com/office/officeart/2005/8/layout/radial6"/>
    <dgm:cxn modelId="{DC035D53-E8F3-44C0-B60D-BD38FA402F10}" type="presParOf" srcId="{DA22F5A8-A454-4EDF-8786-CD4C744A2C1A}" destId="{82A167B3-DC02-4A95-B4A3-3A41C4A09FC1}" srcOrd="3" destOrd="0" presId="urn:microsoft.com/office/officeart/2005/8/layout/radial6"/>
    <dgm:cxn modelId="{3F2388AD-496E-48A7-A3F3-FB9B4B3FD39D}" type="presParOf" srcId="{DA22F5A8-A454-4EDF-8786-CD4C744A2C1A}" destId="{DF4A5F5D-6FC5-4BF9-8BDE-CC15AFB9B63A}" srcOrd="4" destOrd="0" presId="urn:microsoft.com/office/officeart/2005/8/layout/radial6"/>
    <dgm:cxn modelId="{6D569DF7-9641-4A57-BD9C-9344A4D3017D}" type="presParOf" srcId="{DA22F5A8-A454-4EDF-8786-CD4C744A2C1A}" destId="{41440199-A249-47F9-8117-84CCB6E8C638}" srcOrd="5" destOrd="0" presId="urn:microsoft.com/office/officeart/2005/8/layout/radial6"/>
    <dgm:cxn modelId="{AA6A2DEF-2DB4-40C9-B478-DE6F4F8EB6E9}" type="presParOf" srcId="{DA22F5A8-A454-4EDF-8786-CD4C744A2C1A}" destId="{0720FFA3-2D06-4F58-A6FC-48348FD0C315}" srcOrd="6" destOrd="0" presId="urn:microsoft.com/office/officeart/2005/8/layout/radial6"/>
    <dgm:cxn modelId="{133ACA0F-F336-4691-BF46-63C691D6E4EE}" type="presParOf" srcId="{DA22F5A8-A454-4EDF-8786-CD4C744A2C1A}" destId="{53869394-3146-486E-A3D1-07ACD3C100CD}" srcOrd="7" destOrd="0" presId="urn:microsoft.com/office/officeart/2005/8/layout/radial6"/>
    <dgm:cxn modelId="{6028FC37-7449-4E1A-B48A-48F191F7B55E}" type="presParOf" srcId="{DA22F5A8-A454-4EDF-8786-CD4C744A2C1A}" destId="{AC4F30B5-3BF5-4928-949F-0AE8C44A9FF3}" srcOrd="8" destOrd="0" presId="urn:microsoft.com/office/officeart/2005/8/layout/radial6"/>
    <dgm:cxn modelId="{BB62A5A1-3727-4366-ACE9-DF4B56DFAD90}" type="presParOf" srcId="{DA22F5A8-A454-4EDF-8786-CD4C744A2C1A}" destId="{9FC54FFE-7880-4F77-9EF0-3FE1E6DE47BB}" srcOrd="9" destOrd="0" presId="urn:microsoft.com/office/officeart/2005/8/layout/radial6"/>
    <dgm:cxn modelId="{962EBE38-9131-4EA6-A2E7-059F166A087B}" type="presParOf" srcId="{DA22F5A8-A454-4EDF-8786-CD4C744A2C1A}" destId="{21B3A4BA-C535-4A35-95FD-1D8EA67EEE57}" srcOrd="10" destOrd="0" presId="urn:microsoft.com/office/officeart/2005/8/layout/radial6"/>
    <dgm:cxn modelId="{960A4BFC-8B10-49F5-8B29-8F3C7AC2DCEA}" type="presParOf" srcId="{DA22F5A8-A454-4EDF-8786-CD4C744A2C1A}" destId="{BF0CD95A-9943-494E-966C-B9E84ADACC8C}" srcOrd="11" destOrd="0" presId="urn:microsoft.com/office/officeart/2005/8/layout/radial6"/>
    <dgm:cxn modelId="{0FD45E15-C4FF-4484-9546-2D2F5CCB3610}" type="presParOf" srcId="{DA22F5A8-A454-4EDF-8786-CD4C744A2C1A}" destId="{9C6DEB46-012B-4607-9BF8-45FBA2E7029C}" srcOrd="12" destOrd="0" presId="urn:microsoft.com/office/officeart/2005/8/layout/radial6"/>
    <dgm:cxn modelId="{6ABE3B28-2490-4EEE-B9BF-F589EF64CA62}" type="presParOf" srcId="{DA22F5A8-A454-4EDF-8786-CD4C744A2C1A}" destId="{26950E03-C443-42D6-8B07-FF198546AA22}" srcOrd="13" destOrd="0" presId="urn:microsoft.com/office/officeart/2005/8/layout/radial6"/>
    <dgm:cxn modelId="{678FCFCF-5FCF-40D6-A479-90367C7E6A6C}" type="presParOf" srcId="{DA22F5A8-A454-4EDF-8786-CD4C744A2C1A}" destId="{528EA782-0930-4084-BD2A-AD20DC38B2F3}" srcOrd="14" destOrd="0" presId="urn:microsoft.com/office/officeart/2005/8/layout/radial6"/>
    <dgm:cxn modelId="{1A6D31A3-33E9-4639-8C8E-2AA845BFC3F9}" type="presParOf" srcId="{DA22F5A8-A454-4EDF-8786-CD4C744A2C1A}" destId="{9860948E-E38B-49F8-B78A-D8F8BEF39203}" srcOrd="15" destOrd="0" presId="urn:microsoft.com/office/officeart/2005/8/layout/radial6"/>
    <dgm:cxn modelId="{0A93B729-DB93-435F-A444-EC13BE1C63CF}" type="presParOf" srcId="{DA22F5A8-A454-4EDF-8786-CD4C744A2C1A}" destId="{2EE1B4F9-53EC-48A3-986B-F98D4E1DD76E}" srcOrd="16" destOrd="0" presId="urn:microsoft.com/office/officeart/2005/8/layout/radial6"/>
    <dgm:cxn modelId="{AD432BBA-A76C-4C77-BAF0-34158FADA9C6}" type="presParOf" srcId="{DA22F5A8-A454-4EDF-8786-CD4C744A2C1A}" destId="{88F727A1-196F-4379-BC55-34D989EEF478}" srcOrd="17" destOrd="0" presId="urn:microsoft.com/office/officeart/2005/8/layout/radial6"/>
    <dgm:cxn modelId="{89B82C3C-DAA5-4C04-B36D-1F677A7DF719}" type="presParOf" srcId="{DA22F5A8-A454-4EDF-8786-CD4C744A2C1A}" destId="{71A9950A-2819-43DF-8E3F-A8BC2A651677}" srcOrd="18" destOrd="0" presId="urn:microsoft.com/office/officeart/2005/8/layout/radial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317035-1307-41E7-BCED-92327C30F68C}" type="doc">
      <dgm:prSet loTypeId="urn:microsoft.com/office/officeart/2011/layout/TabList" loCatId="list" qsTypeId="urn:microsoft.com/office/officeart/2005/8/quickstyle/simple1" qsCatId="simple" csTypeId="urn:microsoft.com/office/officeart/2005/8/colors/colorful1" csCatId="colorful" phldr="1"/>
      <dgm:spPr/>
      <dgm:t>
        <a:bodyPr/>
        <a:lstStyle/>
        <a:p>
          <a:endParaRPr lang="en-US"/>
        </a:p>
      </dgm:t>
    </dgm:pt>
    <dgm:pt modelId="{D1BBD235-2977-474D-88C1-56734A882D6E}">
      <dgm:prSet phldrT="[Text]" custT="1"/>
      <dgm:spPr/>
      <dgm:t>
        <a:bodyPr/>
        <a:lstStyle/>
        <a:p>
          <a:r>
            <a:rPr lang="en-US" sz="2000"/>
            <a:t>1</a:t>
          </a:r>
        </a:p>
      </dgm:t>
    </dgm:pt>
    <dgm:pt modelId="{308906CA-2B20-4BED-A08B-CC6ABD86DEE7}" type="parTrans" cxnId="{F3855786-7406-4B5C-9201-194353D9BCFE}">
      <dgm:prSet/>
      <dgm:spPr/>
      <dgm:t>
        <a:bodyPr/>
        <a:lstStyle/>
        <a:p>
          <a:endParaRPr lang="en-US"/>
        </a:p>
      </dgm:t>
    </dgm:pt>
    <dgm:pt modelId="{356CB4D9-4379-4A98-A4C6-39205E6FDCDE}" type="sibTrans" cxnId="{F3855786-7406-4B5C-9201-194353D9BCFE}">
      <dgm:prSet/>
      <dgm:spPr/>
      <dgm:t>
        <a:bodyPr/>
        <a:lstStyle/>
        <a:p>
          <a:endParaRPr lang="en-US"/>
        </a:p>
      </dgm:t>
    </dgm:pt>
    <dgm:pt modelId="{3939A5E5-6525-49BF-8723-A8376A8AE598}">
      <dgm:prSet phldrT="[Text]" custT="1"/>
      <dgm:spPr/>
      <dgm:t>
        <a:bodyPr anchor="ctr"/>
        <a:lstStyle/>
        <a:p>
          <a:pPr>
            <a:buFont typeface="Arial" panose="020B0604020202020204" pitchFamily="34" charset="0"/>
            <a:buChar char="•"/>
          </a:pPr>
          <a:r>
            <a:rPr lang="en-US" sz="1700" b="1" dirty="0"/>
            <a:t>Number of eligible clients in the last quarter. </a:t>
          </a:r>
          <a:r>
            <a:rPr lang="en-US" sz="1400" b="0" i="1" dirty="0"/>
            <a:t>Define “Eligible Clients”</a:t>
          </a:r>
          <a:endParaRPr lang="en-US" sz="1700" b="0" i="1" dirty="0"/>
        </a:p>
      </dgm:t>
    </dgm:pt>
    <dgm:pt modelId="{8A357E05-19E1-4913-8E16-C0DEF809AAF1}" type="parTrans" cxnId="{717CFA72-7F90-465F-A638-FF9EDC4BA13B}">
      <dgm:prSet/>
      <dgm:spPr/>
      <dgm:t>
        <a:bodyPr/>
        <a:lstStyle/>
        <a:p>
          <a:endParaRPr lang="en-US"/>
        </a:p>
      </dgm:t>
    </dgm:pt>
    <dgm:pt modelId="{560F9B0E-AD25-4DCD-8503-662BA2D7576A}" type="sibTrans" cxnId="{717CFA72-7F90-465F-A638-FF9EDC4BA13B}">
      <dgm:prSet/>
      <dgm:spPr/>
      <dgm:t>
        <a:bodyPr/>
        <a:lstStyle/>
        <a:p>
          <a:endParaRPr lang="en-US"/>
        </a:p>
      </dgm:t>
    </dgm:pt>
    <dgm:pt modelId="{B24AE893-6144-4E5B-932F-B4A8956F2AC3}">
      <dgm:prSet phldrT="[Text]" custT="1"/>
      <dgm:spPr/>
      <dgm:t>
        <a:bodyPr/>
        <a:lstStyle/>
        <a:p>
          <a:r>
            <a:rPr lang="en-US" sz="2000" dirty="0"/>
            <a:t>2</a:t>
          </a:r>
        </a:p>
      </dgm:t>
    </dgm:pt>
    <dgm:pt modelId="{4BE53309-3459-4065-BEA1-48ACE3CD4920}" type="parTrans" cxnId="{C78A4B83-2E3B-45CA-9F48-D2E98A76D431}">
      <dgm:prSet/>
      <dgm:spPr/>
      <dgm:t>
        <a:bodyPr/>
        <a:lstStyle/>
        <a:p>
          <a:endParaRPr lang="en-US"/>
        </a:p>
      </dgm:t>
    </dgm:pt>
    <dgm:pt modelId="{02762B83-D9E9-4FEF-B7EA-8F15B469AD4E}" type="sibTrans" cxnId="{C78A4B83-2E3B-45CA-9F48-D2E98A76D431}">
      <dgm:prSet/>
      <dgm:spPr/>
      <dgm:t>
        <a:bodyPr/>
        <a:lstStyle/>
        <a:p>
          <a:endParaRPr lang="en-US"/>
        </a:p>
      </dgm:t>
    </dgm:pt>
    <dgm:pt modelId="{5DF9C7DE-2339-4856-A827-87410EED178E}">
      <dgm:prSet phldrT="[Text]" custT="1"/>
      <dgm:spPr/>
      <dgm:t>
        <a:bodyPr anchor="ctr"/>
        <a:lstStyle/>
        <a:p>
          <a:pPr>
            <a:buFont typeface="Arial" panose="020B0604020202020204" pitchFamily="34" charset="0"/>
            <a:buChar char="•"/>
          </a:pPr>
          <a:r>
            <a:rPr lang="en-US" sz="1700" b="1" dirty="0"/>
            <a:t>Number of Eligible clients offered network-based testing services</a:t>
          </a:r>
          <a:endParaRPr lang="en-US" sz="1700" dirty="0"/>
        </a:p>
      </dgm:t>
    </dgm:pt>
    <dgm:pt modelId="{27D718F1-03A3-473A-A61D-436FD0D3DC9C}" type="parTrans" cxnId="{9C384B1F-BCCE-4C90-944D-165C02DD605E}">
      <dgm:prSet/>
      <dgm:spPr/>
      <dgm:t>
        <a:bodyPr/>
        <a:lstStyle/>
        <a:p>
          <a:endParaRPr lang="en-US"/>
        </a:p>
      </dgm:t>
    </dgm:pt>
    <dgm:pt modelId="{DBBC44F1-63AC-4AD0-B4C9-5535C83719EA}" type="sibTrans" cxnId="{9C384B1F-BCCE-4C90-944D-165C02DD605E}">
      <dgm:prSet/>
      <dgm:spPr/>
      <dgm:t>
        <a:bodyPr/>
        <a:lstStyle/>
        <a:p>
          <a:endParaRPr lang="en-US"/>
        </a:p>
      </dgm:t>
    </dgm:pt>
    <dgm:pt modelId="{E49B5700-3253-41C3-ACA6-FF1EE863C7C4}">
      <dgm:prSet phldrT="[Text]" custT="1"/>
      <dgm:spPr/>
      <dgm:t>
        <a:bodyPr/>
        <a:lstStyle/>
        <a:p>
          <a:r>
            <a:rPr lang="en-US" sz="2000"/>
            <a:t>3</a:t>
          </a:r>
        </a:p>
      </dgm:t>
    </dgm:pt>
    <dgm:pt modelId="{5A0552FB-6564-403B-A5D4-B4C6C8B1F183}" type="parTrans" cxnId="{B8401771-E821-490B-B089-E6FF29D56BB2}">
      <dgm:prSet/>
      <dgm:spPr/>
      <dgm:t>
        <a:bodyPr/>
        <a:lstStyle/>
        <a:p>
          <a:endParaRPr lang="en-US"/>
        </a:p>
      </dgm:t>
    </dgm:pt>
    <dgm:pt modelId="{8A0167AB-2175-4EF3-9671-284EFDD654AD}" type="sibTrans" cxnId="{B8401771-E821-490B-B089-E6FF29D56BB2}">
      <dgm:prSet/>
      <dgm:spPr/>
      <dgm:t>
        <a:bodyPr/>
        <a:lstStyle/>
        <a:p>
          <a:endParaRPr lang="en-US"/>
        </a:p>
      </dgm:t>
    </dgm:pt>
    <dgm:pt modelId="{1A31C6CE-827B-4A2B-A323-EDB8DDA2783C}">
      <dgm:prSet phldrT="[Text]" custT="1"/>
      <dgm:spPr/>
      <dgm:t>
        <a:bodyPr anchor="ctr"/>
        <a:lstStyle/>
        <a:p>
          <a:pPr>
            <a:buFont typeface="Arial" panose="020B0604020202020204" pitchFamily="34" charset="0"/>
            <a:buChar char="•"/>
          </a:pPr>
          <a:r>
            <a:rPr lang="en-US" sz="1700" b="1" dirty="0"/>
            <a:t>Number of eligible clients who accept network-based testing services</a:t>
          </a:r>
          <a:endParaRPr lang="en-US" sz="1700" dirty="0"/>
        </a:p>
      </dgm:t>
    </dgm:pt>
    <dgm:pt modelId="{B3B1D02D-03D8-4AA9-A6FA-2983B71899BA}" type="parTrans" cxnId="{CEBF1D86-07D5-4B77-94A5-D4EF989399F4}">
      <dgm:prSet/>
      <dgm:spPr/>
      <dgm:t>
        <a:bodyPr/>
        <a:lstStyle/>
        <a:p>
          <a:endParaRPr lang="en-US"/>
        </a:p>
      </dgm:t>
    </dgm:pt>
    <dgm:pt modelId="{326C4359-2B5B-4C08-8A94-DA8AF1029179}" type="sibTrans" cxnId="{CEBF1D86-07D5-4B77-94A5-D4EF989399F4}">
      <dgm:prSet/>
      <dgm:spPr/>
      <dgm:t>
        <a:bodyPr/>
        <a:lstStyle/>
        <a:p>
          <a:endParaRPr lang="en-US"/>
        </a:p>
      </dgm:t>
    </dgm:pt>
    <dgm:pt modelId="{E6139B20-DAF1-4870-B0DD-C9D6AC2B983C}">
      <dgm:prSet phldrT="[Text]" custT="1"/>
      <dgm:spPr/>
      <dgm:t>
        <a:bodyPr/>
        <a:lstStyle/>
        <a:p>
          <a:pPr>
            <a:buFont typeface="Arial" panose="020B0604020202020204" pitchFamily="34" charset="0"/>
            <a:buChar char="•"/>
          </a:pPr>
          <a:r>
            <a:rPr lang="en-US" sz="2000"/>
            <a:t>5</a:t>
          </a:r>
        </a:p>
      </dgm:t>
    </dgm:pt>
    <dgm:pt modelId="{A99D183A-05AE-4638-8903-EBF2A348ECC2}" type="parTrans" cxnId="{847EE83F-0D20-4909-8C21-E57E85C89FCC}">
      <dgm:prSet/>
      <dgm:spPr/>
      <dgm:t>
        <a:bodyPr/>
        <a:lstStyle/>
        <a:p>
          <a:endParaRPr lang="en-US"/>
        </a:p>
      </dgm:t>
    </dgm:pt>
    <dgm:pt modelId="{6D646285-3091-438F-B071-D7EAED52058B}" type="sibTrans" cxnId="{847EE83F-0D20-4909-8C21-E57E85C89FCC}">
      <dgm:prSet/>
      <dgm:spPr/>
      <dgm:t>
        <a:bodyPr/>
        <a:lstStyle/>
        <a:p>
          <a:endParaRPr lang="en-US"/>
        </a:p>
      </dgm:t>
    </dgm:pt>
    <dgm:pt modelId="{266A4A69-DCEA-4BCA-8174-3DB364FFBCD4}">
      <dgm:prSet phldrT="[Text]" custT="1"/>
      <dgm:spPr/>
      <dgm:t>
        <a:bodyPr/>
        <a:lstStyle/>
        <a:p>
          <a:pPr>
            <a:buFont typeface="Arial" panose="020B0604020202020204" pitchFamily="34" charset="0"/>
            <a:buChar char="•"/>
          </a:pPr>
          <a:r>
            <a:rPr lang="en-US" sz="2000"/>
            <a:t>6</a:t>
          </a:r>
        </a:p>
      </dgm:t>
    </dgm:pt>
    <dgm:pt modelId="{0CC4A06C-CB58-4EB3-A5F4-156D2365CC37}" type="parTrans" cxnId="{328EEC07-2AAE-499A-A7F7-C55B4DE63300}">
      <dgm:prSet/>
      <dgm:spPr/>
      <dgm:t>
        <a:bodyPr/>
        <a:lstStyle/>
        <a:p>
          <a:endParaRPr lang="en-US"/>
        </a:p>
      </dgm:t>
    </dgm:pt>
    <dgm:pt modelId="{318F6832-9B7E-4837-96C8-019ADF62DCB9}" type="sibTrans" cxnId="{328EEC07-2AAE-499A-A7F7-C55B4DE63300}">
      <dgm:prSet/>
      <dgm:spPr/>
      <dgm:t>
        <a:bodyPr/>
        <a:lstStyle/>
        <a:p>
          <a:endParaRPr lang="en-US"/>
        </a:p>
      </dgm:t>
    </dgm:pt>
    <dgm:pt modelId="{D0874B99-D80F-473E-969C-EEF3A95C8178}">
      <dgm:prSet phldrT="[Text]" custT="1"/>
      <dgm:spPr/>
      <dgm:t>
        <a:bodyPr/>
        <a:lstStyle/>
        <a:p>
          <a:pPr>
            <a:buFont typeface="Arial" panose="020B0604020202020204" pitchFamily="34" charset="0"/>
            <a:buChar char="•"/>
          </a:pPr>
          <a:r>
            <a:rPr lang="en-US" sz="2000"/>
            <a:t>8</a:t>
          </a:r>
        </a:p>
      </dgm:t>
    </dgm:pt>
    <dgm:pt modelId="{C7C38136-E755-44A8-B3AC-13E1B29D5A7A}" type="parTrans" cxnId="{53F1CC8C-AF85-4000-A79E-832A86617F5B}">
      <dgm:prSet/>
      <dgm:spPr/>
      <dgm:t>
        <a:bodyPr/>
        <a:lstStyle/>
        <a:p>
          <a:endParaRPr lang="en-US"/>
        </a:p>
      </dgm:t>
    </dgm:pt>
    <dgm:pt modelId="{C04DA6C0-29F2-4839-94C9-7A9EE002C93F}" type="sibTrans" cxnId="{53F1CC8C-AF85-4000-A79E-832A86617F5B}">
      <dgm:prSet/>
      <dgm:spPr/>
      <dgm:t>
        <a:bodyPr/>
        <a:lstStyle/>
        <a:p>
          <a:endParaRPr lang="en-US"/>
        </a:p>
      </dgm:t>
    </dgm:pt>
    <dgm:pt modelId="{0C0FC73C-4443-4887-977F-C57514AA0E76}">
      <dgm:prSet phldrT="[Text]" custT="1"/>
      <dgm:spPr/>
      <dgm:t>
        <a:bodyPr/>
        <a:lstStyle/>
        <a:p>
          <a:pPr>
            <a:buFont typeface="Arial" panose="020B0604020202020204" pitchFamily="34" charset="0"/>
            <a:buChar char="•"/>
          </a:pPr>
          <a:r>
            <a:rPr lang="en-US" sz="2000"/>
            <a:t>9</a:t>
          </a:r>
        </a:p>
      </dgm:t>
    </dgm:pt>
    <dgm:pt modelId="{86AC46C7-888C-4353-BE95-589F7AE668D8}" type="parTrans" cxnId="{6CA99147-1543-441B-AE09-2120DC7DD124}">
      <dgm:prSet/>
      <dgm:spPr/>
      <dgm:t>
        <a:bodyPr/>
        <a:lstStyle/>
        <a:p>
          <a:endParaRPr lang="en-US"/>
        </a:p>
      </dgm:t>
    </dgm:pt>
    <dgm:pt modelId="{5CCBDFBF-E56B-47D4-8922-D5227199A207}" type="sibTrans" cxnId="{6CA99147-1543-441B-AE09-2120DC7DD124}">
      <dgm:prSet/>
      <dgm:spPr/>
      <dgm:t>
        <a:bodyPr/>
        <a:lstStyle/>
        <a:p>
          <a:endParaRPr lang="en-US"/>
        </a:p>
      </dgm:t>
    </dgm:pt>
    <dgm:pt modelId="{E28A9080-A633-498E-BDFE-B104100B4AF5}">
      <dgm:prSet phldrT="[Text]" custT="1"/>
      <dgm:spPr/>
      <dgm:t>
        <a:bodyPr/>
        <a:lstStyle/>
        <a:p>
          <a:pPr>
            <a:buFont typeface="Arial" panose="020B0604020202020204" pitchFamily="34" charset="0"/>
            <a:buChar char="•"/>
          </a:pPr>
          <a:r>
            <a:rPr lang="en-US" sz="2000" dirty="0"/>
            <a:t>10</a:t>
          </a:r>
        </a:p>
      </dgm:t>
    </dgm:pt>
    <dgm:pt modelId="{606A55A7-4803-45C8-AA79-84AF87F73484}" type="parTrans" cxnId="{93B07997-7B71-4B2C-8C30-F42168929F32}">
      <dgm:prSet/>
      <dgm:spPr/>
      <dgm:t>
        <a:bodyPr/>
        <a:lstStyle/>
        <a:p>
          <a:endParaRPr lang="en-US"/>
        </a:p>
      </dgm:t>
    </dgm:pt>
    <dgm:pt modelId="{AA2D974D-5185-4661-9892-92A4D2659987}" type="sibTrans" cxnId="{93B07997-7B71-4B2C-8C30-F42168929F32}">
      <dgm:prSet/>
      <dgm:spPr/>
      <dgm:t>
        <a:bodyPr/>
        <a:lstStyle/>
        <a:p>
          <a:endParaRPr lang="en-US"/>
        </a:p>
      </dgm:t>
    </dgm:pt>
    <dgm:pt modelId="{83DB6B7C-D367-4151-AD50-3B7861C39EF4}">
      <dgm:prSet phldrT="[Text]" custT="1"/>
      <dgm:spPr/>
      <dgm:t>
        <a:bodyPr/>
        <a:lstStyle/>
        <a:p>
          <a:pPr>
            <a:buFont typeface="Arial" panose="020B0604020202020204" pitchFamily="34" charset="0"/>
            <a:buChar char="•"/>
          </a:pPr>
          <a:r>
            <a:rPr lang="en-US" sz="2000" dirty="0"/>
            <a:t>11</a:t>
          </a:r>
        </a:p>
      </dgm:t>
    </dgm:pt>
    <dgm:pt modelId="{CCF42100-4480-4F87-AD58-CD6F3DAE73A7}" type="parTrans" cxnId="{0BF69C62-ADDB-47E0-9DFD-00D91369F0FD}">
      <dgm:prSet/>
      <dgm:spPr/>
      <dgm:t>
        <a:bodyPr/>
        <a:lstStyle/>
        <a:p>
          <a:endParaRPr lang="en-US"/>
        </a:p>
      </dgm:t>
    </dgm:pt>
    <dgm:pt modelId="{0975D3AF-70D3-43B0-B975-1C3D17B270E0}" type="sibTrans" cxnId="{0BF69C62-ADDB-47E0-9DFD-00D91369F0FD}">
      <dgm:prSet/>
      <dgm:spPr/>
      <dgm:t>
        <a:bodyPr/>
        <a:lstStyle/>
        <a:p>
          <a:endParaRPr lang="en-US"/>
        </a:p>
      </dgm:t>
    </dgm:pt>
    <dgm:pt modelId="{7600A8CC-ABEC-4B9B-816F-CE77F558811D}">
      <dgm:prSet phldrT="[Text]" custT="1"/>
      <dgm:spPr/>
      <dgm:t>
        <a:bodyPr anchor="ctr"/>
        <a:lstStyle/>
        <a:p>
          <a:pPr>
            <a:buFont typeface="Arial" panose="020B0604020202020204" pitchFamily="34" charset="0"/>
            <a:buChar char="•"/>
          </a:pPr>
          <a:r>
            <a:rPr lang="en-US" sz="1700" b="1" dirty="0"/>
            <a:t>Number of partners, children, family, and other contacts listed by eligible clients</a:t>
          </a:r>
          <a:endParaRPr lang="en-US" sz="1700" dirty="0"/>
        </a:p>
      </dgm:t>
    </dgm:pt>
    <dgm:pt modelId="{892EE7DD-732A-4D15-B4A9-FE6D76CB6EF3}" type="parTrans" cxnId="{52B8E1D5-4642-4D30-8202-B847B1959A26}">
      <dgm:prSet/>
      <dgm:spPr/>
      <dgm:t>
        <a:bodyPr/>
        <a:lstStyle/>
        <a:p>
          <a:endParaRPr lang="en-US"/>
        </a:p>
      </dgm:t>
    </dgm:pt>
    <dgm:pt modelId="{773538C9-848F-4FF4-9C39-71F220F22E0D}" type="sibTrans" cxnId="{52B8E1D5-4642-4D30-8202-B847B1959A26}">
      <dgm:prSet/>
      <dgm:spPr/>
      <dgm:t>
        <a:bodyPr/>
        <a:lstStyle/>
        <a:p>
          <a:endParaRPr lang="en-US"/>
        </a:p>
      </dgm:t>
    </dgm:pt>
    <dgm:pt modelId="{383343B0-D098-4435-B89D-A1CFD64CA299}">
      <dgm:prSet phldrT="[Text]" custT="1"/>
      <dgm:spPr/>
      <dgm:t>
        <a:bodyPr anchor="ctr"/>
        <a:lstStyle/>
        <a:p>
          <a:pPr>
            <a:buFont typeface="Arial" panose="020B0604020202020204" pitchFamily="34" charset="0"/>
            <a:buChar char="•"/>
          </a:pPr>
          <a:r>
            <a:rPr lang="en-US" sz="1700" dirty="0"/>
            <a:t>Number of contacts successfully contacted (disaggregated by approach: social network, partner services, family/household services)</a:t>
          </a:r>
        </a:p>
      </dgm:t>
    </dgm:pt>
    <dgm:pt modelId="{D88991CC-1E0F-468E-859D-668DBDF6F11B}" type="parTrans" cxnId="{991FF2E5-CC10-4355-8561-F405D0942754}">
      <dgm:prSet/>
      <dgm:spPr/>
      <dgm:t>
        <a:bodyPr/>
        <a:lstStyle/>
        <a:p>
          <a:endParaRPr lang="en-US"/>
        </a:p>
      </dgm:t>
    </dgm:pt>
    <dgm:pt modelId="{86480097-7249-4119-A1E6-66188D895683}" type="sibTrans" cxnId="{991FF2E5-CC10-4355-8561-F405D0942754}">
      <dgm:prSet/>
      <dgm:spPr/>
      <dgm:t>
        <a:bodyPr/>
        <a:lstStyle/>
        <a:p>
          <a:endParaRPr lang="en-US"/>
        </a:p>
      </dgm:t>
    </dgm:pt>
    <dgm:pt modelId="{70DCEF3B-C3E5-45D1-830E-60B8E7823AF2}">
      <dgm:prSet phldrT="[Text]" custT="1"/>
      <dgm:spPr/>
      <dgm:t>
        <a:bodyPr anchor="ctr"/>
        <a:lstStyle/>
        <a:p>
          <a:r>
            <a:rPr lang="en-US" sz="1700" b="1" dirty="0"/>
            <a:t>Number &amp; types (HIV, HBV, HCV, syphilis, other STIs) of tests offered contacts </a:t>
          </a:r>
          <a:endParaRPr lang="en-US" sz="1700" dirty="0"/>
        </a:p>
      </dgm:t>
    </dgm:pt>
    <dgm:pt modelId="{7A5BCE8C-DE33-4AA0-AE93-6709B6A4BD18}" type="parTrans" cxnId="{FAF893DC-E2B3-44B1-8DF7-67EE1F74F593}">
      <dgm:prSet/>
      <dgm:spPr/>
      <dgm:t>
        <a:bodyPr/>
        <a:lstStyle/>
        <a:p>
          <a:endParaRPr lang="en-US"/>
        </a:p>
      </dgm:t>
    </dgm:pt>
    <dgm:pt modelId="{92B8779A-7AB2-4661-ACF4-BF8DD19253DA}" type="sibTrans" cxnId="{FAF893DC-E2B3-44B1-8DF7-67EE1F74F593}">
      <dgm:prSet/>
      <dgm:spPr/>
      <dgm:t>
        <a:bodyPr/>
        <a:lstStyle/>
        <a:p>
          <a:endParaRPr lang="en-US"/>
        </a:p>
      </dgm:t>
    </dgm:pt>
    <dgm:pt modelId="{DCBDBEC2-AB4B-4B67-BD31-CD354FE31FE6}">
      <dgm:prSet phldrT="[Text]" custT="1"/>
      <dgm:spPr/>
      <dgm:t>
        <a:bodyPr anchor="ctr"/>
        <a:lstStyle/>
        <a:p>
          <a:r>
            <a:rPr lang="en-US" sz="1700" b="1" dirty="0"/>
            <a:t>Number of contacts receiving each test type through network-based testing</a:t>
          </a:r>
          <a:endParaRPr lang="en-US" sz="1700" dirty="0"/>
        </a:p>
      </dgm:t>
    </dgm:pt>
    <dgm:pt modelId="{D87604F0-055E-4FD3-8958-CFB4A3E50E92}" type="parTrans" cxnId="{0CC6431D-7959-4C4C-B7C7-2A3AA8A9E141}">
      <dgm:prSet/>
      <dgm:spPr/>
      <dgm:t>
        <a:bodyPr/>
        <a:lstStyle/>
        <a:p>
          <a:endParaRPr lang="en-US"/>
        </a:p>
      </dgm:t>
    </dgm:pt>
    <dgm:pt modelId="{CE066F6C-DC08-44AC-9D4F-D2FAC9EBC7AA}" type="sibTrans" cxnId="{0CC6431D-7959-4C4C-B7C7-2A3AA8A9E141}">
      <dgm:prSet/>
      <dgm:spPr/>
      <dgm:t>
        <a:bodyPr/>
        <a:lstStyle/>
        <a:p>
          <a:endParaRPr lang="en-US"/>
        </a:p>
      </dgm:t>
    </dgm:pt>
    <dgm:pt modelId="{BD30658F-1C4C-41FF-8878-F8B5FA463DAB}">
      <dgm:prSet phldrT="[Text]" custT="1"/>
      <dgm:spPr/>
      <dgm:t>
        <a:bodyPr anchor="ctr"/>
        <a:lstStyle/>
        <a:p>
          <a:pPr>
            <a:buFont typeface="Arial" panose="020B0604020202020204" pitchFamily="34" charset="0"/>
            <a:buChar char="•"/>
          </a:pPr>
          <a:r>
            <a:rPr lang="en-US" sz="1700" b="1" dirty="0"/>
            <a:t>Number of contacts testing positive for each type of test </a:t>
          </a:r>
          <a:endParaRPr lang="en-US" sz="1700" dirty="0"/>
        </a:p>
      </dgm:t>
    </dgm:pt>
    <dgm:pt modelId="{50F68069-B750-4CC5-964F-9BD1274B13D9}" type="parTrans" cxnId="{B1964E90-48E7-464B-A52F-EECDF889886B}">
      <dgm:prSet/>
      <dgm:spPr/>
      <dgm:t>
        <a:bodyPr/>
        <a:lstStyle/>
        <a:p>
          <a:endParaRPr lang="en-US"/>
        </a:p>
      </dgm:t>
    </dgm:pt>
    <dgm:pt modelId="{CDC84561-8571-4649-98CF-D1B1926BD26F}" type="sibTrans" cxnId="{B1964E90-48E7-464B-A52F-EECDF889886B}">
      <dgm:prSet/>
      <dgm:spPr/>
      <dgm:t>
        <a:bodyPr/>
        <a:lstStyle/>
        <a:p>
          <a:endParaRPr lang="en-US"/>
        </a:p>
      </dgm:t>
    </dgm:pt>
    <dgm:pt modelId="{6DBD9400-1FE6-475B-9645-A524DF5A98E6}">
      <dgm:prSet phldrT="[Text]" custT="1"/>
      <dgm:spPr/>
      <dgm:t>
        <a:bodyPr anchor="ctr"/>
        <a:lstStyle/>
        <a:p>
          <a:pPr>
            <a:buFont typeface="Arial" panose="020B0604020202020204" pitchFamily="34" charset="0"/>
            <a:buChar char="•"/>
          </a:pPr>
          <a:r>
            <a:rPr lang="en-US" sz="1700" dirty="0"/>
            <a:t>Number of newly diagnosed contacts linked to treatment</a:t>
          </a:r>
        </a:p>
      </dgm:t>
    </dgm:pt>
    <dgm:pt modelId="{FF637FA1-27DC-42BA-A179-1F069FC50D67}" type="parTrans" cxnId="{5AB2BA35-E0D9-45BD-A5C1-67C890C9E398}">
      <dgm:prSet/>
      <dgm:spPr/>
      <dgm:t>
        <a:bodyPr/>
        <a:lstStyle/>
        <a:p>
          <a:endParaRPr lang="en-US"/>
        </a:p>
      </dgm:t>
    </dgm:pt>
    <dgm:pt modelId="{898F159A-1F6E-42B3-AB72-A376448DC789}" type="sibTrans" cxnId="{5AB2BA35-E0D9-45BD-A5C1-67C890C9E398}">
      <dgm:prSet/>
      <dgm:spPr/>
      <dgm:t>
        <a:bodyPr/>
        <a:lstStyle/>
        <a:p>
          <a:endParaRPr lang="en-US"/>
        </a:p>
      </dgm:t>
    </dgm:pt>
    <dgm:pt modelId="{2DBC0728-6029-480B-AEB6-A3D1103D7418}">
      <dgm:prSet phldrT="[Text]" custT="1"/>
      <dgm:spPr/>
      <dgm:t>
        <a:bodyPr/>
        <a:lstStyle/>
        <a:p>
          <a:pPr>
            <a:buFont typeface="Arial" panose="020B0604020202020204" pitchFamily="34" charset="0"/>
            <a:buChar char="•"/>
          </a:pPr>
          <a:r>
            <a:rPr lang="en-US" sz="2000" dirty="0"/>
            <a:t>12</a:t>
          </a:r>
        </a:p>
      </dgm:t>
    </dgm:pt>
    <dgm:pt modelId="{3F33EF1B-58E6-428D-A322-5C918AEE068F}" type="parTrans" cxnId="{3C6D29C5-6FF0-46AD-9FFE-94DE4C599975}">
      <dgm:prSet/>
      <dgm:spPr/>
      <dgm:t>
        <a:bodyPr/>
        <a:lstStyle/>
        <a:p>
          <a:endParaRPr lang="en-US"/>
        </a:p>
      </dgm:t>
    </dgm:pt>
    <dgm:pt modelId="{53A28597-D8E0-490F-A2B9-70C7369FF958}" type="sibTrans" cxnId="{3C6D29C5-6FF0-46AD-9FFE-94DE4C599975}">
      <dgm:prSet/>
      <dgm:spPr/>
      <dgm:t>
        <a:bodyPr/>
        <a:lstStyle/>
        <a:p>
          <a:endParaRPr lang="en-US"/>
        </a:p>
      </dgm:t>
    </dgm:pt>
    <dgm:pt modelId="{EA61541E-38A0-4328-81D2-F42938CF3699}">
      <dgm:prSet phldrT="[Text]" custT="1"/>
      <dgm:spPr/>
      <dgm:t>
        <a:bodyPr anchor="ctr"/>
        <a:lstStyle/>
        <a:p>
          <a:pPr>
            <a:buFont typeface="Arial" panose="020B0604020202020204" pitchFamily="34" charset="0"/>
            <a:buChar char="•"/>
          </a:pPr>
          <a:r>
            <a:rPr lang="en-US" sz="1700" dirty="0"/>
            <a:t>Number of newly diagnosed contacts linked to prevention services (condoms, </a:t>
          </a:r>
          <a:r>
            <a:rPr lang="en-US" sz="1700" dirty="0" err="1"/>
            <a:t>PrEP</a:t>
          </a:r>
          <a:r>
            <a:rPr lang="en-US" sz="1700" dirty="0"/>
            <a:t>, VMMC)</a:t>
          </a:r>
        </a:p>
      </dgm:t>
    </dgm:pt>
    <dgm:pt modelId="{562FE8EF-32AB-4CA3-A05E-91CE69751242}" type="parTrans" cxnId="{FD08DA8B-E6C6-4291-917B-E0B6B5054311}">
      <dgm:prSet/>
      <dgm:spPr/>
      <dgm:t>
        <a:bodyPr/>
        <a:lstStyle/>
        <a:p>
          <a:endParaRPr lang="en-US"/>
        </a:p>
      </dgm:t>
    </dgm:pt>
    <dgm:pt modelId="{445AFEB0-95EC-402F-AF70-464C07197A5A}" type="sibTrans" cxnId="{FD08DA8B-E6C6-4291-917B-E0B6B5054311}">
      <dgm:prSet/>
      <dgm:spPr/>
      <dgm:t>
        <a:bodyPr/>
        <a:lstStyle/>
        <a:p>
          <a:endParaRPr lang="en-US"/>
        </a:p>
      </dgm:t>
    </dgm:pt>
    <dgm:pt modelId="{A73800BD-9112-47DB-8E34-E5F98E37F481}">
      <dgm:prSet phldrT="[Text]" custT="1"/>
      <dgm:spPr/>
      <dgm:t>
        <a:bodyPr anchor="ctr"/>
        <a:lstStyle/>
        <a:p>
          <a:pPr>
            <a:buFont typeface="Arial" panose="020B0604020202020204" pitchFamily="34" charset="0"/>
            <a:buChar char="•"/>
          </a:pPr>
          <a:r>
            <a:rPr lang="en-US" sz="1700" dirty="0"/>
            <a:t>4</a:t>
          </a:r>
        </a:p>
      </dgm:t>
    </dgm:pt>
    <dgm:pt modelId="{2FF455A0-D161-4096-A0C8-A4CB8C99C7C2}" type="parTrans" cxnId="{02745D90-8B4A-4EB8-8D5D-7F6D50322B1B}">
      <dgm:prSet/>
      <dgm:spPr/>
      <dgm:t>
        <a:bodyPr/>
        <a:lstStyle/>
        <a:p>
          <a:endParaRPr lang="en-US"/>
        </a:p>
      </dgm:t>
    </dgm:pt>
    <dgm:pt modelId="{9E23A2B3-1E3D-42D3-A019-A6A030BB8213}" type="sibTrans" cxnId="{02745D90-8B4A-4EB8-8D5D-7F6D50322B1B}">
      <dgm:prSet/>
      <dgm:spPr/>
      <dgm:t>
        <a:bodyPr/>
        <a:lstStyle/>
        <a:p>
          <a:endParaRPr lang="en-US"/>
        </a:p>
      </dgm:t>
    </dgm:pt>
    <dgm:pt modelId="{75BE65C9-648E-4F8D-B450-334793F0688F}">
      <dgm:prSet phldrT="[Text]" custT="1"/>
      <dgm:spPr/>
      <dgm:t>
        <a:bodyPr anchor="ctr"/>
        <a:lstStyle/>
        <a:p>
          <a:pPr>
            <a:buFont typeface="Arial" panose="020B0604020202020204" pitchFamily="34" charset="0"/>
            <a:buChar char="•"/>
          </a:pPr>
          <a:r>
            <a:rPr lang="en-US" sz="1700" dirty="0"/>
            <a:t>Number of eligible clients who </a:t>
          </a:r>
          <a:r>
            <a:rPr lang="en-US" sz="1700" u="sng" dirty="0"/>
            <a:t>did not</a:t>
          </a:r>
          <a:r>
            <a:rPr lang="en-US" sz="1700" dirty="0"/>
            <a:t> accept network-based testing services</a:t>
          </a:r>
        </a:p>
      </dgm:t>
    </dgm:pt>
    <dgm:pt modelId="{26AC668C-CCBC-4404-9AC7-C058AE0CA2CA}" type="parTrans" cxnId="{43866BE7-D1D3-4F04-9A68-B67FC59CD317}">
      <dgm:prSet/>
      <dgm:spPr/>
      <dgm:t>
        <a:bodyPr/>
        <a:lstStyle/>
        <a:p>
          <a:endParaRPr lang="en-US"/>
        </a:p>
      </dgm:t>
    </dgm:pt>
    <dgm:pt modelId="{C9108B6E-A618-41DB-9B5C-EF621197657E}" type="sibTrans" cxnId="{43866BE7-D1D3-4F04-9A68-B67FC59CD317}">
      <dgm:prSet/>
      <dgm:spPr/>
      <dgm:t>
        <a:bodyPr/>
        <a:lstStyle/>
        <a:p>
          <a:endParaRPr lang="en-US"/>
        </a:p>
      </dgm:t>
    </dgm:pt>
    <dgm:pt modelId="{7E829104-F64F-43AA-B5D6-334BAB73EF22}">
      <dgm:prSet phldrT="[Text]" custT="1"/>
      <dgm:spPr/>
      <dgm:t>
        <a:bodyPr anchor="ctr"/>
        <a:lstStyle/>
        <a:p>
          <a:pPr>
            <a:buFont typeface="Arial" panose="020B0604020202020204" pitchFamily="34" charset="0"/>
            <a:buChar char="•"/>
          </a:pPr>
          <a:r>
            <a:rPr lang="en-US" sz="1700" dirty="0"/>
            <a:t>7 </a:t>
          </a:r>
        </a:p>
      </dgm:t>
    </dgm:pt>
    <dgm:pt modelId="{A50FB3C7-9774-4227-BEE4-C7A63353CA80}" type="parTrans" cxnId="{93D7075F-52F1-46C0-813B-9F701A43CB98}">
      <dgm:prSet/>
      <dgm:spPr/>
      <dgm:t>
        <a:bodyPr/>
        <a:lstStyle/>
        <a:p>
          <a:endParaRPr lang="en-US"/>
        </a:p>
      </dgm:t>
    </dgm:pt>
    <dgm:pt modelId="{46A1756F-6527-43DC-BA49-F8822DF7B3F6}" type="sibTrans" cxnId="{93D7075F-52F1-46C0-813B-9F701A43CB98}">
      <dgm:prSet/>
      <dgm:spPr/>
      <dgm:t>
        <a:bodyPr/>
        <a:lstStyle/>
        <a:p>
          <a:endParaRPr lang="en-US"/>
        </a:p>
      </dgm:t>
    </dgm:pt>
    <dgm:pt modelId="{6C40FF78-9105-4DEA-A8CB-0E518C744669}">
      <dgm:prSet phldrT="[Text]" custT="1"/>
      <dgm:spPr/>
      <dgm:t>
        <a:bodyPr anchor="ctr"/>
        <a:lstStyle/>
        <a:p>
          <a:pPr>
            <a:buFont typeface="Arial" panose="020B0604020202020204" pitchFamily="34" charset="0"/>
            <a:buChar char="•"/>
          </a:pPr>
          <a:r>
            <a:rPr lang="en-US" sz="1700" dirty="0"/>
            <a:t>Number of contacts </a:t>
          </a:r>
          <a:r>
            <a:rPr lang="en-US" sz="1700" u="sng" dirty="0"/>
            <a:t>not located</a:t>
          </a:r>
        </a:p>
      </dgm:t>
    </dgm:pt>
    <dgm:pt modelId="{26B7796C-8485-4F56-A6BC-E43850614D3B}" type="parTrans" cxnId="{C89EB08B-05B8-4BCD-AD61-4358CB134EA9}">
      <dgm:prSet/>
      <dgm:spPr/>
      <dgm:t>
        <a:bodyPr/>
        <a:lstStyle/>
        <a:p>
          <a:endParaRPr lang="en-US"/>
        </a:p>
      </dgm:t>
    </dgm:pt>
    <dgm:pt modelId="{1A3C4625-7E0D-430F-9EE7-5E991841790D}" type="sibTrans" cxnId="{C89EB08B-05B8-4BCD-AD61-4358CB134EA9}">
      <dgm:prSet/>
      <dgm:spPr/>
      <dgm:t>
        <a:bodyPr/>
        <a:lstStyle/>
        <a:p>
          <a:endParaRPr lang="en-US"/>
        </a:p>
      </dgm:t>
    </dgm:pt>
    <dgm:pt modelId="{018FBFAA-CB37-4AE3-B88F-1CD14DB55F5A}" type="pres">
      <dgm:prSet presAssocID="{C0317035-1307-41E7-BCED-92327C30F68C}" presName="Name0" presStyleCnt="0">
        <dgm:presLayoutVars>
          <dgm:chMax/>
          <dgm:chPref val="3"/>
          <dgm:dir/>
          <dgm:animOne val="branch"/>
          <dgm:animLvl val="lvl"/>
        </dgm:presLayoutVars>
      </dgm:prSet>
      <dgm:spPr/>
    </dgm:pt>
    <dgm:pt modelId="{48D579FB-2473-46F8-98C4-28724AF9F0D0}" type="pres">
      <dgm:prSet presAssocID="{D1BBD235-2977-474D-88C1-56734A882D6E}" presName="composite" presStyleCnt="0"/>
      <dgm:spPr/>
    </dgm:pt>
    <dgm:pt modelId="{B9F6F278-2518-4400-A6D0-3F8F442DC2AF}" type="pres">
      <dgm:prSet presAssocID="{D1BBD235-2977-474D-88C1-56734A882D6E}" presName="FirstChild" presStyleLbl="revTx" presStyleIdx="0" presStyleCnt="12" custScaleX="102717" custLinFactNeighborX="-3092" custLinFactNeighborY="-2593">
        <dgm:presLayoutVars>
          <dgm:chMax val="0"/>
          <dgm:chPref val="0"/>
          <dgm:bulletEnabled val="1"/>
        </dgm:presLayoutVars>
      </dgm:prSet>
      <dgm:spPr/>
    </dgm:pt>
    <dgm:pt modelId="{78147B0C-DE0D-44F5-979E-A3939F23EC4F}" type="pres">
      <dgm:prSet presAssocID="{D1BBD235-2977-474D-88C1-56734A882D6E}" presName="Parent" presStyleLbl="alignNode1" presStyleIdx="0" presStyleCnt="12" custScaleX="66340" custScaleY="67248" custLinFactNeighborX="-14897" custLinFactNeighborY="-1760">
        <dgm:presLayoutVars>
          <dgm:chMax val="3"/>
          <dgm:chPref val="3"/>
          <dgm:bulletEnabled val="1"/>
        </dgm:presLayoutVars>
      </dgm:prSet>
      <dgm:spPr/>
    </dgm:pt>
    <dgm:pt modelId="{F1563BC0-B54B-411C-93B9-43FF2A57F0BC}" type="pres">
      <dgm:prSet presAssocID="{D1BBD235-2977-474D-88C1-56734A882D6E}" presName="Accent" presStyleLbl="parChTrans1D1" presStyleIdx="0" presStyleCnt="12"/>
      <dgm:spPr/>
    </dgm:pt>
    <dgm:pt modelId="{9FE046C1-A01B-4FF0-8DF5-88F439FD53BB}" type="pres">
      <dgm:prSet presAssocID="{356CB4D9-4379-4A98-A4C6-39205E6FDCDE}" presName="sibTrans" presStyleCnt="0"/>
      <dgm:spPr/>
    </dgm:pt>
    <dgm:pt modelId="{492DC37B-EBCE-4C3C-A8D2-4BE37C626D95}" type="pres">
      <dgm:prSet presAssocID="{B24AE893-6144-4E5B-932F-B4A8956F2AC3}" presName="composite" presStyleCnt="0"/>
      <dgm:spPr/>
    </dgm:pt>
    <dgm:pt modelId="{4B0E1B6B-BF93-4D8A-A54A-4FB3D27C09EF}" type="pres">
      <dgm:prSet presAssocID="{B24AE893-6144-4E5B-932F-B4A8956F2AC3}" presName="FirstChild" presStyleLbl="revTx" presStyleIdx="1" presStyleCnt="12" custScaleX="102717" custLinFactNeighborX="-3092" custLinFactNeighborY="-2593">
        <dgm:presLayoutVars>
          <dgm:chMax val="0"/>
          <dgm:chPref val="0"/>
          <dgm:bulletEnabled val="1"/>
        </dgm:presLayoutVars>
      </dgm:prSet>
      <dgm:spPr/>
    </dgm:pt>
    <dgm:pt modelId="{9A4933BA-EF74-498F-9EA3-A5C25D381923}" type="pres">
      <dgm:prSet presAssocID="{B24AE893-6144-4E5B-932F-B4A8956F2AC3}" presName="Parent" presStyleLbl="alignNode1" presStyleIdx="1" presStyleCnt="12" custScaleX="66340" custScaleY="67248" custLinFactNeighborX="-14897" custLinFactNeighborY="-4352">
        <dgm:presLayoutVars>
          <dgm:chMax val="3"/>
          <dgm:chPref val="3"/>
          <dgm:bulletEnabled val="1"/>
        </dgm:presLayoutVars>
      </dgm:prSet>
      <dgm:spPr/>
    </dgm:pt>
    <dgm:pt modelId="{EF94EE87-93F9-4CD9-B0C2-8F3392A685A7}" type="pres">
      <dgm:prSet presAssocID="{B24AE893-6144-4E5B-932F-B4A8956F2AC3}" presName="Accent" presStyleLbl="parChTrans1D1" presStyleIdx="1" presStyleCnt="12"/>
      <dgm:spPr/>
    </dgm:pt>
    <dgm:pt modelId="{3DE751E5-476E-4D3B-99D9-E99F4E204CE7}" type="pres">
      <dgm:prSet presAssocID="{02762B83-D9E9-4FEF-B7EA-8F15B469AD4E}" presName="sibTrans" presStyleCnt="0"/>
      <dgm:spPr/>
    </dgm:pt>
    <dgm:pt modelId="{B9831533-48F9-42F0-8880-3497E0E8C8B6}" type="pres">
      <dgm:prSet presAssocID="{E49B5700-3253-41C3-ACA6-FF1EE863C7C4}" presName="composite" presStyleCnt="0"/>
      <dgm:spPr/>
    </dgm:pt>
    <dgm:pt modelId="{14496792-B528-46A0-A684-6933CA626733}" type="pres">
      <dgm:prSet presAssocID="{E49B5700-3253-41C3-ACA6-FF1EE863C7C4}" presName="FirstChild" presStyleLbl="revTx" presStyleIdx="2" presStyleCnt="12" custScaleX="102717" custLinFactNeighborX="-2605" custLinFactNeighborY="-2593">
        <dgm:presLayoutVars>
          <dgm:chMax val="0"/>
          <dgm:chPref val="0"/>
          <dgm:bulletEnabled val="1"/>
        </dgm:presLayoutVars>
      </dgm:prSet>
      <dgm:spPr/>
    </dgm:pt>
    <dgm:pt modelId="{59686E83-D4B4-4CB0-9D5A-FAFEED87D100}" type="pres">
      <dgm:prSet presAssocID="{E49B5700-3253-41C3-ACA6-FF1EE863C7C4}" presName="Parent" presStyleLbl="alignNode1" presStyleIdx="2" presStyleCnt="12" custScaleX="66340" custScaleY="67248" custLinFactNeighborX="-14897" custLinFactNeighborY="-4352">
        <dgm:presLayoutVars>
          <dgm:chMax val="3"/>
          <dgm:chPref val="3"/>
          <dgm:bulletEnabled val="1"/>
        </dgm:presLayoutVars>
      </dgm:prSet>
      <dgm:spPr/>
    </dgm:pt>
    <dgm:pt modelId="{85793937-E4CB-4580-A492-330253D4671A}" type="pres">
      <dgm:prSet presAssocID="{E49B5700-3253-41C3-ACA6-FF1EE863C7C4}" presName="Accent" presStyleLbl="parChTrans1D1" presStyleIdx="2" presStyleCnt="12"/>
      <dgm:spPr/>
    </dgm:pt>
    <dgm:pt modelId="{230F303D-CCB5-4345-8B71-ECFC1AD5D405}" type="pres">
      <dgm:prSet presAssocID="{8A0167AB-2175-4EF3-9671-284EFDD654AD}" presName="sibTrans" presStyleCnt="0"/>
      <dgm:spPr/>
    </dgm:pt>
    <dgm:pt modelId="{C90A88A1-5D10-4AAB-81EF-80FE3A54029E}" type="pres">
      <dgm:prSet presAssocID="{A73800BD-9112-47DB-8E34-E5F98E37F481}" presName="composite" presStyleCnt="0"/>
      <dgm:spPr/>
    </dgm:pt>
    <dgm:pt modelId="{51D5A22C-1466-41EE-B426-F6440BEE3697}" type="pres">
      <dgm:prSet presAssocID="{A73800BD-9112-47DB-8E34-E5F98E37F481}" presName="FirstChild" presStyleLbl="revTx" presStyleIdx="3" presStyleCnt="12" custLinFactNeighborX="-4278">
        <dgm:presLayoutVars>
          <dgm:chMax val="0"/>
          <dgm:chPref val="0"/>
          <dgm:bulletEnabled val="1"/>
        </dgm:presLayoutVars>
      </dgm:prSet>
      <dgm:spPr/>
    </dgm:pt>
    <dgm:pt modelId="{06E15F31-F4F5-4C93-9F32-EE03F948165E}" type="pres">
      <dgm:prSet presAssocID="{A73800BD-9112-47DB-8E34-E5F98E37F481}" presName="Parent" presStyleLbl="alignNode1" presStyleIdx="3" presStyleCnt="12" custScaleX="66337" custScaleY="67786" custLinFactNeighborX="-15720">
        <dgm:presLayoutVars>
          <dgm:chMax val="3"/>
          <dgm:chPref val="3"/>
          <dgm:bulletEnabled val="1"/>
        </dgm:presLayoutVars>
      </dgm:prSet>
      <dgm:spPr/>
    </dgm:pt>
    <dgm:pt modelId="{D2708D07-3989-420E-89A3-F6C924963E31}" type="pres">
      <dgm:prSet presAssocID="{A73800BD-9112-47DB-8E34-E5F98E37F481}" presName="Accent" presStyleLbl="parChTrans1D1" presStyleIdx="3" presStyleCnt="12"/>
      <dgm:spPr/>
    </dgm:pt>
    <dgm:pt modelId="{142FE2D5-A82A-4A54-8FE8-DED8C1019D7B}" type="pres">
      <dgm:prSet presAssocID="{9E23A2B3-1E3D-42D3-A019-A6A030BB8213}" presName="sibTrans" presStyleCnt="0"/>
      <dgm:spPr/>
    </dgm:pt>
    <dgm:pt modelId="{AA4D251D-8F6D-4140-9C1D-A1A0410D757E}" type="pres">
      <dgm:prSet presAssocID="{E6139B20-DAF1-4870-B0DD-C9D6AC2B983C}" presName="composite" presStyleCnt="0"/>
      <dgm:spPr/>
    </dgm:pt>
    <dgm:pt modelId="{484B248F-C7DF-41DB-B418-7ADBC548EC89}" type="pres">
      <dgm:prSet presAssocID="{E6139B20-DAF1-4870-B0DD-C9D6AC2B983C}" presName="FirstChild" presStyleLbl="revTx" presStyleIdx="4" presStyleCnt="12" custScaleX="102717" custLinFactNeighborX="-2605" custLinFactNeighborY="-2593">
        <dgm:presLayoutVars>
          <dgm:chMax val="0"/>
          <dgm:chPref val="0"/>
          <dgm:bulletEnabled val="1"/>
        </dgm:presLayoutVars>
      </dgm:prSet>
      <dgm:spPr/>
    </dgm:pt>
    <dgm:pt modelId="{B458E05D-2549-46F5-BAB8-80F1021C6FFB}" type="pres">
      <dgm:prSet presAssocID="{E6139B20-DAF1-4870-B0DD-C9D6AC2B983C}" presName="Parent" presStyleLbl="alignNode1" presStyleIdx="4" presStyleCnt="12" custScaleX="66340" custScaleY="67248" custLinFactNeighborX="-14897" custLinFactNeighborY="-4352">
        <dgm:presLayoutVars>
          <dgm:chMax val="3"/>
          <dgm:chPref val="3"/>
          <dgm:bulletEnabled val="1"/>
        </dgm:presLayoutVars>
      </dgm:prSet>
      <dgm:spPr/>
    </dgm:pt>
    <dgm:pt modelId="{2EE25550-2F3E-4B33-8FF2-6092284B4485}" type="pres">
      <dgm:prSet presAssocID="{E6139B20-DAF1-4870-B0DD-C9D6AC2B983C}" presName="Accent" presStyleLbl="parChTrans1D1" presStyleIdx="4" presStyleCnt="12"/>
      <dgm:spPr/>
    </dgm:pt>
    <dgm:pt modelId="{6488E55C-A257-49FF-9DEC-358AE0EAF0C6}" type="pres">
      <dgm:prSet presAssocID="{6D646285-3091-438F-B071-D7EAED52058B}" presName="sibTrans" presStyleCnt="0"/>
      <dgm:spPr/>
    </dgm:pt>
    <dgm:pt modelId="{AAF6E0C9-7BD2-456F-8387-F39C7D404B21}" type="pres">
      <dgm:prSet presAssocID="{266A4A69-DCEA-4BCA-8174-3DB364FFBCD4}" presName="composite" presStyleCnt="0"/>
      <dgm:spPr/>
    </dgm:pt>
    <dgm:pt modelId="{03263100-8469-4AFD-835A-36B75211FAD9}" type="pres">
      <dgm:prSet presAssocID="{266A4A69-DCEA-4BCA-8174-3DB364FFBCD4}" presName="FirstChild" presStyleLbl="revTx" presStyleIdx="5" presStyleCnt="12" custScaleX="102717" custLinFactNeighborX="-2605" custLinFactNeighborY="-2593">
        <dgm:presLayoutVars>
          <dgm:chMax val="0"/>
          <dgm:chPref val="0"/>
          <dgm:bulletEnabled val="1"/>
        </dgm:presLayoutVars>
      </dgm:prSet>
      <dgm:spPr/>
    </dgm:pt>
    <dgm:pt modelId="{DEBE1AE3-8FBA-4D83-85F1-9EB7F4EE4F26}" type="pres">
      <dgm:prSet presAssocID="{266A4A69-DCEA-4BCA-8174-3DB364FFBCD4}" presName="Parent" presStyleLbl="alignNode1" presStyleIdx="5" presStyleCnt="12" custScaleX="66340" custScaleY="67248" custLinFactNeighborX="-14897" custLinFactNeighborY="-4352">
        <dgm:presLayoutVars>
          <dgm:chMax val="3"/>
          <dgm:chPref val="3"/>
          <dgm:bulletEnabled val="1"/>
        </dgm:presLayoutVars>
      </dgm:prSet>
      <dgm:spPr/>
    </dgm:pt>
    <dgm:pt modelId="{64D38CE3-C6D9-46AD-8D90-B12CF3BDD745}" type="pres">
      <dgm:prSet presAssocID="{266A4A69-DCEA-4BCA-8174-3DB364FFBCD4}" presName="Accent" presStyleLbl="parChTrans1D1" presStyleIdx="5" presStyleCnt="12"/>
      <dgm:spPr/>
    </dgm:pt>
    <dgm:pt modelId="{C0E16FCF-D07E-4BB3-8416-31F8AB62D2BF}" type="pres">
      <dgm:prSet presAssocID="{318F6832-9B7E-4837-96C8-019ADF62DCB9}" presName="sibTrans" presStyleCnt="0"/>
      <dgm:spPr/>
    </dgm:pt>
    <dgm:pt modelId="{0DCB9418-13A6-41FB-8746-294ECE9F9449}" type="pres">
      <dgm:prSet presAssocID="{7E829104-F64F-43AA-B5D6-334BAB73EF22}" presName="composite" presStyleCnt="0"/>
      <dgm:spPr/>
    </dgm:pt>
    <dgm:pt modelId="{7DF524CB-3ED7-47A8-A42E-B77626CE551A}" type="pres">
      <dgm:prSet presAssocID="{7E829104-F64F-43AA-B5D6-334BAB73EF22}" presName="FirstChild" presStyleLbl="revTx" presStyleIdx="6" presStyleCnt="12" custLinFactNeighborX="-4318">
        <dgm:presLayoutVars>
          <dgm:chMax val="0"/>
          <dgm:chPref val="0"/>
          <dgm:bulletEnabled val="1"/>
        </dgm:presLayoutVars>
      </dgm:prSet>
      <dgm:spPr/>
    </dgm:pt>
    <dgm:pt modelId="{70481902-0205-4AED-8984-8473224A65F4}" type="pres">
      <dgm:prSet presAssocID="{7E829104-F64F-43AA-B5D6-334BAB73EF22}" presName="Parent" presStyleLbl="alignNode1" presStyleIdx="6" presStyleCnt="12" custScaleX="66337" custScaleY="67785" custLinFactNeighborX="-15720">
        <dgm:presLayoutVars>
          <dgm:chMax val="3"/>
          <dgm:chPref val="3"/>
          <dgm:bulletEnabled val="1"/>
        </dgm:presLayoutVars>
      </dgm:prSet>
      <dgm:spPr/>
    </dgm:pt>
    <dgm:pt modelId="{A41846B5-F076-44F0-B1EF-D097CE091A92}" type="pres">
      <dgm:prSet presAssocID="{7E829104-F64F-43AA-B5D6-334BAB73EF22}" presName="Accent" presStyleLbl="parChTrans1D1" presStyleIdx="6" presStyleCnt="12"/>
      <dgm:spPr/>
    </dgm:pt>
    <dgm:pt modelId="{C4F08F2C-B4BB-4297-9F44-94225593EB63}" type="pres">
      <dgm:prSet presAssocID="{46A1756F-6527-43DC-BA49-F8822DF7B3F6}" presName="sibTrans" presStyleCnt="0"/>
      <dgm:spPr/>
    </dgm:pt>
    <dgm:pt modelId="{5D2C61B7-67BA-4D36-945F-C1E37D12FB98}" type="pres">
      <dgm:prSet presAssocID="{D0874B99-D80F-473E-969C-EEF3A95C8178}" presName="composite" presStyleCnt="0"/>
      <dgm:spPr/>
    </dgm:pt>
    <dgm:pt modelId="{5D25CB14-C439-400A-A939-E184E36E907C}" type="pres">
      <dgm:prSet presAssocID="{D0874B99-D80F-473E-969C-EEF3A95C8178}" presName="FirstChild" presStyleLbl="revTx" presStyleIdx="7" presStyleCnt="12" custScaleX="102717" custLinFactNeighborX="-2605" custLinFactNeighborY="-2593">
        <dgm:presLayoutVars>
          <dgm:chMax val="0"/>
          <dgm:chPref val="0"/>
          <dgm:bulletEnabled val="1"/>
        </dgm:presLayoutVars>
      </dgm:prSet>
      <dgm:spPr/>
    </dgm:pt>
    <dgm:pt modelId="{3F4003D5-572B-4AEA-8863-352EA68A56F7}" type="pres">
      <dgm:prSet presAssocID="{D0874B99-D80F-473E-969C-EEF3A95C8178}" presName="Parent" presStyleLbl="alignNode1" presStyleIdx="7" presStyleCnt="12" custScaleX="66340" custScaleY="67248" custLinFactNeighborX="-14897" custLinFactNeighborY="-4352">
        <dgm:presLayoutVars>
          <dgm:chMax val="3"/>
          <dgm:chPref val="3"/>
          <dgm:bulletEnabled val="1"/>
        </dgm:presLayoutVars>
      </dgm:prSet>
      <dgm:spPr/>
    </dgm:pt>
    <dgm:pt modelId="{90BC1224-05C8-44EA-B74D-F13DB7EA7E26}" type="pres">
      <dgm:prSet presAssocID="{D0874B99-D80F-473E-969C-EEF3A95C8178}" presName="Accent" presStyleLbl="parChTrans1D1" presStyleIdx="7" presStyleCnt="12"/>
      <dgm:spPr/>
    </dgm:pt>
    <dgm:pt modelId="{587D8C4A-2114-4259-98A8-CA32660FA709}" type="pres">
      <dgm:prSet presAssocID="{C04DA6C0-29F2-4839-94C9-7A9EE002C93F}" presName="sibTrans" presStyleCnt="0"/>
      <dgm:spPr/>
    </dgm:pt>
    <dgm:pt modelId="{1006771B-0EA7-4563-B7D2-8902F011E42B}" type="pres">
      <dgm:prSet presAssocID="{0C0FC73C-4443-4887-977F-C57514AA0E76}" presName="composite" presStyleCnt="0"/>
      <dgm:spPr/>
    </dgm:pt>
    <dgm:pt modelId="{7F92B2DE-5AE3-48AE-A4E4-22BC0661D20E}" type="pres">
      <dgm:prSet presAssocID="{0C0FC73C-4443-4887-977F-C57514AA0E76}" presName="FirstChild" presStyleLbl="revTx" presStyleIdx="8" presStyleCnt="12" custScaleX="102717" custLinFactNeighborX="-2605" custLinFactNeighborY="-2593">
        <dgm:presLayoutVars>
          <dgm:chMax val="0"/>
          <dgm:chPref val="0"/>
          <dgm:bulletEnabled val="1"/>
        </dgm:presLayoutVars>
      </dgm:prSet>
      <dgm:spPr/>
    </dgm:pt>
    <dgm:pt modelId="{EDD45A7F-FEB5-4184-9830-3006B2792D8D}" type="pres">
      <dgm:prSet presAssocID="{0C0FC73C-4443-4887-977F-C57514AA0E76}" presName="Parent" presStyleLbl="alignNode1" presStyleIdx="8" presStyleCnt="12" custScaleX="66340" custScaleY="67248" custLinFactNeighborX="-14897" custLinFactNeighborY="-4352">
        <dgm:presLayoutVars>
          <dgm:chMax val="3"/>
          <dgm:chPref val="3"/>
          <dgm:bulletEnabled val="1"/>
        </dgm:presLayoutVars>
      </dgm:prSet>
      <dgm:spPr/>
    </dgm:pt>
    <dgm:pt modelId="{0BAAE221-49AF-4AA5-B875-7F42A5557E97}" type="pres">
      <dgm:prSet presAssocID="{0C0FC73C-4443-4887-977F-C57514AA0E76}" presName="Accent" presStyleLbl="parChTrans1D1" presStyleIdx="8" presStyleCnt="12"/>
      <dgm:spPr/>
    </dgm:pt>
    <dgm:pt modelId="{4B76464C-D314-44C5-8DE7-40D17D1611E8}" type="pres">
      <dgm:prSet presAssocID="{5CCBDFBF-E56B-47D4-8922-D5227199A207}" presName="sibTrans" presStyleCnt="0"/>
      <dgm:spPr/>
    </dgm:pt>
    <dgm:pt modelId="{AC23BC22-481D-409E-8A9C-D79A85EE99BC}" type="pres">
      <dgm:prSet presAssocID="{E28A9080-A633-498E-BDFE-B104100B4AF5}" presName="composite" presStyleCnt="0"/>
      <dgm:spPr/>
    </dgm:pt>
    <dgm:pt modelId="{638785BA-D795-45D4-88F7-0C78FB4FF4B7}" type="pres">
      <dgm:prSet presAssocID="{E28A9080-A633-498E-BDFE-B104100B4AF5}" presName="FirstChild" presStyleLbl="revTx" presStyleIdx="9" presStyleCnt="12" custScaleX="102717" custLinFactNeighborX="-2605" custLinFactNeighborY="-2593">
        <dgm:presLayoutVars>
          <dgm:chMax val="0"/>
          <dgm:chPref val="0"/>
          <dgm:bulletEnabled val="1"/>
        </dgm:presLayoutVars>
      </dgm:prSet>
      <dgm:spPr/>
    </dgm:pt>
    <dgm:pt modelId="{2CF7D547-8AFB-4B1B-8665-346DD0730C64}" type="pres">
      <dgm:prSet presAssocID="{E28A9080-A633-498E-BDFE-B104100B4AF5}" presName="Parent" presStyleLbl="alignNode1" presStyleIdx="9" presStyleCnt="12" custScaleX="66340" custScaleY="67248" custLinFactNeighborX="-14897" custLinFactNeighborY="-4352">
        <dgm:presLayoutVars>
          <dgm:chMax val="3"/>
          <dgm:chPref val="3"/>
          <dgm:bulletEnabled val="1"/>
        </dgm:presLayoutVars>
      </dgm:prSet>
      <dgm:spPr/>
    </dgm:pt>
    <dgm:pt modelId="{65CC8A84-9901-4D40-B353-0004003B8F05}" type="pres">
      <dgm:prSet presAssocID="{E28A9080-A633-498E-BDFE-B104100B4AF5}" presName="Accent" presStyleLbl="parChTrans1D1" presStyleIdx="9" presStyleCnt="12"/>
      <dgm:spPr/>
    </dgm:pt>
    <dgm:pt modelId="{7E5323CD-1A3D-48DB-85A3-3DB99EB599B4}" type="pres">
      <dgm:prSet presAssocID="{AA2D974D-5185-4661-9892-92A4D2659987}" presName="sibTrans" presStyleCnt="0"/>
      <dgm:spPr/>
    </dgm:pt>
    <dgm:pt modelId="{1BD57CD4-9E1F-4EEF-B680-E68FF149FE8E}" type="pres">
      <dgm:prSet presAssocID="{83DB6B7C-D367-4151-AD50-3B7861C39EF4}" presName="composite" presStyleCnt="0"/>
      <dgm:spPr/>
    </dgm:pt>
    <dgm:pt modelId="{E0EA83D4-0C83-4512-ACD1-A139CD4C4D83}" type="pres">
      <dgm:prSet presAssocID="{83DB6B7C-D367-4151-AD50-3B7861C39EF4}" presName="FirstChild" presStyleLbl="revTx" presStyleIdx="10" presStyleCnt="12" custScaleX="102717" custLinFactNeighborX="-2605" custLinFactNeighborY="-2593">
        <dgm:presLayoutVars>
          <dgm:chMax val="0"/>
          <dgm:chPref val="0"/>
          <dgm:bulletEnabled val="1"/>
        </dgm:presLayoutVars>
      </dgm:prSet>
      <dgm:spPr/>
    </dgm:pt>
    <dgm:pt modelId="{7E1D16AB-938D-42A5-ADE2-83A25D65E5E8}" type="pres">
      <dgm:prSet presAssocID="{83DB6B7C-D367-4151-AD50-3B7861C39EF4}" presName="Parent" presStyleLbl="alignNode1" presStyleIdx="10" presStyleCnt="12" custScaleX="66340" custScaleY="67248" custLinFactNeighborX="-14897" custLinFactNeighborY="-4352">
        <dgm:presLayoutVars>
          <dgm:chMax val="3"/>
          <dgm:chPref val="3"/>
          <dgm:bulletEnabled val="1"/>
        </dgm:presLayoutVars>
      </dgm:prSet>
      <dgm:spPr/>
    </dgm:pt>
    <dgm:pt modelId="{293055A4-B73E-44CF-A158-D8B0A9FA8160}" type="pres">
      <dgm:prSet presAssocID="{83DB6B7C-D367-4151-AD50-3B7861C39EF4}" presName="Accent" presStyleLbl="parChTrans1D1" presStyleIdx="10" presStyleCnt="12"/>
      <dgm:spPr/>
    </dgm:pt>
    <dgm:pt modelId="{9E2A22E2-D26E-4AE2-A866-697C46515802}" type="pres">
      <dgm:prSet presAssocID="{0975D3AF-70D3-43B0-B975-1C3D17B270E0}" presName="sibTrans" presStyleCnt="0"/>
      <dgm:spPr/>
    </dgm:pt>
    <dgm:pt modelId="{732C7CE7-3E95-49D9-B44F-58BF13AC4943}" type="pres">
      <dgm:prSet presAssocID="{2DBC0728-6029-480B-AEB6-A3D1103D7418}" presName="composite" presStyleCnt="0"/>
      <dgm:spPr/>
    </dgm:pt>
    <dgm:pt modelId="{89F2CBB9-B03D-416D-8D69-32B93C9C875B}" type="pres">
      <dgm:prSet presAssocID="{2DBC0728-6029-480B-AEB6-A3D1103D7418}" presName="FirstChild" presStyleLbl="revTx" presStyleIdx="11" presStyleCnt="12" custScaleX="102717" custLinFactNeighborX="-2605" custLinFactNeighborY="-2593">
        <dgm:presLayoutVars>
          <dgm:chMax val="0"/>
          <dgm:chPref val="0"/>
          <dgm:bulletEnabled val="1"/>
        </dgm:presLayoutVars>
      </dgm:prSet>
      <dgm:spPr/>
    </dgm:pt>
    <dgm:pt modelId="{ACFDDE96-0A12-4B62-9B52-28FBC52C5DB5}" type="pres">
      <dgm:prSet presAssocID="{2DBC0728-6029-480B-AEB6-A3D1103D7418}" presName="Parent" presStyleLbl="alignNode1" presStyleIdx="11" presStyleCnt="12" custScaleX="66340" custScaleY="67248" custLinFactNeighborX="-14897" custLinFactNeighborY="-5185">
        <dgm:presLayoutVars>
          <dgm:chMax val="3"/>
          <dgm:chPref val="3"/>
          <dgm:bulletEnabled val="1"/>
        </dgm:presLayoutVars>
      </dgm:prSet>
      <dgm:spPr/>
    </dgm:pt>
    <dgm:pt modelId="{D27DB14B-FA47-4FDB-8CD0-BC60B827E9CB}" type="pres">
      <dgm:prSet presAssocID="{2DBC0728-6029-480B-AEB6-A3D1103D7418}" presName="Accent" presStyleLbl="parChTrans1D1" presStyleIdx="11" presStyleCnt="12"/>
      <dgm:spPr/>
    </dgm:pt>
  </dgm:ptLst>
  <dgm:cxnLst>
    <dgm:cxn modelId="{2DCE5200-AF77-42A0-A7AC-4EB095A47768}" type="presOf" srcId="{6DBD9400-1FE6-475B-9645-A524DF5A98E6}" destId="{E0EA83D4-0C83-4512-ACD1-A139CD4C4D83}" srcOrd="0" destOrd="0" presId="urn:microsoft.com/office/officeart/2011/layout/TabList"/>
    <dgm:cxn modelId="{328EEC07-2AAE-499A-A7F7-C55B4DE63300}" srcId="{C0317035-1307-41E7-BCED-92327C30F68C}" destId="{266A4A69-DCEA-4BCA-8174-3DB364FFBCD4}" srcOrd="5" destOrd="0" parTransId="{0CC4A06C-CB58-4EB3-A5F4-156D2365CC37}" sibTransId="{318F6832-9B7E-4837-96C8-019ADF62DCB9}"/>
    <dgm:cxn modelId="{885C621D-8D54-4626-90CB-762F67C6B55E}" type="presOf" srcId="{266A4A69-DCEA-4BCA-8174-3DB364FFBCD4}" destId="{DEBE1AE3-8FBA-4D83-85F1-9EB7F4EE4F26}" srcOrd="0" destOrd="0" presId="urn:microsoft.com/office/officeart/2011/layout/TabList"/>
    <dgm:cxn modelId="{0CC6431D-7959-4C4C-B7C7-2A3AA8A9E141}" srcId="{0C0FC73C-4443-4887-977F-C57514AA0E76}" destId="{DCBDBEC2-AB4B-4B67-BD31-CD354FE31FE6}" srcOrd="0" destOrd="0" parTransId="{D87604F0-055E-4FD3-8958-CFB4A3E50E92}" sibTransId="{CE066F6C-DC08-44AC-9D4F-D2FAC9EBC7AA}"/>
    <dgm:cxn modelId="{9D1D0D1E-7938-4B76-A1C0-D296ACD31345}" type="presOf" srcId="{7600A8CC-ABEC-4B9B-816F-CE77F558811D}" destId="{484B248F-C7DF-41DB-B418-7ADBC548EC89}" srcOrd="0" destOrd="0" presId="urn:microsoft.com/office/officeart/2011/layout/TabList"/>
    <dgm:cxn modelId="{9C384B1F-BCCE-4C90-944D-165C02DD605E}" srcId="{B24AE893-6144-4E5B-932F-B4A8956F2AC3}" destId="{5DF9C7DE-2339-4856-A827-87410EED178E}" srcOrd="0" destOrd="0" parTransId="{27D718F1-03A3-473A-A61D-436FD0D3DC9C}" sibTransId="{DBBC44F1-63AC-4AD0-B4C9-5535C83719EA}"/>
    <dgm:cxn modelId="{C3334D2A-AE79-44A3-9FE5-984A0CB5F15E}" type="presOf" srcId="{D0874B99-D80F-473E-969C-EEF3A95C8178}" destId="{3F4003D5-572B-4AEA-8863-352EA68A56F7}" srcOrd="0" destOrd="0" presId="urn:microsoft.com/office/officeart/2011/layout/TabList"/>
    <dgm:cxn modelId="{5AB2BA35-E0D9-45BD-A5C1-67C890C9E398}" srcId="{83DB6B7C-D367-4151-AD50-3B7861C39EF4}" destId="{6DBD9400-1FE6-475B-9645-A524DF5A98E6}" srcOrd="0" destOrd="0" parTransId="{FF637FA1-27DC-42BA-A179-1F069FC50D67}" sibTransId="{898F159A-1F6E-42B3-AB72-A376448DC789}"/>
    <dgm:cxn modelId="{BF775E36-EB93-4C4C-8672-F0F3C4148105}" type="presOf" srcId="{83DB6B7C-D367-4151-AD50-3B7861C39EF4}" destId="{7E1D16AB-938D-42A5-ADE2-83A25D65E5E8}" srcOrd="0" destOrd="0" presId="urn:microsoft.com/office/officeart/2011/layout/TabList"/>
    <dgm:cxn modelId="{847EE83F-0D20-4909-8C21-E57E85C89FCC}" srcId="{C0317035-1307-41E7-BCED-92327C30F68C}" destId="{E6139B20-DAF1-4870-B0DD-C9D6AC2B983C}" srcOrd="4" destOrd="0" parTransId="{A99D183A-05AE-4638-8903-EBF2A348ECC2}" sibTransId="{6D646285-3091-438F-B071-D7EAED52058B}"/>
    <dgm:cxn modelId="{93D7075F-52F1-46C0-813B-9F701A43CB98}" srcId="{C0317035-1307-41E7-BCED-92327C30F68C}" destId="{7E829104-F64F-43AA-B5D6-334BAB73EF22}" srcOrd="6" destOrd="0" parTransId="{A50FB3C7-9774-4227-BEE4-C7A63353CA80}" sibTransId="{46A1756F-6527-43DC-BA49-F8822DF7B3F6}"/>
    <dgm:cxn modelId="{0BF69C62-ADDB-47E0-9DFD-00D91369F0FD}" srcId="{C0317035-1307-41E7-BCED-92327C30F68C}" destId="{83DB6B7C-D367-4151-AD50-3B7861C39EF4}" srcOrd="10" destOrd="0" parTransId="{CCF42100-4480-4F87-AD58-CD6F3DAE73A7}" sibTransId="{0975D3AF-70D3-43B0-B975-1C3D17B270E0}"/>
    <dgm:cxn modelId="{47505867-A290-4152-9E81-517045D6CA22}" type="presOf" srcId="{1A31C6CE-827B-4A2B-A323-EDB8DDA2783C}" destId="{14496792-B528-46A0-A684-6933CA626733}" srcOrd="0" destOrd="0" presId="urn:microsoft.com/office/officeart/2011/layout/TabList"/>
    <dgm:cxn modelId="{6CA99147-1543-441B-AE09-2120DC7DD124}" srcId="{C0317035-1307-41E7-BCED-92327C30F68C}" destId="{0C0FC73C-4443-4887-977F-C57514AA0E76}" srcOrd="8" destOrd="0" parTransId="{86AC46C7-888C-4353-BE95-589F7AE668D8}" sibTransId="{5CCBDFBF-E56B-47D4-8922-D5227199A207}"/>
    <dgm:cxn modelId="{97511E48-6CE9-4170-B5A9-155E1560B883}" type="presOf" srcId="{DCBDBEC2-AB4B-4B67-BD31-CD354FE31FE6}" destId="{7F92B2DE-5AE3-48AE-A4E4-22BC0661D20E}" srcOrd="0" destOrd="0" presId="urn:microsoft.com/office/officeart/2011/layout/TabList"/>
    <dgm:cxn modelId="{88850750-0329-43AD-BDAD-BA4F0340080E}" type="presOf" srcId="{E6139B20-DAF1-4870-B0DD-C9D6AC2B983C}" destId="{B458E05D-2549-46F5-BAB8-80F1021C6FFB}" srcOrd="0" destOrd="0" presId="urn:microsoft.com/office/officeart/2011/layout/TabList"/>
    <dgm:cxn modelId="{B8401771-E821-490B-B089-E6FF29D56BB2}" srcId="{C0317035-1307-41E7-BCED-92327C30F68C}" destId="{E49B5700-3253-41C3-ACA6-FF1EE863C7C4}" srcOrd="2" destOrd="0" parTransId="{5A0552FB-6564-403B-A5D4-B4C6C8B1F183}" sibTransId="{8A0167AB-2175-4EF3-9671-284EFDD654AD}"/>
    <dgm:cxn modelId="{717CFA72-7F90-465F-A638-FF9EDC4BA13B}" srcId="{D1BBD235-2977-474D-88C1-56734A882D6E}" destId="{3939A5E5-6525-49BF-8723-A8376A8AE598}" srcOrd="0" destOrd="0" parTransId="{8A357E05-19E1-4913-8E16-C0DEF809AAF1}" sibTransId="{560F9B0E-AD25-4DCD-8503-662BA2D7576A}"/>
    <dgm:cxn modelId="{18EC0E56-FDA3-4CC1-8386-56841AAAD01E}" type="presOf" srcId="{0C0FC73C-4443-4887-977F-C57514AA0E76}" destId="{EDD45A7F-FEB5-4184-9830-3006B2792D8D}" srcOrd="0" destOrd="0" presId="urn:microsoft.com/office/officeart/2011/layout/TabList"/>
    <dgm:cxn modelId="{C78A4B83-2E3B-45CA-9F48-D2E98A76D431}" srcId="{C0317035-1307-41E7-BCED-92327C30F68C}" destId="{B24AE893-6144-4E5B-932F-B4A8956F2AC3}" srcOrd="1" destOrd="0" parTransId="{4BE53309-3459-4065-BEA1-48ACE3CD4920}" sibTransId="{02762B83-D9E9-4FEF-B7EA-8F15B469AD4E}"/>
    <dgm:cxn modelId="{CEBF1D86-07D5-4B77-94A5-D4EF989399F4}" srcId="{E49B5700-3253-41C3-ACA6-FF1EE863C7C4}" destId="{1A31C6CE-827B-4A2B-A323-EDB8DDA2783C}" srcOrd="0" destOrd="0" parTransId="{B3B1D02D-03D8-4AA9-A6FA-2983B71899BA}" sibTransId="{326C4359-2B5B-4C08-8A94-DA8AF1029179}"/>
    <dgm:cxn modelId="{F3855786-7406-4B5C-9201-194353D9BCFE}" srcId="{C0317035-1307-41E7-BCED-92327C30F68C}" destId="{D1BBD235-2977-474D-88C1-56734A882D6E}" srcOrd="0" destOrd="0" parTransId="{308906CA-2B20-4BED-A08B-CC6ABD86DEE7}" sibTransId="{356CB4D9-4379-4A98-A4C6-39205E6FDCDE}"/>
    <dgm:cxn modelId="{C89EB08B-05B8-4BCD-AD61-4358CB134EA9}" srcId="{7E829104-F64F-43AA-B5D6-334BAB73EF22}" destId="{6C40FF78-9105-4DEA-A8CB-0E518C744669}" srcOrd="0" destOrd="0" parTransId="{26B7796C-8485-4F56-A6BC-E43850614D3B}" sibTransId="{1A3C4625-7E0D-430F-9EE7-5E991841790D}"/>
    <dgm:cxn modelId="{FD08DA8B-E6C6-4291-917B-E0B6B5054311}" srcId="{2DBC0728-6029-480B-AEB6-A3D1103D7418}" destId="{EA61541E-38A0-4328-81D2-F42938CF3699}" srcOrd="0" destOrd="0" parTransId="{562FE8EF-32AB-4CA3-A05E-91CE69751242}" sibTransId="{445AFEB0-95EC-402F-AF70-464C07197A5A}"/>
    <dgm:cxn modelId="{53F1CC8C-AF85-4000-A79E-832A86617F5B}" srcId="{C0317035-1307-41E7-BCED-92327C30F68C}" destId="{D0874B99-D80F-473E-969C-EEF3A95C8178}" srcOrd="7" destOrd="0" parTransId="{C7C38136-E755-44A8-B3AC-13E1B29D5A7A}" sibTransId="{C04DA6C0-29F2-4839-94C9-7A9EE002C93F}"/>
    <dgm:cxn modelId="{B9E7F98D-DBA9-4770-8EF4-F4EF05CD1E23}" type="presOf" srcId="{2DBC0728-6029-480B-AEB6-A3D1103D7418}" destId="{ACFDDE96-0A12-4B62-9B52-28FBC52C5DB5}" srcOrd="0" destOrd="0" presId="urn:microsoft.com/office/officeart/2011/layout/TabList"/>
    <dgm:cxn modelId="{02745D90-8B4A-4EB8-8D5D-7F6D50322B1B}" srcId="{C0317035-1307-41E7-BCED-92327C30F68C}" destId="{A73800BD-9112-47DB-8E34-E5F98E37F481}" srcOrd="3" destOrd="0" parTransId="{2FF455A0-D161-4096-A0C8-A4CB8C99C7C2}" sibTransId="{9E23A2B3-1E3D-42D3-A019-A6A030BB8213}"/>
    <dgm:cxn modelId="{B1964E90-48E7-464B-A52F-EECDF889886B}" srcId="{E28A9080-A633-498E-BDFE-B104100B4AF5}" destId="{BD30658F-1C4C-41FF-8878-F8B5FA463DAB}" srcOrd="0" destOrd="0" parTransId="{50F68069-B750-4CC5-964F-9BD1274B13D9}" sibTransId="{CDC84561-8571-4649-98CF-D1B1926BD26F}"/>
    <dgm:cxn modelId="{685BAC92-9CEE-4715-9925-F4BAFBA1D717}" type="presOf" srcId="{BD30658F-1C4C-41FF-8878-F8B5FA463DAB}" destId="{638785BA-D795-45D4-88F7-0C78FB4FF4B7}" srcOrd="0" destOrd="0" presId="urn:microsoft.com/office/officeart/2011/layout/TabList"/>
    <dgm:cxn modelId="{93B07997-7B71-4B2C-8C30-F42168929F32}" srcId="{C0317035-1307-41E7-BCED-92327C30F68C}" destId="{E28A9080-A633-498E-BDFE-B104100B4AF5}" srcOrd="9" destOrd="0" parTransId="{606A55A7-4803-45C8-AA79-84AF87F73484}" sibTransId="{AA2D974D-5185-4661-9892-92A4D2659987}"/>
    <dgm:cxn modelId="{FB77729C-62A7-4D52-A4C7-500C23110E11}" type="presOf" srcId="{D1BBD235-2977-474D-88C1-56734A882D6E}" destId="{78147B0C-DE0D-44F5-979E-A3939F23EC4F}" srcOrd="0" destOrd="0" presId="urn:microsoft.com/office/officeart/2011/layout/TabList"/>
    <dgm:cxn modelId="{1DBF06A6-FDA8-4184-830E-B62D7E410659}" type="presOf" srcId="{B24AE893-6144-4E5B-932F-B4A8956F2AC3}" destId="{9A4933BA-EF74-498F-9EA3-A5C25D381923}" srcOrd="0" destOrd="0" presId="urn:microsoft.com/office/officeart/2011/layout/TabList"/>
    <dgm:cxn modelId="{72092AA6-5EBC-4FCB-AA24-C72334DC7A7E}" type="presOf" srcId="{75BE65C9-648E-4F8D-B450-334793F0688F}" destId="{51D5A22C-1466-41EE-B426-F6440BEE3697}" srcOrd="0" destOrd="0" presId="urn:microsoft.com/office/officeart/2011/layout/TabList"/>
    <dgm:cxn modelId="{298FD5AD-A1F2-42DB-B837-8DBC75831DB1}" type="presOf" srcId="{C0317035-1307-41E7-BCED-92327C30F68C}" destId="{018FBFAA-CB37-4AE3-B88F-1CD14DB55F5A}" srcOrd="0" destOrd="0" presId="urn:microsoft.com/office/officeart/2011/layout/TabList"/>
    <dgm:cxn modelId="{A390A2B0-E487-4284-BF7B-6366F6D4F4E2}" type="presOf" srcId="{70DCEF3B-C3E5-45D1-830E-60B8E7823AF2}" destId="{5D25CB14-C439-400A-A939-E184E36E907C}" srcOrd="0" destOrd="0" presId="urn:microsoft.com/office/officeart/2011/layout/TabList"/>
    <dgm:cxn modelId="{3C6D29C5-6FF0-46AD-9FFE-94DE4C599975}" srcId="{C0317035-1307-41E7-BCED-92327C30F68C}" destId="{2DBC0728-6029-480B-AEB6-A3D1103D7418}" srcOrd="11" destOrd="0" parTransId="{3F33EF1B-58E6-428D-A322-5C918AEE068F}" sibTransId="{53A28597-D8E0-490F-A2B9-70C7369FF958}"/>
    <dgm:cxn modelId="{33F1BBC5-B27B-43FA-8B3F-5D244F3D80B8}" type="presOf" srcId="{383343B0-D098-4435-B89D-A1CFD64CA299}" destId="{03263100-8469-4AFD-835A-36B75211FAD9}" srcOrd="0" destOrd="0" presId="urn:microsoft.com/office/officeart/2011/layout/TabList"/>
    <dgm:cxn modelId="{819F79D2-1898-4332-8DBD-A8CF62506026}" type="presOf" srcId="{EA61541E-38A0-4328-81D2-F42938CF3699}" destId="{89F2CBB9-B03D-416D-8D69-32B93C9C875B}" srcOrd="0" destOrd="0" presId="urn:microsoft.com/office/officeart/2011/layout/TabList"/>
    <dgm:cxn modelId="{52B8E1D5-4642-4D30-8202-B847B1959A26}" srcId="{E6139B20-DAF1-4870-B0DD-C9D6AC2B983C}" destId="{7600A8CC-ABEC-4B9B-816F-CE77F558811D}" srcOrd="0" destOrd="0" parTransId="{892EE7DD-732A-4D15-B4A9-FE6D76CB6EF3}" sibTransId="{773538C9-848F-4FF4-9C39-71F220F22E0D}"/>
    <dgm:cxn modelId="{FAF893DC-E2B3-44B1-8DF7-67EE1F74F593}" srcId="{D0874B99-D80F-473E-969C-EEF3A95C8178}" destId="{70DCEF3B-C3E5-45D1-830E-60B8E7823AF2}" srcOrd="0" destOrd="0" parTransId="{7A5BCE8C-DE33-4AA0-AE93-6709B6A4BD18}" sibTransId="{92B8779A-7AB2-4661-ACF4-BF8DD19253DA}"/>
    <dgm:cxn modelId="{991FF2E5-CC10-4355-8561-F405D0942754}" srcId="{266A4A69-DCEA-4BCA-8174-3DB364FFBCD4}" destId="{383343B0-D098-4435-B89D-A1CFD64CA299}" srcOrd="0" destOrd="0" parTransId="{D88991CC-1E0F-468E-859D-668DBDF6F11B}" sibTransId="{86480097-7249-4119-A1E6-66188D895683}"/>
    <dgm:cxn modelId="{3A80A5E6-2851-4B9F-B9B6-B702CAA2E31F}" type="presOf" srcId="{5DF9C7DE-2339-4856-A827-87410EED178E}" destId="{4B0E1B6B-BF93-4D8A-A54A-4FB3D27C09EF}" srcOrd="0" destOrd="0" presId="urn:microsoft.com/office/officeart/2011/layout/TabList"/>
    <dgm:cxn modelId="{1081B6E6-8350-4A40-822D-1744AABBF1A9}" type="presOf" srcId="{E49B5700-3253-41C3-ACA6-FF1EE863C7C4}" destId="{59686E83-D4B4-4CB0-9D5A-FAFEED87D100}" srcOrd="0" destOrd="0" presId="urn:microsoft.com/office/officeart/2011/layout/TabList"/>
    <dgm:cxn modelId="{E9025DE7-175D-457A-8EFD-BF33FC8C5F30}" type="presOf" srcId="{7E829104-F64F-43AA-B5D6-334BAB73EF22}" destId="{70481902-0205-4AED-8984-8473224A65F4}" srcOrd="0" destOrd="0" presId="urn:microsoft.com/office/officeart/2011/layout/TabList"/>
    <dgm:cxn modelId="{43866BE7-D1D3-4F04-9A68-B67FC59CD317}" srcId="{A73800BD-9112-47DB-8E34-E5F98E37F481}" destId="{75BE65C9-648E-4F8D-B450-334793F0688F}" srcOrd="0" destOrd="0" parTransId="{26AC668C-CCBC-4404-9AC7-C058AE0CA2CA}" sibTransId="{C9108B6E-A618-41DB-9B5C-EF621197657E}"/>
    <dgm:cxn modelId="{7CCF69E8-CFEE-4D2D-952A-BECD68B36E80}" type="presOf" srcId="{3939A5E5-6525-49BF-8723-A8376A8AE598}" destId="{B9F6F278-2518-4400-A6D0-3F8F442DC2AF}" srcOrd="0" destOrd="0" presId="urn:microsoft.com/office/officeart/2011/layout/TabList"/>
    <dgm:cxn modelId="{EC94F9ED-8B52-4AB7-A08E-E17812BDDEB2}" type="presOf" srcId="{E28A9080-A633-498E-BDFE-B104100B4AF5}" destId="{2CF7D547-8AFB-4B1B-8665-346DD0730C64}" srcOrd="0" destOrd="0" presId="urn:microsoft.com/office/officeart/2011/layout/TabList"/>
    <dgm:cxn modelId="{855E02FD-C735-439F-829F-126AE3CE392B}" type="presOf" srcId="{A73800BD-9112-47DB-8E34-E5F98E37F481}" destId="{06E15F31-F4F5-4C93-9F32-EE03F948165E}" srcOrd="0" destOrd="0" presId="urn:microsoft.com/office/officeart/2011/layout/TabList"/>
    <dgm:cxn modelId="{59FDD1FF-5238-4D69-AF6F-318B143C7643}" type="presOf" srcId="{6C40FF78-9105-4DEA-A8CB-0E518C744669}" destId="{7DF524CB-3ED7-47A8-A42E-B77626CE551A}" srcOrd="0" destOrd="0" presId="urn:microsoft.com/office/officeart/2011/layout/TabList"/>
    <dgm:cxn modelId="{CD12CDCA-D007-442D-B3D3-F219A81968A7}" type="presParOf" srcId="{018FBFAA-CB37-4AE3-B88F-1CD14DB55F5A}" destId="{48D579FB-2473-46F8-98C4-28724AF9F0D0}" srcOrd="0" destOrd="0" presId="urn:microsoft.com/office/officeart/2011/layout/TabList"/>
    <dgm:cxn modelId="{2F990168-098E-4307-A388-30716D2DF8B0}" type="presParOf" srcId="{48D579FB-2473-46F8-98C4-28724AF9F0D0}" destId="{B9F6F278-2518-4400-A6D0-3F8F442DC2AF}" srcOrd="0" destOrd="0" presId="urn:microsoft.com/office/officeart/2011/layout/TabList"/>
    <dgm:cxn modelId="{38CACA39-1D40-4D52-8E09-92F21D3356D1}" type="presParOf" srcId="{48D579FB-2473-46F8-98C4-28724AF9F0D0}" destId="{78147B0C-DE0D-44F5-979E-A3939F23EC4F}" srcOrd="1" destOrd="0" presId="urn:microsoft.com/office/officeart/2011/layout/TabList"/>
    <dgm:cxn modelId="{D0D90999-A820-4FB6-8142-0C9329537735}" type="presParOf" srcId="{48D579FB-2473-46F8-98C4-28724AF9F0D0}" destId="{F1563BC0-B54B-411C-93B9-43FF2A57F0BC}" srcOrd="2" destOrd="0" presId="urn:microsoft.com/office/officeart/2011/layout/TabList"/>
    <dgm:cxn modelId="{A03918A4-DCA5-4B09-9536-958700FFF895}" type="presParOf" srcId="{018FBFAA-CB37-4AE3-B88F-1CD14DB55F5A}" destId="{9FE046C1-A01B-4FF0-8DF5-88F439FD53BB}" srcOrd="1" destOrd="0" presId="urn:microsoft.com/office/officeart/2011/layout/TabList"/>
    <dgm:cxn modelId="{2D515742-A131-4225-86BF-4FE0E3015462}" type="presParOf" srcId="{018FBFAA-CB37-4AE3-B88F-1CD14DB55F5A}" destId="{492DC37B-EBCE-4C3C-A8D2-4BE37C626D95}" srcOrd="2" destOrd="0" presId="urn:microsoft.com/office/officeart/2011/layout/TabList"/>
    <dgm:cxn modelId="{1AA57C2E-56EC-4151-9EF0-7E7C180BABC7}" type="presParOf" srcId="{492DC37B-EBCE-4C3C-A8D2-4BE37C626D95}" destId="{4B0E1B6B-BF93-4D8A-A54A-4FB3D27C09EF}" srcOrd="0" destOrd="0" presId="urn:microsoft.com/office/officeart/2011/layout/TabList"/>
    <dgm:cxn modelId="{2036BA3A-75ED-42D0-8728-A516E9C8FAFA}" type="presParOf" srcId="{492DC37B-EBCE-4C3C-A8D2-4BE37C626D95}" destId="{9A4933BA-EF74-498F-9EA3-A5C25D381923}" srcOrd="1" destOrd="0" presId="urn:microsoft.com/office/officeart/2011/layout/TabList"/>
    <dgm:cxn modelId="{31848816-9914-435C-8B01-32F7476A3495}" type="presParOf" srcId="{492DC37B-EBCE-4C3C-A8D2-4BE37C626D95}" destId="{EF94EE87-93F9-4CD9-B0C2-8F3392A685A7}" srcOrd="2" destOrd="0" presId="urn:microsoft.com/office/officeart/2011/layout/TabList"/>
    <dgm:cxn modelId="{D347E153-928A-4D90-9FC9-388CAA9572B3}" type="presParOf" srcId="{018FBFAA-CB37-4AE3-B88F-1CD14DB55F5A}" destId="{3DE751E5-476E-4D3B-99D9-E99F4E204CE7}" srcOrd="3" destOrd="0" presId="urn:microsoft.com/office/officeart/2011/layout/TabList"/>
    <dgm:cxn modelId="{92AC6732-1040-4087-87A7-119AF473BC11}" type="presParOf" srcId="{018FBFAA-CB37-4AE3-B88F-1CD14DB55F5A}" destId="{B9831533-48F9-42F0-8880-3497E0E8C8B6}" srcOrd="4" destOrd="0" presId="urn:microsoft.com/office/officeart/2011/layout/TabList"/>
    <dgm:cxn modelId="{F118F042-7A03-45AE-99F8-ED540D21DEB0}" type="presParOf" srcId="{B9831533-48F9-42F0-8880-3497E0E8C8B6}" destId="{14496792-B528-46A0-A684-6933CA626733}" srcOrd="0" destOrd="0" presId="urn:microsoft.com/office/officeart/2011/layout/TabList"/>
    <dgm:cxn modelId="{AF153611-89E1-4D89-A7A1-84D399CA2EC6}" type="presParOf" srcId="{B9831533-48F9-42F0-8880-3497E0E8C8B6}" destId="{59686E83-D4B4-4CB0-9D5A-FAFEED87D100}" srcOrd="1" destOrd="0" presId="urn:microsoft.com/office/officeart/2011/layout/TabList"/>
    <dgm:cxn modelId="{12ED2845-4B12-4394-B379-02322382989D}" type="presParOf" srcId="{B9831533-48F9-42F0-8880-3497E0E8C8B6}" destId="{85793937-E4CB-4580-A492-330253D4671A}" srcOrd="2" destOrd="0" presId="urn:microsoft.com/office/officeart/2011/layout/TabList"/>
    <dgm:cxn modelId="{4B1F0949-EF33-4F22-B2F9-3F8DD7A8C28F}" type="presParOf" srcId="{018FBFAA-CB37-4AE3-B88F-1CD14DB55F5A}" destId="{230F303D-CCB5-4345-8B71-ECFC1AD5D405}" srcOrd="5" destOrd="0" presId="urn:microsoft.com/office/officeart/2011/layout/TabList"/>
    <dgm:cxn modelId="{80F1E691-60A6-4A1D-AE8B-3CEFEB9F8F27}" type="presParOf" srcId="{018FBFAA-CB37-4AE3-B88F-1CD14DB55F5A}" destId="{C90A88A1-5D10-4AAB-81EF-80FE3A54029E}" srcOrd="6" destOrd="0" presId="urn:microsoft.com/office/officeart/2011/layout/TabList"/>
    <dgm:cxn modelId="{8C19AC85-9D5F-4B6B-B3EB-DBD0C0838A80}" type="presParOf" srcId="{C90A88A1-5D10-4AAB-81EF-80FE3A54029E}" destId="{51D5A22C-1466-41EE-B426-F6440BEE3697}" srcOrd="0" destOrd="0" presId="urn:microsoft.com/office/officeart/2011/layout/TabList"/>
    <dgm:cxn modelId="{7425130F-305A-46AD-BFCD-C3B7970C9FC9}" type="presParOf" srcId="{C90A88A1-5D10-4AAB-81EF-80FE3A54029E}" destId="{06E15F31-F4F5-4C93-9F32-EE03F948165E}" srcOrd="1" destOrd="0" presId="urn:microsoft.com/office/officeart/2011/layout/TabList"/>
    <dgm:cxn modelId="{1C90CD07-069D-4E72-AAAA-953E20E08D83}" type="presParOf" srcId="{C90A88A1-5D10-4AAB-81EF-80FE3A54029E}" destId="{D2708D07-3989-420E-89A3-F6C924963E31}" srcOrd="2" destOrd="0" presId="urn:microsoft.com/office/officeart/2011/layout/TabList"/>
    <dgm:cxn modelId="{6F5DDCCE-79AA-4C9C-A68B-740BA8A2EBF0}" type="presParOf" srcId="{018FBFAA-CB37-4AE3-B88F-1CD14DB55F5A}" destId="{142FE2D5-A82A-4A54-8FE8-DED8C1019D7B}" srcOrd="7" destOrd="0" presId="urn:microsoft.com/office/officeart/2011/layout/TabList"/>
    <dgm:cxn modelId="{1C83D024-F677-42B6-9DE2-D7C08ABFF32E}" type="presParOf" srcId="{018FBFAA-CB37-4AE3-B88F-1CD14DB55F5A}" destId="{AA4D251D-8F6D-4140-9C1D-A1A0410D757E}" srcOrd="8" destOrd="0" presId="urn:microsoft.com/office/officeart/2011/layout/TabList"/>
    <dgm:cxn modelId="{61C3CE91-7638-4B79-9815-9644881F7014}" type="presParOf" srcId="{AA4D251D-8F6D-4140-9C1D-A1A0410D757E}" destId="{484B248F-C7DF-41DB-B418-7ADBC548EC89}" srcOrd="0" destOrd="0" presId="urn:microsoft.com/office/officeart/2011/layout/TabList"/>
    <dgm:cxn modelId="{035D0C0C-148D-408D-B673-A395272618A8}" type="presParOf" srcId="{AA4D251D-8F6D-4140-9C1D-A1A0410D757E}" destId="{B458E05D-2549-46F5-BAB8-80F1021C6FFB}" srcOrd="1" destOrd="0" presId="urn:microsoft.com/office/officeart/2011/layout/TabList"/>
    <dgm:cxn modelId="{F97779C3-3AD5-4869-8CE3-832EA6141DA5}" type="presParOf" srcId="{AA4D251D-8F6D-4140-9C1D-A1A0410D757E}" destId="{2EE25550-2F3E-4B33-8FF2-6092284B4485}" srcOrd="2" destOrd="0" presId="urn:microsoft.com/office/officeart/2011/layout/TabList"/>
    <dgm:cxn modelId="{87630719-5ABE-4450-893B-43F7A519363C}" type="presParOf" srcId="{018FBFAA-CB37-4AE3-B88F-1CD14DB55F5A}" destId="{6488E55C-A257-49FF-9DEC-358AE0EAF0C6}" srcOrd="9" destOrd="0" presId="urn:microsoft.com/office/officeart/2011/layout/TabList"/>
    <dgm:cxn modelId="{AFAB0870-40C2-4944-BABD-0051F2056683}" type="presParOf" srcId="{018FBFAA-CB37-4AE3-B88F-1CD14DB55F5A}" destId="{AAF6E0C9-7BD2-456F-8387-F39C7D404B21}" srcOrd="10" destOrd="0" presId="urn:microsoft.com/office/officeart/2011/layout/TabList"/>
    <dgm:cxn modelId="{39E493A9-67CB-44A8-9FA6-D2D04077F981}" type="presParOf" srcId="{AAF6E0C9-7BD2-456F-8387-F39C7D404B21}" destId="{03263100-8469-4AFD-835A-36B75211FAD9}" srcOrd="0" destOrd="0" presId="urn:microsoft.com/office/officeart/2011/layout/TabList"/>
    <dgm:cxn modelId="{0C1A28B7-1ECB-4058-86D1-642E2D8DCBD6}" type="presParOf" srcId="{AAF6E0C9-7BD2-456F-8387-F39C7D404B21}" destId="{DEBE1AE3-8FBA-4D83-85F1-9EB7F4EE4F26}" srcOrd="1" destOrd="0" presId="urn:microsoft.com/office/officeart/2011/layout/TabList"/>
    <dgm:cxn modelId="{4FE612CB-46FF-4ACA-BD31-A1B3D4FBC5E6}" type="presParOf" srcId="{AAF6E0C9-7BD2-456F-8387-F39C7D404B21}" destId="{64D38CE3-C6D9-46AD-8D90-B12CF3BDD745}" srcOrd="2" destOrd="0" presId="urn:microsoft.com/office/officeart/2011/layout/TabList"/>
    <dgm:cxn modelId="{E2EF56BD-FC3C-4677-B82A-22B17F0D7142}" type="presParOf" srcId="{018FBFAA-CB37-4AE3-B88F-1CD14DB55F5A}" destId="{C0E16FCF-D07E-4BB3-8416-31F8AB62D2BF}" srcOrd="11" destOrd="0" presId="urn:microsoft.com/office/officeart/2011/layout/TabList"/>
    <dgm:cxn modelId="{DACFAB74-76D0-4534-8F37-7A5F2FD88BFC}" type="presParOf" srcId="{018FBFAA-CB37-4AE3-B88F-1CD14DB55F5A}" destId="{0DCB9418-13A6-41FB-8746-294ECE9F9449}" srcOrd="12" destOrd="0" presId="urn:microsoft.com/office/officeart/2011/layout/TabList"/>
    <dgm:cxn modelId="{61DD66A3-CFE3-46FD-9BE8-20C8796A0288}" type="presParOf" srcId="{0DCB9418-13A6-41FB-8746-294ECE9F9449}" destId="{7DF524CB-3ED7-47A8-A42E-B77626CE551A}" srcOrd="0" destOrd="0" presId="urn:microsoft.com/office/officeart/2011/layout/TabList"/>
    <dgm:cxn modelId="{5CA8954E-38A3-437A-A415-93DB46131673}" type="presParOf" srcId="{0DCB9418-13A6-41FB-8746-294ECE9F9449}" destId="{70481902-0205-4AED-8984-8473224A65F4}" srcOrd="1" destOrd="0" presId="urn:microsoft.com/office/officeart/2011/layout/TabList"/>
    <dgm:cxn modelId="{36170460-974A-4D05-A8B6-CDF45F353D1F}" type="presParOf" srcId="{0DCB9418-13A6-41FB-8746-294ECE9F9449}" destId="{A41846B5-F076-44F0-B1EF-D097CE091A92}" srcOrd="2" destOrd="0" presId="urn:microsoft.com/office/officeart/2011/layout/TabList"/>
    <dgm:cxn modelId="{7238F5E7-C6B0-4F8E-8CC8-DC9E59618C56}" type="presParOf" srcId="{018FBFAA-CB37-4AE3-B88F-1CD14DB55F5A}" destId="{C4F08F2C-B4BB-4297-9F44-94225593EB63}" srcOrd="13" destOrd="0" presId="urn:microsoft.com/office/officeart/2011/layout/TabList"/>
    <dgm:cxn modelId="{7E477713-11CD-4703-B650-31804FAB79D3}" type="presParOf" srcId="{018FBFAA-CB37-4AE3-B88F-1CD14DB55F5A}" destId="{5D2C61B7-67BA-4D36-945F-C1E37D12FB98}" srcOrd="14" destOrd="0" presId="urn:microsoft.com/office/officeart/2011/layout/TabList"/>
    <dgm:cxn modelId="{261F0094-8C62-42D4-99D3-8FC5D0AA6E7C}" type="presParOf" srcId="{5D2C61B7-67BA-4D36-945F-C1E37D12FB98}" destId="{5D25CB14-C439-400A-A939-E184E36E907C}" srcOrd="0" destOrd="0" presId="urn:microsoft.com/office/officeart/2011/layout/TabList"/>
    <dgm:cxn modelId="{88FF4A16-FEF8-4418-ADC6-F346340B9329}" type="presParOf" srcId="{5D2C61B7-67BA-4D36-945F-C1E37D12FB98}" destId="{3F4003D5-572B-4AEA-8863-352EA68A56F7}" srcOrd="1" destOrd="0" presId="urn:microsoft.com/office/officeart/2011/layout/TabList"/>
    <dgm:cxn modelId="{003DBC40-134C-4E8A-9464-FDDF9C35F48D}" type="presParOf" srcId="{5D2C61B7-67BA-4D36-945F-C1E37D12FB98}" destId="{90BC1224-05C8-44EA-B74D-F13DB7EA7E26}" srcOrd="2" destOrd="0" presId="urn:microsoft.com/office/officeart/2011/layout/TabList"/>
    <dgm:cxn modelId="{A98BC730-406A-4E3D-B7AB-56F5F5A5966F}" type="presParOf" srcId="{018FBFAA-CB37-4AE3-B88F-1CD14DB55F5A}" destId="{587D8C4A-2114-4259-98A8-CA32660FA709}" srcOrd="15" destOrd="0" presId="urn:microsoft.com/office/officeart/2011/layout/TabList"/>
    <dgm:cxn modelId="{3E264016-EBD2-4B22-A2B2-5F48EC545878}" type="presParOf" srcId="{018FBFAA-CB37-4AE3-B88F-1CD14DB55F5A}" destId="{1006771B-0EA7-4563-B7D2-8902F011E42B}" srcOrd="16" destOrd="0" presId="urn:microsoft.com/office/officeart/2011/layout/TabList"/>
    <dgm:cxn modelId="{D9805A98-E09F-4628-B1A2-99B656044402}" type="presParOf" srcId="{1006771B-0EA7-4563-B7D2-8902F011E42B}" destId="{7F92B2DE-5AE3-48AE-A4E4-22BC0661D20E}" srcOrd="0" destOrd="0" presId="urn:microsoft.com/office/officeart/2011/layout/TabList"/>
    <dgm:cxn modelId="{B73B17D0-72FF-436E-81B1-96D66DDB70F3}" type="presParOf" srcId="{1006771B-0EA7-4563-B7D2-8902F011E42B}" destId="{EDD45A7F-FEB5-4184-9830-3006B2792D8D}" srcOrd="1" destOrd="0" presId="urn:microsoft.com/office/officeart/2011/layout/TabList"/>
    <dgm:cxn modelId="{8918957D-5DE7-428B-BCA8-FBF747A89CC1}" type="presParOf" srcId="{1006771B-0EA7-4563-B7D2-8902F011E42B}" destId="{0BAAE221-49AF-4AA5-B875-7F42A5557E97}" srcOrd="2" destOrd="0" presId="urn:microsoft.com/office/officeart/2011/layout/TabList"/>
    <dgm:cxn modelId="{F8AEFA1B-9FA4-42B6-A3C0-8A6DC9103362}" type="presParOf" srcId="{018FBFAA-CB37-4AE3-B88F-1CD14DB55F5A}" destId="{4B76464C-D314-44C5-8DE7-40D17D1611E8}" srcOrd="17" destOrd="0" presId="urn:microsoft.com/office/officeart/2011/layout/TabList"/>
    <dgm:cxn modelId="{FBF4794F-7C8E-42DD-BF65-AE67C27EF2C0}" type="presParOf" srcId="{018FBFAA-CB37-4AE3-B88F-1CD14DB55F5A}" destId="{AC23BC22-481D-409E-8A9C-D79A85EE99BC}" srcOrd="18" destOrd="0" presId="urn:microsoft.com/office/officeart/2011/layout/TabList"/>
    <dgm:cxn modelId="{443329F3-A2FB-407D-B2E0-F446CF6469F8}" type="presParOf" srcId="{AC23BC22-481D-409E-8A9C-D79A85EE99BC}" destId="{638785BA-D795-45D4-88F7-0C78FB4FF4B7}" srcOrd="0" destOrd="0" presId="urn:microsoft.com/office/officeart/2011/layout/TabList"/>
    <dgm:cxn modelId="{B1A52424-11DF-4C45-81C2-86865B0E58C8}" type="presParOf" srcId="{AC23BC22-481D-409E-8A9C-D79A85EE99BC}" destId="{2CF7D547-8AFB-4B1B-8665-346DD0730C64}" srcOrd="1" destOrd="0" presId="urn:microsoft.com/office/officeart/2011/layout/TabList"/>
    <dgm:cxn modelId="{B6290D5D-2644-4448-ADFB-2852AA82E936}" type="presParOf" srcId="{AC23BC22-481D-409E-8A9C-D79A85EE99BC}" destId="{65CC8A84-9901-4D40-B353-0004003B8F05}" srcOrd="2" destOrd="0" presId="urn:microsoft.com/office/officeart/2011/layout/TabList"/>
    <dgm:cxn modelId="{ACC871EF-4208-4F23-87A1-CB2D140644D4}" type="presParOf" srcId="{018FBFAA-CB37-4AE3-B88F-1CD14DB55F5A}" destId="{7E5323CD-1A3D-48DB-85A3-3DB99EB599B4}" srcOrd="19" destOrd="0" presId="urn:microsoft.com/office/officeart/2011/layout/TabList"/>
    <dgm:cxn modelId="{01292E84-011A-417C-BFB6-36B6E7EB5247}" type="presParOf" srcId="{018FBFAA-CB37-4AE3-B88F-1CD14DB55F5A}" destId="{1BD57CD4-9E1F-4EEF-B680-E68FF149FE8E}" srcOrd="20" destOrd="0" presId="urn:microsoft.com/office/officeart/2011/layout/TabList"/>
    <dgm:cxn modelId="{435DD8AC-B706-4743-B131-93AA73C0774E}" type="presParOf" srcId="{1BD57CD4-9E1F-4EEF-B680-E68FF149FE8E}" destId="{E0EA83D4-0C83-4512-ACD1-A139CD4C4D83}" srcOrd="0" destOrd="0" presId="urn:microsoft.com/office/officeart/2011/layout/TabList"/>
    <dgm:cxn modelId="{068A3B15-1705-4073-9ED4-835F0968C43F}" type="presParOf" srcId="{1BD57CD4-9E1F-4EEF-B680-E68FF149FE8E}" destId="{7E1D16AB-938D-42A5-ADE2-83A25D65E5E8}" srcOrd="1" destOrd="0" presId="urn:microsoft.com/office/officeart/2011/layout/TabList"/>
    <dgm:cxn modelId="{DC8801AD-F071-44CF-BAC1-5B649930514F}" type="presParOf" srcId="{1BD57CD4-9E1F-4EEF-B680-E68FF149FE8E}" destId="{293055A4-B73E-44CF-A158-D8B0A9FA8160}" srcOrd="2" destOrd="0" presId="urn:microsoft.com/office/officeart/2011/layout/TabList"/>
    <dgm:cxn modelId="{B4530D97-E7F2-4B41-A28B-D4DFA2086043}" type="presParOf" srcId="{018FBFAA-CB37-4AE3-B88F-1CD14DB55F5A}" destId="{9E2A22E2-D26E-4AE2-A866-697C46515802}" srcOrd="21" destOrd="0" presId="urn:microsoft.com/office/officeart/2011/layout/TabList"/>
    <dgm:cxn modelId="{BF5087DD-A7B4-4A06-AB0D-3BA0966C20F6}" type="presParOf" srcId="{018FBFAA-CB37-4AE3-B88F-1CD14DB55F5A}" destId="{732C7CE7-3E95-49D9-B44F-58BF13AC4943}" srcOrd="22" destOrd="0" presId="urn:microsoft.com/office/officeart/2011/layout/TabList"/>
    <dgm:cxn modelId="{D2635B94-79F2-4624-88BD-CFB1DE6E5BFA}" type="presParOf" srcId="{732C7CE7-3E95-49D9-B44F-58BF13AC4943}" destId="{89F2CBB9-B03D-416D-8D69-32B93C9C875B}" srcOrd="0" destOrd="0" presId="urn:microsoft.com/office/officeart/2011/layout/TabList"/>
    <dgm:cxn modelId="{514812F3-A320-49F3-90EA-712A16BB6A2E}" type="presParOf" srcId="{732C7CE7-3E95-49D9-B44F-58BF13AC4943}" destId="{ACFDDE96-0A12-4B62-9B52-28FBC52C5DB5}" srcOrd="1" destOrd="0" presId="urn:microsoft.com/office/officeart/2011/layout/TabList"/>
    <dgm:cxn modelId="{F863695D-E0A6-478D-9425-202316B08140}" type="presParOf" srcId="{732C7CE7-3E95-49D9-B44F-58BF13AC4943}" destId="{D27DB14B-FA47-4FDB-8CD0-BC60B827E9CB}" srcOrd="2"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0317035-1307-41E7-BCED-92327C30F68C}" type="doc">
      <dgm:prSet loTypeId="urn:microsoft.com/office/officeart/2011/layout/TabList" loCatId="list" qsTypeId="urn:microsoft.com/office/officeart/2005/8/quickstyle/simple1" qsCatId="simple" csTypeId="urn:microsoft.com/office/officeart/2005/8/colors/colorful1" csCatId="colorful" phldr="1"/>
      <dgm:spPr/>
      <dgm:t>
        <a:bodyPr/>
        <a:lstStyle/>
        <a:p>
          <a:endParaRPr lang="en-US"/>
        </a:p>
      </dgm:t>
    </dgm:pt>
    <dgm:pt modelId="{3939A5E5-6525-49BF-8723-A8376A8AE598}">
      <dgm:prSet phldrT="[Text]" custT="1"/>
      <dgm:spPr/>
      <dgm:t>
        <a:bodyPr anchor="ctr"/>
        <a:lstStyle/>
        <a:p>
          <a:pPr>
            <a:buFont typeface="Arial" panose="020B0604020202020204" pitchFamily="34" charset="0"/>
            <a:buChar char="•"/>
          </a:pPr>
          <a:r>
            <a:rPr lang="en-US" sz="2000" b="0" dirty="0"/>
            <a:t>Number of newly diagnosed partners/family members/contacts</a:t>
          </a:r>
        </a:p>
      </dgm:t>
    </dgm:pt>
    <dgm:pt modelId="{8A357E05-19E1-4913-8E16-C0DEF809AAF1}" type="parTrans" cxnId="{717CFA72-7F90-465F-A638-FF9EDC4BA13B}">
      <dgm:prSet/>
      <dgm:spPr/>
      <dgm:t>
        <a:bodyPr/>
        <a:lstStyle/>
        <a:p>
          <a:endParaRPr lang="en-US" sz="2000" b="0"/>
        </a:p>
      </dgm:t>
    </dgm:pt>
    <dgm:pt modelId="{560F9B0E-AD25-4DCD-8503-662BA2D7576A}" type="sibTrans" cxnId="{717CFA72-7F90-465F-A638-FF9EDC4BA13B}">
      <dgm:prSet/>
      <dgm:spPr/>
      <dgm:t>
        <a:bodyPr/>
        <a:lstStyle/>
        <a:p>
          <a:endParaRPr lang="en-US" sz="2000" b="0"/>
        </a:p>
      </dgm:t>
    </dgm:pt>
    <dgm:pt modelId="{B24AE893-6144-4E5B-932F-B4A8956F2AC3}">
      <dgm:prSet phldrT="[Text]" custT="1"/>
      <dgm:spPr/>
      <dgm:t>
        <a:bodyPr/>
        <a:lstStyle/>
        <a:p>
          <a:r>
            <a:rPr lang="en-US" sz="2000" b="0" dirty="0"/>
            <a:t>14</a:t>
          </a:r>
        </a:p>
      </dgm:t>
    </dgm:pt>
    <dgm:pt modelId="{4BE53309-3459-4065-BEA1-48ACE3CD4920}" type="parTrans" cxnId="{C78A4B83-2E3B-45CA-9F48-D2E98A76D431}">
      <dgm:prSet/>
      <dgm:spPr/>
      <dgm:t>
        <a:bodyPr/>
        <a:lstStyle/>
        <a:p>
          <a:endParaRPr lang="en-US" sz="2000" b="0"/>
        </a:p>
      </dgm:t>
    </dgm:pt>
    <dgm:pt modelId="{02762B83-D9E9-4FEF-B7EA-8F15B469AD4E}" type="sibTrans" cxnId="{C78A4B83-2E3B-45CA-9F48-D2E98A76D431}">
      <dgm:prSet/>
      <dgm:spPr/>
      <dgm:t>
        <a:bodyPr/>
        <a:lstStyle/>
        <a:p>
          <a:endParaRPr lang="en-US" sz="2000" b="0"/>
        </a:p>
      </dgm:t>
    </dgm:pt>
    <dgm:pt modelId="{5DF9C7DE-2339-4856-A827-87410EED178E}">
      <dgm:prSet phldrT="[Text]" custT="1"/>
      <dgm:spPr/>
      <dgm:t>
        <a:bodyPr anchor="ctr"/>
        <a:lstStyle/>
        <a:p>
          <a:pPr>
            <a:buFont typeface="Arial" panose="020B0604020202020204" pitchFamily="34" charset="0"/>
            <a:buChar char="•"/>
          </a:pPr>
          <a:r>
            <a:rPr lang="en-US" sz="2000" b="0" dirty="0"/>
            <a:t>Number of eligible clients screened for GBV/IPV</a:t>
          </a:r>
        </a:p>
      </dgm:t>
    </dgm:pt>
    <dgm:pt modelId="{27D718F1-03A3-473A-A61D-436FD0D3DC9C}" type="parTrans" cxnId="{9C384B1F-BCCE-4C90-944D-165C02DD605E}">
      <dgm:prSet/>
      <dgm:spPr/>
      <dgm:t>
        <a:bodyPr/>
        <a:lstStyle/>
        <a:p>
          <a:endParaRPr lang="en-US" sz="2000" b="0"/>
        </a:p>
      </dgm:t>
    </dgm:pt>
    <dgm:pt modelId="{DBBC44F1-63AC-4AD0-B4C9-5535C83719EA}" type="sibTrans" cxnId="{9C384B1F-BCCE-4C90-944D-165C02DD605E}">
      <dgm:prSet/>
      <dgm:spPr/>
      <dgm:t>
        <a:bodyPr/>
        <a:lstStyle/>
        <a:p>
          <a:endParaRPr lang="en-US" sz="2000" b="0"/>
        </a:p>
      </dgm:t>
    </dgm:pt>
    <dgm:pt modelId="{E49B5700-3253-41C3-ACA6-FF1EE863C7C4}">
      <dgm:prSet phldrT="[Text]" custT="1"/>
      <dgm:spPr/>
      <dgm:t>
        <a:bodyPr/>
        <a:lstStyle/>
        <a:p>
          <a:r>
            <a:rPr lang="en-US" sz="2000" b="0"/>
            <a:t>15</a:t>
          </a:r>
        </a:p>
      </dgm:t>
    </dgm:pt>
    <dgm:pt modelId="{5A0552FB-6564-403B-A5D4-B4C6C8B1F183}" type="parTrans" cxnId="{B8401771-E821-490B-B089-E6FF29D56BB2}">
      <dgm:prSet/>
      <dgm:spPr/>
      <dgm:t>
        <a:bodyPr/>
        <a:lstStyle/>
        <a:p>
          <a:endParaRPr lang="en-US" sz="2000" b="0"/>
        </a:p>
      </dgm:t>
    </dgm:pt>
    <dgm:pt modelId="{8A0167AB-2175-4EF3-9671-284EFDD654AD}" type="sibTrans" cxnId="{B8401771-E821-490B-B089-E6FF29D56BB2}">
      <dgm:prSet/>
      <dgm:spPr/>
      <dgm:t>
        <a:bodyPr/>
        <a:lstStyle/>
        <a:p>
          <a:endParaRPr lang="en-US" sz="2000" b="0"/>
        </a:p>
      </dgm:t>
    </dgm:pt>
    <dgm:pt modelId="{1A31C6CE-827B-4A2B-A323-EDB8DDA2783C}">
      <dgm:prSet phldrT="[Text]" custT="1"/>
      <dgm:spPr/>
      <dgm:t>
        <a:bodyPr anchor="ctr"/>
        <a:lstStyle/>
        <a:p>
          <a:pPr>
            <a:buFont typeface="Arial" panose="020B0604020202020204" pitchFamily="34" charset="0"/>
            <a:buChar char="•"/>
          </a:pPr>
          <a:r>
            <a:rPr lang="en-US" sz="2000" b="0" dirty="0"/>
            <a:t>Number previously diagnosed partners/contacts who are re-engaged in care</a:t>
          </a:r>
        </a:p>
      </dgm:t>
    </dgm:pt>
    <dgm:pt modelId="{B3B1D02D-03D8-4AA9-A6FA-2983B71899BA}" type="parTrans" cxnId="{CEBF1D86-07D5-4B77-94A5-D4EF989399F4}">
      <dgm:prSet/>
      <dgm:spPr/>
      <dgm:t>
        <a:bodyPr/>
        <a:lstStyle/>
        <a:p>
          <a:endParaRPr lang="en-US" sz="2000" b="0"/>
        </a:p>
      </dgm:t>
    </dgm:pt>
    <dgm:pt modelId="{326C4359-2B5B-4C08-8A94-DA8AF1029179}" type="sibTrans" cxnId="{CEBF1D86-07D5-4B77-94A5-D4EF989399F4}">
      <dgm:prSet/>
      <dgm:spPr/>
      <dgm:t>
        <a:bodyPr/>
        <a:lstStyle/>
        <a:p>
          <a:endParaRPr lang="en-US" sz="2000" b="0"/>
        </a:p>
      </dgm:t>
    </dgm:pt>
    <dgm:pt modelId="{E6139B20-DAF1-4870-B0DD-C9D6AC2B983C}">
      <dgm:prSet phldrT="[Text]" custT="1"/>
      <dgm:spPr/>
      <dgm:t>
        <a:bodyPr/>
        <a:lstStyle/>
        <a:p>
          <a:pPr>
            <a:buFont typeface="Arial" panose="020B0604020202020204" pitchFamily="34" charset="0"/>
            <a:buChar char="•"/>
          </a:pPr>
          <a:r>
            <a:rPr lang="en-US" sz="2000" b="0"/>
            <a:t>17</a:t>
          </a:r>
        </a:p>
      </dgm:t>
    </dgm:pt>
    <dgm:pt modelId="{A99D183A-05AE-4638-8903-EBF2A348ECC2}" type="parTrans" cxnId="{847EE83F-0D20-4909-8C21-E57E85C89FCC}">
      <dgm:prSet/>
      <dgm:spPr/>
      <dgm:t>
        <a:bodyPr/>
        <a:lstStyle/>
        <a:p>
          <a:endParaRPr lang="en-US" sz="2000" b="0"/>
        </a:p>
      </dgm:t>
    </dgm:pt>
    <dgm:pt modelId="{6D646285-3091-438F-B071-D7EAED52058B}" type="sibTrans" cxnId="{847EE83F-0D20-4909-8C21-E57E85C89FCC}">
      <dgm:prSet/>
      <dgm:spPr/>
      <dgm:t>
        <a:bodyPr/>
        <a:lstStyle/>
        <a:p>
          <a:endParaRPr lang="en-US" sz="2000" b="0"/>
        </a:p>
      </dgm:t>
    </dgm:pt>
    <dgm:pt modelId="{266A4A69-DCEA-4BCA-8174-3DB364FFBCD4}">
      <dgm:prSet phldrT="[Text]" custT="1"/>
      <dgm:spPr/>
      <dgm:t>
        <a:bodyPr/>
        <a:lstStyle/>
        <a:p>
          <a:pPr>
            <a:buFont typeface="Arial" panose="020B0604020202020204" pitchFamily="34" charset="0"/>
            <a:buChar char="•"/>
          </a:pPr>
          <a:r>
            <a:rPr lang="en-US" sz="2000" b="0" dirty="0"/>
            <a:t>18</a:t>
          </a:r>
        </a:p>
      </dgm:t>
    </dgm:pt>
    <dgm:pt modelId="{0CC4A06C-CB58-4EB3-A5F4-156D2365CC37}" type="parTrans" cxnId="{328EEC07-2AAE-499A-A7F7-C55B4DE63300}">
      <dgm:prSet/>
      <dgm:spPr/>
      <dgm:t>
        <a:bodyPr/>
        <a:lstStyle/>
        <a:p>
          <a:endParaRPr lang="en-US" sz="2000" b="0"/>
        </a:p>
      </dgm:t>
    </dgm:pt>
    <dgm:pt modelId="{318F6832-9B7E-4837-96C8-019ADF62DCB9}" type="sibTrans" cxnId="{328EEC07-2AAE-499A-A7F7-C55B4DE63300}">
      <dgm:prSet/>
      <dgm:spPr/>
      <dgm:t>
        <a:bodyPr/>
        <a:lstStyle/>
        <a:p>
          <a:endParaRPr lang="en-US" sz="2000" b="0"/>
        </a:p>
      </dgm:t>
    </dgm:pt>
    <dgm:pt modelId="{D0874B99-D80F-473E-969C-EEF3A95C8178}">
      <dgm:prSet phldrT="[Text]" custT="1"/>
      <dgm:spPr/>
      <dgm:t>
        <a:bodyPr/>
        <a:lstStyle/>
        <a:p>
          <a:pPr>
            <a:buFont typeface="Arial" panose="020B0604020202020204" pitchFamily="34" charset="0"/>
            <a:buChar char="•"/>
          </a:pPr>
          <a:r>
            <a:rPr lang="en-US" sz="2000" b="0"/>
            <a:t>20</a:t>
          </a:r>
        </a:p>
      </dgm:t>
    </dgm:pt>
    <dgm:pt modelId="{C7C38136-E755-44A8-B3AC-13E1B29D5A7A}" type="parTrans" cxnId="{53F1CC8C-AF85-4000-A79E-832A86617F5B}">
      <dgm:prSet/>
      <dgm:spPr/>
      <dgm:t>
        <a:bodyPr/>
        <a:lstStyle/>
        <a:p>
          <a:endParaRPr lang="en-US" sz="2000" b="0"/>
        </a:p>
      </dgm:t>
    </dgm:pt>
    <dgm:pt modelId="{C04DA6C0-29F2-4839-94C9-7A9EE002C93F}" type="sibTrans" cxnId="{53F1CC8C-AF85-4000-A79E-832A86617F5B}">
      <dgm:prSet/>
      <dgm:spPr/>
      <dgm:t>
        <a:bodyPr/>
        <a:lstStyle/>
        <a:p>
          <a:endParaRPr lang="en-US" sz="2000" b="0"/>
        </a:p>
      </dgm:t>
    </dgm:pt>
    <dgm:pt modelId="{7600A8CC-ABEC-4B9B-816F-CE77F558811D}">
      <dgm:prSet phldrT="[Text]" custT="1"/>
      <dgm:spPr/>
      <dgm:t>
        <a:bodyPr anchor="ctr"/>
        <a:lstStyle/>
        <a:p>
          <a:pPr>
            <a:buFont typeface="Arial" panose="020B0604020202020204" pitchFamily="34" charset="0"/>
            <a:buChar char="•"/>
          </a:pPr>
          <a:r>
            <a:rPr lang="en-US" sz="2000" b="0" dirty="0"/>
            <a:t>Number of partners/contacts tested through secondary distribution of self-test kits</a:t>
          </a:r>
        </a:p>
      </dgm:t>
    </dgm:pt>
    <dgm:pt modelId="{892EE7DD-732A-4D15-B4A9-FE6D76CB6EF3}" type="parTrans" cxnId="{52B8E1D5-4642-4D30-8202-B847B1959A26}">
      <dgm:prSet/>
      <dgm:spPr/>
      <dgm:t>
        <a:bodyPr/>
        <a:lstStyle/>
        <a:p>
          <a:endParaRPr lang="en-US" sz="2000" b="0"/>
        </a:p>
      </dgm:t>
    </dgm:pt>
    <dgm:pt modelId="{773538C9-848F-4FF4-9C39-71F220F22E0D}" type="sibTrans" cxnId="{52B8E1D5-4642-4D30-8202-B847B1959A26}">
      <dgm:prSet/>
      <dgm:spPr/>
      <dgm:t>
        <a:bodyPr/>
        <a:lstStyle/>
        <a:p>
          <a:endParaRPr lang="en-US" sz="2000" b="0"/>
        </a:p>
      </dgm:t>
    </dgm:pt>
    <dgm:pt modelId="{383343B0-D098-4435-B89D-A1CFD64CA299}">
      <dgm:prSet phldrT="[Text]" custT="1"/>
      <dgm:spPr/>
      <dgm:t>
        <a:bodyPr anchor="ctr"/>
        <a:lstStyle/>
        <a:p>
          <a:pPr>
            <a:buFont typeface="Arial" panose="020B0604020202020204" pitchFamily="34" charset="0"/>
            <a:buChar char="•"/>
          </a:pPr>
          <a:r>
            <a:rPr lang="en-US" sz="2000" b="0" dirty="0"/>
            <a:t>Number of partners/contacts tested with self-tests who return for further testing</a:t>
          </a:r>
        </a:p>
      </dgm:t>
    </dgm:pt>
    <dgm:pt modelId="{D88991CC-1E0F-468E-859D-668DBDF6F11B}" type="parTrans" cxnId="{991FF2E5-CC10-4355-8561-F405D0942754}">
      <dgm:prSet/>
      <dgm:spPr/>
      <dgm:t>
        <a:bodyPr/>
        <a:lstStyle/>
        <a:p>
          <a:endParaRPr lang="en-US" sz="2000" b="0"/>
        </a:p>
      </dgm:t>
    </dgm:pt>
    <dgm:pt modelId="{86480097-7249-4119-A1E6-66188D895683}" type="sibTrans" cxnId="{991FF2E5-CC10-4355-8561-F405D0942754}">
      <dgm:prSet/>
      <dgm:spPr/>
      <dgm:t>
        <a:bodyPr/>
        <a:lstStyle/>
        <a:p>
          <a:endParaRPr lang="en-US" sz="2000" b="0"/>
        </a:p>
      </dgm:t>
    </dgm:pt>
    <dgm:pt modelId="{70DCEF3B-C3E5-45D1-830E-60B8E7823AF2}">
      <dgm:prSet phldrT="[Text]" custT="1"/>
      <dgm:spPr/>
      <dgm:t>
        <a:bodyPr anchor="ctr"/>
        <a:lstStyle/>
        <a:p>
          <a:r>
            <a:rPr lang="en-US" sz="2000" b="0"/>
            <a:t>&gt; &gt;Other country specific indicator</a:t>
          </a:r>
        </a:p>
      </dgm:t>
    </dgm:pt>
    <dgm:pt modelId="{7A5BCE8C-DE33-4AA0-AE93-6709B6A4BD18}" type="parTrans" cxnId="{FAF893DC-E2B3-44B1-8DF7-67EE1F74F593}">
      <dgm:prSet/>
      <dgm:spPr/>
      <dgm:t>
        <a:bodyPr/>
        <a:lstStyle/>
        <a:p>
          <a:endParaRPr lang="en-US" sz="2000" b="0"/>
        </a:p>
      </dgm:t>
    </dgm:pt>
    <dgm:pt modelId="{92B8779A-7AB2-4661-ACF4-BF8DD19253DA}" type="sibTrans" cxnId="{FAF893DC-E2B3-44B1-8DF7-67EE1F74F593}">
      <dgm:prSet/>
      <dgm:spPr/>
      <dgm:t>
        <a:bodyPr/>
        <a:lstStyle/>
        <a:p>
          <a:endParaRPr lang="en-US" sz="2000" b="0"/>
        </a:p>
      </dgm:t>
    </dgm:pt>
    <dgm:pt modelId="{A73800BD-9112-47DB-8E34-E5F98E37F481}">
      <dgm:prSet phldrT="[Text]" custT="1"/>
      <dgm:spPr/>
      <dgm:t>
        <a:bodyPr anchor="ctr"/>
        <a:lstStyle/>
        <a:p>
          <a:pPr>
            <a:buFont typeface="Arial" panose="020B0604020202020204" pitchFamily="34" charset="0"/>
            <a:buChar char="•"/>
          </a:pPr>
          <a:r>
            <a:rPr lang="en-US" sz="2000" b="0" dirty="0"/>
            <a:t>16</a:t>
          </a:r>
        </a:p>
      </dgm:t>
    </dgm:pt>
    <dgm:pt modelId="{2FF455A0-D161-4096-A0C8-A4CB8C99C7C2}" type="parTrans" cxnId="{02745D90-8B4A-4EB8-8D5D-7F6D50322B1B}">
      <dgm:prSet/>
      <dgm:spPr/>
      <dgm:t>
        <a:bodyPr/>
        <a:lstStyle/>
        <a:p>
          <a:endParaRPr lang="en-US" sz="2000" b="0"/>
        </a:p>
      </dgm:t>
    </dgm:pt>
    <dgm:pt modelId="{9E23A2B3-1E3D-42D3-A019-A6A030BB8213}" type="sibTrans" cxnId="{02745D90-8B4A-4EB8-8D5D-7F6D50322B1B}">
      <dgm:prSet/>
      <dgm:spPr/>
      <dgm:t>
        <a:bodyPr/>
        <a:lstStyle/>
        <a:p>
          <a:endParaRPr lang="en-US" sz="2000" b="0"/>
        </a:p>
      </dgm:t>
    </dgm:pt>
    <dgm:pt modelId="{75BE65C9-648E-4F8D-B450-334793F0688F}">
      <dgm:prSet phldrT="[Text]" custT="1"/>
      <dgm:spPr/>
      <dgm:t>
        <a:bodyPr anchor="ctr"/>
        <a:lstStyle/>
        <a:p>
          <a:pPr>
            <a:buFont typeface="Arial" panose="020B0604020202020204" pitchFamily="34" charset="0"/>
            <a:buChar char="•"/>
          </a:pPr>
          <a:r>
            <a:rPr lang="en-US" sz="2000" b="0" dirty="0"/>
            <a:t>Number of adverse events due to network-based testing services</a:t>
          </a:r>
        </a:p>
      </dgm:t>
    </dgm:pt>
    <dgm:pt modelId="{26AC668C-CCBC-4404-9AC7-C058AE0CA2CA}" type="parTrans" cxnId="{43866BE7-D1D3-4F04-9A68-B67FC59CD317}">
      <dgm:prSet/>
      <dgm:spPr/>
      <dgm:t>
        <a:bodyPr/>
        <a:lstStyle/>
        <a:p>
          <a:endParaRPr lang="en-US" sz="2000" b="0"/>
        </a:p>
      </dgm:t>
    </dgm:pt>
    <dgm:pt modelId="{C9108B6E-A618-41DB-9B5C-EF621197657E}" type="sibTrans" cxnId="{43866BE7-D1D3-4F04-9A68-B67FC59CD317}">
      <dgm:prSet/>
      <dgm:spPr/>
      <dgm:t>
        <a:bodyPr/>
        <a:lstStyle/>
        <a:p>
          <a:endParaRPr lang="en-US" sz="2000" b="0"/>
        </a:p>
      </dgm:t>
    </dgm:pt>
    <dgm:pt modelId="{7E829104-F64F-43AA-B5D6-334BAB73EF22}">
      <dgm:prSet phldrT="[Text]" custT="1"/>
      <dgm:spPr/>
      <dgm:t>
        <a:bodyPr anchor="ctr"/>
        <a:lstStyle/>
        <a:p>
          <a:pPr>
            <a:buFont typeface="Arial" panose="020B0604020202020204" pitchFamily="34" charset="0"/>
            <a:buChar char="•"/>
          </a:pPr>
          <a:r>
            <a:rPr lang="en-US" sz="2000" b="0" dirty="0"/>
            <a:t>19</a:t>
          </a:r>
        </a:p>
      </dgm:t>
    </dgm:pt>
    <dgm:pt modelId="{A50FB3C7-9774-4227-BEE4-C7A63353CA80}" type="parTrans" cxnId="{93D7075F-52F1-46C0-813B-9F701A43CB98}">
      <dgm:prSet/>
      <dgm:spPr/>
      <dgm:t>
        <a:bodyPr/>
        <a:lstStyle/>
        <a:p>
          <a:endParaRPr lang="en-US" sz="2000" b="0"/>
        </a:p>
      </dgm:t>
    </dgm:pt>
    <dgm:pt modelId="{46A1756F-6527-43DC-BA49-F8822DF7B3F6}" type="sibTrans" cxnId="{93D7075F-52F1-46C0-813B-9F701A43CB98}">
      <dgm:prSet/>
      <dgm:spPr/>
      <dgm:t>
        <a:bodyPr/>
        <a:lstStyle/>
        <a:p>
          <a:endParaRPr lang="en-US" sz="2000" b="0"/>
        </a:p>
      </dgm:t>
    </dgm:pt>
    <dgm:pt modelId="{6C40FF78-9105-4DEA-A8CB-0E518C744669}">
      <dgm:prSet phldrT="[Text]" custT="1"/>
      <dgm:spPr/>
      <dgm:t>
        <a:bodyPr anchor="ctr"/>
        <a:lstStyle/>
        <a:p>
          <a:pPr>
            <a:buFont typeface="Arial" panose="020B0604020202020204" pitchFamily="34" charset="0"/>
            <a:buChar char="•"/>
          </a:pPr>
          <a:r>
            <a:rPr lang="en-US" sz="2000" b="0" dirty="0"/>
            <a:t>Number of partners/contacts tested with self-tests confirmed positive or provided with further care</a:t>
          </a:r>
          <a:endParaRPr lang="en-US" sz="2000" b="0" u="sng" dirty="0"/>
        </a:p>
      </dgm:t>
    </dgm:pt>
    <dgm:pt modelId="{26B7796C-8485-4F56-A6BC-E43850614D3B}" type="parTrans" cxnId="{C89EB08B-05B8-4BCD-AD61-4358CB134EA9}">
      <dgm:prSet/>
      <dgm:spPr/>
      <dgm:t>
        <a:bodyPr/>
        <a:lstStyle/>
        <a:p>
          <a:endParaRPr lang="en-US" sz="2000" b="0"/>
        </a:p>
      </dgm:t>
    </dgm:pt>
    <dgm:pt modelId="{1A3C4625-7E0D-430F-9EE7-5E991841790D}" type="sibTrans" cxnId="{C89EB08B-05B8-4BCD-AD61-4358CB134EA9}">
      <dgm:prSet/>
      <dgm:spPr/>
      <dgm:t>
        <a:bodyPr/>
        <a:lstStyle/>
        <a:p>
          <a:endParaRPr lang="en-US" sz="2000" b="0"/>
        </a:p>
      </dgm:t>
    </dgm:pt>
    <dgm:pt modelId="{F0594E6A-48A7-48B8-BDAC-B0F618843BA8}">
      <dgm:prSet phldrT="[Text]" custT="1"/>
      <dgm:spPr/>
      <dgm:t>
        <a:bodyPr/>
        <a:lstStyle/>
        <a:p>
          <a:r>
            <a:rPr lang="en-US" sz="2000" b="0" dirty="0"/>
            <a:t>13</a:t>
          </a:r>
        </a:p>
      </dgm:t>
    </dgm:pt>
    <dgm:pt modelId="{D3F1BC52-058F-4C2F-930B-37292CCEF1DA}" type="parTrans" cxnId="{AF937567-3D41-4B1A-862D-7734D47ED5AD}">
      <dgm:prSet/>
      <dgm:spPr/>
      <dgm:t>
        <a:bodyPr/>
        <a:lstStyle/>
        <a:p>
          <a:endParaRPr lang="en-US"/>
        </a:p>
      </dgm:t>
    </dgm:pt>
    <dgm:pt modelId="{A3A9A6B7-098A-4D3F-A35A-3CE34781B309}" type="sibTrans" cxnId="{AF937567-3D41-4B1A-862D-7734D47ED5AD}">
      <dgm:prSet/>
      <dgm:spPr/>
      <dgm:t>
        <a:bodyPr/>
        <a:lstStyle/>
        <a:p>
          <a:endParaRPr lang="en-US"/>
        </a:p>
      </dgm:t>
    </dgm:pt>
    <dgm:pt modelId="{018FBFAA-CB37-4AE3-B88F-1CD14DB55F5A}" type="pres">
      <dgm:prSet presAssocID="{C0317035-1307-41E7-BCED-92327C30F68C}" presName="Name0" presStyleCnt="0">
        <dgm:presLayoutVars>
          <dgm:chMax/>
          <dgm:chPref val="3"/>
          <dgm:dir/>
          <dgm:animOne val="branch"/>
          <dgm:animLvl val="lvl"/>
        </dgm:presLayoutVars>
      </dgm:prSet>
      <dgm:spPr/>
    </dgm:pt>
    <dgm:pt modelId="{568686AE-148A-47E6-A5ED-313ACA671572}" type="pres">
      <dgm:prSet presAssocID="{F0594E6A-48A7-48B8-BDAC-B0F618843BA8}" presName="composite" presStyleCnt="0"/>
      <dgm:spPr/>
    </dgm:pt>
    <dgm:pt modelId="{E318C544-FD65-443A-8FA0-1F03BAD2EAE1}" type="pres">
      <dgm:prSet presAssocID="{F0594E6A-48A7-48B8-BDAC-B0F618843BA8}" presName="FirstChild" presStyleLbl="revTx" presStyleIdx="0" presStyleCnt="8" custScaleX="84066" custLinFactNeighborX="-12497" custLinFactNeighborY="9421">
        <dgm:presLayoutVars>
          <dgm:chMax val="0"/>
          <dgm:chPref val="0"/>
          <dgm:bulletEnabled val="1"/>
        </dgm:presLayoutVars>
      </dgm:prSet>
      <dgm:spPr/>
    </dgm:pt>
    <dgm:pt modelId="{35A8A3C3-B262-4972-8206-37D1E36B1672}" type="pres">
      <dgm:prSet presAssocID="{F0594E6A-48A7-48B8-BDAC-B0F618843BA8}" presName="Parent" presStyleLbl="alignNode1" presStyleIdx="0" presStyleCnt="8" custScaleX="67330" custScaleY="65296" custLinFactNeighborX="-31685" custLinFactNeighborY="-4090">
        <dgm:presLayoutVars>
          <dgm:chMax val="3"/>
          <dgm:chPref val="3"/>
          <dgm:bulletEnabled val="1"/>
        </dgm:presLayoutVars>
      </dgm:prSet>
      <dgm:spPr/>
    </dgm:pt>
    <dgm:pt modelId="{5B7C0BCF-096F-47A1-9762-194D28957EB5}" type="pres">
      <dgm:prSet presAssocID="{F0594E6A-48A7-48B8-BDAC-B0F618843BA8}" presName="Accent" presStyleLbl="parChTrans1D1" presStyleIdx="0" presStyleCnt="8"/>
      <dgm:spPr/>
    </dgm:pt>
    <dgm:pt modelId="{76A5A539-E084-4807-A9AE-453D0BDAF59F}" type="pres">
      <dgm:prSet presAssocID="{A3A9A6B7-098A-4D3F-A35A-3CE34781B309}" presName="sibTrans" presStyleCnt="0"/>
      <dgm:spPr/>
    </dgm:pt>
    <dgm:pt modelId="{492DC37B-EBCE-4C3C-A8D2-4BE37C626D95}" type="pres">
      <dgm:prSet presAssocID="{B24AE893-6144-4E5B-932F-B4A8956F2AC3}" presName="composite" presStyleCnt="0"/>
      <dgm:spPr/>
    </dgm:pt>
    <dgm:pt modelId="{4B0E1B6B-BF93-4D8A-A54A-4FB3D27C09EF}" type="pres">
      <dgm:prSet presAssocID="{B24AE893-6144-4E5B-932F-B4A8956F2AC3}" presName="FirstChild" presStyleLbl="revTx" presStyleIdx="1" presStyleCnt="8" custScaleX="102717" custLinFactNeighborX="-3092" custLinFactNeighborY="-2593">
        <dgm:presLayoutVars>
          <dgm:chMax val="0"/>
          <dgm:chPref val="0"/>
          <dgm:bulletEnabled val="1"/>
        </dgm:presLayoutVars>
      </dgm:prSet>
      <dgm:spPr/>
    </dgm:pt>
    <dgm:pt modelId="{9A4933BA-EF74-498F-9EA3-A5C25D381923}" type="pres">
      <dgm:prSet presAssocID="{B24AE893-6144-4E5B-932F-B4A8956F2AC3}" presName="Parent" presStyleLbl="alignNode1" presStyleIdx="1" presStyleCnt="8" custScaleX="66340" custScaleY="67248" custLinFactNeighborX="-14897" custLinFactNeighborY="-4352">
        <dgm:presLayoutVars>
          <dgm:chMax val="3"/>
          <dgm:chPref val="3"/>
          <dgm:bulletEnabled val="1"/>
        </dgm:presLayoutVars>
      </dgm:prSet>
      <dgm:spPr/>
    </dgm:pt>
    <dgm:pt modelId="{EF94EE87-93F9-4CD9-B0C2-8F3392A685A7}" type="pres">
      <dgm:prSet presAssocID="{B24AE893-6144-4E5B-932F-B4A8956F2AC3}" presName="Accent" presStyleLbl="parChTrans1D1" presStyleIdx="1" presStyleCnt="8"/>
      <dgm:spPr/>
    </dgm:pt>
    <dgm:pt modelId="{3DE751E5-476E-4D3B-99D9-E99F4E204CE7}" type="pres">
      <dgm:prSet presAssocID="{02762B83-D9E9-4FEF-B7EA-8F15B469AD4E}" presName="sibTrans" presStyleCnt="0"/>
      <dgm:spPr/>
    </dgm:pt>
    <dgm:pt modelId="{B9831533-48F9-42F0-8880-3497E0E8C8B6}" type="pres">
      <dgm:prSet presAssocID="{E49B5700-3253-41C3-ACA6-FF1EE863C7C4}" presName="composite" presStyleCnt="0"/>
      <dgm:spPr/>
    </dgm:pt>
    <dgm:pt modelId="{14496792-B528-46A0-A684-6933CA626733}" type="pres">
      <dgm:prSet presAssocID="{E49B5700-3253-41C3-ACA6-FF1EE863C7C4}" presName="FirstChild" presStyleLbl="revTx" presStyleIdx="2" presStyleCnt="8" custScaleX="102717" custLinFactNeighborX="-2605" custLinFactNeighborY="-2593">
        <dgm:presLayoutVars>
          <dgm:chMax val="0"/>
          <dgm:chPref val="0"/>
          <dgm:bulletEnabled val="1"/>
        </dgm:presLayoutVars>
      </dgm:prSet>
      <dgm:spPr/>
    </dgm:pt>
    <dgm:pt modelId="{59686E83-D4B4-4CB0-9D5A-FAFEED87D100}" type="pres">
      <dgm:prSet presAssocID="{E49B5700-3253-41C3-ACA6-FF1EE863C7C4}" presName="Parent" presStyleLbl="alignNode1" presStyleIdx="2" presStyleCnt="8" custScaleX="66340" custScaleY="67248" custLinFactNeighborX="-14897" custLinFactNeighborY="-4352">
        <dgm:presLayoutVars>
          <dgm:chMax val="3"/>
          <dgm:chPref val="3"/>
          <dgm:bulletEnabled val="1"/>
        </dgm:presLayoutVars>
      </dgm:prSet>
      <dgm:spPr/>
    </dgm:pt>
    <dgm:pt modelId="{85793937-E4CB-4580-A492-330253D4671A}" type="pres">
      <dgm:prSet presAssocID="{E49B5700-3253-41C3-ACA6-FF1EE863C7C4}" presName="Accent" presStyleLbl="parChTrans1D1" presStyleIdx="2" presStyleCnt="8"/>
      <dgm:spPr/>
    </dgm:pt>
    <dgm:pt modelId="{230F303D-CCB5-4345-8B71-ECFC1AD5D405}" type="pres">
      <dgm:prSet presAssocID="{8A0167AB-2175-4EF3-9671-284EFDD654AD}" presName="sibTrans" presStyleCnt="0"/>
      <dgm:spPr/>
    </dgm:pt>
    <dgm:pt modelId="{C90A88A1-5D10-4AAB-81EF-80FE3A54029E}" type="pres">
      <dgm:prSet presAssocID="{A73800BD-9112-47DB-8E34-E5F98E37F481}" presName="composite" presStyleCnt="0"/>
      <dgm:spPr/>
    </dgm:pt>
    <dgm:pt modelId="{51D5A22C-1466-41EE-B426-F6440BEE3697}" type="pres">
      <dgm:prSet presAssocID="{A73800BD-9112-47DB-8E34-E5F98E37F481}" presName="FirstChild" presStyleLbl="revTx" presStyleIdx="3" presStyleCnt="8" custLinFactNeighborX="-4278">
        <dgm:presLayoutVars>
          <dgm:chMax val="0"/>
          <dgm:chPref val="0"/>
          <dgm:bulletEnabled val="1"/>
        </dgm:presLayoutVars>
      </dgm:prSet>
      <dgm:spPr/>
    </dgm:pt>
    <dgm:pt modelId="{06E15F31-F4F5-4C93-9F32-EE03F948165E}" type="pres">
      <dgm:prSet presAssocID="{A73800BD-9112-47DB-8E34-E5F98E37F481}" presName="Parent" presStyleLbl="alignNode1" presStyleIdx="3" presStyleCnt="8" custScaleX="66337" custScaleY="67786" custLinFactNeighborX="-15720">
        <dgm:presLayoutVars>
          <dgm:chMax val="3"/>
          <dgm:chPref val="3"/>
          <dgm:bulletEnabled val="1"/>
        </dgm:presLayoutVars>
      </dgm:prSet>
      <dgm:spPr/>
    </dgm:pt>
    <dgm:pt modelId="{D2708D07-3989-420E-89A3-F6C924963E31}" type="pres">
      <dgm:prSet presAssocID="{A73800BD-9112-47DB-8E34-E5F98E37F481}" presName="Accent" presStyleLbl="parChTrans1D1" presStyleIdx="3" presStyleCnt="8"/>
      <dgm:spPr/>
    </dgm:pt>
    <dgm:pt modelId="{142FE2D5-A82A-4A54-8FE8-DED8C1019D7B}" type="pres">
      <dgm:prSet presAssocID="{9E23A2B3-1E3D-42D3-A019-A6A030BB8213}" presName="sibTrans" presStyleCnt="0"/>
      <dgm:spPr/>
    </dgm:pt>
    <dgm:pt modelId="{AA4D251D-8F6D-4140-9C1D-A1A0410D757E}" type="pres">
      <dgm:prSet presAssocID="{E6139B20-DAF1-4870-B0DD-C9D6AC2B983C}" presName="composite" presStyleCnt="0"/>
      <dgm:spPr/>
    </dgm:pt>
    <dgm:pt modelId="{484B248F-C7DF-41DB-B418-7ADBC548EC89}" type="pres">
      <dgm:prSet presAssocID="{E6139B20-DAF1-4870-B0DD-C9D6AC2B983C}" presName="FirstChild" presStyleLbl="revTx" presStyleIdx="4" presStyleCnt="8" custScaleX="102717" custLinFactNeighborX="-2605" custLinFactNeighborY="-2593">
        <dgm:presLayoutVars>
          <dgm:chMax val="0"/>
          <dgm:chPref val="0"/>
          <dgm:bulletEnabled val="1"/>
        </dgm:presLayoutVars>
      </dgm:prSet>
      <dgm:spPr/>
    </dgm:pt>
    <dgm:pt modelId="{B458E05D-2549-46F5-BAB8-80F1021C6FFB}" type="pres">
      <dgm:prSet presAssocID="{E6139B20-DAF1-4870-B0DD-C9D6AC2B983C}" presName="Parent" presStyleLbl="alignNode1" presStyleIdx="4" presStyleCnt="8" custScaleX="66340" custScaleY="67248" custLinFactNeighborX="-14897" custLinFactNeighborY="-4352">
        <dgm:presLayoutVars>
          <dgm:chMax val="3"/>
          <dgm:chPref val="3"/>
          <dgm:bulletEnabled val="1"/>
        </dgm:presLayoutVars>
      </dgm:prSet>
      <dgm:spPr/>
    </dgm:pt>
    <dgm:pt modelId="{2EE25550-2F3E-4B33-8FF2-6092284B4485}" type="pres">
      <dgm:prSet presAssocID="{E6139B20-DAF1-4870-B0DD-C9D6AC2B983C}" presName="Accent" presStyleLbl="parChTrans1D1" presStyleIdx="4" presStyleCnt="8"/>
      <dgm:spPr/>
    </dgm:pt>
    <dgm:pt modelId="{6488E55C-A257-49FF-9DEC-358AE0EAF0C6}" type="pres">
      <dgm:prSet presAssocID="{6D646285-3091-438F-B071-D7EAED52058B}" presName="sibTrans" presStyleCnt="0"/>
      <dgm:spPr/>
    </dgm:pt>
    <dgm:pt modelId="{AAF6E0C9-7BD2-456F-8387-F39C7D404B21}" type="pres">
      <dgm:prSet presAssocID="{266A4A69-DCEA-4BCA-8174-3DB364FFBCD4}" presName="composite" presStyleCnt="0"/>
      <dgm:spPr/>
    </dgm:pt>
    <dgm:pt modelId="{03263100-8469-4AFD-835A-36B75211FAD9}" type="pres">
      <dgm:prSet presAssocID="{266A4A69-DCEA-4BCA-8174-3DB364FFBCD4}" presName="FirstChild" presStyleLbl="revTx" presStyleIdx="5" presStyleCnt="8" custScaleX="102717" custLinFactNeighborX="-2605" custLinFactNeighborY="-2593">
        <dgm:presLayoutVars>
          <dgm:chMax val="0"/>
          <dgm:chPref val="0"/>
          <dgm:bulletEnabled val="1"/>
        </dgm:presLayoutVars>
      </dgm:prSet>
      <dgm:spPr/>
    </dgm:pt>
    <dgm:pt modelId="{DEBE1AE3-8FBA-4D83-85F1-9EB7F4EE4F26}" type="pres">
      <dgm:prSet presAssocID="{266A4A69-DCEA-4BCA-8174-3DB364FFBCD4}" presName="Parent" presStyleLbl="alignNode1" presStyleIdx="5" presStyleCnt="8" custScaleX="66340" custScaleY="67248" custLinFactNeighborX="-14897" custLinFactNeighborY="-4352">
        <dgm:presLayoutVars>
          <dgm:chMax val="3"/>
          <dgm:chPref val="3"/>
          <dgm:bulletEnabled val="1"/>
        </dgm:presLayoutVars>
      </dgm:prSet>
      <dgm:spPr/>
    </dgm:pt>
    <dgm:pt modelId="{64D38CE3-C6D9-46AD-8D90-B12CF3BDD745}" type="pres">
      <dgm:prSet presAssocID="{266A4A69-DCEA-4BCA-8174-3DB364FFBCD4}" presName="Accent" presStyleLbl="parChTrans1D1" presStyleIdx="5" presStyleCnt="8"/>
      <dgm:spPr/>
    </dgm:pt>
    <dgm:pt modelId="{C0E16FCF-D07E-4BB3-8416-31F8AB62D2BF}" type="pres">
      <dgm:prSet presAssocID="{318F6832-9B7E-4837-96C8-019ADF62DCB9}" presName="sibTrans" presStyleCnt="0"/>
      <dgm:spPr/>
    </dgm:pt>
    <dgm:pt modelId="{0DCB9418-13A6-41FB-8746-294ECE9F9449}" type="pres">
      <dgm:prSet presAssocID="{7E829104-F64F-43AA-B5D6-334BAB73EF22}" presName="composite" presStyleCnt="0"/>
      <dgm:spPr/>
    </dgm:pt>
    <dgm:pt modelId="{7DF524CB-3ED7-47A8-A42E-B77626CE551A}" type="pres">
      <dgm:prSet presAssocID="{7E829104-F64F-43AA-B5D6-334BAB73EF22}" presName="FirstChild" presStyleLbl="revTx" presStyleIdx="6" presStyleCnt="8" custScaleX="101454" custLinFactNeighborX="-4308">
        <dgm:presLayoutVars>
          <dgm:chMax val="0"/>
          <dgm:chPref val="0"/>
          <dgm:bulletEnabled val="1"/>
        </dgm:presLayoutVars>
      </dgm:prSet>
      <dgm:spPr/>
    </dgm:pt>
    <dgm:pt modelId="{70481902-0205-4AED-8984-8473224A65F4}" type="pres">
      <dgm:prSet presAssocID="{7E829104-F64F-43AA-B5D6-334BAB73EF22}" presName="Parent" presStyleLbl="alignNode1" presStyleIdx="6" presStyleCnt="8" custScaleX="66337" custScaleY="67785" custLinFactNeighborX="-15720">
        <dgm:presLayoutVars>
          <dgm:chMax val="3"/>
          <dgm:chPref val="3"/>
          <dgm:bulletEnabled val="1"/>
        </dgm:presLayoutVars>
      </dgm:prSet>
      <dgm:spPr/>
    </dgm:pt>
    <dgm:pt modelId="{A41846B5-F076-44F0-B1EF-D097CE091A92}" type="pres">
      <dgm:prSet presAssocID="{7E829104-F64F-43AA-B5D6-334BAB73EF22}" presName="Accent" presStyleLbl="parChTrans1D1" presStyleIdx="6" presStyleCnt="8"/>
      <dgm:spPr/>
    </dgm:pt>
    <dgm:pt modelId="{C4F08F2C-B4BB-4297-9F44-94225593EB63}" type="pres">
      <dgm:prSet presAssocID="{46A1756F-6527-43DC-BA49-F8822DF7B3F6}" presName="sibTrans" presStyleCnt="0"/>
      <dgm:spPr/>
    </dgm:pt>
    <dgm:pt modelId="{5D2C61B7-67BA-4D36-945F-C1E37D12FB98}" type="pres">
      <dgm:prSet presAssocID="{D0874B99-D80F-473E-969C-EEF3A95C8178}" presName="composite" presStyleCnt="0"/>
      <dgm:spPr/>
    </dgm:pt>
    <dgm:pt modelId="{5D25CB14-C439-400A-A939-E184E36E907C}" type="pres">
      <dgm:prSet presAssocID="{D0874B99-D80F-473E-969C-EEF3A95C8178}" presName="FirstChild" presStyleLbl="revTx" presStyleIdx="7" presStyleCnt="8" custScaleX="102717" custLinFactNeighborX="-2605" custLinFactNeighborY="-2593">
        <dgm:presLayoutVars>
          <dgm:chMax val="0"/>
          <dgm:chPref val="0"/>
          <dgm:bulletEnabled val="1"/>
        </dgm:presLayoutVars>
      </dgm:prSet>
      <dgm:spPr/>
    </dgm:pt>
    <dgm:pt modelId="{3F4003D5-572B-4AEA-8863-352EA68A56F7}" type="pres">
      <dgm:prSet presAssocID="{D0874B99-D80F-473E-969C-EEF3A95C8178}" presName="Parent" presStyleLbl="alignNode1" presStyleIdx="7" presStyleCnt="8" custScaleX="66340" custScaleY="67248" custLinFactNeighborX="-14897" custLinFactNeighborY="-4352">
        <dgm:presLayoutVars>
          <dgm:chMax val="3"/>
          <dgm:chPref val="3"/>
          <dgm:bulletEnabled val="1"/>
        </dgm:presLayoutVars>
      </dgm:prSet>
      <dgm:spPr/>
    </dgm:pt>
    <dgm:pt modelId="{90BC1224-05C8-44EA-B74D-F13DB7EA7E26}" type="pres">
      <dgm:prSet presAssocID="{D0874B99-D80F-473E-969C-EEF3A95C8178}" presName="Accent" presStyleLbl="parChTrans1D1" presStyleIdx="7" presStyleCnt="8"/>
      <dgm:spPr/>
    </dgm:pt>
  </dgm:ptLst>
  <dgm:cxnLst>
    <dgm:cxn modelId="{328EEC07-2AAE-499A-A7F7-C55B4DE63300}" srcId="{C0317035-1307-41E7-BCED-92327C30F68C}" destId="{266A4A69-DCEA-4BCA-8174-3DB364FFBCD4}" srcOrd="5" destOrd="0" parTransId="{0CC4A06C-CB58-4EB3-A5F4-156D2365CC37}" sibTransId="{318F6832-9B7E-4837-96C8-019ADF62DCB9}"/>
    <dgm:cxn modelId="{885C621D-8D54-4626-90CB-762F67C6B55E}" type="presOf" srcId="{266A4A69-DCEA-4BCA-8174-3DB364FFBCD4}" destId="{DEBE1AE3-8FBA-4D83-85F1-9EB7F4EE4F26}" srcOrd="0" destOrd="0" presId="urn:microsoft.com/office/officeart/2011/layout/TabList"/>
    <dgm:cxn modelId="{9D1D0D1E-7938-4B76-A1C0-D296ACD31345}" type="presOf" srcId="{7600A8CC-ABEC-4B9B-816F-CE77F558811D}" destId="{484B248F-C7DF-41DB-B418-7ADBC548EC89}" srcOrd="0" destOrd="0" presId="urn:microsoft.com/office/officeart/2011/layout/TabList"/>
    <dgm:cxn modelId="{9C384B1F-BCCE-4C90-944D-165C02DD605E}" srcId="{B24AE893-6144-4E5B-932F-B4A8956F2AC3}" destId="{5DF9C7DE-2339-4856-A827-87410EED178E}" srcOrd="0" destOrd="0" parTransId="{27D718F1-03A3-473A-A61D-436FD0D3DC9C}" sibTransId="{DBBC44F1-63AC-4AD0-B4C9-5535C83719EA}"/>
    <dgm:cxn modelId="{C3334D2A-AE79-44A3-9FE5-984A0CB5F15E}" type="presOf" srcId="{D0874B99-D80F-473E-969C-EEF3A95C8178}" destId="{3F4003D5-572B-4AEA-8863-352EA68A56F7}" srcOrd="0" destOrd="0" presId="urn:microsoft.com/office/officeart/2011/layout/TabList"/>
    <dgm:cxn modelId="{847EE83F-0D20-4909-8C21-E57E85C89FCC}" srcId="{C0317035-1307-41E7-BCED-92327C30F68C}" destId="{E6139B20-DAF1-4870-B0DD-C9D6AC2B983C}" srcOrd="4" destOrd="0" parTransId="{A99D183A-05AE-4638-8903-EBF2A348ECC2}" sibTransId="{6D646285-3091-438F-B071-D7EAED52058B}"/>
    <dgm:cxn modelId="{93D7075F-52F1-46C0-813B-9F701A43CB98}" srcId="{C0317035-1307-41E7-BCED-92327C30F68C}" destId="{7E829104-F64F-43AA-B5D6-334BAB73EF22}" srcOrd="6" destOrd="0" parTransId="{A50FB3C7-9774-4227-BEE4-C7A63353CA80}" sibTransId="{46A1756F-6527-43DC-BA49-F8822DF7B3F6}"/>
    <dgm:cxn modelId="{AF937567-3D41-4B1A-862D-7734D47ED5AD}" srcId="{C0317035-1307-41E7-BCED-92327C30F68C}" destId="{F0594E6A-48A7-48B8-BDAC-B0F618843BA8}" srcOrd="0" destOrd="0" parTransId="{D3F1BC52-058F-4C2F-930B-37292CCEF1DA}" sibTransId="{A3A9A6B7-098A-4D3F-A35A-3CE34781B309}"/>
    <dgm:cxn modelId="{47505867-A290-4152-9E81-517045D6CA22}" type="presOf" srcId="{1A31C6CE-827B-4A2B-A323-EDB8DDA2783C}" destId="{14496792-B528-46A0-A684-6933CA626733}" srcOrd="0" destOrd="0" presId="urn:microsoft.com/office/officeart/2011/layout/TabList"/>
    <dgm:cxn modelId="{88850750-0329-43AD-BDAD-BA4F0340080E}" type="presOf" srcId="{E6139B20-DAF1-4870-B0DD-C9D6AC2B983C}" destId="{B458E05D-2549-46F5-BAB8-80F1021C6FFB}" srcOrd="0" destOrd="0" presId="urn:microsoft.com/office/officeart/2011/layout/TabList"/>
    <dgm:cxn modelId="{B8401771-E821-490B-B089-E6FF29D56BB2}" srcId="{C0317035-1307-41E7-BCED-92327C30F68C}" destId="{E49B5700-3253-41C3-ACA6-FF1EE863C7C4}" srcOrd="2" destOrd="0" parTransId="{5A0552FB-6564-403B-A5D4-B4C6C8B1F183}" sibTransId="{8A0167AB-2175-4EF3-9671-284EFDD654AD}"/>
    <dgm:cxn modelId="{717CFA72-7F90-465F-A638-FF9EDC4BA13B}" srcId="{F0594E6A-48A7-48B8-BDAC-B0F618843BA8}" destId="{3939A5E5-6525-49BF-8723-A8376A8AE598}" srcOrd="0" destOrd="0" parTransId="{8A357E05-19E1-4913-8E16-C0DEF809AAF1}" sibTransId="{560F9B0E-AD25-4DCD-8503-662BA2D7576A}"/>
    <dgm:cxn modelId="{C78A4B83-2E3B-45CA-9F48-D2E98A76D431}" srcId="{C0317035-1307-41E7-BCED-92327C30F68C}" destId="{B24AE893-6144-4E5B-932F-B4A8956F2AC3}" srcOrd="1" destOrd="0" parTransId="{4BE53309-3459-4065-BEA1-48ACE3CD4920}" sibTransId="{02762B83-D9E9-4FEF-B7EA-8F15B469AD4E}"/>
    <dgm:cxn modelId="{CEBF1D86-07D5-4B77-94A5-D4EF989399F4}" srcId="{E49B5700-3253-41C3-ACA6-FF1EE863C7C4}" destId="{1A31C6CE-827B-4A2B-A323-EDB8DDA2783C}" srcOrd="0" destOrd="0" parTransId="{B3B1D02D-03D8-4AA9-A6FA-2983B71899BA}" sibTransId="{326C4359-2B5B-4C08-8A94-DA8AF1029179}"/>
    <dgm:cxn modelId="{C89EB08B-05B8-4BCD-AD61-4358CB134EA9}" srcId="{7E829104-F64F-43AA-B5D6-334BAB73EF22}" destId="{6C40FF78-9105-4DEA-A8CB-0E518C744669}" srcOrd="0" destOrd="0" parTransId="{26B7796C-8485-4F56-A6BC-E43850614D3B}" sibTransId="{1A3C4625-7E0D-430F-9EE7-5E991841790D}"/>
    <dgm:cxn modelId="{53F1CC8C-AF85-4000-A79E-832A86617F5B}" srcId="{C0317035-1307-41E7-BCED-92327C30F68C}" destId="{D0874B99-D80F-473E-969C-EEF3A95C8178}" srcOrd="7" destOrd="0" parTransId="{C7C38136-E755-44A8-B3AC-13E1B29D5A7A}" sibTransId="{C04DA6C0-29F2-4839-94C9-7A9EE002C93F}"/>
    <dgm:cxn modelId="{02745D90-8B4A-4EB8-8D5D-7F6D50322B1B}" srcId="{C0317035-1307-41E7-BCED-92327C30F68C}" destId="{A73800BD-9112-47DB-8E34-E5F98E37F481}" srcOrd="3" destOrd="0" parTransId="{2FF455A0-D161-4096-A0C8-A4CB8C99C7C2}" sibTransId="{9E23A2B3-1E3D-42D3-A019-A6A030BB8213}"/>
    <dgm:cxn modelId="{75CA939C-DA51-4C9B-A30A-B8BA736B1668}" type="presOf" srcId="{F0594E6A-48A7-48B8-BDAC-B0F618843BA8}" destId="{35A8A3C3-B262-4972-8206-37D1E36B1672}" srcOrd="0" destOrd="0" presId="urn:microsoft.com/office/officeart/2011/layout/TabList"/>
    <dgm:cxn modelId="{1DBF06A6-FDA8-4184-830E-B62D7E410659}" type="presOf" srcId="{B24AE893-6144-4E5B-932F-B4A8956F2AC3}" destId="{9A4933BA-EF74-498F-9EA3-A5C25D381923}" srcOrd="0" destOrd="0" presId="urn:microsoft.com/office/officeart/2011/layout/TabList"/>
    <dgm:cxn modelId="{72092AA6-5EBC-4FCB-AA24-C72334DC7A7E}" type="presOf" srcId="{75BE65C9-648E-4F8D-B450-334793F0688F}" destId="{51D5A22C-1466-41EE-B426-F6440BEE3697}" srcOrd="0" destOrd="0" presId="urn:microsoft.com/office/officeart/2011/layout/TabList"/>
    <dgm:cxn modelId="{298FD5AD-A1F2-42DB-B837-8DBC75831DB1}" type="presOf" srcId="{C0317035-1307-41E7-BCED-92327C30F68C}" destId="{018FBFAA-CB37-4AE3-B88F-1CD14DB55F5A}" srcOrd="0" destOrd="0" presId="urn:microsoft.com/office/officeart/2011/layout/TabList"/>
    <dgm:cxn modelId="{A390A2B0-E487-4284-BF7B-6366F6D4F4E2}" type="presOf" srcId="{70DCEF3B-C3E5-45D1-830E-60B8E7823AF2}" destId="{5D25CB14-C439-400A-A939-E184E36E907C}" srcOrd="0" destOrd="0" presId="urn:microsoft.com/office/officeart/2011/layout/TabList"/>
    <dgm:cxn modelId="{33F1BBC5-B27B-43FA-8B3F-5D244F3D80B8}" type="presOf" srcId="{383343B0-D098-4435-B89D-A1CFD64CA299}" destId="{03263100-8469-4AFD-835A-36B75211FAD9}" srcOrd="0" destOrd="0" presId="urn:microsoft.com/office/officeart/2011/layout/TabList"/>
    <dgm:cxn modelId="{52B8E1D5-4642-4D30-8202-B847B1959A26}" srcId="{E6139B20-DAF1-4870-B0DD-C9D6AC2B983C}" destId="{7600A8CC-ABEC-4B9B-816F-CE77F558811D}" srcOrd="0" destOrd="0" parTransId="{892EE7DD-732A-4D15-B4A9-FE6D76CB6EF3}" sibTransId="{773538C9-848F-4FF4-9C39-71F220F22E0D}"/>
    <dgm:cxn modelId="{5385B5D6-2B01-4874-A866-339163766380}" type="presOf" srcId="{3939A5E5-6525-49BF-8723-A8376A8AE598}" destId="{E318C544-FD65-443A-8FA0-1F03BAD2EAE1}" srcOrd="0" destOrd="0" presId="urn:microsoft.com/office/officeart/2011/layout/TabList"/>
    <dgm:cxn modelId="{FAF893DC-E2B3-44B1-8DF7-67EE1F74F593}" srcId="{D0874B99-D80F-473E-969C-EEF3A95C8178}" destId="{70DCEF3B-C3E5-45D1-830E-60B8E7823AF2}" srcOrd="0" destOrd="0" parTransId="{7A5BCE8C-DE33-4AA0-AE93-6709B6A4BD18}" sibTransId="{92B8779A-7AB2-4661-ACF4-BF8DD19253DA}"/>
    <dgm:cxn modelId="{991FF2E5-CC10-4355-8561-F405D0942754}" srcId="{266A4A69-DCEA-4BCA-8174-3DB364FFBCD4}" destId="{383343B0-D098-4435-B89D-A1CFD64CA299}" srcOrd="0" destOrd="0" parTransId="{D88991CC-1E0F-468E-859D-668DBDF6F11B}" sibTransId="{86480097-7249-4119-A1E6-66188D895683}"/>
    <dgm:cxn modelId="{3A80A5E6-2851-4B9F-B9B6-B702CAA2E31F}" type="presOf" srcId="{5DF9C7DE-2339-4856-A827-87410EED178E}" destId="{4B0E1B6B-BF93-4D8A-A54A-4FB3D27C09EF}" srcOrd="0" destOrd="0" presId="urn:microsoft.com/office/officeart/2011/layout/TabList"/>
    <dgm:cxn modelId="{1081B6E6-8350-4A40-822D-1744AABBF1A9}" type="presOf" srcId="{E49B5700-3253-41C3-ACA6-FF1EE863C7C4}" destId="{59686E83-D4B4-4CB0-9D5A-FAFEED87D100}" srcOrd="0" destOrd="0" presId="urn:microsoft.com/office/officeart/2011/layout/TabList"/>
    <dgm:cxn modelId="{E9025DE7-175D-457A-8EFD-BF33FC8C5F30}" type="presOf" srcId="{7E829104-F64F-43AA-B5D6-334BAB73EF22}" destId="{70481902-0205-4AED-8984-8473224A65F4}" srcOrd="0" destOrd="0" presId="urn:microsoft.com/office/officeart/2011/layout/TabList"/>
    <dgm:cxn modelId="{43866BE7-D1D3-4F04-9A68-B67FC59CD317}" srcId="{A73800BD-9112-47DB-8E34-E5F98E37F481}" destId="{75BE65C9-648E-4F8D-B450-334793F0688F}" srcOrd="0" destOrd="0" parTransId="{26AC668C-CCBC-4404-9AC7-C058AE0CA2CA}" sibTransId="{C9108B6E-A618-41DB-9B5C-EF621197657E}"/>
    <dgm:cxn modelId="{855E02FD-C735-439F-829F-126AE3CE392B}" type="presOf" srcId="{A73800BD-9112-47DB-8E34-E5F98E37F481}" destId="{06E15F31-F4F5-4C93-9F32-EE03F948165E}" srcOrd="0" destOrd="0" presId="urn:microsoft.com/office/officeart/2011/layout/TabList"/>
    <dgm:cxn modelId="{59FDD1FF-5238-4D69-AF6F-318B143C7643}" type="presOf" srcId="{6C40FF78-9105-4DEA-A8CB-0E518C744669}" destId="{7DF524CB-3ED7-47A8-A42E-B77626CE551A}" srcOrd="0" destOrd="0" presId="urn:microsoft.com/office/officeart/2011/layout/TabList"/>
    <dgm:cxn modelId="{1D20288F-DBA0-4AD8-AA80-00F15551756F}" type="presParOf" srcId="{018FBFAA-CB37-4AE3-B88F-1CD14DB55F5A}" destId="{568686AE-148A-47E6-A5ED-313ACA671572}" srcOrd="0" destOrd="0" presId="urn:microsoft.com/office/officeart/2011/layout/TabList"/>
    <dgm:cxn modelId="{417D7171-C802-44B2-8810-B876F5EE19D1}" type="presParOf" srcId="{568686AE-148A-47E6-A5ED-313ACA671572}" destId="{E318C544-FD65-443A-8FA0-1F03BAD2EAE1}" srcOrd="0" destOrd="0" presId="urn:microsoft.com/office/officeart/2011/layout/TabList"/>
    <dgm:cxn modelId="{DB0EBB1E-3496-4604-A4B4-7EEE621D05D4}" type="presParOf" srcId="{568686AE-148A-47E6-A5ED-313ACA671572}" destId="{35A8A3C3-B262-4972-8206-37D1E36B1672}" srcOrd="1" destOrd="0" presId="urn:microsoft.com/office/officeart/2011/layout/TabList"/>
    <dgm:cxn modelId="{06F9D0A8-42AC-42B0-8414-2B070DD121B4}" type="presParOf" srcId="{568686AE-148A-47E6-A5ED-313ACA671572}" destId="{5B7C0BCF-096F-47A1-9762-194D28957EB5}" srcOrd="2" destOrd="0" presId="urn:microsoft.com/office/officeart/2011/layout/TabList"/>
    <dgm:cxn modelId="{B630EDA9-786E-4D5E-9C96-6076F51C3530}" type="presParOf" srcId="{018FBFAA-CB37-4AE3-B88F-1CD14DB55F5A}" destId="{76A5A539-E084-4807-A9AE-453D0BDAF59F}" srcOrd="1" destOrd="0" presId="urn:microsoft.com/office/officeart/2011/layout/TabList"/>
    <dgm:cxn modelId="{2D515742-A131-4225-86BF-4FE0E3015462}" type="presParOf" srcId="{018FBFAA-CB37-4AE3-B88F-1CD14DB55F5A}" destId="{492DC37B-EBCE-4C3C-A8D2-4BE37C626D95}" srcOrd="2" destOrd="0" presId="urn:microsoft.com/office/officeart/2011/layout/TabList"/>
    <dgm:cxn modelId="{1AA57C2E-56EC-4151-9EF0-7E7C180BABC7}" type="presParOf" srcId="{492DC37B-EBCE-4C3C-A8D2-4BE37C626D95}" destId="{4B0E1B6B-BF93-4D8A-A54A-4FB3D27C09EF}" srcOrd="0" destOrd="0" presId="urn:microsoft.com/office/officeart/2011/layout/TabList"/>
    <dgm:cxn modelId="{2036BA3A-75ED-42D0-8728-A516E9C8FAFA}" type="presParOf" srcId="{492DC37B-EBCE-4C3C-A8D2-4BE37C626D95}" destId="{9A4933BA-EF74-498F-9EA3-A5C25D381923}" srcOrd="1" destOrd="0" presId="urn:microsoft.com/office/officeart/2011/layout/TabList"/>
    <dgm:cxn modelId="{31848816-9914-435C-8B01-32F7476A3495}" type="presParOf" srcId="{492DC37B-EBCE-4C3C-A8D2-4BE37C626D95}" destId="{EF94EE87-93F9-4CD9-B0C2-8F3392A685A7}" srcOrd="2" destOrd="0" presId="urn:microsoft.com/office/officeart/2011/layout/TabList"/>
    <dgm:cxn modelId="{D347E153-928A-4D90-9FC9-388CAA9572B3}" type="presParOf" srcId="{018FBFAA-CB37-4AE3-B88F-1CD14DB55F5A}" destId="{3DE751E5-476E-4D3B-99D9-E99F4E204CE7}" srcOrd="3" destOrd="0" presId="urn:microsoft.com/office/officeart/2011/layout/TabList"/>
    <dgm:cxn modelId="{92AC6732-1040-4087-87A7-119AF473BC11}" type="presParOf" srcId="{018FBFAA-CB37-4AE3-B88F-1CD14DB55F5A}" destId="{B9831533-48F9-42F0-8880-3497E0E8C8B6}" srcOrd="4" destOrd="0" presId="urn:microsoft.com/office/officeart/2011/layout/TabList"/>
    <dgm:cxn modelId="{F118F042-7A03-45AE-99F8-ED540D21DEB0}" type="presParOf" srcId="{B9831533-48F9-42F0-8880-3497E0E8C8B6}" destId="{14496792-B528-46A0-A684-6933CA626733}" srcOrd="0" destOrd="0" presId="urn:microsoft.com/office/officeart/2011/layout/TabList"/>
    <dgm:cxn modelId="{AF153611-89E1-4D89-A7A1-84D399CA2EC6}" type="presParOf" srcId="{B9831533-48F9-42F0-8880-3497E0E8C8B6}" destId="{59686E83-D4B4-4CB0-9D5A-FAFEED87D100}" srcOrd="1" destOrd="0" presId="urn:microsoft.com/office/officeart/2011/layout/TabList"/>
    <dgm:cxn modelId="{12ED2845-4B12-4394-B379-02322382989D}" type="presParOf" srcId="{B9831533-48F9-42F0-8880-3497E0E8C8B6}" destId="{85793937-E4CB-4580-A492-330253D4671A}" srcOrd="2" destOrd="0" presId="urn:microsoft.com/office/officeart/2011/layout/TabList"/>
    <dgm:cxn modelId="{4B1F0949-EF33-4F22-B2F9-3F8DD7A8C28F}" type="presParOf" srcId="{018FBFAA-CB37-4AE3-B88F-1CD14DB55F5A}" destId="{230F303D-CCB5-4345-8B71-ECFC1AD5D405}" srcOrd="5" destOrd="0" presId="urn:microsoft.com/office/officeart/2011/layout/TabList"/>
    <dgm:cxn modelId="{80F1E691-60A6-4A1D-AE8B-3CEFEB9F8F27}" type="presParOf" srcId="{018FBFAA-CB37-4AE3-B88F-1CD14DB55F5A}" destId="{C90A88A1-5D10-4AAB-81EF-80FE3A54029E}" srcOrd="6" destOrd="0" presId="urn:microsoft.com/office/officeart/2011/layout/TabList"/>
    <dgm:cxn modelId="{8C19AC85-9D5F-4B6B-B3EB-DBD0C0838A80}" type="presParOf" srcId="{C90A88A1-5D10-4AAB-81EF-80FE3A54029E}" destId="{51D5A22C-1466-41EE-B426-F6440BEE3697}" srcOrd="0" destOrd="0" presId="urn:microsoft.com/office/officeart/2011/layout/TabList"/>
    <dgm:cxn modelId="{7425130F-305A-46AD-BFCD-C3B7970C9FC9}" type="presParOf" srcId="{C90A88A1-5D10-4AAB-81EF-80FE3A54029E}" destId="{06E15F31-F4F5-4C93-9F32-EE03F948165E}" srcOrd="1" destOrd="0" presId="urn:microsoft.com/office/officeart/2011/layout/TabList"/>
    <dgm:cxn modelId="{1C90CD07-069D-4E72-AAAA-953E20E08D83}" type="presParOf" srcId="{C90A88A1-5D10-4AAB-81EF-80FE3A54029E}" destId="{D2708D07-3989-420E-89A3-F6C924963E31}" srcOrd="2" destOrd="0" presId="urn:microsoft.com/office/officeart/2011/layout/TabList"/>
    <dgm:cxn modelId="{6F5DDCCE-79AA-4C9C-A68B-740BA8A2EBF0}" type="presParOf" srcId="{018FBFAA-CB37-4AE3-B88F-1CD14DB55F5A}" destId="{142FE2D5-A82A-4A54-8FE8-DED8C1019D7B}" srcOrd="7" destOrd="0" presId="urn:microsoft.com/office/officeart/2011/layout/TabList"/>
    <dgm:cxn modelId="{1C83D024-F677-42B6-9DE2-D7C08ABFF32E}" type="presParOf" srcId="{018FBFAA-CB37-4AE3-B88F-1CD14DB55F5A}" destId="{AA4D251D-8F6D-4140-9C1D-A1A0410D757E}" srcOrd="8" destOrd="0" presId="urn:microsoft.com/office/officeart/2011/layout/TabList"/>
    <dgm:cxn modelId="{61C3CE91-7638-4B79-9815-9644881F7014}" type="presParOf" srcId="{AA4D251D-8F6D-4140-9C1D-A1A0410D757E}" destId="{484B248F-C7DF-41DB-B418-7ADBC548EC89}" srcOrd="0" destOrd="0" presId="urn:microsoft.com/office/officeart/2011/layout/TabList"/>
    <dgm:cxn modelId="{035D0C0C-148D-408D-B673-A395272618A8}" type="presParOf" srcId="{AA4D251D-8F6D-4140-9C1D-A1A0410D757E}" destId="{B458E05D-2549-46F5-BAB8-80F1021C6FFB}" srcOrd="1" destOrd="0" presId="urn:microsoft.com/office/officeart/2011/layout/TabList"/>
    <dgm:cxn modelId="{F97779C3-3AD5-4869-8CE3-832EA6141DA5}" type="presParOf" srcId="{AA4D251D-8F6D-4140-9C1D-A1A0410D757E}" destId="{2EE25550-2F3E-4B33-8FF2-6092284B4485}" srcOrd="2" destOrd="0" presId="urn:microsoft.com/office/officeart/2011/layout/TabList"/>
    <dgm:cxn modelId="{87630719-5ABE-4450-893B-43F7A519363C}" type="presParOf" srcId="{018FBFAA-CB37-4AE3-B88F-1CD14DB55F5A}" destId="{6488E55C-A257-49FF-9DEC-358AE0EAF0C6}" srcOrd="9" destOrd="0" presId="urn:microsoft.com/office/officeart/2011/layout/TabList"/>
    <dgm:cxn modelId="{AFAB0870-40C2-4944-BABD-0051F2056683}" type="presParOf" srcId="{018FBFAA-CB37-4AE3-B88F-1CD14DB55F5A}" destId="{AAF6E0C9-7BD2-456F-8387-F39C7D404B21}" srcOrd="10" destOrd="0" presId="urn:microsoft.com/office/officeart/2011/layout/TabList"/>
    <dgm:cxn modelId="{39E493A9-67CB-44A8-9FA6-D2D04077F981}" type="presParOf" srcId="{AAF6E0C9-7BD2-456F-8387-F39C7D404B21}" destId="{03263100-8469-4AFD-835A-36B75211FAD9}" srcOrd="0" destOrd="0" presId="urn:microsoft.com/office/officeart/2011/layout/TabList"/>
    <dgm:cxn modelId="{0C1A28B7-1ECB-4058-86D1-642E2D8DCBD6}" type="presParOf" srcId="{AAF6E0C9-7BD2-456F-8387-F39C7D404B21}" destId="{DEBE1AE3-8FBA-4D83-85F1-9EB7F4EE4F26}" srcOrd="1" destOrd="0" presId="urn:microsoft.com/office/officeart/2011/layout/TabList"/>
    <dgm:cxn modelId="{4FE612CB-46FF-4ACA-BD31-A1B3D4FBC5E6}" type="presParOf" srcId="{AAF6E0C9-7BD2-456F-8387-F39C7D404B21}" destId="{64D38CE3-C6D9-46AD-8D90-B12CF3BDD745}" srcOrd="2" destOrd="0" presId="urn:microsoft.com/office/officeart/2011/layout/TabList"/>
    <dgm:cxn modelId="{E2EF56BD-FC3C-4677-B82A-22B17F0D7142}" type="presParOf" srcId="{018FBFAA-CB37-4AE3-B88F-1CD14DB55F5A}" destId="{C0E16FCF-D07E-4BB3-8416-31F8AB62D2BF}" srcOrd="11" destOrd="0" presId="urn:microsoft.com/office/officeart/2011/layout/TabList"/>
    <dgm:cxn modelId="{DACFAB74-76D0-4534-8F37-7A5F2FD88BFC}" type="presParOf" srcId="{018FBFAA-CB37-4AE3-B88F-1CD14DB55F5A}" destId="{0DCB9418-13A6-41FB-8746-294ECE9F9449}" srcOrd="12" destOrd="0" presId="urn:microsoft.com/office/officeart/2011/layout/TabList"/>
    <dgm:cxn modelId="{61DD66A3-CFE3-46FD-9BE8-20C8796A0288}" type="presParOf" srcId="{0DCB9418-13A6-41FB-8746-294ECE9F9449}" destId="{7DF524CB-3ED7-47A8-A42E-B77626CE551A}" srcOrd="0" destOrd="0" presId="urn:microsoft.com/office/officeart/2011/layout/TabList"/>
    <dgm:cxn modelId="{5CA8954E-38A3-437A-A415-93DB46131673}" type="presParOf" srcId="{0DCB9418-13A6-41FB-8746-294ECE9F9449}" destId="{70481902-0205-4AED-8984-8473224A65F4}" srcOrd="1" destOrd="0" presId="urn:microsoft.com/office/officeart/2011/layout/TabList"/>
    <dgm:cxn modelId="{36170460-974A-4D05-A8B6-CDF45F353D1F}" type="presParOf" srcId="{0DCB9418-13A6-41FB-8746-294ECE9F9449}" destId="{A41846B5-F076-44F0-B1EF-D097CE091A92}" srcOrd="2" destOrd="0" presId="urn:microsoft.com/office/officeart/2011/layout/TabList"/>
    <dgm:cxn modelId="{7238F5E7-C6B0-4F8E-8CC8-DC9E59618C56}" type="presParOf" srcId="{018FBFAA-CB37-4AE3-B88F-1CD14DB55F5A}" destId="{C4F08F2C-B4BB-4297-9F44-94225593EB63}" srcOrd="13" destOrd="0" presId="urn:microsoft.com/office/officeart/2011/layout/TabList"/>
    <dgm:cxn modelId="{7E477713-11CD-4703-B650-31804FAB79D3}" type="presParOf" srcId="{018FBFAA-CB37-4AE3-B88F-1CD14DB55F5A}" destId="{5D2C61B7-67BA-4D36-945F-C1E37D12FB98}" srcOrd="14" destOrd="0" presId="urn:microsoft.com/office/officeart/2011/layout/TabList"/>
    <dgm:cxn modelId="{261F0094-8C62-42D4-99D3-8FC5D0AA6E7C}" type="presParOf" srcId="{5D2C61B7-67BA-4D36-945F-C1E37D12FB98}" destId="{5D25CB14-C439-400A-A939-E184E36E907C}" srcOrd="0" destOrd="0" presId="urn:microsoft.com/office/officeart/2011/layout/TabList"/>
    <dgm:cxn modelId="{88FF4A16-FEF8-4418-ADC6-F346340B9329}" type="presParOf" srcId="{5D2C61B7-67BA-4D36-945F-C1E37D12FB98}" destId="{3F4003D5-572B-4AEA-8863-352EA68A56F7}" srcOrd="1" destOrd="0" presId="urn:microsoft.com/office/officeart/2011/layout/TabList"/>
    <dgm:cxn modelId="{003DBC40-134C-4E8A-9464-FDDF9C35F48D}" type="presParOf" srcId="{5D2C61B7-67BA-4D36-945F-C1E37D12FB98}" destId="{90BC1224-05C8-44EA-B74D-F13DB7EA7E26}" srcOrd="2"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E2C0025-AAA6-4CAF-B22D-EE385CD01C60}" type="doc">
      <dgm:prSet loTypeId="urn:microsoft.com/office/officeart/2005/8/layout/radial6" loCatId="cycle" qsTypeId="urn:microsoft.com/office/officeart/2005/8/quickstyle/simple1" qsCatId="simple" csTypeId="urn:microsoft.com/office/officeart/2005/8/colors/colorful5" csCatId="colorful" phldr="1"/>
      <dgm:spPr/>
      <dgm:t>
        <a:bodyPr/>
        <a:lstStyle/>
        <a:p>
          <a:endParaRPr lang="en-US"/>
        </a:p>
      </dgm:t>
    </dgm:pt>
    <dgm:pt modelId="{DB9DF63B-8923-4C50-B23A-C220D925A923}">
      <dgm:prSet phldrT="[Text]"/>
      <dgm:spPr>
        <a:solidFill>
          <a:srgbClr val="7030A0"/>
        </a:solidFill>
      </dgm:spPr>
      <dgm:t>
        <a:bodyPr/>
        <a:lstStyle/>
        <a:p>
          <a:r>
            <a:rPr lang="en-US" b="1"/>
            <a:t>Adverse Event Monitoring System</a:t>
          </a:r>
        </a:p>
      </dgm:t>
    </dgm:pt>
    <dgm:pt modelId="{532CEBE8-92DB-4A8B-A059-7EC0CF199500}" type="parTrans" cxnId="{44BBBD84-CC83-4295-A9D2-A19FAF6D41FB}">
      <dgm:prSet/>
      <dgm:spPr/>
      <dgm:t>
        <a:bodyPr/>
        <a:lstStyle/>
        <a:p>
          <a:endParaRPr lang="en-US"/>
        </a:p>
      </dgm:t>
    </dgm:pt>
    <dgm:pt modelId="{69CA2A21-C4E4-4878-B0A2-88BF312D9015}" type="sibTrans" cxnId="{44BBBD84-CC83-4295-A9D2-A19FAF6D41FB}">
      <dgm:prSet/>
      <dgm:spPr/>
      <dgm:t>
        <a:bodyPr/>
        <a:lstStyle/>
        <a:p>
          <a:endParaRPr lang="en-US"/>
        </a:p>
      </dgm:t>
    </dgm:pt>
    <dgm:pt modelId="{F395A8F1-0F7E-4FF0-B7E7-D881640F152B}">
      <dgm:prSet phldrT="[Text]" custT="1"/>
      <dgm:spPr/>
      <dgm:t>
        <a:bodyPr/>
        <a:lstStyle/>
        <a:p>
          <a:r>
            <a:rPr lang="en-US" sz="1800" b="1"/>
            <a:t>Site Level Monitoring</a:t>
          </a:r>
        </a:p>
      </dgm:t>
    </dgm:pt>
    <dgm:pt modelId="{A209A228-6227-4DE9-9839-0F76C36E3F1C}" type="parTrans" cxnId="{D7A79511-A913-4ECC-A38A-ECAE1E910B9B}">
      <dgm:prSet/>
      <dgm:spPr/>
      <dgm:t>
        <a:bodyPr/>
        <a:lstStyle/>
        <a:p>
          <a:endParaRPr lang="en-US"/>
        </a:p>
      </dgm:t>
    </dgm:pt>
    <dgm:pt modelId="{6990AE46-BDBB-4D11-A668-71B206E16840}" type="sibTrans" cxnId="{D7A79511-A913-4ECC-A38A-ECAE1E910B9B}">
      <dgm:prSet/>
      <dgm:spPr/>
      <dgm:t>
        <a:bodyPr/>
        <a:lstStyle/>
        <a:p>
          <a:endParaRPr lang="en-US"/>
        </a:p>
      </dgm:t>
    </dgm:pt>
    <dgm:pt modelId="{5A05E62B-7705-46C6-A8BF-119920DA5565}">
      <dgm:prSet phldrT="[Text]" custT="1"/>
      <dgm:spPr>
        <a:solidFill>
          <a:srgbClr val="FF0000"/>
        </a:solidFill>
      </dgm:spPr>
      <dgm:t>
        <a:bodyPr/>
        <a:lstStyle/>
        <a:p>
          <a:r>
            <a:rPr lang="en-US" sz="1800" b="1"/>
            <a:t>Client Feedback Mechanisms</a:t>
          </a:r>
        </a:p>
      </dgm:t>
    </dgm:pt>
    <dgm:pt modelId="{EC4650D3-3CBC-4872-AACA-022FF3ED65DD}" type="parTrans" cxnId="{6F66D4B6-2328-49C3-8C5B-3F276F4600EB}">
      <dgm:prSet/>
      <dgm:spPr/>
      <dgm:t>
        <a:bodyPr/>
        <a:lstStyle/>
        <a:p>
          <a:endParaRPr lang="en-US"/>
        </a:p>
      </dgm:t>
    </dgm:pt>
    <dgm:pt modelId="{82B8ADBA-FCF4-4954-9902-6AC4D956A29B}" type="sibTrans" cxnId="{6F66D4B6-2328-49C3-8C5B-3F276F4600EB}">
      <dgm:prSet/>
      <dgm:spPr/>
      <dgm:t>
        <a:bodyPr/>
        <a:lstStyle/>
        <a:p>
          <a:endParaRPr lang="en-US"/>
        </a:p>
      </dgm:t>
    </dgm:pt>
    <dgm:pt modelId="{E985CD4E-98A9-424B-BB15-7432CBDA1D77}">
      <dgm:prSet phldrT="[Text]" custT="1"/>
      <dgm:spPr/>
      <dgm:t>
        <a:bodyPr/>
        <a:lstStyle/>
        <a:p>
          <a:r>
            <a:rPr lang="en-US" sz="1800" b="1"/>
            <a:t>Community Led Monitoring</a:t>
          </a:r>
        </a:p>
      </dgm:t>
    </dgm:pt>
    <dgm:pt modelId="{9CF86580-99FF-44D6-A98D-7A53BD31350C}" type="parTrans" cxnId="{C7312D00-48F4-408F-9F3C-C97B067131EA}">
      <dgm:prSet/>
      <dgm:spPr/>
      <dgm:t>
        <a:bodyPr/>
        <a:lstStyle/>
        <a:p>
          <a:endParaRPr lang="en-US"/>
        </a:p>
      </dgm:t>
    </dgm:pt>
    <dgm:pt modelId="{A807A68B-CFDD-4A07-A6E0-1270BD784F59}" type="sibTrans" cxnId="{C7312D00-48F4-408F-9F3C-C97B067131EA}">
      <dgm:prSet/>
      <dgm:spPr/>
      <dgm:t>
        <a:bodyPr/>
        <a:lstStyle/>
        <a:p>
          <a:endParaRPr lang="en-US"/>
        </a:p>
      </dgm:t>
    </dgm:pt>
    <dgm:pt modelId="{4545B177-C410-4826-8524-80735894E36B}" type="pres">
      <dgm:prSet presAssocID="{AE2C0025-AAA6-4CAF-B22D-EE385CD01C60}" presName="Name0" presStyleCnt="0">
        <dgm:presLayoutVars>
          <dgm:chMax val="1"/>
          <dgm:dir/>
          <dgm:animLvl val="ctr"/>
          <dgm:resizeHandles val="exact"/>
        </dgm:presLayoutVars>
      </dgm:prSet>
      <dgm:spPr/>
    </dgm:pt>
    <dgm:pt modelId="{EFFCCE95-1176-4CC0-A9BE-13F495C4E53A}" type="pres">
      <dgm:prSet presAssocID="{DB9DF63B-8923-4C50-B23A-C220D925A923}" presName="centerShape" presStyleLbl="node0" presStyleIdx="0" presStyleCnt="1"/>
      <dgm:spPr/>
    </dgm:pt>
    <dgm:pt modelId="{1C890517-0AC0-423F-B3F1-554697C42C35}" type="pres">
      <dgm:prSet presAssocID="{F395A8F1-0F7E-4FF0-B7E7-D881640F152B}" presName="node" presStyleLbl="node1" presStyleIdx="0" presStyleCnt="3" custScaleX="108818" custScaleY="105960">
        <dgm:presLayoutVars>
          <dgm:bulletEnabled val="1"/>
        </dgm:presLayoutVars>
      </dgm:prSet>
      <dgm:spPr/>
    </dgm:pt>
    <dgm:pt modelId="{37489858-A975-4C72-9638-92D1CF6E8907}" type="pres">
      <dgm:prSet presAssocID="{F395A8F1-0F7E-4FF0-B7E7-D881640F152B}" presName="dummy" presStyleCnt="0"/>
      <dgm:spPr/>
    </dgm:pt>
    <dgm:pt modelId="{C7A489F9-8916-47E3-AE73-AB217F51069C}" type="pres">
      <dgm:prSet presAssocID="{6990AE46-BDBB-4D11-A668-71B206E16840}" presName="sibTrans" presStyleLbl="sibTrans2D1" presStyleIdx="0" presStyleCnt="3"/>
      <dgm:spPr/>
    </dgm:pt>
    <dgm:pt modelId="{2E743051-0F9A-4C7B-856B-2093663E979A}" type="pres">
      <dgm:prSet presAssocID="{5A05E62B-7705-46C6-A8BF-119920DA5565}" presName="node" presStyleLbl="node1" presStyleIdx="1" presStyleCnt="3" custScaleX="125181" custScaleY="102459">
        <dgm:presLayoutVars>
          <dgm:bulletEnabled val="1"/>
        </dgm:presLayoutVars>
      </dgm:prSet>
      <dgm:spPr/>
    </dgm:pt>
    <dgm:pt modelId="{77E40D5A-257A-4B98-A870-A662A4CF3EBE}" type="pres">
      <dgm:prSet presAssocID="{5A05E62B-7705-46C6-A8BF-119920DA5565}" presName="dummy" presStyleCnt="0"/>
      <dgm:spPr/>
    </dgm:pt>
    <dgm:pt modelId="{13CD920D-87D4-42E1-95D5-475ACEE6B8E5}" type="pres">
      <dgm:prSet presAssocID="{82B8ADBA-FCF4-4954-9902-6AC4D956A29B}" presName="sibTrans" presStyleLbl="sibTrans2D1" presStyleIdx="1" presStyleCnt="3"/>
      <dgm:spPr/>
    </dgm:pt>
    <dgm:pt modelId="{8B2CBCA6-CCC4-49E7-9269-E45FAFA8F7DC}" type="pres">
      <dgm:prSet presAssocID="{E985CD4E-98A9-424B-BB15-7432CBDA1D77}" presName="node" presStyleLbl="node1" presStyleIdx="2" presStyleCnt="3" custScaleX="112109" custScaleY="111146">
        <dgm:presLayoutVars>
          <dgm:bulletEnabled val="1"/>
        </dgm:presLayoutVars>
      </dgm:prSet>
      <dgm:spPr/>
    </dgm:pt>
    <dgm:pt modelId="{4070D333-CCFD-4445-8F41-718E17D6993E}" type="pres">
      <dgm:prSet presAssocID="{E985CD4E-98A9-424B-BB15-7432CBDA1D77}" presName="dummy" presStyleCnt="0"/>
      <dgm:spPr/>
    </dgm:pt>
    <dgm:pt modelId="{78DE9831-9F83-4557-A0BA-0CF6301D876D}" type="pres">
      <dgm:prSet presAssocID="{A807A68B-CFDD-4A07-A6E0-1270BD784F59}" presName="sibTrans" presStyleLbl="sibTrans2D1" presStyleIdx="2" presStyleCnt="3"/>
      <dgm:spPr/>
    </dgm:pt>
  </dgm:ptLst>
  <dgm:cxnLst>
    <dgm:cxn modelId="{C7312D00-48F4-408F-9F3C-C97B067131EA}" srcId="{DB9DF63B-8923-4C50-B23A-C220D925A923}" destId="{E985CD4E-98A9-424B-BB15-7432CBDA1D77}" srcOrd="2" destOrd="0" parTransId="{9CF86580-99FF-44D6-A98D-7A53BD31350C}" sibTransId="{A807A68B-CFDD-4A07-A6E0-1270BD784F59}"/>
    <dgm:cxn modelId="{D7A79511-A913-4ECC-A38A-ECAE1E910B9B}" srcId="{DB9DF63B-8923-4C50-B23A-C220D925A923}" destId="{F395A8F1-0F7E-4FF0-B7E7-D881640F152B}" srcOrd="0" destOrd="0" parTransId="{A209A228-6227-4DE9-9839-0F76C36E3F1C}" sibTransId="{6990AE46-BDBB-4D11-A668-71B206E16840}"/>
    <dgm:cxn modelId="{B5F0E622-BB9D-4A92-B44C-332DBBB800CF}" type="presOf" srcId="{DB9DF63B-8923-4C50-B23A-C220D925A923}" destId="{EFFCCE95-1176-4CC0-A9BE-13F495C4E53A}" srcOrd="0" destOrd="0" presId="urn:microsoft.com/office/officeart/2005/8/layout/radial6"/>
    <dgm:cxn modelId="{DEC62F42-4B66-417D-BDA7-C0DFB5F7A9B8}" type="presOf" srcId="{AE2C0025-AAA6-4CAF-B22D-EE385CD01C60}" destId="{4545B177-C410-4826-8524-80735894E36B}" srcOrd="0" destOrd="0" presId="urn:microsoft.com/office/officeart/2005/8/layout/radial6"/>
    <dgm:cxn modelId="{AE825F65-1B79-4202-9F4D-88CC85E34EF4}" type="presOf" srcId="{5A05E62B-7705-46C6-A8BF-119920DA5565}" destId="{2E743051-0F9A-4C7B-856B-2093663E979A}" srcOrd="0" destOrd="0" presId="urn:microsoft.com/office/officeart/2005/8/layout/radial6"/>
    <dgm:cxn modelId="{FC27F36A-B86B-43C6-AF96-C01610A4ABAA}" type="presOf" srcId="{6990AE46-BDBB-4D11-A668-71B206E16840}" destId="{C7A489F9-8916-47E3-AE73-AB217F51069C}" srcOrd="0" destOrd="0" presId="urn:microsoft.com/office/officeart/2005/8/layout/radial6"/>
    <dgm:cxn modelId="{C4DD3B81-5461-418F-94EB-345F2026BA1F}" type="presOf" srcId="{F395A8F1-0F7E-4FF0-B7E7-D881640F152B}" destId="{1C890517-0AC0-423F-B3F1-554697C42C35}" srcOrd="0" destOrd="0" presId="urn:microsoft.com/office/officeart/2005/8/layout/radial6"/>
    <dgm:cxn modelId="{5B7D8682-FED8-4415-A807-64F6C198C1C7}" type="presOf" srcId="{A807A68B-CFDD-4A07-A6E0-1270BD784F59}" destId="{78DE9831-9F83-4557-A0BA-0CF6301D876D}" srcOrd="0" destOrd="0" presId="urn:microsoft.com/office/officeart/2005/8/layout/radial6"/>
    <dgm:cxn modelId="{209FBC82-B789-4350-9D37-51C3B64CF9D9}" type="presOf" srcId="{E985CD4E-98A9-424B-BB15-7432CBDA1D77}" destId="{8B2CBCA6-CCC4-49E7-9269-E45FAFA8F7DC}" srcOrd="0" destOrd="0" presId="urn:microsoft.com/office/officeart/2005/8/layout/radial6"/>
    <dgm:cxn modelId="{44BBBD84-CC83-4295-A9D2-A19FAF6D41FB}" srcId="{AE2C0025-AAA6-4CAF-B22D-EE385CD01C60}" destId="{DB9DF63B-8923-4C50-B23A-C220D925A923}" srcOrd="0" destOrd="0" parTransId="{532CEBE8-92DB-4A8B-A059-7EC0CF199500}" sibTransId="{69CA2A21-C4E4-4878-B0A2-88BF312D9015}"/>
    <dgm:cxn modelId="{6F66D4B6-2328-49C3-8C5B-3F276F4600EB}" srcId="{DB9DF63B-8923-4C50-B23A-C220D925A923}" destId="{5A05E62B-7705-46C6-A8BF-119920DA5565}" srcOrd="1" destOrd="0" parTransId="{EC4650D3-3CBC-4872-AACA-022FF3ED65DD}" sibTransId="{82B8ADBA-FCF4-4954-9902-6AC4D956A29B}"/>
    <dgm:cxn modelId="{90D9C3DE-182B-4A84-83F6-8261127187B8}" type="presOf" srcId="{82B8ADBA-FCF4-4954-9902-6AC4D956A29B}" destId="{13CD920D-87D4-42E1-95D5-475ACEE6B8E5}" srcOrd="0" destOrd="0" presId="urn:microsoft.com/office/officeart/2005/8/layout/radial6"/>
    <dgm:cxn modelId="{3A41716C-6C79-43BD-A00E-258FAC4E21D3}" type="presParOf" srcId="{4545B177-C410-4826-8524-80735894E36B}" destId="{EFFCCE95-1176-4CC0-A9BE-13F495C4E53A}" srcOrd="0" destOrd="0" presId="urn:microsoft.com/office/officeart/2005/8/layout/radial6"/>
    <dgm:cxn modelId="{5D0AA3DE-91F3-4E4B-B8A9-4B61F383F409}" type="presParOf" srcId="{4545B177-C410-4826-8524-80735894E36B}" destId="{1C890517-0AC0-423F-B3F1-554697C42C35}" srcOrd="1" destOrd="0" presId="urn:microsoft.com/office/officeart/2005/8/layout/radial6"/>
    <dgm:cxn modelId="{54CABEBD-03CE-445E-84D6-2D433CC4CA08}" type="presParOf" srcId="{4545B177-C410-4826-8524-80735894E36B}" destId="{37489858-A975-4C72-9638-92D1CF6E8907}" srcOrd="2" destOrd="0" presId="urn:microsoft.com/office/officeart/2005/8/layout/radial6"/>
    <dgm:cxn modelId="{4FB15675-0658-43E5-B9E4-32B5B188B07E}" type="presParOf" srcId="{4545B177-C410-4826-8524-80735894E36B}" destId="{C7A489F9-8916-47E3-AE73-AB217F51069C}" srcOrd="3" destOrd="0" presId="urn:microsoft.com/office/officeart/2005/8/layout/radial6"/>
    <dgm:cxn modelId="{3AF5B5E7-C656-467C-BFD6-CF8A5C84DBD4}" type="presParOf" srcId="{4545B177-C410-4826-8524-80735894E36B}" destId="{2E743051-0F9A-4C7B-856B-2093663E979A}" srcOrd="4" destOrd="0" presId="urn:microsoft.com/office/officeart/2005/8/layout/radial6"/>
    <dgm:cxn modelId="{5C865EC3-144D-45B0-BBED-3069C1CA061D}" type="presParOf" srcId="{4545B177-C410-4826-8524-80735894E36B}" destId="{77E40D5A-257A-4B98-A870-A662A4CF3EBE}" srcOrd="5" destOrd="0" presId="urn:microsoft.com/office/officeart/2005/8/layout/radial6"/>
    <dgm:cxn modelId="{615C7517-8EC3-4E29-9122-45EFD7C2D5EA}" type="presParOf" srcId="{4545B177-C410-4826-8524-80735894E36B}" destId="{13CD920D-87D4-42E1-95D5-475ACEE6B8E5}" srcOrd="6" destOrd="0" presId="urn:microsoft.com/office/officeart/2005/8/layout/radial6"/>
    <dgm:cxn modelId="{7A035C3B-B6B9-4318-8C44-220DF59F053A}" type="presParOf" srcId="{4545B177-C410-4826-8524-80735894E36B}" destId="{8B2CBCA6-CCC4-49E7-9269-E45FAFA8F7DC}" srcOrd="7" destOrd="0" presId="urn:microsoft.com/office/officeart/2005/8/layout/radial6"/>
    <dgm:cxn modelId="{B88C6A0D-E1E9-46C8-AB5A-A835A0C34DFC}" type="presParOf" srcId="{4545B177-C410-4826-8524-80735894E36B}" destId="{4070D333-CCFD-4445-8F41-718E17D6993E}" srcOrd="8" destOrd="0" presId="urn:microsoft.com/office/officeart/2005/8/layout/radial6"/>
    <dgm:cxn modelId="{031A28D4-F252-4C7F-BBCA-445328325631}" type="presParOf" srcId="{4545B177-C410-4826-8524-80735894E36B}" destId="{78DE9831-9F83-4557-A0BA-0CF6301D876D}" srcOrd="9"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A9950A-2819-43DF-8E3F-A8BC2A651677}">
      <dsp:nvSpPr>
        <dsp:cNvPr id="0" name=""/>
        <dsp:cNvSpPr/>
      </dsp:nvSpPr>
      <dsp:spPr>
        <a:xfrm>
          <a:off x="1700987" y="587123"/>
          <a:ext cx="4023714" cy="4023714"/>
        </a:xfrm>
        <a:prstGeom prst="blockArc">
          <a:avLst>
            <a:gd name="adj1" fmla="val 12600000"/>
            <a:gd name="adj2" fmla="val 16200000"/>
            <a:gd name="adj3" fmla="val 4523"/>
          </a:avLst>
        </a:prstGeom>
        <a:solidFill>
          <a:schemeClr val="accent6">
            <a:lumMod val="50000"/>
          </a:schemeClr>
        </a:solidFill>
        <a:ln>
          <a:noFill/>
        </a:ln>
        <a:effectLst/>
      </dsp:spPr>
      <dsp:style>
        <a:lnRef idx="0">
          <a:scrgbClr r="0" g="0" b="0"/>
        </a:lnRef>
        <a:fillRef idx="1">
          <a:scrgbClr r="0" g="0" b="0"/>
        </a:fillRef>
        <a:effectRef idx="0">
          <a:scrgbClr r="0" g="0" b="0"/>
        </a:effectRef>
        <a:fontRef idx="minor">
          <a:schemeClr val="lt1"/>
        </a:fontRef>
      </dsp:style>
    </dsp:sp>
    <dsp:sp modelId="{9860948E-E38B-49F8-B78A-D8F8BEF39203}">
      <dsp:nvSpPr>
        <dsp:cNvPr id="0" name=""/>
        <dsp:cNvSpPr/>
      </dsp:nvSpPr>
      <dsp:spPr>
        <a:xfrm>
          <a:off x="1700987" y="587123"/>
          <a:ext cx="4023714" cy="4023714"/>
        </a:xfrm>
        <a:prstGeom prst="blockArc">
          <a:avLst>
            <a:gd name="adj1" fmla="val 9000000"/>
            <a:gd name="adj2" fmla="val 12600000"/>
            <a:gd name="adj3" fmla="val 4523"/>
          </a:avLst>
        </a:prstGeom>
        <a:solidFill>
          <a:schemeClr val="accent6">
            <a:lumMod val="50000"/>
          </a:schemeClr>
        </a:solidFill>
        <a:ln>
          <a:noFill/>
        </a:ln>
        <a:effectLst/>
      </dsp:spPr>
      <dsp:style>
        <a:lnRef idx="0">
          <a:scrgbClr r="0" g="0" b="0"/>
        </a:lnRef>
        <a:fillRef idx="1">
          <a:scrgbClr r="0" g="0" b="0"/>
        </a:fillRef>
        <a:effectRef idx="0">
          <a:scrgbClr r="0" g="0" b="0"/>
        </a:effectRef>
        <a:fontRef idx="minor">
          <a:schemeClr val="lt1"/>
        </a:fontRef>
      </dsp:style>
    </dsp:sp>
    <dsp:sp modelId="{9C6DEB46-012B-4607-9BF8-45FBA2E7029C}">
      <dsp:nvSpPr>
        <dsp:cNvPr id="0" name=""/>
        <dsp:cNvSpPr/>
      </dsp:nvSpPr>
      <dsp:spPr>
        <a:xfrm>
          <a:off x="1700987" y="587123"/>
          <a:ext cx="4023714" cy="4023714"/>
        </a:xfrm>
        <a:prstGeom prst="blockArc">
          <a:avLst>
            <a:gd name="adj1" fmla="val 5400000"/>
            <a:gd name="adj2" fmla="val 9000000"/>
            <a:gd name="adj3" fmla="val 4523"/>
          </a:avLst>
        </a:prstGeom>
        <a:solidFill>
          <a:schemeClr val="accent6">
            <a:lumMod val="50000"/>
          </a:schemeClr>
        </a:solidFill>
        <a:ln>
          <a:noFill/>
        </a:ln>
        <a:effectLst/>
      </dsp:spPr>
      <dsp:style>
        <a:lnRef idx="0">
          <a:scrgbClr r="0" g="0" b="0"/>
        </a:lnRef>
        <a:fillRef idx="1">
          <a:scrgbClr r="0" g="0" b="0"/>
        </a:fillRef>
        <a:effectRef idx="0">
          <a:scrgbClr r="0" g="0" b="0"/>
        </a:effectRef>
        <a:fontRef idx="minor">
          <a:schemeClr val="lt1"/>
        </a:fontRef>
      </dsp:style>
    </dsp:sp>
    <dsp:sp modelId="{9FC54FFE-7880-4F77-9EF0-3FE1E6DE47BB}">
      <dsp:nvSpPr>
        <dsp:cNvPr id="0" name=""/>
        <dsp:cNvSpPr/>
      </dsp:nvSpPr>
      <dsp:spPr>
        <a:xfrm>
          <a:off x="1700987" y="587123"/>
          <a:ext cx="4023714" cy="4023714"/>
        </a:xfrm>
        <a:prstGeom prst="blockArc">
          <a:avLst>
            <a:gd name="adj1" fmla="val 1800000"/>
            <a:gd name="adj2" fmla="val 5400000"/>
            <a:gd name="adj3" fmla="val 4523"/>
          </a:avLst>
        </a:prstGeom>
        <a:solidFill>
          <a:schemeClr val="accent6">
            <a:lumMod val="50000"/>
          </a:schemeClr>
        </a:solidFill>
        <a:ln>
          <a:noFill/>
        </a:ln>
        <a:effectLst/>
      </dsp:spPr>
      <dsp:style>
        <a:lnRef idx="0">
          <a:scrgbClr r="0" g="0" b="0"/>
        </a:lnRef>
        <a:fillRef idx="1">
          <a:scrgbClr r="0" g="0" b="0"/>
        </a:fillRef>
        <a:effectRef idx="0">
          <a:scrgbClr r="0" g="0" b="0"/>
        </a:effectRef>
        <a:fontRef idx="minor">
          <a:schemeClr val="lt1"/>
        </a:fontRef>
      </dsp:style>
    </dsp:sp>
    <dsp:sp modelId="{0720FFA3-2D06-4F58-A6FC-48348FD0C315}">
      <dsp:nvSpPr>
        <dsp:cNvPr id="0" name=""/>
        <dsp:cNvSpPr/>
      </dsp:nvSpPr>
      <dsp:spPr>
        <a:xfrm>
          <a:off x="1700987" y="587123"/>
          <a:ext cx="4023714" cy="4023714"/>
        </a:xfrm>
        <a:prstGeom prst="blockArc">
          <a:avLst>
            <a:gd name="adj1" fmla="val 19800000"/>
            <a:gd name="adj2" fmla="val 1800000"/>
            <a:gd name="adj3" fmla="val 4523"/>
          </a:avLst>
        </a:prstGeom>
        <a:solidFill>
          <a:schemeClr val="accent6">
            <a:lumMod val="50000"/>
          </a:schemeClr>
        </a:solidFill>
        <a:ln>
          <a:noFill/>
        </a:ln>
        <a:effectLst/>
      </dsp:spPr>
      <dsp:style>
        <a:lnRef idx="0">
          <a:scrgbClr r="0" g="0" b="0"/>
        </a:lnRef>
        <a:fillRef idx="1">
          <a:scrgbClr r="0" g="0" b="0"/>
        </a:fillRef>
        <a:effectRef idx="0">
          <a:scrgbClr r="0" g="0" b="0"/>
        </a:effectRef>
        <a:fontRef idx="minor">
          <a:schemeClr val="lt1"/>
        </a:fontRef>
      </dsp:style>
    </dsp:sp>
    <dsp:sp modelId="{82A167B3-DC02-4A95-B4A3-3A41C4A09FC1}">
      <dsp:nvSpPr>
        <dsp:cNvPr id="0" name=""/>
        <dsp:cNvSpPr/>
      </dsp:nvSpPr>
      <dsp:spPr>
        <a:xfrm>
          <a:off x="1700987" y="587123"/>
          <a:ext cx="4023714" cy="4023714"/>
        </a:xfrm>
        <a:prstGeom prst="blockArc">
          <a:avLst>
            <a:gd name="adj1" fmla="val 16200000"/>
            <a:gd name="adj2" fmla="val 19800000"/>
            <a:gd name="adj3" fmla="val 4523"/>
          </a:avLst>
        </a:prstGeom>
        <a:solidFill>
          <a:schemeClr val="accent6">
            <a:lumMod val="50000"/>
          </a:schemeClr>
        </a:solidFill>
        <a:ln>
          <a:noFill/>
        </a:ln>
        <a:effectLst/>
      </dsp:spPr>
      <dsp:style>
        <a:lnRef idx="0">
          <a:scrgbClr r="0" g="0" b="0"/>
        </a:lnRef>
        <a:fillRef idx="1">
          <a:scrgbClr r="0" g="0" b="0"/>
        </a:fillRef>
        <a:effectRef idx="0">
          <a:scrgbClr r="0" g="0" b="0"/>
        </a:effectRef>
        <a:fontRef idx="minor">
          <a:schemeClr val="lt1"/>
        </a:fontRef>
      </dsp:style>
    </dsp:sp>
    <dsp:sp modelId="{E490A807-D1CF-454D-9CDC-3CD84AAB1822}">
      <dsp:nvSpPr>
        <dsp:cNvPr id="0" name=""/>
        <dsp:cNvSpPr/>
      </dsp:nvSpPr>
      <dsp:spPr>
        <a:xfrm>
          <a:off x="2810014" y="1696150"/>
          <a:ext cx="1805660" cy="180566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b="1" kern="1200">
              <a:latin typeface="Segoe UI Black" panose="020B0A02040204020203" pitchFamily="34" charset="0"/>
              <a:ea typeface="Segoe UI Black" panose="020B0A02040204020203" pitchFamily="34" charset="0"/>
            </a:rPr>
            <a:t>DATA QUALITY</a:t>
          </a:r>
        </a:p>
      </dsp:txBody>
      <dsp:txXfrm>
        <a:off x="3074447" y="1960583"/>
        <a:ext cx="1276794" cy="1276794"/>
      </dsp:txXfrm>
    </dsp:sp>
    <dsp:sp modelId="{000D87BE-1CC7-4558-83D7-0123F61FB027}">
      <dsp:nvSpPr>
        <dsp:cNvPr id="0" name=""/>
        <dsp:cNvSpPr/>
      </dsp:nvSpPr>
      <dsp:spPr>
        <a:xfrm>
          <a:off x="3080863" y="644"/>
          <a:ext cx="1263962" cy="1263962"/>
        </a:xfrm>
        <a:prstGeom prst="ellipse">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a:t>
          </a:r>
        </a:p>
      </dsp:txBody>
      <dsp:txXfrm>
        <a:off x="3265966" y="185747"/>
        <a:ext cx="893756" cy="893756"/>
      </dsp:txXfrm>
    </dsp:sp>
    <dsp:sp modelId="{DF4A5F5D-6FC5-4BF9-8BDE-CC15AFB9B63A}">
      <dsp:nvSpPr>
        <dsp:cNvPr id="0" name=""/>
        <dsp:cNvSpPr/>
      </dsp:nvSpPr>
      <dsp:spPr>
        <a:xfrm>
          <a:off x="4783776" y="983821"/>
          <a:ext cx="1263962" cy="1263962"/>
        </a:xfrm>
        <a:prstGeom prst="ellipse">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a:t>
          </a:r>
        </a:p>
      </dsp:txBody>
      <dsp:txXfrm>
        <a:off x="4968879" y="1168924"/>
        <a:ext cx="893756" cy="893756"/>
      </dsp:txXfrm>
    </dsp:sp>
    <dsp:sp modelId="{53869394-3146-486E-A3D1-07ACD3C100CD}">
      <dsp:nvSpPr>
        <dsp:cNvPr id="0" name=""/>
        <dsp:cNvSpPr/>
      </dsp:nvSpPr>
      <dsp:spPr>
        <a:xfrm>
          <a:off x="4783776" y="2950176"/>
          <a:ext cx="1263962" cy="1263962"/>
        </a:xfrm>
        <a:prstGeom prst="ellipse">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a:t>
          </a:r>
        </a:p>
      </dsp:txBody>
      <dsp:txXfrm>
        <a:off x="4968879" y="3135279"/>
        <a:ext cx="893756" cy="893756"/>
      </dsp:txXfrm>
    </dsp:sp>
    <dsp:sp modelId="{21B3A4BA-C535-4A35-95FD-1D8EA67EEE57}">
      <dsp:nvSpPr>
        <dsp:cNvPr id="0" name=""/>
        <dsp:cNvSpPr/>
      </dsp:nvSpPr>
      <dsp:spPr>
        <a:xfrm>
          <a:off x="3080863" y="3933353"/>
          <a:ext cx="1263962" cy="1263962"/>
        </a:xfrm>
        <a:prstGeom prst="ellipse">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a:t>
          </a:r>
        </a:p>
      </dsp:txBody>
      <dsp:txXfrm>
        <a:off x="3265966" y="4118456"/>
        <a:ext cx="893756" cy="893756"/>
      </dsp:txXfrm>
    </dsp:sp>
    <dsp:sp modelId="{26950E03-C443-42D6-8B07-FF198546AA22}">
      <dsp:nvSpPr>
        <dsp:cNvPr id="0" name=""/>
        <dsp:cNvSpPr/>
      </dsp:nvSpPr>
      <dsp:spPr>
        <a:xfrm>
          <a:off x="1377950" y="2950176"/>
          <a:ext cx="1263962" cy="1263962"/>
        </a:xfrm>
        <a:prstGeom prst="ellipse">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a:t>
          </a:r>
        </a:p>
      </dsp:txBody>
      <dsp:txXfrm>
        <a:off x="1563053" y="3135279"/>
        <a:ext cx="893756" cy="893756"/>
      </dsp:txXfrm>
    </dsp:sp>
    <dsp:sp modelId="{2EE1B4F9-53EC-48A3-986B-F98D4E1DD76E}">
      <dsp:nvSpPr>
        <dsp:cNvPr id="0" name=""/>
        <dsp:cNvSpPr/>
      </dsp:nvSpPr>
      <dsp:spPr>
        <a:xfrm>
          <a:off x="1377950" y="983821"/>
          <a:ext cx="1263962" cy="1263962"/>
        </a:xfrm>
        <a:prstGeom prst="ellipse">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a:t>
          </a:r>
        </a:p>
      </dsp:txBody>
      <dsp:txXfrm>
        <a:off x="1563053" y="1168924"/>
        <a:ext cx="893756" cy="8937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7DB14B-FA47-4FDB-8CD0-BC60B827E9CB}">
      <dsp:nvSpPr>
        <dsp:cNvPr id="0" name=""/>
        <dsp:cNvSpPr/>
      </dsp:nvSpPr>
      <dsp:spPr>
        <a:xfrm>
          <a:off x="-56228" y="5418054"/>
          <a:ext cx="11186459"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3055A4-B73E-44CF-A158-D8B0A9FA8160}">
      <dsp:nvSpPr>
        <dsp:cNvPr id="0" name=""/>
        <dsp:cNvSpPr/>
      </dsp:nvSpPr>
      <dsp:spPr>
        <a:xfrm>
          <a:off x="-56228" y="4964802"/>
          <a:ext cx="11186459"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5CC8A84-9901-4D40-B353-0004003B8F05}">
      <dsp:nvSpPr>
        <dsp:cNvPr id="0" name=""/>
        <dsp:cNvSpPr/>
      </dsp:nvSpPr>
      <dsp:spPr>
        <a:xfrm>
          <a:off x="-56228" y="4511550"/>
          <a:ext cx="11186459"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BAAE221-49AF-4AA5-B875-7F42A5557E97}">
      <dsp:nvSpPr>
        <dsp:cNvPr id="0" name=""/>
        <dsp:cNvSpPr/>
      </dsp:nvSpPr>
      <dsp:spPr>
        <a:xfrm>
          <a:off x="-56228" y="4058298"/>
          <a:ext cx="11186459"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BC1224-05C8-44EA-B74D-F13DB7EA7E26}">
      <dsp:nvSpPr>
        <dsp:cNvPr id="0" name=""/>
        <dsp:cNvSpPr/>
      </dsp:nvSpPr>
      <dsp:spPr>
        <a:xfrm>
          <a:off x="-56228" y="3605045"/>
          <a:ext cx="11186459"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41846B5-F076-44F0-B1EF-D097CE091A92}">
      <dsp:nvSpPr>
        <dsp:cNvPr id="0" name=""/>
        <dsp:cNvSpPr/>
      </dsp:nvSpPr>
      <dsp:spPr>
        <a:xfrm>
          <a:off x="0" y="3151793"/>
          <a:ext cx="11186459"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D38CE3-C6D9-46AD-8D90-B12CF3BDD745}">
      <dsp:nvSpPr>
        <dsp:cNvPr id="0" name=""/>
        <dsp:cNvSpPr/>
      </dsp:nvSpPr>
      <dsp:spPr>
        <a:xfrm>
          <a:off x="-56228" y="2698541"/>
          <a:ext cx="11186459"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EE25550-2F3E-4B33-8FF2-6092284B4485}">
      <dsp:nvSpPr>
        <dsp:cNvPr id="0" name=""/>
        <dsp:cNvSpPr/>
      </dsp:nvSpPr>
      <dsp:spPr>
        <a:xfrm>
          <a:off x="-56228" y="2245289"/>
          <a:ext cx="11186459"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708D07-3989-420E-89A3-F6C924963E31}">
      <dsp:nvSpPr>
        <dsp:cNvPr id="0" name=""/>
        <dsp:cNvSpPr/>
      </dsp:nvSpPr>
      <dsp:spPr>
        <a:xfrm>
          <a:off x="0" y="1792037"/>
          <a:ext cx="11186459"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5793937-E4CB-4580-A492-330253D4671A}">
      <dsp:nvSpPr>
        <dsp:cNvPr id="0" name=""/>
        <dsp:cNvSpPr/>
      </dsp:nvSpPr>
      <dsp:spPr>
        <a:xfrm>
          <a:off x="-56228" y="1338785"/>
          <a:ext cx="11186459"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94EE87-93F9-4CD9-B0C2-8F3392A685A7}">
      <dsp:nvSpPr>
        <dsp:cNvPr id="0" name=""/>
        <dsp:cNvSpPr/>
      </dsp:nvSpPr>
      <dsp:spPr>
        <a:xfrm>
          <a:off x="-56228" y="885533"/>
          <a:ext cx="11186459"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563BC0-B54B-411C-93B9-43FF2A57F0BC}">
      <dsp:nvSpPr>
        <dsp:cNvPr id="0" name=""/>
        <dsp:cNvSpPr/>
      </dsp:nvSpPr>
      <dsp:spPr>
        <a:xfrm>
          <a:off x="-56228" y="432281"/>
          <a:ext cx="11186459"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9F6F278-2518-4400-A6D0-3F8F442DC2AF}">
      <dsp:nvSpPr>
        <dsp:cNvPr id="0" name=""/>
        <dsp:cNvSpPr/>
      </dsp:nvSpPr>
      <dsp:spPr>
        <a:xfrm>
          <a:off x="2483839" y="0"/>
          <a:ext cx="8502892" cy="431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385" tIns="32385" rIns="32385" bIns="32385" numCol="1" spcCol="1270" anchor="ctr" anchorCtr="0">
          <a:noAutofit/>
        </a:bodyPr>
        <a:lstStyle/>
        <a:p>
          <a:pPr marL="0" lvl="0" indent="0" algn="l" defTabSz="755650">
            <a:lnSpc>
              <a:spcPct val="90000"/>
            </a:lnSpc>
            <a:spcBef>
              <a:spcPct val="0"/>
            </a:spcBef>
            <a:spcAft>
              <a:spcPct val="35000"/>
            </a:spcAft>
            <a:buFont typeface="Arial" panose="020B0604020202020204" pitchFamily="34" charset="0"/>
            <a:buNone/>
          </a:pPr>
          <a:r>
            <a:rPr lang="en-US" sz="1700" b="1" kern="1200" dirty="0"/>
            <a:t>Number of eligible clients in the last quarter. </a:t>
          </a:r>
          <a:r>
            <a:rPr lang="en-US" sz="1400" b="0" i="1" kern="1200" dirty="0"/>
            <a:t>Define “Eligible Clients”</a:t>
          </a:r>
          <a:endParaRPr lang="en-US" sz="1700" b="0" i="1" kern="1200" dirty="0"/>
        </a:p>
      </dsp:txBody>
      <dsp:txXfrm>
        <a:off x="2483839" y="0"/>
        <a:ext cx="8502892" cy="431668"/>
      </dsp:txXfrm>
    </dsp:sp>
    <dsp:sp modelId="{78147B0C-DE0D-44F5-979E-A3939F23EC4F}">
      <dsp:nvSpPr>
        <dsp:cNvPr id="0" name=""/>
        <dsp:cNvSpPr/>
      </dsp:nvSpPr>
      <dsp:spPr>
        <a:xfrm>
          <a:off x="0" y="63705"/>
          <a:ext cx="1929485" cy="290288"/>
        </a:xfrm>
        <a:prstGeom prst="round2SameRect">
          <a:avLst>
            <a:gd name="adj1" fmla="val 16670"/>
            <a:gd name="adj2" fmla="val 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a:t>1</a:t>
          </a:r>
        </a:p>
      </dsp:txBody>
      <dsp:txXfrm>
        <a:off x="14173" y="77878"/>
        <a:ext cx="1901139" cy="276115"/>
      </dsp:txXfrm>
    </dsp:sp>
    <dsp:sp modelId="{4B0E1B6B-BF93-4D8A-A54A-4FB3D27C09EF}">
      <dsp:nvSpPr>
        <dsp:cNvPr id="0" name=""/>
        <dsp:cNvSpPr/>
      </dsp:nvSpPr>
      <dsp:spPr>
        <a:xfrm>
          <a:off x="2483839" y="442671"/>
          <a:ext cx="8502892" cy="431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385" tIns="32385" rIns="32385" bIns="32385" numCol="1" spcCol="1270" anchor="ctr" anchorCtr="0">
          <a:noAutofit/>
        </a:bodyPr>
        <a:lstStyle/>
        <a:p>
          <a:pPr marL="0" lvl="0" indent="0" algn="l" defTabSz="755650">
            <a:lnSpc>
              <a:spcPct val="90000"/>
            </a:lnSpc>
            <a:spcBef>
              <a:spcPct val="0"/>
            </a:spcBef>
            <a:spcAft>
              <a:spcPct val="35000"/>
            </a:spcAft>
            <a:buFont typeface="Arial" panose="020B0604020202020204" pitchFamily="34" charset="0"/>
            <a:buNone/>
          </a:pPr>
          <a:r>
            <a:rPr lang="en-US" sz="1700" b="1" kern="1200" dirty="0"/>
            <a:t>Number of Eligible clients offered network-based testing services</a:t>
          </a:r>
          <a:endParaRPr lang="en-US" sz="1700" kern="1200" dirty="0"/>
        </a:p>
      </dsp:txBody>
      <dsp:txXfrm>
        <a:off x="2483839" y="442671"/>
        <a:ext cx="8502892" cy="431668"/>
      </dsp:txXfrm>
    </dsp:sp>
    <dsp:sp modelId="{9A4933BA-EF74-498F-9EA3-A5C25D381923}">
      <dsp:nvSpPr>
        <dsp:cNvPr id="0" name=""/>
        <dsp:cNvSpPr/>
      </dsp:nvSpPr>
      <dsp:spPr>
        <a:xfrm>
          <a:off x="0" y="505768"/>
          <a:ext cx="1929485" cy="290288"/>
        </a:xfrm>
        <a:prstGeom prst="round2SameRect">
          <a:avLst>
            <a:gd name="adj1" fmla="val 16670"/>
            <a:gd name="adj2" fmla="val 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2</a:t>
          </a:r>
        </a:p>
      </dsp:txBody>
      <dsp:txXfrm>
        <a:off x="14173" y="519941"/>
        <a:ext cx="1901139" cy="276115"/>
      </dsp:txXfrm>
    </dsp:sp>
    <dsp:sp modelId="{14496792-B528-46A0-A684-6933CA626733}">
      <dsp:nvSpPr>
        <dsp:cNvPr id="0" name=""/>
        <dsp:cNvSpPr/>
      </dsp:nvSpPr>
      <dsp:spPr>
        <a:xfrm>
          <a:off x="2524153" y="895923"/>
          <a:ext cx="8502892" cy="431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385" tIns="32385" rIns="32385" bIns="32385" numCol="1" spcCol="1270" anchor="ctr" anchorCtr="0">
          <a:noAutofit/>
        </a:bodyPr>
        <a:lstStyle/>
        <a:p>
          <a:pPr marL="0" lvl="0" indent="0" algn="l" defTabSz="755650">
            <a:lnSpc>
              <a:spcPct val="90000"/>
            </a:lnSpc>
            <a:spcBef>
              <a:spcPct val="0"/>
            </a:spcBef>
            <a:spcAft>
              <a:spcPct val="35000"/>
            </a:spcAft>
            <a:buFont typeface="Arial" panose="020B0604020202020204" pitchFamily="34" charset="0"/>
            <a:buNone/>
          </a:pPr>
          <a:r>
            <a:rPr lang="en-US" sz="1700" b="1" kern="1200" dirty="0"/>
            <a:t>Number of eligible clients who accept network-based testing services</a:t>
          </a:r>
          <a:endParaRPr lang="en-US" sz="1700" kern="1200" dirty="0"/>
        </a:p>
      </dsp:txBody>
      <dsp:txXfrm>
        <a:off x="2524153" y="895923"/>
        <a:ext cx="8502892" cy="431668"/>
      </dsp:txXfrm>
    </dsp:sp>
    <dsp:sp modelId="{59686E83-D4B4-4CB0-9D5A-FAFEED87D100}">
      <dsp:nvSpPr>
        <dsp:cNvPr id="0" name=""/>
        <dsp:cNvSpPr/>
      </dsp:nvSpPr>
      <dsp:spPr>
        <a:xfrm>
          <a:off x="0" y="959020"/>
          <a:ext cx="1929485" cy="290288"/>
        </a:xfrm>
        <a:prstGeom prst="round2SameRect">
          <a:avLst>
            <a:gd name="adj1" fmla="val 16670"/>
            <a:gd name="adj2" fmla="val 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a:t>3</a:t>
          </a:r>
        </a:p>
      </dsp:txBody>
      <dsp:txXfrm>
        <a:off x="14173" y="973193"/>
        <a:ext cx="1901139" cy="276115"/>
      </dsp:txXfrm>
    </dsp:sp>
    <dsp:sp modelId="{51D5A22C-1466-41EE-B426-F6440BEE3697}">
      <dsp:nvSpPr>
        <dsp:cNvPr id="0" name=""/>
        <dsp:cNvSpPr/>
      </dsp:nvSpPr>
      <dsp:spPr>
        <a:xfrm>
          <a:off x="2554347" y="1360368"/>
          <a:ext cx="8277979" cy="431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385" tIns="32385" rIns="32385" bIns="32385" numCol="1" spcCol="1270" anchor="ctr" anchorCtr="0">
          <a:noAutofit/>
        </a:bodyPr>
        <a:lstStyle/>
        <a:p>
          <a:pPr marL="0" lvl="0" indent="0" algn="l" defTabSz="755650">
            <a:lnSpc>
              <a:spcPct val="90000"/>
            </a:lnSpc>
            <a:spcBef>
              <a:spcPct val="0"/>
            </a:spcBef>
            <a:spcAft>
              <a:spcPct val="35000"/>
            </a:spcAft>
            <a:buFont typeface="Arial" panose="020B0604020202020204" pitchFamily="34" charset="0"/>
            <a:buNone/>
          </a:pPr>
          <a:r>
            <a:rPr lang="en-US" sz="1700" kern="1200" dirty="0"/>
            <a:t>Number of eligible clients who </a:t>
          </a:r>
          <a:r>
            <a:rPr lang="en-US" sz="1700" u="sng" kern="1200" dirty="0"/>
            <a:t>did not</a:t>
          </a:r>
          <a:r>
            <a:rPr lang="en-US" sz="1700" kern="1200" dirty="0"/>
            <a:t> accept network-based testing services</a:t>
          </a:r>
        </a:p>
      </dsp:txBody>
      <dsp:txXfrm>
        <a:off x="2554347" y="1360368"/>
        <a:ext cx="8277979" cy="431668"/>
      </dsp:txXfrm>
    </dsp:sp>
    <dsp:sp modelId="{06E15F31-F4F5-4C93-9F32-EE03F948165E}">
      <dsp:nvSpPr>
        <dsp:cNvPr id="0" name=""/>
        <dsp:cNvSpPr/>
      </dsp:nvSpPr>
      <dsp:spPr>
        <a:xfrm>
          <a:off x="32327" y="1429897"/>
          <a:ext cx="1929397" cy="292610"/>
        </a:xfrm>
        <a:prstGeom prst="round2SameRect">
          <a:avLst>
            <a:gd name="adj1" fmla="val 16670"/>
            <a:gd name="adj2" fmla="val 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kern="1200" dirty="0"/>
            <a:t>4</a:t>
          </a:r>
        </a:p>
      </dsp:txBody>
      <dsp:txXfrm>
        <a:off x="46614" y="1444184"/>
        <a:ext cx="1900823" cy="278323"/>
      </dsp:txXfrm>
    </dsp:sp>
    <dsp:sp modelId="{484B248F-C7DF-41DB-B418-7ADBC548EC89}">
      <dsp:nvSpPr>
        <dsp:cNvPr id="0" name=""/>
        <dsp:cNvSpPr/>
      </dsp:nvSpPr>
      <dsp:spPr>
        <a:xfrm>
          <a:off x="2524153" y="1802427"/>
          <a:ext cx="8502892" cy="431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385" tIns="32385" rIns="32385" bIns="32385" numCol="1" spcCol="1270" anchor="ctr" anchorCtr="0">
          <a:noAutofit/>
        </a:bodyPr>
        <a:lstStyle/>
        <a:p>
          <a:pPr marL="0" lvl="0" indent="0" algn="l" defTabSz="755650">
            <a:lnSpc>
              <a:spcPct val="90000"/>
            </a:lnSpc>
            <a:spcBef>
              <a:spcPct val="0"/>
            </a:spcBef>
            <a:spcAft>
              <a:spcPct val="35000"/>
            </a:spcAft>
            <a:buFont typeface="Arial" panose="020B0604020202020204" pitchFamily="34" charset="0"/>
            <a:buNone/>
          </a:pPr>
          <a:r>
            <a:rPr lang="en-US" sz="1700" b="1" kern="1200" dirty="0"/>
            <a:t>Number of partners, children, family, and other contacts listed by eligible clients</a:t>
          </a:r>
          <a:endParaRPr lang="en-US" sz="1700" kern="1200" dirty="0"/>
        </a:p>
      </dsp:txBody>
      <dsp:txXfrm>
        <a:off x="2524153" y="1802427"/>
        <a:ext cx="8502892" cy="431668"/>
      </dsp:txXfrm>
    </dsp:sp>
    <dsp:sp modelId="{B458E05D-2549-46F5-BAB8-80F1021C6FFB}">
      <dsp:nvSpPr>
        <dsp:cNvPr id="0" name=""/>
        <dsp:cNvSpPr/>
      </dsp:nvSpPr>
      <dsp:spPr>
        <a:xfrm>
          <a:off x="0" y="1865524"/>
          <a:ext cx="1929485" cy="290288"/>
        </a:xfrm>
        <a:prstGeom prst="round2SameRect">
          <a:avLst>
            <a:gd name="adj1" fmla="val 16670"/>
            <a:gd name="adj2" fmla="val 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US" sz="2000" kern="1200"/>
            <a:t>5</a:t>
          </a:r>
        </a:p>
      </dsp:txBody>
      <dsp:txXfrm>
        <a:off x="14173" y="1879697"/>
        <a:ext cx="1901139" cy="276115"/>
      </dsp:txXfrm>
    </dsp:sp>
    <dsp:sp modelId="{03263100-8469-4AFD-835A-36B75211FAD9}">
      <dsp:nvSpPr>
        <dsp:cNvPr id="0" name=""/>
        <dsp:cNvSpPr/>
      </dsp:nvSpPr>
      <dsp:spPr>
        <a:xfrm>
          <a:off x="2524153" y="2255679"/>
          <a:ext cx="8502892" cy="431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385" tIns="32385" rIns="32385" bIns="32385" numCol="1" spcCol="1270" anchor="ctr" anchorCtr="0">
          <a:noAutofit/>
        </a:bodyPr>
        <a:lstStyle/>
        <a:p>
          <a:pPr marL="0" lvl="0" indent="0" algn="l" defTabSz="755650">
            <a:lnSpc>
              <a:spcPct val="90000"/>
            </a:lnSpc>
            <a:spcBef>
              <a:spcPct val="0"/>
            </a:spcBef>
            <a:spcAft>
              <a:spcPct val="35000"/>
            </a:spcAft>
            <a:buFont typeface="Arial" panose="020B0604020202020204" pitchFamily="34" charset="0"/>
            <a:buNone/>
          </a:pPr>
          <a:r>
            <a:rPr lang="en-US" sz="1700" kern="1200" dirty="0"/>
            <a:t>Number of contacts successfully contacted (disaggregated by approach: social network, partner services, family/household services)</a:t>
          </a:r>
        </a:p>
      </dsp:txBody>
      <dsp:txXfrm>
        <a:off x="2524153" y="2255679"/>
        <a:ext cx="8502892" cy="431668"/>
      </dsp:txXfrm>
    </dsp:sp>
    <dsp:sp modelId="{DEBE1AE3-8FBA-4D83-85F1-9EB7F4EE4F26}">
      <dsp:nvSpPr>
        <dsp:cNvPr id="0" name=""/>
        <dsp:cNvSpPr/>
      </dsp:nvSpPr>
      <dsp:spPr>
        <a:xfrm>
          <a:off x="0" y="2318776"/>
          <a:ext cx="1929485" cy="290288"/>
        </a:xfrm>
        <a:prstGeom prst="round2SameRect">
          <a:avLst>
            <a:gd name="adj1" fmla="val 16670"/>
            <a:gd name="adj2" fmla="val 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US" sz="2000" kern="1200"/>
            <a:t>6</a:t>
          </a:r>
        </a:p>
      </dsp:txBody>
      <dsp:txXfrm>
        <a:off x="14173" y="2332949"/>
        <a:ext cx="1901139" cy="276115"/>
      </dsp:txXfrm>
    </dsp:sp>
    <dsp:sp modelId="{7DF524CB-3ED7-47A8-A42E-B77626CE551A}">
      <dsp:nvSpPr>
        <dsp:cNvPr id="0" name=""/>
        <dsp:cNvSpPr/>
      </dsp:nvSpPr>
      <dsp:spPr>
        <a:xfrm>
          <a:off x="2551036" y="2720125"/>
          <a:ext cx="8277979" cy="431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385" tIns="32385" rIns="32385" bIns="32385" numCol="1" spcCol="1270" anchor="ctr" anchorCtr="0">
          <a:noAutofit/>
        </a:bodyPr>
        <a:lstStyle/>
        <a:p>
          <a:pPr marL="0" lvl="0" indent="0" algn="l" defTabSz="755650">
            <a:lnSpc>
              <a:spcPct val="90000"/>
            </a:lnSpc>
            <a:spcBef>
              <a:spcPct val="0"/>
            </a:spcBef>
            <a:spcAft>
              <a:spcPct val="35000"/>
            </a:spcAft>
            <a:buFont typeface="Arial" panose="020B0604020202020204" pitchFamily="34" charset="0"/>
            <a:buNone/>
          </a:pPr>
          <a:r>
            <a:rPr lang="en-US" sz="1700" kern="1200" dirty="0"/>
            <a:t>Number of contacts </a:t>
          </a:r>
          <a:r>
            <a:rPr lang="en-US" sz="1700" u="sng" kern="1200" dirty="0"/>
            <a:t>not located</a:t>
          </a:r>
        </a:p>
      </dsp:txBody>
      <dsp:txXfrm>
        <a:off x="2551036" y="2720125"/>
        <a:ext cx="8277979" cy="431668"/>
      </dsp:txXfrm>
    </dsp:sp>
    <dsp:sp modelId="{70481902-0205-4AED-8984-8473224A65F4}">
      <dsp:nvSpPr>
        <dsp:cNvPr id="0" name=""/>
        <dsp:cNvSpPr/>
      </dsp:nvSpPr>
      <dsp:spPr>
        <a:xfrm>
          <a:off x="32327" y="2789656"/>
          <a:ext cx="1929397" cy="292606"/>
        </a:xfrm>
        <a:prstGeom prst="round2SameRect">
          <a:avLst>
            <a:gd name="adj1" fmla="val 16670"/>
            <a:gd name="adj2" fmla="val 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kern="1200" dirty="0"/>
            <a:t>7 </a:t>
          </a:r>
        </a:p>
      </dsp:txBody>
      <dsp:txXfrm>
        <a:off x="46613" y="2803942"/>
        <a:ext cx="1900825" cy="278320"/>
      </dsp:txXfrm>
    </dsp:sp>
    <dsp:sp modelId="{5D25CB14-C439-400A-A939-E184E36E907C}">
      <dsp:nvSpPr>
        <dsp:cNvPr id="0" name=""/>
        <dsp:cNvSpPr/>
      </dsp:nvSpPr>
      <dsp:spPr>
        <a:xfrm>
          <a:off x="2524153" y="3162184"/>
          <a:ext cx="8502892" cy="431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385" tIns="32385" rIns="32385" bIns="32385" numCol="1" spcCol="1270" anchor="ctr" anchorCtr="0">
          <a:noAutofit/>
        </a:bodyPr>
        <a:lstStyle/>
        <a:p>
          <a:pPr marL="0" lvl="0" indent="0" algn="l" defTabSz="755650">
            <a:lnSpc>
              <a:spcPct val="90000"/>
            </a:lnSpc>
            <a:spcBef>
              <a:spcPct val="0"/>
            </a:spcBef>
            <a:spcAft>
              <a:spcPct val="35000"/>
            </a:spcAft>
            <a:buNone/>
          </a:pPr>
          <a:r>
            <a:rPr lang="en-US" sz="1700" b="1" kern="1200" dirty="0"/>
            <a:t>Number &amp; types (HIV, HBV, HCV, syphilis, other STIs) of tests offered contacts </a:t>
          </a:r>
          <a:endParaRPr lang="en-US" sz="1700" kern="1200" dirty="0"/>
        </a:p>
      </dsp:txBody>
      <dsp:txXfrm>
        <a:off x="2524153" y="3162184"/>
        <a:ext cx="8502892" cy="431668"/>
      </dsp:txXfrm>
    </dsp:sp>
    <dsp:sp modelId="{3F4003D5-572B-4AEA-8863-352EA68A56F7}">
      <dsp:nvSpPr>
        <dsp:cNvPr id="0" name=""/>
        <dsp:cNvSpPr/>
      </dsp:nvSpPr>
      <dsp:spPr>
        <a:xfrm>
          <a:off x="0" y="3225281"/>
          <a:ext cx="1929485" cy="290288"/>
        </a:xfrm>
        <a:prstGeom prst="round2SameRect">
          <a:avLst>
            <a:gd name="adj1" fmla="val 16670"/>
            <a:gd name="adj2" fmla="val 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US" sz="2000" kern="1200"/>
            <a:t>8</a:t>
          </a:r>
        </a:p>
      </dsp:txBody>
      <dsp:txXfrm>
        <a:off x="14173" y="3239454"/>
        <a:ext cx="1901139" cy="276115"/>
      </dsp:txXfrm>
    </dsp:sp>
    <dsp:sp modelId="{7F92B2DE-5AE3-48AE-A4E4-22BC0661D20E}">
      <dsp:nvSpPr>
        <dsp:cNvPr id="0" name=""/>
        <dsp:cNvSpPr/>
      </dsp:nvSpPr>
      <dsp:spPr>
        <a:xfrm>
          <a:off x="2524153" y="3615436"/>
          <a:ext cx="8502892" cy="431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385" tIns="32385" rIns="32385" bIns="32385" numCol="1" spcCol="1270" anchor="ctr" anchorCtr="0">
          <a:noAutofit/>
        </a:bodyPr>
        <a:lstStyle/>
        <a:p>
          <a:pPr marL="0" lvl="0" indent="0" algn="l" defTabSz="755650">
            <a:lnSpc>
              <a:spcPct val="90000"/>
            </a:lnSpc>
            <a:spcBef>
              <a:spcPct val="0"/>
            </a:spcBef>
            <a:spcAft>
              <a:spcPct val="35000"/>
            </a:spcAft>
            <a:buNone/>
          </a:pPr>
          <a:r>
            <a:rPr lang="en-US" sz="1700" b="1" kern="1200" dirty="0"/>
            <a:t>Number of contacts receiving each test type through network-based testing</a:t>
          </a:r>
          <a:endParaRPr lang="en-US" sz="1700" kern="1200" dirty="0"/>
        </a:p>
      </dsp:txBody>
      <dsp:txXfrm>
        <a:off x="2524153" y="3615436"/>
        <a:ext cx="8502892" cy="431668"/>
      </dsp:txXfrm>
    </dsp:sp>
    <dsp:sp modelId="{EDD45A7F-FEB5-4184-9830-3006B2792D8D}">
      <dsp:nvSpPr>
        <dsp:cNvPr id="0" name=""/>
        <dsp:cNvSpPr/>
      </dsp:nvSpPr>
      <dsp:spPr>
        <a:xfrm>
          <a:off x="0" y="3678533"/>
          <a:ext cx="1929485" cy="290288"/>
        </a:xfrm>
        <a:prstGeom prst="round2SameRect">
          <a:avLst>
            <a:gd name="adj1" fmla="val 16670"/>
            <a:gd name="adj2" fmla="val 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US" sz="2000" kern="1200"/>
            <a:t>9</a:t>
          </a:r>
        </a:p>
      </dsp:txBody>
      <dsp:txXfrm>
        <a:off x="14173" y="3692706"/>
        <a:ext cx="1901139" cy="276115"/>
      </dsp:txXfrm>
    </dsp:sp>
    <dsp:sp modelId="{638785BA-D795-45D4-88F7-0C78FB4FF4B7}">
      <dsp:nvSpPr>
        <dsp:cNvPr id="0" name=""/>
        <dsp:cNvSpPr/>
      </dsp:nvSpPr>
      <dsp:spPr>
        <a:xfrm>
          <a:off x="2524153" y="4068688"/>
          <a:ext cx="8502892" cy="431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385" tIns="32385" rIns="32385" bIns="32385" numCol="1" spcCol="1270" anchor="ctr" anchorCtr="0">
          <a:noAutofit/>
        </a:bodyPr>
        <a:lstStyle/>
        <a:p>
          <a:pPr marL="0" lvl="0" indent="0" algn="l" defTabSz="755650">
            <a:lnSpc>
              <a:spcPct val="90000"/>
            </a:lnSpc>
            <a:spcBef>
              <a:spcPct val="0"/>
            </a:spcBef>
            <a:spcAft>
              <a:spcPct val="35000"/>
            </a:spcAft>
            <a:buFont typeface="Arial" panose="020B0604020202020204" pitchFamily="34" charset="0"/>
            <a:buNone/>
          </a:pPr>
          <a:r>
            <a:rPr lang="en-US" sz="1700" b="1" kern="1200" dirty="0"/>
            <a:t>Number of contacts testing positive for each type of test </a:t>
          </a:r>
          <a:endParaRPr lang="en-US" sz="1700" kern="1200" dirty="0"/>
        </a:p>
      </dsp:txBody>
      <dsp:txXfrm>
        <a:off x="2524153" y="4068688"/>
        <a:ext cx="8502892" cy="431668"/>
      </dsp:txXfrm>
    </dsp:sp>
    <dsp:sp modelId="{2CF7D547-8AFB-4B1B-8665-346DD0730C64}">
      <dsp:nvSpPr>
        <dsp:cNvPr id="0" name=""/>
        <dsp:cNvSpPr/>
      </dsp:nvSpPr>
      <dsp:spPr>
        <a:xfrm>
          <a:off x="0" y="4131785"/>
          <a:ext cx="1929485" cy="290288"/>
        </a:xfrm>
        <a:prstGeom prst="round2SameRect">
          <a:avLst>
            <a:gd name="adj1" fmla="val 16670"/>
            <a:gd name="adj2" fmla="val 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US" sz="2000" kern="1200" dirty="0"/>
            <a:t>10</a:t>
          </a:r>
        </a:p>
      </dsp:txBody>
      <dsp:txXfrm>
        <a:off x="14173" y="4145958"/>
        <a:ext cx="1901139" cy="276115"/>
      </dsp:txXfrm>
    </dsp:sp>
    <dsp:sp modelId="{E0EA83D4-0C83-4512-ACD1-A139CD4C4D83}">
      <dsp:nvSpPr>
        <dsp:cNvPr id="0" name=""/>
        <dsp:cNvSpPr/>
      </dsp:nvSpPr>
      <dsp:spPr>
        <a:xfrm>
          <a:off x="2524153" y="4521940"/>
          <a:ext cx="8502892" cy="431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385" tIns="32385" rIns="32385" bIns="32385" numCol="1" spcCol="1270" anchor="ctr" anchorCtr="0">
          <a:noAutofit/>
        </a:bodyPr>
        <a:lstStyle/>
        <a:p>
          <a:pPr marL="0" lvl="0" indent="0" algn="l" defTabSz="755650">
            <a:lnSpc>
              <a:spcPct val="90000"/>
            </a:lnSpc>
            <a:spcBef>
              <a:spcPct val="0"/>
            </a:spcBef>
            <a:spcAft>
              <a:spcPct val="35000"/>
            </a:spcAft>
            <a:buFont typeface="Arial" panose="020B0604020202020204" pitchFamily="34" charset="0"/>
            <a:buNone/>
          </a:pPr>
          <a:r>
            <a:rPr lang="en-US" sz="1700" kern="1200" dirty="0"/>
            <a:t>Number of newly diagnosed contacts linked to treatment</a:t>
          </a:r>
        </a:p>
      </dsp:txBody>
      <dsp:txXfrm>
        <a:off x="2524153" y="4521940"/>
        <a:ext cx="8502892" cy="431668"/>
      </dsp:txXfrm>
    </dsp:sp>
    <dsp:sp modelId="{7E1D16AB-938D-42A5-ADE2-83A25D65E5E8}">
      <dsp:nvSpPr>
        <dsp:cNvPr id="0" name=""/>
        <dsp:cNvSpPr/>
      </dsp:nvSpPr>
      <dsp:spPr>
        <a:xfrm>
          <a:off x="0" y="4585037"/>
          <a:ext cx="1929485" cy="290288"/>
        </a:xfrm>
        <a:prstGeom prst="round2SameRect">
          <a:avLst>
            <a:gd name="adj1" fmla="val 16670"/>
            <a:gd name="adj2" fmla="val 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US" sz="2000" kern="1200" dirty="0"/>
            <a:t>11</a:t>
          </a:r>
        </a:p>
      </dsp:txBody>
      <dsp:txXfrm>
        <a:off x="14173" y="4599210"/>
        <a:ext cx="1901139" cy="276115"/>
      </dsp:txXfrm>
    </dsp:sp>
    <dsp:sp modelId="{89F2CBB9-B03D-416D-8D69-32B93C9C875B}">
      <dsp:nvSpPr>
        <dsp:cNvPr id="0" name=""/>
        <dsp:cNvSpPr/>
      </dsp:nvSpPr>
      <dsp:spPr>
        <a:xfrm>
          <a:off x="2524153" y="4975192"/>
          <a:ext cx="8502892" cy="431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385" tIns="32385" rIns="32385" bIns="32385" numCol="1" spcCol="1270" anchor="ctr" anchorCtr="0">
          <a:noAutofit/>
        </a:bodyPr>
        <a:lstStyle/>
        <a:p>
          <a:pPr marL="0" lvl="0" indent="0" algn="l" defTabSz="755650">
            <a:lnSpc>
              <a:spcPct val="90000"/>
            </a:lnSpc>
            <a:spcBef>
              <a:spcPct val="0"/>
            </a:spcBef>
            <a:spcAft>
              <a:spcPct val="35000"/>
            </a:spcAft>
            <a:buFont typeface="Arial" panose="020B0604020202020204" pitchFamily="34" charset="0"/>
            <a:buNone/>
          </a:pPr>
          <a:r>
            <a:rPr lang="en-US" sz="1700" kern="1200" dirty="0"/>
            <a:t>Number of newly diagnosed contacts linked to prevention services (condoms, </a:t>
          </a:r>
          <a:r>
            <a:rPr lang="en-US" sz="1700" kern="1200" dirty="0" err="1"/>
            <a:t>PrEP</a:t>
          </a:r>
          <a:r>
            <a:rPr lang="en-US" sz="1700" kern="1200" dirty="0"/>
            <a:t>, VMMC)</a:t>
          </a:r>
        </a:p>
      </dsp:txBody>
      <dsp:txXfrm>
        <a:off x="2524153" y="4975192"/>
        <a:ext cx="8502892" cy="431668"/>
      </dsp:txXfrm>
    </dsp:sp>
    <dsp:sp modelId="{ACFDDE96-0A12-4B62-9B52-28FBC52C5DB5}">
      <dsp:nvSpPr>
        <dsp:cNvPr id="0" name=""/>
        <dsp:cNvSpPr/>
      </dsp:nvSpPr>
      <dsp:spPr>
        <a:xfrm>
          <a:off x="0" y="5034693"/>
          <a:ext cx="1929485" cy="290288"/>
        </a:xfrm>
        <a:prstGeom prst="round2SameRect">
          <a:avLst>
            <a:gd name="adj1" fmla="val 16670"/>
            <a:gd name="adj2" fmla="val 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US" sz="2000" kern="1200" dirty="0"/>
            <a:t>12</a:t>
          </a:r>
        </a:p>
      </dsp:txBody>
      <dsp:txXfrm>
        <a:off x="14173" y="5048866"/>
        <a:ext cx="1901139" cy="2761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BC1224-05C8-44EA-B74D-F13DB7EA7E26}">
      <dsp:nvSpPr>
        <dsp:cNvPr id="0" name=""/>
        <dsp:cNvSpPr/>
      </dsp:nvSpPr>
      <dsp:spPr>
        <a:xfrm>
          <a:off x="-57212" y="5415419"/>
          <a:ext cx="11382189"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41846B5-F076-44F0-B1EF-D097CE091A92}">
      <dsp:nvSpPr>
        <dsp:cNvPr id="0" name=""/>
        <dsp:cNvSpPr/>
      </dsp:nvSpPr>
      <dsp:spPr>
        <a:xfrm>
          <a:off x="-30616" y="4734847"/>
          <a:ext cx="11382189"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D38CE3-C6D9-46AD-8D90-B12CF3BDD745}">
      <dsp:nvSpPr>
        <dsp:cNvPr id="0" name=""/>
        <dsp:cNvSpPr/>
      </dsp:nvSpPr>
      <dsp:spPr>
        <a:xfrm>
          <a:off x="-57212" y="4054274"/>
          <a:ext cx="11382189"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EE25550-2F3E-4B33-8FF2-6092284B4485}">
      <dsp:nvSpPr>
        <dsp:cNvPr id="0" name=""/>
        <dsp:cNvSpPr/>
      </dsp:nvSpPr>
      <dsp:spPr>
        <a:xfrm>
          <a:off x="-57212" y="3373701"/>
          <a:ext cx="11382189"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708D07-3989-420E-89A3-F6C924963E31}">
      <dsp:nvSpPr>
        <dsp:cNvPr id="0" name=""/>
        <dsp:cNvSpPr/>
      </dsp:nvSpPr>
      <dsp:spPr>
        <a:xfrm>
          <a:off x="0" y="2693129"/>
          <a:ext cx="11382189"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5793937-E4CB-4580-A492-330253D4671A}">
      <dsp:nvSpPr>
        <dsp:cNvPr id="0" name=""/>
        <dsp:cNvSpPr/>
      </dsp:nvSpPr>
      <dsp:spPr>
        <a:xfrm>
          <a:off x="-57212" y="2012556"/>
          <a:ext cx="11382189"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94EE87-93F9-4CD9-B0C2-8F3392A685A7}">
      <dsp:nvSpPr>
        <dsp:cNvPr id="0" name=""/>
        <dsp:cNvSpPr/>
      </dsp:nvSpPr>
      <dsp:spPr>
        <a:xfrm>
          <a:off x="-57212" y="1331984"/>
          <a:ext cx="11382189"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7C0BCF-096F-47A1-9762-194D28957EB5}">
      <dsp:nvSpPr>
        <dsp:cNvPr id="0" name=""/>
        <dsp:cNvSpPr/>
      </dsp:nvSpPr>
      <dsp:spPr>
        <a:xfrm>
          <a:off x="0" y="651411"/>
          <a:ext cx="11382189"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18C544-FD65-443A-8FA0-1F03BAD2EAE1}">
      <dsp:nvSpPr>
        <dsp:cNvPr id="0" name=""/>
        <dsp:cNvSpPr/>
      </dsp:nvSpPr>
      <dsp:spPr>
        <a:xfrm>
          <a:off x="2577815" y="64310"/>
          <a:ext cx="7080727" cy="648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b="0" kern="1200" dirty="0"/>
            <a:t>Number of newly diagnosed partners/family members/contacts</a:t>
          </a:r>
        </a:p>
      </dsp:txBody>
      <dsp:txXfrm>
        <a:off x="2577815" y="64310"/>
        <a:ext cx="7080727" cy="648164"/>
      </dsp:txXfrm>
    </dsp:sp>
    <dsp:sp modelId="{35A8A3C3-B262-4972-8206-37D1E36B1672}">
      <dsp:nvSpPr>
        <dsp:cNvPr id="0" name=""/>
        <dsp:cNvSpPr/>
      </dsp:nvSpPr>
      <dsp:spPr>
        <a:xfrm>
          <a:off x="0" y="89206"/>
          <a:ext cx="1992543" cy="423225"/>
        </a:xfrm>
        <a:prstGeom prst="round2SameRect">
          <a:avLst>
            <a:gd name="adj1" fmla="val 16670"/>
            <a:gd name="adj2" fmla="val 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b="0" kern="1200" dirty="0"/>
            <a:t>13</a:t>
          </a:r>
        </a:p>
      </dsp:txBody>
      <dsp:txXfrm>
        <a:off x="20664" y="109870"/>
        <a:ext cx="1951215" cy="402561"/>
      </dsp:txXfrm>
    </dsp:sp>
    <dsp:sp modelId="{4B0E1B6B-BF93-4D8A-A54A-4FB3D27C09EF}">
      <dsp:nvSpPr>
        <dsp:cNvPr id="0" name=""/>
        <dsp:cNvSpPr/>
      </dsp:nvSpPr>
      <dsp:spPr>
        <a:xfrm>
          <a:off x="2527299" y="667012"/>
          <a:ext cx="8651667" cy="648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b="0" kern="1200" dirty="0"/>
            <a:t>Number of eligible clients screened for GBV/IPV</a:t>
          </a:r>
        </a:p>
      </dsp:txBody>
      <dsp:txXfrm>
        <a:off x="2527299" y="667012"/>
        <a:ext cx="8651667" cy="648164"/>
      </dsp:txXfrm>
    </dsp:sp>
    <dsp:sp modelId="{9A4933BA-EF74-498F-9EA3-A5C25D381923}">
      <dsp:nvSpPr>
        <dsp:cNvPr id="0" name=""/>
        <dsp:cNvSpPr/>
      </dsp:nvSpPr>
      <dsp:spPr>
        <a:xfrm>
          <a:off x="0" y="761755"/>
          <a:ext cx="1963245" cy="435877"/>
        </a:xfrm>
        <a:prstGeom prst="round2SameRect">
          <a:avLst>
            <a:gd name="adj1" fmla="val 16670"/>
            <a:gd name="adj2" fmla="val 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b="0" kern="1200" dirty="0"/>
            <a:t>14</a:t>
          </a:r>
        </a:p>
      </dsp:txBody>
      <dsp:txXfrm>
        <a:off x="21282" y="783037"/>
        <a:ext cx="1920681" cy="414595"/>
      </dsp:txXfrm>
    </dsp:sp>
    <dsp:sp modelId="{14496792-B528-46A0-A684-6933CA626733}">
      <dsp:nvSpPr>
        <dsp:cNvPr id="0" name=""/>
        <dsp:cNvSpPr/>
      </dsp:nvSpPr>
      <dsp:spPr>
        <a:xfrm>
          <a:off x="2568318" y="1347585"/>
          <a:ext cx="8651667" cy="648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b="0" kern="1200" dirty="0"/>
            <a:t>Number previously diagnosed partners/contacts who are re-engaged in care</a:t>
          </a:r>
        </a:p>
      </dsp:txBody>
      <dsp:txXfrm>
        <a:off x="2568318" y="1347585"/>
        <a:ext cx="8651667" cy="648164"/>
      </dsp:txXfrm>
    </dsp:sp>
    <dsp:sp modelId="{59686E83-D4B4-4CB0-9D5A-FAFEED87D100}">
      <dsp:nvSpPr>
        <dsp:cNvPr id="0" name=""/>
        <dsp:cNvSpPr/>
      </dsp:nvSpPr>
      <dsp:spPr>
        <a:xfrm>
          <a:off x="0" y="1442327"/>
          <a:ext cx="1963245" cy="435877"/>
        </a:xfrm>
        <a:prstGeom prst="round2SameRect">
          <a:avLst>
            <a:gd name="adj1" fmla="val 16670"/>
            <a:gd name="adj2" fmla="val 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b="0" kern="1200"/>
            <a:t>15</a:t>
          </a:r>
        </a:p>
      </dsp:txBody>
      <dsp:txXfrm>
        <a:off x="21282" y="1463609"/>
        <a:ext cx="1920681" cy="414595"/>
      </dsp:txXfrm>
    </dsp:sp>
    <dsp:sp modelId="{51D5A22C-1466-41EE-B426-F6440BEE3697}">
      <dsp:nvSpPr>
        <dsp:cNvPr id="0" name=""/>
        <dsp:cNvSpPr/>
      </dsp:nvSpPr>
      <dsp:spPr>
        <a:xfrm>
          <a:off x="2599040" y="2044965"/>
          <a:ext cx="8422819" cy="648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b="0" kern="1200" dirty="0"/>
            <a:t>Number of adverse events due to network-based testing services</a:t>
          </a:r>
        </a:p>
      </dsp:txBody>
      <dsp:txXfrm>
        <a:off x="2599040" y="2044965"/>
        <a:ext cx="8422819" cy="648164"/>
      </dsp:txXfrm>
    </dsp:sp>
    <dsp:sp modelId="{06E15F31-F4F5-4C93-9F32-EE03F948165E}">
      <dsp:nvSpPr>
        <dsp:cNvPr id="0" name=""/>
        <dsp:cNvSpPr/>
      </dsp:nvSpPr>
      <dsp:spPr>
        <a:xfrm>
          <a:off x="32893" y="2149364"/>
          <a:ext cx="1963156" cy="439364"/>
        </a:xfrm>
        <a:prstGeom prst="round2SameRect">
          <a:avLst>
            <a:gd name="adj1" fmla="val 16670"/>
            <a:gd name="adj2" fmla="val 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US" sz="2000" b="0" kern="1200" dirty="0"/>
            <a:t>16</a:t>
          </a:r>
        </a:p>
      </dsp:txBody>
      <dsp:txXfrm>
        <a:off x="54345" y="2170816"/>
        <a:ext cx="1920252" cy="417912"/>
      </dsp:txXfrm>
    </dsp:sp>
    <dsp:sp modelId="{484B248F-C7DF-41DB-B418-7ADBC548EC89}">
      <dsp:nvSpPr>
        <dsp:cNvPr id="0" name=""/>
        <dsp:cNvSpPr/>
      </dsp:nvSpPr>
      <dsp:spPr>
        <a:xfrm>
          <a:off x="2568318" y="2708730"/>
          <a:ext cx="8651667" cy="648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b="0" kern="1200" dirty="0"/>
            <a:t>Number of partners/contacts tested through secondary distribution of self-test kits</a:t>
          </a:r>
        </a:p>
      </dsp:txBody>
      <dsp:txXfrm>
        <a:off x="2568318" y="2708730"/>
        <a:ext cx="8651667" cy="648164"/>
      </dsp:txXfrm>
    </dsp:sp>
    <dsp:sp modelId="{B458E05D-2549-46F5-BAB8-80F1021C6FFB}">
      <dsp:nvSpPr>
        <dsp:cNvPr id="0" name=""/>
        <dsp:cNvSpPr/>
      </dsp:nvSpPr>
      <dsp:spPr>
        <a:xfrm>
          <a:off x="0" y="2803472"/>
          <a:ext cx="1963245" cy="435877"/>
        </a:xfrm>
        <a:prstGeom prst="round2SameRect">
          <a:avLst>
            <a:gd name="adj1" fmla="val 16670"/>
            <a:gd name="adj2" fmla="val 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US" sz="2000" b="0" kern="1200"/>
            <a:t>17</a:t>
          </a:r>
        </a:p>
      </dsp:txBody>
      <dsp:txXfrm>
        <a:off x="21282" y="2824754"/>
        <a:ext cx="1920681" cy="414595"/>
      </dsp:txXfrm>
    </dsp:sp>
    <dsp:sp modelId="{03263100-8469-4AFD-835A-36B75211FAD9}">
      <dsp:nvSpPr>
        <dsp:cNvPr id="0" name=""/>
        <dsp:cNvSpPr/>
      </dsp:nvSpPr>
      <dsp:spPr>
        <a:xfrm>
          <a:off x="2568318" y="3389303"/>
          <a:ext cx="8651667" cy="648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b="0" kern="1200" dirty="0"/>
            <a:t>Number of partners/contacts tested with self-tests who return for further testing</a:t>
          </a:r>
        </a:p>
      </dsp:txBody>
      <dsp:txXfrm>
        <a:off x="2568318" y="3389303"/>
        <a:ext cx="8651667" cy="648164"/>
      </dsp:txXfrm>
    </dsp:sp>
    <dsp:sp modelId="{DEBE1AE3-8FBA-4D83-85F1-9EB7F4EE4F26}">
      <dsp:nvSpPr>
        <dsp:cNvPr id="0" name=""/>
        <dsp:cNvSpPr/>
      </dsp:nvSpPr>
      <dsp:spPr>
        <a:xfrm>
          <a:off x="0" y="3484045"/>
          <a:ext cx="1963245" cy="435877"/>
        </a:xfrm>
        <a:prstGeom prst="round2SameRect">
          <a:avLst>
            <a:gd name="adj1" fmla="val 16670"/>
            <a:gd name="adj2" fmla="val 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US" sz="2000" b="0" kern="1200" dirty="0"/>
            <a:t>18</a:t>
          </a:r>
        </a:p>
      </dsp:txBody>
      <dsp:txXfrm>
        <a:off x="21282" y="3505327"/>
        <a:ext cx="1920681" cy="414595"/>
      </dsp:txXfrm>
    </dsp:sp>
    <dsp:sp modelId="{7DF524CB-3ED7-47A8-A42E-B77626CE551A}">
      <dsp:nvSpPr>
        <dsp:cNvPr id="0" name=""/>
        <dsp:cNvSpPr/>
      </dsp:nvSpPr>
      <dsp:spPr>
        <a:xfrm>
          <a:off x="2504663" y="4086682"/>
          <a:ext cx="8545287" cy="648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b="0" kern="1200" dirty="0"/>
            <a:t>Number of partners/contacts tested with self-tests confirmed positive or provided with further care</a:t>
          </a:r>
          <a:endParaRPr lang="en-US" sz="2000" b="0" u="sng" kern="1200" dirty="0"/>
        </a:p>
      </dsp:txBody>
      <dsp:txXfrm>
        <a:off x="2504663" y="4086682"/>
        <a:ext cx="8545287" cy="648164"/>
      </dsp:txXfrm>
    </dsp:sp>
    <dsp:sp modelId="{70481902-0205-4AED-8984-8473224A65F4}">
      <dsp:nvSpPr>
        <dsp:cNvPr id="0" name=""/>
        <dsp:cNvSpPr/>
      </dsp:nvSpPr>
      <dsp:spPr>
        <a:xfrm>
          <a:off x="2276" y="4191085"/>
          <a:ext cx="1963156" cy="439358"/>
        </a:xfrm>
        <a:prstGeom prst="round2SameRect">
          <a:avLst>
            <a:gd name="adj1" fmla="val 16670"/>
            <a:gd name="adj2" fmla="val 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US" sz="2000" b="0" kern="1200" dirty="0"/>
            <a:t>19</a:t>
          </a:r>
        </a:p>
      </dsp:txBody>
      <dsp:txXfrm>
        <a:off x="23728" y="4212537"/>
        <a:ext cx="1920252" cy="417906"/>
      </dsp:txXfrm>
    </dsp:sp>
    <dsp:sp modelId="{5D25CB14-C439-400A-A939-E184E36E907C}">
      <dsp:nvSpPr>
        <dsp:cNvPr id="0" name=""/>
        <dsp:cNvSpPr/>
      </dsp:nvSpPr>
      <dsp:spPr>
        <a:xfrm>
          <a:off x="2568318" y="4750448"/>
          <a:ext cx="8651667" cy="648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l" defTabSz="889000">
            <a:lnSpc>
              <a:spcPct val="90000"/>
            </a:lnSpc>
            <a:spcBef>
              <a:spcPct val="0"/>
            </a:spcBef>
            <a:spcAft>
              <a:spcPct val="35000"/>
            </a:spcAft>
            <a:buNone/>
          </a:pPr>
          <a:r>
            <a:rPr lang="en-US" sz="2000" b="0" kern="1200"/>
            <a:t>&gt; &gt;Other country specific indicator</a:t>
          </a:r>
        </a:p>
      </dsp:txBody>
      <dsp:txXfrm>
        <a:off x="2568318" y="4750448"/>
        <a:ext cx="8651667" cy="648164"/>
      </dsp:txXfrm>
    </dsp:sp>
    <dsp:sp modelId="{3F4003D5-572B-4AEA-8863-352EA68A56F7}">
      <dsp:nvSpPr>
        <dsp:cNvPr id="0" name=""/>
        <dsp:cNvSpPr/>
      </dsp:nvSpPr>
      <dsp:spPr>
        <a:xfrm>
          <a:off x="0" y="4845190"/>
          <a:ext cx="1963245" cy="435877"/>
        </a:xfrm>
        <a:prstGeom prst="round2SameRect">
          <a:avLst>
            <a:gd name="adj1" fmla="val 16670"/>
            <a:gd name="adj2" fmla="val 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US" sz="2000" b="0" kern="1200"/>
            <a:t>20</a:t>
          </a:r>
        </a:p>
      </dsp:txBody>
      <dsp:txXfrm>
        <a:off x="21282" y="4866472"/>
        <a:ext cx="1920681" cy="41459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DE9831-9F83-4557-A0BA-0CF6301D876D}">
      <dsp:nvSpPr>
        <dsp:cNvPr id="0" name=""/>
        <dsp:cNvSpPr/>
      </dsp:nvSpPr>
      <dsp:spPr>
        <a:xfrm>
          <a:off x="1897640" y="713837"/>
          <a:ext cx="4616034" cy="4616034"/>
        </a:xfrm>
        <a:prstGeom prst="blockArc">
          <a:avLst>
            <a:gd name="adj1" fmla="val 9000000"/>
            <a:gd name="adj2" fmla="val 16200000"/>
            <a:gd name="adj3" fmla="val 4636"/>
          </a:avLst>
        </a:prstGeom>
        <a:solidFill>
          <a:schemeClr val="accent5">
            <a:hueOff val="-10679973"/>
            <a:satOff val="-5931"/>
            <a:lumOff val="1764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3CD920D-87D4-42E1-95D5-475ACEE6B8E5}">
      <dsp:nvSpPr>
        <dsp:cNvPr id="0" name=""/>
        <dsp:cNvSpPr/>
      </dsp:nvSpPr>
      <dsp:spPr>
        <a:xfrm>
          <a:off x="1897640" y="713837"/>
          <a:ext cx="4616034" cy="4616034"/>
        </a:xfrm>
        <a:prstGeom prst="blockArc">
          <a:avLst>
            <a:gd name="adj1" fmla="val 1800000"/>
            <a:gd name="adj2" fmla="val 9000000"/>
            <a:gd name="adj3" fmla="val 4636"/>
          </a:avLst>
        </a:prstGeom>
        <a:solidFill>
          <a:schemeClr val="accent5">
            <a:hueOff val="-5339986"/>
            <a:satOff val="-2966"/>
            <a:lumOff val="882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7A489F9-8916-47E3-AE73-AB217F51069C}">
      <dsp:nvSpPr>
        <dsp:cNvPr id="0" name=""/>
        <dsp:cNvSpPr/>
      </dsp:nvSpPr>
      <dsp:spPr>
        <a:xfrm>
          <a:off x="1897640" y="713837"/>
          <a:ext cx="4616034" cy="4616034"/>
        </a:xfrm>
        <a:prstGeom prst="blockArc">
          <a:avLst>
            <a:gd name="adj1" fmla="val 16200000"/>
            <a:gd name="adj2" fmla="val 1800000"/>
            <a:gd name="adj3" fmla="val 4636"/>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FFCCE95-1176-4CC0-A9BE-13F495C4E53A}">
      <dsp:nvSpPr>
        <dsp:cNvPr id="0" name=""/>
        <dsp:cNvSpPr/>
      </dsp:nvSpPr>
      <dsp:spPr>
        <a:xfrm>
          <a:off x="3144179" y="1960376"/>
          <a:ext cx="2122956" cy="2122956"/>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t>Adverse Event Monitoring System</a:t>
          </a:r>
        </a:p>
      </dsp:txBody>
      <dsp:txXfrm>
        <a:off x="3455079" y="2271276"/>
        <a:ext cx="1501156" cy="1501156"/>
      </dsp:txXfrm>
    </dsp:sp>
    <dsp:sp modelId="{1C890517-0AC0-423F-B3F1-554697C42C35}">
      <dsp:nvSpPr>
        <dsp:cNvPr id="0" name=""/>
        <dsp:cNvSpPr/>
      </dsp:nvSpPr>
      <dsp:spPr>
        <a:xfrm>
          <a:off x="3397101" y="-19983"/>
          <a:ext cx="1617111" cy="1574639"/>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a:t>Site Level Monitoring</a:t>
          </a:r>
        </a:p>
      </dsp:txBody>
      <dsp:txXfrm>
        <a:off x="3633921" y="210618"/>
        <a:ext cx="1143471" cy="1113437"/>
      </dsp:txXfrm>
    </dsp:sp>
    <dsp:sp modelId="{2E743051-0F9A-4C7B-856B-2093663E979A}">
      <dsp:nvSpPr>
        <dsp:cNvPr id="0" name=""/>
        <dsp:cNvSpPr/>
      </dsp:nvSpPr>
      <dsp:spPr>
        <a:xfrm>
          <a:off x="5227989" y="3387808"/>
          <a:ext cx="1860276" cy="1522611"/>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a:t>Client Feedback Mechanisms</a:t>
          </a:r>
        </a:p>
      </dsp:txBody>
      <dsp:txXfrm>
        <a:off x="5500420" y="3610789"/>
        <a:ext cx="1315414" cy="1076649"/>
      </dsp:txXfrm>
    </dsp:sp>
    <dsp:sp modelId="{8B2CBCA6-CCC4-49E7-9269-E45FAFA8F7DC}">
      <dsp:nvSpPr>
        <dsp:cNvPr id="0" name=""/>
        <dsp:cNvSpPr/>
      </dsp:nvSpPr>
      <dsp:spPr>
        <a:xfrm>
          <a:off x="1420177" y="3323260"/>
          <a:ext cx="1666017" cy="1651706"/>
        </a:xfrm>
        <a:prstGeom prst="ellipse">
          <a:avLst/>
        </a:prstGeom>
        <a:solidFill>
          <a:schemeClr val="accent5">
            <a:hueOff val="-10679973"/>
            <a:satOff val="-5931"/>
            <a:lumOff val="176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a:t>Community Led Monitoring</a:t>
          </a:r>
        </a:p>
      </dsp:txBody>
      <dsp:txXfrm>
        <a:off x="1664160" y="3565147"/>
        <a:ext cx="1178051" cy="1167932"/>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AA44C8-FF72-4DE5-AE1B-67E052AFD5A7}" type="datetimeFigureOut">
              <a:rPr lang="en-US" smtClean="0"/>
              <a:t>6/25/2025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949D86-7662-4F45-8349-1334CFA39681}" type="slidenum">
              <a:rPr lang="en-US" smtClean="0"/>
              <a:t>‹#›</a:t>
            </a:fld>
            <a:endParaRPr lang="en-US"/>
          </a:p>
        </p:txBody>
      </p:sp>
    </p:spTree>
    <p:extLst>
      <p:ext uri="{BB962C8B-B14F-4D97-AF65-F5344CB8AC3E}">
        <p14:creationId xmlns:p14="http://schemas.microsoft.com/office/powerpoint/2010/main" val="3005314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7902975-A9F3-462D-BA88-BA4487D7DC11}" type="slidenum">
              <a:rPr lang="en-US" smtClean="0"/>
              <a:t>2</a:t>
            </a:fld>
            <a:endParaRPr lang="en-US"/>
          </a:p>
        </p:txBody>
      </p:sp>
    </p:spTree>
    <p:extLst>
      <p:ext uri="{BB962C8B-B14F-4D97-AF65-F5344CB8AC3E}">
        <p14:creationId xmlns:p14="http://schemas.microsoft.com/office/powerpoint/2010/main" val="20049675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988C74F-8429-4686-A201-F02120734A10}" type="slidenum">
              <a:rPr lang="en-US" smtClean="0"/>
              <a:t>11</a:t>
            </a:fld>
            <a:endParaRPr lang="en-US"/>
          </a:p>
        </p:txBody>
      </p:sp>
    </p:spTree>
    <p:extLst>
      <p:ext uri="{BB962C8B-B14F-4D97-AF65-F5344CB8AC3E}">
        <p14:creationId xmlns:p14="http://schemas.microsoft.com/office/powerpoint/2010/main" val="1081125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88C74F-8429-4686-A201-F02120734A10}" type="slidenum">
              <a:rPr lang="en-US" smtClean="0"/>
              <a:t>12</a:t>
            </a:fld>
            <a:endParaRPr lang="en-US"/>
          </a:p>
        </p:txBody>
      </p:sp>
    </p:spTree>
    <p:extLst>
      <p:ext uri="{BB962C8B-B14F-4D97-AF65-F5344CB8AC3E}">
        <p14:creationId xmlns:p14="http://schemas.microsoft.com/office/powerpoint/2010/main" val="419061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6988C74F-8429-4686-A201-F02120734A10}" type="slidenum">
              <a:rPr lang="en-US" smtClean="0"/>
              <a:t>13</a:t>
            </a:fld>
            <a:endParaRPr lang="en-US"/>
          </a:p>
        </p:txBody>
      </p:sp>
    </p:spTree>
    <p:extLst>
      <p:ext uri="{BB962C8B-B14F-4D97-AF65-F5344CB8AC3E}">
        <p14:creationId xmlns:p14="http://schemas.microsoft.com/office/powerpoint/2010/main" val="1496973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6859E-198F-2112-6D11-037AA2DC90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649CC9-D256-65A5-43F7-ABA081DC6B1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978C48B-1359-3FA6-ABDF-679CB6371A9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91908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88C74F-8429-4686-A201-F02120734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043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88C74F-8429-4686-A201-F02120734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89027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88C74F-8429-4686-A201-F02120734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86574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88C74F-8429-4686-A201-F02120734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27482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A7C3B-3951-149C-C1ED-66F73B6D84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03CC9B-4063-5BB4-5984-B185F6D9506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522A398-C217-9D86-EC8F-86E753C9E94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726990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6988C74F-8429-4686-A201-F02120734A10}" type="slidenum">
              <a:rPr lang="en-US" smtClean="0"/>
              <a:t>20</a:t>
            </a:fld>
            <a:endParaRPr lang="en-US"/>
          </a:p>
        </p:txBody>
      </p:sp>
    </p:spTree>
    <p:extLst>
      <p:ext uri="{BB962C8B-B14F-4D97-AF65-F5344CB8AC3E}">
        <p14:creationId xmlns:p14="http://schemas.microsoft.com/office/powerpoint/2010/main" val="3772631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88C74F-8429-4686-A201-F02120734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82806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b="0" i="0" u="none" strike="noStrike" baseline="0" dirty="0">
              <a:solidFill>
                <a:srgbClr val="000000"/>
              </a:solidFill>
              <a:latin typeface="Arial" panose="020B0604020202020204" pitchFamily="34" charset="0"/>
            </a:endParaRPr>
          </a:p>
        </p:txBody>
      </p:sp>
      <p:sp>
        <p:nvSpPr>
          <p:cNvPr id="4" name="Slide Number Placeholder 3"/>
          <p:cNvSpPr>
            <a:spLocks noGrp="1"/>
          </p:cNvSpPr>
          <p:nvPr>
            <p:ph type="sldNum" sz="quarter" idx="5"/>
          </p:nvPr>
        </p:nvSpPr>
        <p:spPr/>
        <p:txBody>
          <a:bodyPr/>
          <a:lstStyle/>
          <a:p>
            <a:fld id="{6988C74F-8429-4686-A201-F02120734A10}" type="slidenum">
              <a:rPr lang="en-US" smtClean="0"/>
              <a:t>21</a:t>
            </a:fld>
            <a:endParaRPr lang="en-US"/>
          </a:p>
        </p:txBody>
      </p:sp>
    </p:spTree>
    <p:extLst>
      <p:ext uri="{BB962C8B-B14F-4D97-AF65-F5344CB8AC3E}">
        <p14:creationId xmlns:p14="http://schemas.microsoft.com/office/powerpoint/2010/main" val="34938050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88C74F-8429-4686-A201-F02120734A10}" type="slidenum">
              <a:rPr lang="en-US" smtClean="0"/>
              <a:t>22</a:t>
            </a:fld>
            <a:endParaRPr lang="en-US"/>
          </a:p>
        </p:txBody>
      </p:sp>
    </p:spTree>
    <p:extLst>
      <p:ext uri="{BB962C8B-B14F-4D97-AF65-F5344CB8AC3E}">
        <p14:creationId xmlns:p14="http://schemas.microsoft.com/office/powerpoint/2010/main" val="17306771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88C74F-8429-4686-A201-F02120734A10}" type="slidenum">
              <a:rPr lang="en-US" smtClean="0"/>
              <a:t>23</a:t>
            </a:fld>
            <a:endParaRPr lang="en-US"/>
          </a:p>
        </p:txBody>
      </p:sp>
    </p:spTree>
    <p:extLst>
      <p:ext uri="{BB962C8B-B14F-4D97-AF65-F5344CB8AC3E}">
        <p14:creationId xmlns:p14="http://schemas.microsoft.com/office/powerpoint/2010/main" val="13234499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88C74F-8429-4686-A201-F02120734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51483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88C74F-8429-4686-A201-F02120734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44372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88C74F-8429-4686-A201-F02120734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91030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B6E48-E169-9BBF-951F-7C904046B5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867F04-5B32-C232-F4EF-BCB5DA87698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372ABA3-0ECF-9FC6-F457-FC3BBB77582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892758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fld id="{87902975-A9F3-462D-BA88-BA4487D7DC11}" type="slidenum">
              <a:rPr lang="en-US" smtClean="0"/>
              <a:t>28</a:t>
            </a:fld>
            <a:endParaRPr lang="en-US"/>
          </a:p>
        </p:txBody>
      </p:sp>
    </p:spTree>
    <p:extLst>
      <p:ext uri="{BB962C8B-B14F-4D97-AF65-F5344CB8AC3E}">
        <p14:creationId xmlns:p14="http://schemas.microsoft.com/office/powerpoint/2010/main" val="14380708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B6FF9B-A5CF-474B-928D-3E7DC1AE1CED}" type="slidenum">
              <a:rPr lang="en-US" smtClean="0"/>
              <a:t>29</a:t>
            </a:fld>
            <a:endParaRPr lang="en-US"/>
          </a:p>
        </p:txBody>
      </p:sp>
    </p:spTree>
    <p:extLst>
      <p:ext uri="{BB962C8B-B14F-4D97-AF65-F5344CB8AC3E}">
        <p14:creationId xmlns:p14="http://schemas.microsoft.com/office/powerpoint/2010/main" val="8101143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B6FF9B-A5CF-474B-928D-3E7DC1AE1CED}" type="slidenum">
              <a:rPr lang="en-US" smtClean="0"/>
              <a:t>30</a:t>
            </a:fld>
            <a:endParaRPr lang="en-US"/>
          </a:p>
        </p:txBody>
      </p:sp>
    </p:spTree>
    <p:extLst>
      <p:ext uri="{BB962C8B-B14F-4D97-AF65-F5344CB8AC3E}">
        <p14:creationId xmlns:p14="http://schemas.microsoft.com/office/powerpoint/2010/main" val="1305157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88C74F-8429-4686-A201-F02120734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29924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B6FF9B-A5CF-474B-928D-3E7DC1AE1CED}" type="slidenum">
              <a:rPr lang="en-US" smtClean="0"/>
              <a:t>31</a:t>
            </a:fld>
            <a:endParaRPr lang="en-US"/>
          </a:p>
        </p:txBody>
      </p:sp>
    </p:spTree>
    <p:extLst>
      <p:ext uri="{BB962C8B-B14F-4D97-AF65-F5344CB8AC3E}">
        <p14:creationId xmlns:p14="http://schemas.microsoft.com/office/powerpoint/2010/main" val="40033375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B6FF9B-A5CF-474B-928D-3E7DC1AE1CED}" type="slidenum">
              <a:rPr lang="en-US" smtClean="0"/>
              <a:t>32</a:t>
            </a:fld>
            <a:endParaRPr lang="en-US"/>
          </a:p>
        </p:txBody>
      </p:sp>
    </p:spTree>
    <p:extLst>
      <p:ext uri="{BB962C8B-B14F-4D97-AF65-F5344CB8AC3E}">
        <p14:creationId xmlns:p14="http://schemas.microsoft.com/office/powerpoint/2010/main" val="35825761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B6FF9B-A5CF-474B-928D-3E7DC1AE1CED}" type="slidenum">
              <a:rPr lang="en-US" smtClean="0"/>
              <a:t>33</a:t>
            </a:fld>
            <a:endParaRPr lang="en-US"/>
          </a:p>
        </p:txBody>
      </p:sp>
    </p:spTree>
    <p:extLst>
      <p:ext uri="{BB962C8B-B14F-4D97-AF65-F5344CB8AC3E}">
        <p14:creationId xmlns:p14="http://schemas.microsoft.com/office/powerpoint/2010/main" val="16005028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B6FF9B-A5CF-474B-928D-3E7DC1AE1CED}" type="slidenum">
              <a:rPr lang="en-US" smtClean="0"/>
              <a:t>34</a:t>
            </a:fld>
            <a:endParaRPr lang="en-US"/>
          </a:p>
        </p:txBody>
      </p:sp>
    </p:spTree>
    <p:extLst>
      <p:ext uri="{BB962C8B-B14F-4D97-AF65-F5344CB8AC3E}">
        <p14:creationId xmlns:p14="http://schemas.microsoft.com/office/powerpoint/2010/main" val="32328808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Font typeface="+mj-lt"/>
              <a:buAutoNum type="arabicPeriod"/>
            </a:pPr>
            <a:endParaRPr lang="en-US" dirty="0"/>
          </a:p>
        </p:txBody>
      </p:sp>
      <p:sp>
        <p:nvSpPr>
          <p:cNvPr id="4" name="Slide Number Placeholder 3"/>
          <p:cNvSpPr>
            <a:spLocks noGrp="1"/>
          </p:cNvSpPr>
          <p:nvPr>
            <p:ph type="sldNum" sz="quarter" idx="5"/>
          </p:nvPr>
        </p:nvSpPr>
        <p:spPr/>
        <p:txBody>
          <a:bodyPr/>
          <a:lstStyle/>
          <a:p>
            <a:fld id="{54B6FF9B-A5CF-474B-928D-3E7DC1AE1CED}" type="slidenum">
              <a:rPr lang="en-US" smtClean="0"/>
              <a:t>35</a:t>
            </a:fld>
            <a:endParaRPr lang="en-US"/>
          </a:p>
        </p:txBody>
      </p:sp>
    </p:spTree>
    <p:extLst>
      <p:ext uri="{BB962C8B-B14F-4D97-AF65-F5344CB8AC3E}">
        <p14:creationId xmlns:p14="http://schemas.microsoft.com/office/powerpoint/2010/main" val="32004367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20000"/>
              </a:lnSpc>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54B6FF9B-A5CF-474B-928D-3E7DC1AE1CED}" type="slidenum">
              <a:rPr lang="en-US" smtClean="0"/>
              <a:t>36</a:t>
            </a:fld>
            <a:endParaRPr lang="en-US"/>
          </a:p>
        </p:txBody>
      </p:sp>
    </p:spTree>
    <p:extLst>
      <p:ext uri="{BB962C8B-B14F-4D97-AF65-F5344CB8AC3E}">
        <p14:creationId xmlns:p14="http://schemas.microsoft.com/office/powerpoint/2010/main" val="22335955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54B6FF9B-A5CF-474B-928D-3E7DC1AE1CED}" type="slidenum">
              <a:rPr lang="en-US" smtClean="0"/>
              <a:t>37</a:t>
            </a:fld>
            <a:endParaRPr lang="en-US"/>
          </a:p>
        </p:txBody>
      </p:sp>
    </p:spTree>
    <p:extLst>
      <p:ext uri="{BB962C8B-B14F-4D97-AF65-F5344CB8AC3E}">
        <p14:creationId xmlns:p14="http://schemas.microsoft.com/office/powerpoint/2010/main" val="41084721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54B6FF9B-A5CF-474B-928D-3E7DC1AE1CED}" type="slidenum">
              <a:rPr lang="en-US" smtClean="0"/>
              <a:t>38</a:t>
            </a:fld>
            <a:endParaRPr lang="en-US"/>
          </a:p>
        </p:txBody>
      </p:sp>
    </p:spTree>
    <p:extLst>
      <p:ext uri="{BB962C8B-B14F-4D97-AF65-F5344CB8AC3E}">
        <p14:creationId xmlns:p14="http://schemas.microsoft.com/office/powerpoint/2010/main" val="3538727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B6FF9B-A5CF-474B-928D-3E7DC1AE1CED}" type="slidenum">
              <a:rPr lang="en-US" smtClean="0"/>
              <a:t>39</a:t>
            </a:fld>
            <a:endParaRPr lang="en-US"/>
          </a:p>
        </p:txBody>
      </p:sp>
    </p:spTree>
    <p:extLst>
      <p:ext uri="{BB962C8B-B14F-4D97-AF65-F5344CB8AC3E}">
        <p14:creationId xmlns:p14="http://schemas.microsoft.com/office/powerpoint/2010/main" val="19108808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886" lvl="1"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54B6FF9B-A5CF-474B-928D-3E7DC1AE1CED}" type="slidenum">
              <a:rPr lang="en-US" smtClean="0"/>
              <a:t>40</a:t>
            </a:fld>
            <a:endParaRPr lang="en-US"/>
          </a:p>
        </p:txBody>
      </p:sp>
    </p:spTree>
    <p:extLst>
      <p:ext uri="{BB962C8B-B14F-4D97-AF65-F5344CB8AC3E}">
        <p14:creationId xmlns:p14="http://schemas.microsoft.com/office/powerpoint/2010/main" val="2578395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00F6B-8CC2-6F79-796A-82CB1E5179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8A3148-0EBA-E020-8F6A-997E25504BD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167C489-D61C-DF4A-FB54-DA1B197FA14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54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0000"/>
              </a:lnSpc>
              <a:spcBef>
                <a:spcPts val="0"/>
              </a:spcBef>
              <a:buNone/>
            </a:pPr>
            <a:endParaRPr lang="en-US" sz="2000" dirty="0">
              <a:solidFill>
                <a:srgbClr val="000000"/>
              </a:solidFill>
            </a:endParaRPr>
          </a:p>
        </p:txBody>
      </p:sp>
      <p:sp>
        <p:nvSpPr>
          <p:cNvPr id="4" name="Slide Number Placeholder 3"/>
          <p:cNvSpPr>
            <a:spLocks noGrp="1"/>
          </p:cNvSpPr>
          <p:nvPr>
            <p:ph type="sldNum" sz="quarter" idx="5"/>
          </p:nvPr>
        </p:nvSpPr>
        <p:spPr/>
        <p:txBody>
          <a:bodyPr/>
          <a:lstStyle/>
          <a:p>
            <a:fld id="{54B6FF9B-A5CF-474B-928D-3E7DC1AE1CED}" type="slidenum">
              <a:rPr lang="en-US" smtClean="0"/>
              <a:t>41</a:t>
            </a:fld>
            <a:endParaRPr lang="en-US"/>
          </a:p>
        </p:txBody>
      </p:sp>
    </p:spTree>
    <p:extLst>
      <p:ext uri="{BB962C8B-B14F-4D97-AF65-F5344CB8AC3E}">
        <p14:creationId xmlns:p14="http://schemas.microsoft.com/office/powerpoint/2010/main" val="36770696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B6FF9B-A5CF-474B-928D-3E7DC1AE1CED}" type="slidenum">
              <a:rPr lang="en-US" smtClean="0"/>
              <a:t>42</a:t>
            </a:fld>
            <a:endParaRPr lang="en-US"/>
          </a:p>
        </p:txBody>
      </p:sp>
    </p:spTree>
    <p:extLst>
      <p:ext uri="{BB962C8B-B14F-4D97-AF65-F5344CB8AC3E}">
        <p14:creationId xmlns:p14="http://schemas.microsoft.com/office/powerpoint/2010/main" val="22378423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B6FF9B-A5CF-474B-928D-3E7DC1AE1CED}" type="slidenum">
              <a:rPr lang="en-US" smtClean="0"/>
              <a:t>43</a:t>
            </a:fld>
            <a:endParaRPr lang="en-US"/>
          </a:p>
        </p:txBody>
      </p:sp>
    </p:spTree>
    <p:extLst>
      <p:ext uri="{BB962C8B-B14F-4D97-AF65-F5344CB8AC3E}">
        <p14:creationId xmlns:p14="http://schemas.microsoft.com/office/powerpoint/2010/main" val="32383875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B6FF9B-A5CF-474B-928D-3E7DC1AE1CED}" type="slidenum">
              <a:rPr lang="en-US" smtClean="0"/>
              <a:t>44</a:t>
            </a:fld>
            <a:endParaRPr lang="en-US"/>
          </a:p>
        </p:txBody>
      </p:sp>
    </p:spTree>
    <p:extLst>
      <p:ext uri="{BB962C8B-B14F-4D97-AF65-F5344CB8AC3E}">
        <p14:creationId xmlns:p14="http://schemas.microsoft.com/office/powerpoint/2010/main" val="37077685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B6FF9B-A5CF-474B-928D-3E7DC1AE1CED}" type="slidenum">
              <a:rPr lang="en-US" smtClean="0"/>
              <a:t>45</a:t>
            </a:fld>
            <a:endParaRPr lang="en-US"/>
          </a:p>
        </p:txBody>
      </p:sp>
    </p:spTree>
    <p:extLst>
      <p:ext uri="{BB962C8B-B14F-4D97-AF65-F5344CB8AC3E}">
        <p14:creationId xmlns:p14="http://schemas.microsoft.com/office/powerpoint/2010/main" val="2415171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88C74F-8429-4686-A201-F02120734A10}" type="slidenum">
              <a:rPr lang="en-US" smtClean="0"/>
              <a:t>6</a:t>
            </a:fld>
            <a:endParaRPr lang="en-US"/>
          </a:p>
        </p:txBody>
      </p:sp>
    </p:spTree>
    <p:extLst>
      <p:ext uri="{BB962C8B-B14F-4D97-AF65-F5344CB8AC3E}">
        <p14:creationId xmlns:p14="http://schemas.microsoft.com/office/powerpoint/2010/main" val="2567754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988C74F-8429-4686-A201-F02120734A10}" type="slidenum">
              <a:rPr lang="en-US" smtClean="0"/>
              <a:t>7</a:t>
            </a:fld>
            <a:endParaRPr lang="en-US"/>
          </a:p>
        </p:txBody>
      </p:sp>
    </p:spTree>
    <p:extLst>
      <p:ext uri="{BB962C8B-B14F-4D97-AF65-F5344CB8AC3E}">
        <p14:creationId xmlns:p14="http://schemas.microsoft.com/office/powerpoint/2010/main" val="3698579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n-lt"/>
            </a:endParaRPr>
          </a:p>
        </p:txBody>
      </p:sp>
      <p:sp>
        <p:nvSpPr>
          <p:cNvPr id="4" name="Slide Number Placeholder 3"/>
          <p:cNvSpPr>
            <a:spLocks noGrp="1"/>
          </p:cNvSpPr>
          <p:nvPr>
            <p:ph type="sldNum" sz="quarter" idx="5"/>
          </p:nvPr>
        </p:nvSpPr>
        <p:spPr/>
        <p:txBody>
          <a:bodyPr/>
          <a:lstStyle/>
          <a:p>
            <a:fld id="{6988C74F-8429-4686-A201-F02120734A10}" type="slidenum">
              <a:rPr lang="en-US" smtClean="0"/>
              <a:t>8</a:t>
            </a:fld>
            <a:endParaRPr lang="en-US"/>
          </a:p>
        </p:txBody>
      </p:sp>
    </p:spTree>
    <p:extLst>
      <p:ext uri="{BB962C8B-B14F-4D97-AF65-F5344CB8AC3E}">
        <p14:creationId xmlns:p14="http://schemas.microsoft.com/office/powerpoint/2010/main" val="3632287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988C74F-8429-4686-A201-F02120734A10}" type="slidenum">
              <a:rPr lang="en-US" smtClean="0"/>
              <a:t>9</a:t>
            </a:fld>
            <a:endParaRPr lang="en-US"/>
          </a:p>
        </p:txBody>
      </p:sp>
    </p:spTree>
    <p:extLst>
      <p:ext uri="{BB962C8B-B14F-4D97-AF65-F5344CB8AC3E}">
        <p14:creationId xmlns:p14="http://schemas.microsoft.com/office/powerpoint/2010/main" val="4053422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strike="noStrik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88C74F-8429-4686-A201-F02120734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43479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5.xml"/><Relationship Id="rId4" Type="http://schemas.openxmlformats.org/officeDocument/2006/relationships/image" Target="../media/image28.sv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pn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algn="ctr">
              <a:defRPr sz="1400">
                <a:solidFill>
                  <a:schemeClr val="accent4"/>
                </a:solidFill>
              </a:defRPr>
            </a:lvl1pPr>
          </a:lstStyle>
          <a:p>
            <a:r>
              <a:rPr lang="en-GB" noProof="0" dirty="0"/>
              <a:t>Click on Icon to add picture, then arrange object (send to back)</a:t>
            </a:r>
            <a:br>
              <a:rPr lang="en-GB" noProof="0" dirty="0"/>
            </a:br>
            <a:r>
              <a:rPr lang="en-GB" noProof="0" dirty="0"/>
              <a:t>Change picture either by right mouse click on picture + „change picture“ </a:t>
            </a:r>
            <a:br>
              <a:rPr lang="en-GB" noProof="0" dirty="0"/>
            </a:br>
            <a:r>
              <a:rPr lang="en-GB" noProof="0" dirty="0"/>
              <a:t>or by deleting picture + resetting slide</a:t>
            </a:r>
          </a:p>
        </p:txBody>
      </p:sp>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noAutofit/>
          </a:bodyPr>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dirty="0"/>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dirty="0"/>
              <a:t>Click to edit </a:t>
            </a:r>
            <a:br>
              <a:rPr lang="en-GB" noProof="0" dirty="0"/>
            </a:br>
            <a:r>
              <a:rPr lang="en-GB" noProof="0" dirty="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90"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www.who.int</a:t>
            </a:r>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Date</a:t>
            </a:r>
          </a:p>
        </p:txBody>
      </p:sp>
      <p:sp>
        <p:nvSpPr>
          <p:cNvPr id="10" name="Picture Placeholder 8"/>
          <p:cNvSpPr>
            <a:spLocks noGrp="1"/>
          </p:cNvSpPr>
          <p:nvPr>
            <p:ph type="pic" sz="quarter" idx="22" hasCustomPrompt="1"/>
          </p:nvPr>
        </p:nvSpPr>
        <p:spPr>
          <a:xfrm>
            <a:off x="8518300" y="485184"/>
            <a:ext cx="3172871" cy="111240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417657993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tx1"/>
                </a:solidFill>
              </a:defRPr>
            </a:lvl1pPr>
          </a:lstStyle>
          <a:p>
            <a:fld id="{AD0CC27D-0020-48D4-9B6C-9E6EA0640D93}" type="datetime1">
              <a:rPr lang="en-GB" smtClean="0"/>
              <a:pPr/>
              <a:t>25/06/2025</a:t>
            </a:fld>
            <a:endParaRPr lang="en-GB"/>
          </a:p>
        </p:txBody>
      </p:sp>
      <p:sp>
        <p:nvSpPr>
          <p:cNvPr id="19" name="Footer Placeholder 18"/>
          <p:cNvSpPr>
            <a:spLocks noGrp="1"/>
          </p:cNvSpPr>
          <p:nvPr>
            <p:ph type="ftr" sz="quarter" idx="15"/>
          </p:nvPr>
        </p:nvSpPr>
        <p:spPr bwMode="invGray">
          <a:noFill/>
        </p:spPr>
        <p:txBody>
          <a:bodyPr/>
          <a:lstStyle/>
          <a:p>
            <a:r>
              <a:rPr lang="en-GB" noProof="0"/>
              <a:t>|     Title of the presentation</a:t>
            </a:r>
          </a:p>
        </p:txBody>
      </p:sp>
      <p:sp>
        <p:nvSpPr>
          <p:cNvPr id="20" name="Slide Number Placeholder 19"/>
          <p:cNvSpPr>
            <a:spLocks noGrp="1"/>
          </p:cNvSpPr>
          <p:nvPr>
            <p:ph type="sldNum" sz="quarter" idx="16"/>
          </p:nvPr>
        </p:nvSpPr>
        <p:spPr bwMode="invGray">
          <a:noFill/>
        </p:spPr>
        <p:txBody>
          <a:bodyPr/>
          <a:lstStyle/>
          <a:p>
            <a:fld id="{A74CE0EA-F3B5-4684-BA10-C594598FDB9C}" type="slidenum">
              <a:rPr lang="en-GB" noProof="0" smtClean="0"/>
              <a:pPr/>
              <a:t>‹#›</a:t>
            </a:fld>
            <a:endParaRPr lang="en-GB" noProof="0"/>
          </a:p>
        </p:txBody>
      </p:sp>
      <p:sp>
        <p:nvSpPr>
          <p:cNvPr id="17" name="Text Placeholder 7"/>
          <p:cNvSpPr>
            <a:spLocks noGrp="1"/>
          </p:cNvSpPr>
          <p:nvPr>
            <p:ph type="body" sz="quarter" idx="21" hasCustomPrompt="1"/>
          </p:nvPr>
        </p:nvSpPr>
        <p:spPr bwMode="invGray">
          <a:xfrm>
            <a:off x="480000" y="6293651"/>
            <a:ext cx="11226365" cy="208579"/>
          </a:xfrm>
          <a:noFill/>
        </p:spPr>
        <p:txBody>
          <a:bodyPr anchor="t">
            <a:normAutofit/>
          </a:bodyPr>
          <a:lstStyle>
            <a:lvl1pPr>
              <a:defRPr sz="800" b="0">
                <a:solidFill>
                  <a:schemeClr val="tx1"/>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US" noProof="0"/>
              <a:t>Click to edit Master title style</a:t>
            </a:r>
            <a:endParaRPr lang="en-GB" noProof="0" dirty="0"/>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79999" y="1800000"/>
            <a:ext cx="11226365" cy="4237200"/>
          </a:xfrm>
          <a:noFill/>
        </p:spPr>
        <p:txBody>
          <a:bodyPr lIns="0" tIns="0" rIns="0" bIns="0"/>
          <a:lstStyle>
            <a:lvl1pPr>
              <a:lnSpc>
                <a:spcPct val="110000"/>
              </a:lnSpc>
              <a:defRPr sz="1400" b="1">
                <a:solidFill>
                  <a:schemeClr val="tx1"/>
                </a:solidFill>
                <a:latin typeface="+mn-lt"/>
              </a:defRPr>
            </a:lvl1pPr>
            <a:lvl2pPr>
              <a:lnSpc>
                <a:spcPct val="110000"/>
              </a:lnSpc>
              <a:defRPr sz="1400">
                <a:solidFill>
                  <a:schemeClr val="tx1"/>
                </a:solidFill>
                <a:latin typeface="+mn-lt"/>
              </a:defRPr>
            </a:lvl2pPr>
          </a:lstStyle>
          <a:p>
            <a:pPr lvl="0"/>
            <a:r>
              <a:rPr lang="en-US" noProof="0"/>
              <a:t>Click to edit Master text styles</a:t>
            </a:r>
          </a:p>
          <a:p>
            <a:pPr lvl="1"/>
            <a:r>
              <a:rPr lang="en-US" noProof="0"/>
              <a:t>Second level</a:t>
            </a:r>
          </a:p>
        </p:txBody>
      </p:sp>
    </p:spTree>
    <p:extLst>
      <p:ext uri="{BB962C8B-B14F-4D97-AF65-F5344CB8AC3E}">
        <p14:creationId xmlns:p14="http://schemas.microsoft.com/office/powerpoint/2010/main" val="325426257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3F58A-9483-43D7-9BA5-BDFD0F598A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080E91-A0CC-4E3B-B1E5-126A68F866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2627EA-1ADA-419B-B18F-035BB1D10869}"/>
              </a:ext>
            </a:extLst>
          </p:cNvPr>
          <p:cNvSpPr>
            <a:spLocks noGrp="1"/>
          </p:cNvSpPr>
          <p:nvPr>
            <p:ph type="dt" sz="half" idx="10"/>
          </p:nvPr>
        </p:nvSpPr>
        <p:spPr/>
        <p:txBody>
          <a:bodyPr/>
          <a:lstStyle/>
          <a:p>
            <a:fld id="{CB2A9C5F-569E-41BE-B5E5-7CBFE1B687B2}" type="datetime1">
              <a:rPr lang="en-GB" smtClean="0"/>
              <a:pPr/>
              <a:t>25/06/2025</a:t>
            </a:fld>
            <a:endParaRPr lang="en-GB"/>
          </a:p>
        </p:txBody>
      </p:sp>
      <p:sp>
        <p:nvSpPr>
          <p:cNvPr id="5" name="Footer Placeholder 4">
            <a:extLst>
              <a:ext uri="{FF2B5EF4-FFF2-40B4-BE49-F238E27FC236}">
                <a16:creationId xmlns:a16="http://schemas.microsoft.com/office/drawing/2014/main" id="{D8F26AE1-4C1B-40A0-B033-C3D05CEED21F}"/>
              </a:ext>
            </a:extLst>
          </p:cNvPr>
          <p:cNvSpPr>
            <a:spLocks noGrp="1"/>
          </p:cNvSpPr>
          <p:nvPr>
            <p:ph type="ftr" sz="quarter" idx="11"/>
          </p:nvPr>
        </p:nvSpPr>
        <p:spPr/>
        <p:txBody>
          <a:bodyPr/>
          <a:lstStyle/>
          <a:p>
            <a:r>
              <a:rPr lang="en-GB"/>
              <a:t>|     Title of the presentation</a:t>
            </a:r>
          </a:p>
        </p:txBody>
      </p:sp>
      <p:sp>
        <p:nvSpPr>
          <p:cNvPr id="6" name="Slide Number Placeholder 5">
            <a:extLst>
              <a:ext uri="{FF2B5EF4-FFF2-40B4-BE49-F238E27FC236}">
                <a16:creationId xmlns:a16="http://schemas.microsoft.com/office/drawing/2014/main" id="{7D040241-2FDA-4B0B-8EDC-5753D1893EE0}"/>
              </a:ext>
            </a:extLst>
          </p:cNvPr>
          <p:cNvSpPr>
            <a:spLocks noGrp="1"/>
          </p:cNvSpPr>
          <p:nvPr>
            <p:ph type="sldNum" sz="quarter" idx="12"/>
          </p:nvPr>
        </p:nvSpPr>
        <p:spPr/>
        <p:txBody>
          <a:bodyPr/>
          <a:lstStyle/>
          <a:p>
            <a:fld id="{A74CE0EA-F3B5-4684-BA10-C594598FDB9C}" type="slidenum">
              <a:rPr lang="en-GB" smtClean="0"/>
              <a:pPr/>
              <a:t>‹#›</a:t>
            </a:fld>
            <a:endParaRPr lang="en-GB"/>
          </a:p>
        </p:txBody>
      </p:sp>
    </p:spTree>
    <p:extLst>
      <p:ext uri="{BB962C8B-B14F-4D97-AF65-F5344CB8AC3E}">
        <p14:creationId xmlns:p14="http://schemas.microsoft.com/office/powerpoint/2010/main" val="3414756537"/>
      </p:ext>
    </p:extLst>
  </p:cSld>
  <p:clrMapOvr>
    <a:masterClrMapping/>
  </p:clrMapOvr>
  <p:hf hdr="0"/>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9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788A"/>
                </a:solidFill>
                <a:effectLst/>
                <a:latin typeface="Calibri" pitchFamily="34" charset="0"/>
              </a:defRPr>
            </a:lvl1pPr>
          </a:lstStyle>
          <a:p>
            <a:r>
              <a:rPr lang="en-US" dirty="0"/>
              <a:t>Bottom band: NCHHSTP</a:t>
            </a:r>
          </a:p>
        </p:txBody>
      </p:sp>
      <p:sp>
        <p:nvSpPr>
          <p:cNvPr id="6" name="Text Placeholder 7"/>
          <p:cNvSpPr>
            <a:spLocks noGrp="1"/>
          </p:cNvSpPr>
          <p:nvPr>
            <p:ph type="body" sz="quarter" idx="10"/>
          </p:nvPr>
        </p:nvSpPr>
        <p:spPr>
          <a:xfrm>
            <a:off x="609600" y="1545167"/>
            <a:ext cx="10972800" cy="4455584"/>
          </a:xfrm>
        </p:spPr>
        <p:txBody>
          <a:bodyPr/>
          <a:lstStyle>
            <a:lvl1pPr marL="457189" indent="-457189">
              <a:buClr>
                <a:srgbClr val="006A71"/>
              </a:buClr>
              <a:buFont typeface="Wingdings" panose="05000000000000000000" pitchFamily="2" charset="2"/>
              <a:buChar char="§"/>
              <a:defRPr sz="2667">
                <a:solidFill>
                  <a:schemeClr val="accent4">
                    <a:lumMod val="75000"/>
                  </a:schemeClr>
                </a:solidFill>
              </a:defRPr>
            </a:lvl1pPr>
            <a:lvl2pPr>
              <a:buClr>
                <a:srgbClr val="9A4E9E"/>
              </a:buClr>
              <a:defRPr sz="2667">
                <a:solidFill>
                  <a:schemeClr val="accent4">
                    <a:lumMod val="75000"/>
                  </a:schemeClr>
                </a:solidFill>
              </a:defRPr>
            </a:lvl2pPr>
            <a:lvl3pPr>
              <a:buClr>
                <a:srgbClr val="C00000"/>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374133159"/>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1_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algn="ctr">
              <a:defRPr sz="1400">
                <a:solidFill>
                  <a:schemeClr val="accent4"/>
                </a:solidFill>
              </a:defRPr>
            </a:lvl1pPr>
          </a:lstStyle>
          <a:p>
            <a:r>
              <a:rPr lang="en-GB" noProof="0" dirty="0"/>
              <a:t>Click on Icon to add picture, then arrange object (send to back)</a:t>
            </a:r>
            <a:br>
              <a:rPr lang="en-GB" noProof="0" dirty="0"/>
            </a:br>
            <a:r>
              <a:rPr lang="en-GB" noProof="0" dirty="0"/>
              <a:t>Change picture either by right mouse click on picture + „change picture“ </a:t>
            </a:r>
            <a:br>
              <a:rPr lang="en-GB" noProof="0" dirty="0"/>
            </a:br>
            <a:r>
              <a:rPr lang="en-GB" noProof="0" dirty="0"/>
              <a:t>or by deleting picture + resetting slide</a:t>
            </a:r>
          </a:p>
        </p:txBody>
      </p:sp>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noAutofit/>
          </a:bodyPr>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edit Master subtitle style</a:t>
            </a:r>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dirty="0"/>
              <a:t>Click to edit </a:t>
            </a:r>
            <a:br>
              <a:rPr lang="en-GB" noProof="0" dirty="0"/>
            </a:br>
            <a:r>
              <a:rPr lang="en-GB" noProof="0" dirty="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90"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www.who.int</a:t>
            </a:r>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Date</a:t>
            </a:r>
          </a:p>
        </p:txBody>
      </p:sp>
      <p:sp>
        <p:nvSpPr>
          <p:cNvPr id="10" name="Picture Placeholder 8"/>
          <p:cNvSpPr>
            <a:spLocks noGrp="1"/>
          </p:cNvSpPr>
          <p:nvPr>
            <p:ph type="pic" sz="quarter" idx="22" hasCustomPrompt="1"/>
          </p:nvPr>
        </p:nvSpPr>
        <p:spPr>
          <a:xfrm>
            <a:off x="8518300" y="485184"/>
            <a:ext cx="3172871" cy="111240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3735777649"/>
      </p:ext>
    </p:extLst>
  </p:cSld>
  <p:clrMapOvr>
    <a:overrideClrMapping bg1="lt1" tx1="dk1" bg2="lt2" tx2="dk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_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dirty="0"/>
              <a:t>One line Subtitle (optional)</a:t>
            </a:r>
          </a:p>
        </p:txBody>
      </p:sp>
      <p:sp>
        <p:nvSpPr>
          <p:cNvPr id="4" name="Date Placeholder 3"/>
          <p:cNvSpPr>
            <a:spLocks noGrp="1"/>
          </p:cNvSpPr>
          <p:nvPr>
            <p:ph type="dt" sz="half" idx="14"/>
          </p:nvPr>
        </p:nvSpPr>
        <p:spPr bwMode="invGray"/>
        <p:txBody>
          <a:bodyPr/>
          <a:lstStyle/>
          <a:p>
            <a:fld id="{DCD9F9BF-D269-4020-816F-460E917B7A74}" type="datetime1">
              <a:rPr lang="en-GB" noProof="0" smtClean="0"/>
              <a:t>25/06/2025</a:t>
            </a:fld>
            <a:endParaRPr lang="en-GB" noProof="0"/>
          </a:p>
        </p:txBody>
      </p:sp>
      <p:sp>
        <p:nvSpPr>
          <p:cNvPr id="5" name="Footer Placeholder 4"/>
          <p:cNvSpPr>
            <a:spLocks noGrp="1"/>
          </p:cNvSpPr>
          <p:nvPr>
            <p:ph type="ftr" sz="quarter" idx="15"/>
          </p:nvPr>
        </p:nvSpPr>
        <p:spPr bwMode="invGray"/>
        <p:txBody>
          <a:bodyPr/>
          <a:lstStyle/>
          <a:p>
            <a:r>
              <a:rPr lang="en-GB" noProof="0"/>
              <a:t>|     Title of the presentation</a:t>
            </a:r>
          </a:p>
        </p:txBody>
      </p:sp>
      <p:sp>
        <p:nvSpPr>
          <p:cNvPr id="6" name="Slide Number Placeholder 5"/>
          <p:cNvSpPr>
            <a:spLocks noGrp="1"/>
          </p:cNvSpPr>
          <p:nvPr>
            <p:ph type="sldNum" sz="quarter" idx="16"/>
          </p:nvPr>
        </p:nvSpPr>
        <p:spPr bwMode="invGray"/>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dirty="0"/>
              <a:t>Click to edit Master title style</a:t>
            </a:r>
          </a:p>
        </p:txBody>
      </p:sp>
    </p:spTree>
    <p:extLst>
      <p:ext uri="{BB962C8B-B14F-4D97-AF65-F5344CB8AC3E}">
        <p14:creationId xmlns:p14="http://schemas.microsoft.com/office/powerpoint/2010/main" val="262173470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_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tx1"/>
                </a:solidFill>
              </a:defRPr>
            </a:lvl1pPr>
          </a:lstStyle>
          <a:p>
            <a:fld id="{AD0CC27D-0020-48D4-9B6C-9E6EA0640D93}" type="datetime1">
              <a:rPr lang="en-GB" smtClean="0"/>
              <a:pPr/>
              <a:t>25/06/2025</a:t>
            </a:fld>
            <a:endParaRPr lang="en-GB"/>
          </a:p>
        </p:txBody>
      </p:sp>
      <p:sp>
        <p:nvSpPr>
          <p:cNvPr id="19" name="Footer Placeholder 18"/>
          <p:cNvSpPr>
            <a:spLocks noGrp="1"/>
          </p:cNvSpPr>
          <p:nvPr>
            <p:ph type="ftr" sz="quarter" idx="15"/>
          </p:nvPr>
        </p:nvSpPr>
        <p:spPr bwMode="invGray">
          <a:noFill/>
        </p:spPr>
        <p:txBody>
          <a:bodyPr/>
          <a:lstStyle/>
          <a:p>
            <a:r>
              <a:rPr lang="en-GB" noProof="0"/>
              <a:t>|     Title of the presentation</a:t>
            </a:r>
          </a:p>
        </p:txBody>
      </p:sp>
      <p:sp>
        <p:nvSpPr>
          <p:cNvPr id="20" name="Slide Number Placeholder 19"/>
          <p:cNvSpPr>
            <a:spLocks noGrp="1"/>
          </p:cNvSpPr>
          <p:nvPr>
            <p:ph type="sldNum" sz="quarter" idx="16"/>
          </p:nvPr>
        </p:nvSpPr>
        <p:spPr bwMode="invGray">
          <a:noFill/>
        </p:spPr>
        <p:txBody>
          <a:bodyPr/>
          <a:lstStyle/>
          <a:p>
            <a:fld id="{A74CE0EA-F3B5-4684-BA10-C594598FDB9C}" type="slidenum">
              <a:rPr lang="en-GB" noProof="0" smtClean="0"/>
              <a:pPr/>
              <a:t>‹#›</a:t>
            </a:fld>
            <a:endParaRPr lang="en-GB" noProof="0"/>
          </a:p>
        </p:txBody>
      </p:sp>
      <p:sp>
        <p:nvSpPr>
          <p:cNvPr id="17" name="Text Placeholder 7"/>
          <p:cNvSpPr>
            <a:spLocks noGrp="1"/>
          </p:cNvSpPr>
          <p:nvPr>
            <p:ph type="body" sz="quarter" idx="21" hasCustomPrompt="1"/>
          </p:nvPr>
        </p:nvSpPr>
        <p:spPr bwMode="invGray">
          <a:xfrm>
            <a:off x="480000" y="6293651"/>
            <a:ext cx="11226365" cy="208579"/>
          </a:xfrm>
          <a:noFill/>
        </p:spPr>
        <p:txBody>
          <a:bodyPr anchor="t">
            <a:normAutofit/>
          </a:bodyPr>
          <a:lstStyle>
            <a:lvl1pPr>
              <a:defRPr sz="800" b="0">
                <a:solidFill>
                  <a:schemeClr val="tx1"/>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GB" noProof="0" dirty="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79999" y="1800000"/>
            <a:ext cx="11226365" cy="4237200"/>
          </a:xfrm>
          <a:noFill/>
        </p:spPr>
        <p:txBody>
          <a:bodyPr lIns="0" tIns="0" rIns="0" bIns="0"/>
          <a:lstStyle>
            <a:lvl1pPr>
              <a:lnSpc>
                <a:spcPct val="110000"/>
              </a:lnSpc>
              <a:defRPr sz="1400" b="1">
                <a:solidFill>
                  <a:schemeClr val="tx1"/>
                </a:solidFill>
                <a:latin typeface="+mn-lt"/>
              </a:defRPr>
            </a:lvl1pPr>
            <a:lvl2pPr>
              <a:lnSpc>
                <a:spcPct val="110000"/>
              </a:lnSpc>
              <a:defRPr sz="1400">
                <a:solidFill>
                  <a:schemeClr val="tx1"/>
                </a:solidFill>
                <a:latin typeface="+mn-lt"/>
              </a:defRPr>
            </a:lvl2pPr>
          </a:lstStyle>
          <a:p>
            <a:pPr lvl="0"/>
            <a:r>
              <a:rPr lang="en-GB" noProof="0" dirty="0"/>
              <a:t>Edit Master text styles</a:t>
            </a:r>
          </a:p>
          <a:p>
            <a:pPr lvl="1"/>
            <a:r>
              <a:rPr lang="en-GB" noProof="0" dirty="0"/>
              <a:t>Second level</a:t>
            </a:r>
          </a:p>
        </p:txBody>
      </p:sp>
    </p:spTree>
    <p:extLst>
      <p:ext uri="{BB962C8B-B14F-4D97-AF65-F5344CB8AC3E}">
        <p14:creationId xmlns:p14="http://schemas.microsoft.com/office/powerpoint/2010/main" val="159968702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_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p:nvPr>
        </p:nvSpPr>
        <p:spPr bwMode="invGray">
          <a:xfrm>
            <a:off x="6234364" y="1800000"/>
            <a:ext cx="5472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Date Placeholder 7"/>
          <p:cNvSpPr>
            <a:spLocks noGrp="1"/>
          </p:cNvSpPr>
          <p:nvPr>
            <p:ph type="dt" sz="half" idx="22"/>
          </p:nvPr>
        </p:nvSpPr>
        <p:spPr bwMode="invGray"/>
        <p:txBody>
          <a:bodyPr/>
          <a:lstStyle/>
          <a:p>
            <a:fld id="{39CDCE64-EE06-4559-BA59-FD6059702EC4}" type="datetime1">
              <a:rPr lang="en-GB" noProof="0" smtClean="0"/>
              <a:t>25/06/2025</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36101212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userDrawn="1">
  <p:cSld name="1_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92000" cy="6858000"/>
          </a:xfrm>
          <a:solidFill>
            <a:schemeClr val="bg1"/>
          </a:solidFill>
        </p:spPr>
        <p:txBody>
          <a:bodyPr wrap="square" tIns="1980000" bIns="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 then arrange object (send to back)</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468000" tIns="180000" rIns="360000" bIns="180000">
            <a:noAutofit/>
          </a:bodyPr>
          <a:lstStyle>
            <a:lvl1pPr>
              <a:defRPr sz="2800" b="1">
                <a:solidFill>
                  <a:schemeClr val="bg1"/>
                </a:solidFill>
                <a:latin typeface="+mj-lt"/>
              </a:defRPr>
            </a:lvl1pPr>
            <a:lvl2pPr marL="541338" indent="-274638">
              <a:tabLst>
                <a:tab pos="1614488" algn="l"/>
              </a:tabLst>
              <a:defRPr sz="2800">
                <a:solidFill>
                  <a:schemeClr val="bg1"/>
                </a:solidFill>
                <a:latin typeface="+mj-lt"/>
              </a:defRPr>
            </a:lvl2pPr>
          </a:lstStyle>
          <a:p>
            <a:pPr lvl="0"/>
            <a:r>
              <a:rPr lang="en-GB" noProof="0" dirty="0"/>
              <a:t>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fld id="{A68D69CF-73BC-4E26-B56A-FEC2ABB77ED4}" type="datetime1">
              <a:rPr lang="en-GB" smtClean="0"/>
              <a:pPr/>
              <a:t>25/06/2025</a:t>
            </a:fld>
            <a:endParaRPr lang="en-GB"/>
          </a:p>
        </p:txBody>
      </p:sp>
      <p:sp>
        <p:nvSpPr>
          <p:cNvPr id="3" name="Footer Placeholder 2"/>
          <p:cNvSpPr>
            <a:spLocks noGrp="1"/>
          </p:cNvSpPr>
          <p:nvPr>
            <p:ph type="ftr" sz="quarter" idx="20"/>
          </p:nvPr>
        </p:nvSpPr>
        <p:spPr bwMode="gray"/>
        <p:txBody>
          <a:bodyPr/>
          <a:lstStyle>
            <a:lvl1pPr>
              <a:defRPr>
                <a:solidFill>
                  <a:schemeClr val="tx1"/>
                </a:solidFill>
              </a:defRPr>
            </a:lvl1pPr>
          </a:lstStyle>
          <a:p>
            <a:r>
              <a:rPr lang="en-GB"/>
              <a:t>|     Title of the presentation</a:t>
            </a:r>
          </a:p>
        </p:txBody>
      </p:sp>
      <p:sp>
        <p:nvSpPr>
          <p:cNvPr id="4" name="Slide Number Placeholder 3"/>
          <p:cNvSpPr>
            <a:spLocks noGrp="1"/>
          </p:cNvSpPr>
          <p:nvPr>
            <p:ph type="sldNum" sz="quarter" idx="21"/>
          </p:nvPr>
        </p:nvSpPr>
        <p:spPr bwMode="gray"/>
        <p:txBody>
          <a:bodyPr/>
          <a:lstStyle>
            <a:lvl1pPr>
              <a:defRPr>
                <a:solidFill>
                  <a:schemeClr val="tx1"/>
                </a:solidFill>
              </a:defRPr>
            </a:lvl1pPr>
          </a:lstStyle>
          <a:p>
            <a:fld id="{A74CE0EA-F3B5-4684-BA10-C594598FDB9C}" type="slidenum">
              <a:rPr lang="en-GB" smtClean="0"/>
              <a:pPr/>
              <a:t>‹#›</a:t>
            </a:fld>
            <a:endParaRPr lang="en-GB"/>
          </a:p>
        </p:txBody>
      </p:sp>
      <p:sp>
        <p:nvSpPr>
          <p:cNvPr id="15" name="Text Placeholder 7"/>
          <p:cNvSpPr>
            <a:spLocks noGrp="1"/>
          </p:cNvSpPr>
          <p:nvPr>
            <p:ph type="body" sz="quarter" idx="22" hasCustomPrompt="1"/>
          </p:nvPr>
        </p:nvSpPr>
        <p:spPr bwMode="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dirty="0"/>
              <a:t>Click to edit Master title style</a:t>
            </a:r>
          </a:p>
        </p:txBody>
      </p:sp>
      <p:sp>
        <p:nvSpPr>
          <p:cNvPr id="13" name="Picture Placeholder 5"/>
          <p:cNvSpPr>
            <a:spLocks noGrp="1"/>
          </p:cNvSpPr>
          <p:nvPr>
            <p:ph type="pic" sz="quarter" idx="24" hasCustomPrompt="1"/>
          </p:nvPr>
        </p:nvSpPr>
        <p:spPr bwMode="gray">
          <a:xfrm>
            <a:off x="9737763" y="371958"/>
            <a:ext cx="1976400" cy="694800"/>
          </a:xfrm>
          <a:blipFill dpi="0" rotWithShape="1">
            <a:blip r:embed="rId2" cstate="print">
              <a:extLst>
                <a:ext uri="{28A0092B-C50C-407E-A947-70E740481C1C}">
                  <a14:useLocalDpi xmlns:a14="http://schemas.microsoft.com/office/drawing/2010/main"/>
                </a:ext>
              </a:extLst>
            </a:blip>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314303780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userDrawn="1">
  <p:cSld name="1_Closing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6" name="Text Placeholder 35"/>
          <p:cNvSpPr>
            <a:spLocks noGrp="1"/>
          </p:cNvSpPr>
          <p:nvPr>
            <p:ph type="body" sz="quarter" idx="10" hasCustomPrompt="1"/>
          </p:nvPr>
        </p:nvSpPr>
        <p:spPr bwMode="gray">
          <a:xfrm>
            <a:off x="480000" y="6507006"/>
            <a:ext cx="5971600" cy="247650"/>
          </a:xfrm>
        </p:spPr>
        <p:txBody>
          <a:bodyPr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7"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dirty="0"/>
              <a:t>Click to edit </a:t>
            </a:r>
            <a:br>
              <a:rPr lang="en-GB" noProof="0" dirty="0"/>
            </a:br>
            <a:r>
              <a:rPr lang="en-GB" noProof="0" dirty="0"/>
              <a:t>Master title style</a:t>
            </a:r>
          </a:p>
        </p:txBody>
      </p:sp>
      <p:sp>
        <p:nvSpPr>
          <p:cNvPr id="9" name="Subtitle 2"/>
          <p:cNvSpPr>
            <a:spLocks noGrp="1"/>
          </p:cNvSpPr>
          <p:nvPr>
            <p:ph type="subTitle" idx="1"/>
          </p:nvPr>
        </p:nvSpPr>
        <p:spPr bwMode="gray">
          <a:xfrm>
            <a:off x="2" y="4482000"/>
            <a:ext cx="12191999" cy="1656000"/>
          </a:xfrm>
          <a:solidFill>
            <a:schemeClr val="tx2">
              <a:alpha val="90000"/>
            </a:schemeClr>
          </a:solidFill>
        </p:spPr>
        <p:txBody>
          <a:bodyPr lIns="468000" tIns="216000" rIns="360000" bIns="216000" numCol="3" anchor="t">
            <a:noAutofit/>
          </a:bodyPr>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noProof="0" dirty="0"/>
          </a:p>
        </p:txBody>
      </p:sp>
      <p:sp>
        <p:nvSpPr>
          <p:cNvPr id="10" name="Picture Placeholder 8"/>
          <p:cNvSpPr>
            <a:spLocks noGrp="1"/>
          </p:cNvSpPr>
          <p:nvPr>
            <p:ph type="pic" sz="quarter" idx="23" hasCustomPrompt="1"/>
          </p:nvPr>
        </p:nvSpPr>
        <p:spPr>
          <a:xfrm>
            <a:off x="8518300" y="485184"/>
            <a:ext cx="3172871" cy="111240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425557998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9CCB02-883C-4CCF-ACDB-E9002267C412}" type="datetimeFigureOut">
              <a:rPr lang="en-US" smtClean="0"/>
              <a:t>6/25/2025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2850502-341B-4D54-95DD-9223B0290FED}" type="slidenum">
              <a:rPr lang="en-US" smtClean="0"/>
              <a:t>‹#›</a:t>
            </a:fld>
            <a:endParaRPr lang="en-US" dirty="0"/>
          </a:p>
        </p:txBody>
      </p:sp>
    </p:spTree>
    <p:extLst>
      <p:ext uri="{BB962C8B-B14F-4D97-AF65-F5344CB8AC3E}">
        <p14:creationId xmlns:p14="http://schemas.microsoft.com/office/powerpoint/2010/main" val="15087717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2_Highlighted Text Dark Blue">
    <p:spTree>
      <p:nvGrpSpPr>
        <p:cNvPr id="1" name=""/>
        <p:cNvGrpSpPr/>
        <p:nvPr/>
      </p:nvGrpSpPr>
      <p:grpSpPr>
        <a:xfrm>
          <a:off x="0" y="0"/>
          <a:ext cx="0" cy="0"/>
          <a:chOff x="0" y="0"/>
          <a:chExt cx="0" cy="0"/>
        </a:xfrm>
      </p:grpSpPr>
      <p:sp>
        <p:nvSpPr>
          <p:cNvPr id="6" name="AutoShape 3"/>
          <p:cNvSpPr>
            <a:spLocks noChangeAspect="1" noChangeArrowheads="1" noTextEdit="1"/>
          </p:cNvSpPr>
          <p:nvPr userDrawn="1"/>
        </p:nvSpPr>
        <p:spPr bwMode="auto">
          <a:xfrm>
            <a:off x="7186086" y="228600"/>
            <a:ext cx="4701116"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946" y="6417178"/>
            <a:ext cx="1549161" cy="308071"/>
          </a:xfrm>
          <a:prstGeom prst="rect">
            <a:avLst/>
          </a:prstGeom>
        </p:spPr>
      </p:pic>
      <p:sp>
        <p:nvSpPr>
          <p:cNvPr id="11" name="Slide Number Placeholder 5"/>
          <p:cNvSpPr txBox="1">
            <a:spLocks/>
          </p:cNvSpPr>
          <p:nvPr userDrawn="1"/>
        </p:nvSpPr>
        <p:spPr>
          <a:xfrm>
            <a:off x="11421986" y="6398560"/>
            <a:ext cx="588308" cy="365125"/>
          </a:xfrm>
          <a:prstGeom prst="rect">
            <a:avLst/>
          </a:prstGeom>
        </p:spPr>
        <p:txBody>
          <a:bodyPr vert="horz" lIns="68580" tIns="34290" rIns="68580" bIns="3429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5">
              <a:solidFill>
                <a:schemeClr val="bg1"/>
              </a:solidFill>
            </a:endParaRPr>
          </a:p>
        </p:txBody>
      </p:sp>
      <p:sp>
        <p:nvSpPr>
          <p:cNvPr id="9" name="Text Placeholder 9"/>
          <p:cNvSpPr>
            <a:spLocks noGrp="1"/>
          </p:cNvSpPr>
          <p:nvPr>
            <p:ph type="body" sz="quarter" idx="13" hasCustomPrompt="1"/>
          </p:nvPr>
        </p:nvSpPr>
        <p:spPr>
          <a:xfrm>
            <a:off x="544048" y="455153"/>
            <a:ext cx="11103904" cy="604370"/>
          </a:xfrm>
          <a:prstGeom prst="rect">
            <a:avLst/>
          </a:prstGeom>
        </p:spPr>
        <p:txBody>
          <a:bodyPr lIns="0" tIns="0" rIns="0" bIns="0">
            <a:noAutofit/>
          </a:bodyPr>
          <a:lstStyle>
            <a:lvl1pPr marL="0" indent="0" algn="ctr">
              <a:buFontTx/>
              <a:buNone/>
              <a:defRPr sz="4000">
                <a:solidFill>
                  <a:srgbClr val="000000"/>
                </a:solidFill>
                <a:latin typeface="Arial" panose="020B0604020202020204" pitchFamily="34" charset="0"/>
                <a:cs typeface="Arial" panose="020B0604020202020204" pitchFamily="34" charset="0"/>
              </a:defRPr>
            </a:lvl1pPr>
          </a:lstStyle>
          <a:p>
            <a:pPr lvl="0"/>
            <a:r>
              <a:rPr lang="en-US"/>
              <a:t>Knowledge Check</a:t>
            </a:r>
          </a:p>
        </p:txBody>
      </p:sp>
      <p:sp>
        <p:nvSpPr>
          <p:cNvPr id="3" name="Rectangle 2"/>
          <p:cNvSpPr/>
          <p:nvPr userDrawn="1"/>
        </p:nvSpPr>
        <p:spPr>
          <a:xfrm>
            <a:off x="243840" y="228600"/>
            <a:ext cx="11704320" cy="6428590"/>
          </a:xfrm>
          <a:prstGeom prst="rect">
            <a:avLst/>
          </a:prstGeom>
          <a:noFill/>
          <a:ln w="53975">
            <a:solidFill>
              <a:srgbClr val="0C50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Slide Number Placeholder 5">
            <a:extLst>
              <a:ext uri="{FF2B5EF4-FFF2-40B4-BE49-F238E27FC236}">
                <a16:creationId xmlns:a16="http://schemas.microsoft.com/office/drawing/2014/main" id="{32731438-A808-4ABE-9C74-8A00C1994AFF}"/>
              </a:ext>
            </a:extLst>
          </p:cNvPr>
          <p:cNvSpPr txBox="1">
            <a:spLocks/>
          </p:cNvSpPr>
          <p:nvPr userDrawn="1"/>
        </p:nvSpPr>
        <p:spPr>
          <a:xfrm>
            <a:off x="11347854" y="6342194"/>
            <a:ext cx="588308" cy="365125"/>
          </a:xfrm>
          <a:prstGeom prst="rect">
            <a:avLst/>
          </a:prstGeom>
        </p:spPr>
        <p:txBody>
          <a:bodyPr vert="horz" lIns="68580" tIns="34290" rIns="68580" bIns="3429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675" smtClean="0">
                <a:solidFill>
                  <a:schemeClr val="tx1"/>
                </a:solidFill>
              </a:rPr>
              <a:pPr/>
              <a:t>‹#›</a:t>
            </a:fld>
            <a:endParaRPr lang="en-US" sz="675">
              <a:solidFill>
                <a:schemeClr val="tx1"/>
              </a:solidFill>
            </a:endParaRPr>
          </a:p>
        </p:txBody>
      </p:sp>
      <p:cxnSp>
        <p:nvCxnSpPr>
          <p:cNvPr id="10" name="Straight Connector 9">
            <a:extLst>
              <a:ext uri="{FF2B5EF4-FFF2-40B4-BE49-F238E27FC236}">
                <a16:creationId xmlns:a16="http://schemas.microsoft.com/office/drawing/2014/main" id="{C78C29CF-39A7-49EB-AC08-3814057156FC}"/>
              </a:ext>
            </a:extLst>
          </p:cNvPr>
          <p:cNvCxnSpPr>
            <a:cxnSpLocks/>
          </p:cNvCxnSpPr>
          <p:nvPr userDrawn="1"/>
        </p:nvCxnSpPr>
        <p:spPr>
          <a:xfrm>
            <a:off x="1518082" y="1286076"/>
            <a:ext cx="9155837" cy="0"/>
          </a:xfrm>
          <a:prstGeom prst="line">
            <a:avLst/>
          </a:prstGeom>
          <a:ln w="19050">
            <a:solidFill>
              <a:srgbClr val="2F528F"/>
            </a:solidFill>
          </a:ln>
        </p:spPr>
        <p:style>
          <a:lnRef idx="1">
            <a:schemeClr val="accent1"/>
          </a:lnRef>
          <a:fillRef idx="0">
            <a:schemeClr val="accent1"/>
          </a:fillRef>
          <a:effectRef idx="0">
            <a:schemeClr val="accent1"/>
          </a:effectRef>
          <a:fontRef idx="minor">
            <a:schemeClr val="tx1"/>
          </a:fontRef>
        </p:style>
      </p:cxnSp>
      <p:sp>
        <p:nvSpPr>
          <p:cNvPr id="18" name="Text Placeholder 13">
            <a:extLst>
              <a:ext uri="{FF2B5EF4-FFF2-40B4-BE49-F238E27FC236}">
                <a16:creationId xmlns:a16="http://schemas.microsoft.com/office/drawing/2014/main" id="{B71C65F1-F5B1-4E25-9C29-BC1865477880}"/>
              </a:ext>
            </a:extLst>
          </p:cNvPr>
          <p:cNvSpPr>
            <a:spLocks noGrp="1"/>
          </p:cNvSpPr>
          <p:nvPr>
            <p:ph type="body" sz="quarter" idx="14"/>
          </p:nvPr>
        </p:nvSpPr>
        <p:spPr>
          <a:xfrm>
            <a:off x="4801733" y="1626500"/>
            <a:ext cx="6274887" cy="1954894"/>
          </a:xfrm>
          <a:prstGeom prst="rect">
            <a:avLst/>
          </a:prstGeom>
        </p:spPr>
        <p:txBody>
          <a:bodyPr wrap="square" lIns="0" tIns="0" rIns="0" bIns="0">
            <a:spAutoFit/>
          </a:bodyPr>
          <a:lstStyle>
            <a:lvl1pPr marL="0" indent="0">
              <a:buNone/>
              <a:defRPr sz="2800">
                <a:solidFill>
                  <a:schemeClr val="bg2">
                    <a:lumMod val="25000"/>
                  </a:schemeClr>
                </a:solidFill>
              </a:defRPr>
            </a:lvl1pPr>
            <a:lvl2pPr marL="252413" indent="-120254">
              <a:defRPr sz="1800">
                <a:solidFill>
                  <a:schemeClr val="bg2">
                    <a:lumMod val="25000"/>
                  </a:schemeClr>
                </a:solidFill>
              </a:defRPr>
            </a:lvl2pPr>
            <a:lvl3pPr marL="433388" indent="-180975">
              <a:buFont typeface="Segoe UI" panose="020B0502040204020203" pitchFamily="34" charset="0"/>
              <a:buChar char="–"/>
              <a:defRPr sz="1800">
                <a:solidFill>
                  <a:schemeClr val="bg2">
                    <a:lumMod val="25000"/>
                  </a:schemeClr>
                </a:solidFill>
              </a:defRPr>
            </a:lvl3pPr>
            <a:lvl4pPr marL="601266" indent="-132160">
              <a:buFont typeface="Wingdings" panose="05000000000000000000" pitchFamily="2" charset="2"/>
              <a:buChar char="§"/>
              <a:defRPr sz="1800">
                <a:solidFill>
                  <a:schemeClr val="bg2">
                    <a:lumMod val="25000"/>
                  </a:schemeClr>
                </a:solidFill>
              </a:defRPr>
            </a:lvl4pPr>
            <a:lvl5pPr marL="770335" indent="-169069">
              <a:buFont typeface="Century Gothic" panose="020B0502020202020204" pitchFamily="34" charset="0"/>
              <a:buChar char="○"/>
              <a:defRPr sz="1800">
                <a:solidFill>
                  <a:schemeClr val="bg2">
                    <a:lumMod val="25000"/>
                  </a:schemeClr>
                </a:solidFill>
              </a:defRPr>
            </a:lvl5pPr>
            <a:lvl6pPr marL="900113" indent="-128588">
              <a:defRPr sz="18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endParaRPr lang="en-US"/>
          </a:p>
        </p:txBody>
      </p:sp>
      <p:sp>
        <p:nvSpPr>
          <p:cNvPr id="19" name="Text Placeholder 13">
            <a:extLst>
              <a:ext uri="{FF2B5EF4-FFF2-40B4-BE49-F238E27FC236}">
                <a16:creationId xmlns:a16="http://schemas.microsoft.com/office/drawing/2014/main" id="{C1AF8616-CF58-4F75-AFFC-EF05DF1FECB6}"/>
              </a:ext>
            </a:extLst>
          </p:cNvPr>
          <p:cNvSpPr>
            <a:spLocks noGrp="1"/>
          </p:cNvSpPr>
          <p:nvPr>
            <p:ph type="body" sz="quarter" idx="15"/>
          </p:nvPr>
        </p:nvSpPr>
        <p:spPr>
          <a:xfrm>
            <a:off x="4801733" y="3921817"/>
            <a:ext cx="6274887" cy="2065694"/>
          </a:xfrm>
          <a:prstGeom prst="rect">
            <a:avLst/>
          </a:prstGeom>
        </p:spPr>
        <p:txBody>
          <a:bodyPr wrap="square" lIns="0" tIns="0" rIns="0" bIns="0">
            <a:spAutoFit/>
          </a:bodyPr>
          <a:lstStyle>
            <a:lvl1pPr marL="0" indent="0">
              <a:buNone/>
              <a:defRPr sz="2800">
                <a:solidFill>
                  <a:schemeClr val="bg2">
                    <a:lumMod val="25000"/>
                  </a:schemeClr>
                </a:solidFill>
              </a:defRPr>
            </a:lvl1pPr>
            <a:lvl2pPr marL="252413" indent="-120254">
              <a:defRPr sz="2000">
                <a:solidFill>
                  <a:schemeClr val="bg2">
                    <a:lumMod val="25000"/>
                  </a:schemeClr>
                </a:solidFill>
              </a:defRPr>
            </a:lvl2pPr>
            <a:lvl3pPr marL="433388" indent="-180975">
              <a:buFont typeface="Segoe UI" panose="020B0502040204020203" pitchFamily="34" charset="0"/>
              <a:buChar char="–"/>
              <a:defRPr sz="2000">
                <a:solidFill>
                  <a:schemeClr val="bg2">
                    <a:lumMod val="25000"/>
                  </a:schemeClr>
                </a:solidFill>
              </a:defRPr>
            </a:lvl3pPr>
            <a:lvl4pPr marL="601266" indent="-132160">
              <a:buFont typeface="Wingdings" panose="05000000000000000000" pitchFamily="2" charset="2"/>
              <a:buChar char="§"/>
              <a:defRPr sz="2000">
                <a:solidFill>
                  <a:schemeClr val="bg2">
                    <a:lumMod val="25000"/>
                  </a:schemeClr>
                </a:solidFill>
              </a:defRPr>
            </a:lvl4pPr>
            <a:lvl5pPr marL="770335" indent="-169069">
              <a:buFont typeface="Century Gothic" panose="020B0502020202020204" pitchFamily="34" charset="0"/>
              <a:buChar char="○"/>
              <a:defRPr sz="2000">
                <a:solidFill>
                  <a:schemeClr val="bg2">
                    <a:lumMod val="25000"/>
                  </a:schemeClr>
                </a:solidFill>
              </a:defRPr>
            </a:lvl5pPr>
            <a:lvl6pPr marL="900113" indent="-128588">
              <a:defRPr sz="18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endParaRPr lang="en-US"/>
          </a:p>
        </p:txBody>
      </p:sp>
      <p:grpSp>
        <p:nvGrpSpPr>
          <p:cNvPr id="4" name="Group 3">
            <a:extLst>
              <a:ext uri="{FF2B5EF4-FFF2-40B4-BE49-F238E27FC236}">
                <a16:creationId xmlns:a16="http://schemas.microsoft.com/office/drawing/2014/main" id="{D22CAA27-E845-4267-8FD2-E31F823C2379}"/>
              </a:ext>
            </a:extLst>
          </p:cNvPr>
          <p:cNvGrpSpPr/>
          <p:nvPr userDrawn="1"/>
        </p:nvGrpSpPr>
        <p:grpSpPr>
          <a:xfrm>
            <a:off x="1115380" y="2455864"/>
            <a:ext cx="2704780" cy="2704780"/>
            <a:chOff x="1107841" y="2229004"/>
            <a:chExt cx="2704780" cy="2704780"/>
          </a:xfrm>
        </p:grpSpPr>
        <p:sp>
          <p:nvSpPr>
            <p:cNvPr id="14" name="Oval 13">
              <a:extLst>
                <a:ext uri="{FF2B5EF4-FFF2-40B4-BE49-F238E27FC236}">
                  <a16:creationId xmlns:a16="http://schemas.microsoft.com/office/drawing/2014/main" id="{2C730A48-E018-4FB1-B366-308CA1ADB2A7}"/>
                </a:ext>
              </a:extLst>
            </p:cNvPr>
            <p:cNvSpPr/>
            <p:nvPr userDrawn="1"/>
          </p:nvSpPr>
          <p:spPr>
            <a:xfrm>
              <a:off x="1107841" y="2229004"/>
              <a:ext cx="2704780" cy="270478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descr="Question Mark with solid fill">
              <a:extLst>
                <a:ext uri="{FF2B5EF4-FFF2-40B4-BE49-F238E27FC236}">
                  <a16:creationId xmlns:a16="http://schemas.microsoft.com/office/drawing/2014/main" id="{1ACF4FB1-238C-4186-9D9C-9F5BC34470F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65132" y="2622502"/>
              <a:ext cx="1990198" cy="1990198"/>
            </a:xfrm>
            <a:prstGeom prst="rect">
              <a:avLst/>
            </a:prstGeom>
          </p:spPr>
        </p:pic>
      </p:grpSp>
    </p:spTree>
    <p:extLst>
      <p:ext uri="{BB962C8B-B14F-4D97-AF65-F5344CB8AC3E}">
        <p14:creationId xmlns:p14="http://schemas.microsoft.com/office/powerpoint/2010/main" val="2149857558"/>
      </p:ext>
    </p:extLst>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guide id="3" pos="7488">
          <p15:clr>
            <a:srgbClr val="FBAE40"/>
          </p15:clr>
        </p15:guide>
        <p15:guide id="4" pos="144">
          <p15:clr>
            <a:srgbClr val="FBAE40"/>
          </p15:clr>
        </p15:guide>
        <p15:guide id="5" orient="horz" pos="144">
          <p15:clr>
            <a:srgbClr val="FBAE40"/>
          </p15:clr>
        </p15:guide>
        <p15:guide id="6" orient="horz" pos="422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92000" cy="6858000"/>
          </a:xfrm>
          <a:solidFill>
            <a:schemeClr val="bg1"/>
          </a:solidFill>
        </p:spPr>
        <p:txBody>
          <a:bodyPr wrap="square" tIns="1980000" bIns="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 then arrange object (send to back)</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468000" tIns="180000" rIns="360000" bIns="180000">
            <a:noAutofit/>
          </a:bodyPr>
          <a:lstStyle>
            <a:lvl1pPr>
              <a:defRPr sz="2800" b="1">
                <a:solidFill>
                  <a:schemeClr val="bg1"/>
                </a:solidFill>
                <a:latin typeface="+mj-lt"/>
              </a:defRPr>
            </a:lvl1pPr>
            <a:lvl2pPr marL="541338" indent="-274638">
              <a:tabLst>
                <a:tab pos="1614488" algn="l"/>
              </a:tabLst>
              <a:defRPr sz="2800">
                <a:solidFill>
                  <a:schemeClr val="bg1"/>
                </a:solidFill>
                <a:latin typeface="+mj-lt"/>
              </a:defRPr>
            </a:lvl2pPr>
          </a:lstStyle>
          <a:p>
            <a:pPr lvl="0"/>
            <a:r>
              <a:rPr lang="en-US" noProof="0"/>
              <a:t>Click to 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fld id="{A68D69CF-73BC-4E26-B56A-FEC2ABB77ED4}" type="datetime1">
              <a:rPr lang="en-GB" smtClean="0"/>
              <a:pPr/>
              <a:t>25/06/2025</a:t>
            </a:fld>
            <a:endParaRPr lang="en-GB"/>
          </a:p>
        </p:txBody>
      </p:sp>
      <p:sp>
        <p:nvSpPr>
          <p:cNvPr id="3" name="Footer Placeholder 2"/>
          <p:cNvSpPr>
            <a:spLocks noGrp="1"/>
          </p:cNvSpPr>
          <p:nvPr>
            <p:ph type="ftr" sz="quarter" idx="20"/>
          </p:nvPr>
        </p:nvSpPr>
        <p:spPr bwMode="gray"/>
        <p:txBody>
          <a:bodyPr/>
          <a:lstStyle>
            <a:lvl1pPr>
              <a:defRPr>
                <a:solidFill>
                  <a:schemeClr val="tx1"/>
                </a:solidFill>
              </a:defRPr>
            </a:lvl1pPr>
          </a:lstStyle>
          <a:p>
            <a:r>
              <a:rPr lang="en-GB"/>
              <a:t>|     Title of the presentation</a:t>
            </a:r>
          </a:p>
        </p:txBody>
      </p:sp>
      <p:sp>
        <p:nvSpPr>
          <p:cNvPr id="4" name="Slide Number Placeholder 3"/>
          <p:cNvSpPr>
            <a:spLocks noGrp="1"/>
          </p:cNvSpPr>
          <p:nvPr>
            <p:ph type="sldNum" sz="quarter" idx="21"/>
          </p:nvPr>
        </p:nvSpPr>
        <p:spPr bwMode="gray"/>
        <p:txBody>
          <a:bodyPr/>
          <a:lstStyle>
            <a:lvl1pPr>
              <a:defRPr>
                <a:solidFill>
                  <a:schemeClr val="tx1"/>
                </a:solidFill>
              </a:defRPr>
            </a:lvl1pPr>
          </a:lstStyle>
          <a:p>
            <a:fld id="{A74CE0EA-F3B5-4684-BA10-C594598FDB9C}" type="slidenum">
              <a:rPr lang="en-GB" smtClean="0"/>
              <a:pPr/>
              <a:t>‹#›</a:t>
            </a:fld>
            <a:endParaRPr lang="en-GB"/>
          </a:p>
        </p:txBody>
      </p:sp>
      <p:sp>
        <p:nvSpPr>
          <p:cNvPr id="15" name="Text Placeholder 7"/>
          <p:cNvSpPr>
            <a:spLocks noGrp="1"/>
          </p:cNvSpPr>
          <p:nvPr>
            <p:ph type="body" sz="quarter" idx="22" hasCustomPrompt="1"/>
          </p:nvPr>
        </p:nvSpPr>
        <p:spPr bwMode="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US" noProof="0"/>
              <a:t>Click to edit Master title style</a:t>
            </a:r>
            <a:endParaRPr lang="en-GB" noProof="0" dirty="0"/>
          </a:p>
        </p:txBody>
      </p:sp>
      <p:sp>
        <p:nvSpPr>
          <p:cNvPr id="13" name="Picture Placeholder 5"/>
          <p:cNvSpPr>
            <a:spLocks noGrp="1"/>
          </p:cNvSpPr>
          <p:nvPr>
            <p:ph type="pic" sz="quarter" idx="24" hasCustomPrompt="1"/>
          </p:nvPr>
        </p:nvSpPr>
        <p:spPr bwMode="gray">
          <a:xfrm>
            <a:off x="9737763" y="371958"/>
            <a:ext cx="1976400" cy="694800"/>
          </a:xfrm>
          <a:blipFill dpi="0" rotWithShape="1">
            <a:blip r:embed="rId2" cstate="print">
              <a:extLst>
                <a:ext uri="{28A0092B-C50C-407E-A947-70E740481C1C}">
                  <a14:useLocalDpi xmlns:a14="http://schemas.microsoft.com/office/drawing/2010/main"/>
                </a:ext>
              </a:extLst>
            </a:blip>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131383691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_Highlighted Text Dark Blue">
    <p:spTree>
      <p:nvGrpSpPr>
        <p:cNvPr id="1" name=""/>
        <p:cNvGrpSpPr/>
        <p:nvPr/>
      </p:nvGrpSpPr>
      <p:grpSpPr>
        <a:xfrm>
          <a:off x="0" y="0"/>
          <a:ext cx="0" cy="0"/>
          <a:chOff x="0" y="0"/>
          <a:chExt cx="0" cy="0"/>
        </a:xfrm>
      </p:grpSpPr>
      <p:sp>
        <p:nvSpPr>
          <p:cNvPr id="6" name="AutoShape 3"/>
          <p:cNvSpPr>
            <a:spLocks noChangeAspect="1" noChangeArrowheads="1" noTextEdit="1"/>
          </p:cNvSpPr>
          <p:nvPr userDrawn="1"/>
        </p:nvSpPr>
        <p:spPr bwMode="auto">
          <a:xfrm>
            <a:off x="7186086" y="228600"/>
            <a:ext cx="4701116"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946" y="6417178"/>
            <a:ext cx="1549161" cy="308071"/>
          </a:xfrm>
          <a:prstGeom prst="rect">
            <a:avLst/>
          </a:prstGeom>
        </p:spPr>
      </p:pic>
      <p:sp>
        <p:nvSpPr>
          <p:cNvPr id="11" name="Slide Number Placeholder 5"/>
          <p:cNvSpPr txBox="1">
            <a:spLocks/>
          </p:cNvSpPr>
          <p:nvPr userDrawn="1"/>
        </p:nvSpPr>
        <p:spPr>
          <a:xfrm>
            <a:off x="11421986" y="6398560"/>
            <a:ext cx="588308" cy="365125"/>
          </a:xfrm>
          <a:prstGeom prst="rect">
            <a:avLst/>
          </a:prstGeom>
        </p:spPr>
        <p:txBody>
          <a:bodyPr vert="horz" lIns="68580" tIns="34290" rIns="68580" bIns="3429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5">
              <a:solidFill>
                <a:schemeClr val="bg1"/>
              </a:solidFill>
            </a:endParaRPr>
          </a:p>
        </p:txBody>
      </p:sp>
      <p:sp>
        <p:nvSpPr>
          <p:cNvPr id="9" name="Text Placeholder 9"/>
          <p:cNvSpPr>
            <a:spLocks noGrp="1"/>
          </p:cNvSpPr>
          <p:nvPr>
            <p:ph type="body" sz="quarter" idx="13"/>
          </p:nvPr>
        </p:nvSpPr>
        <p:spPr>
          <a:xfrm>
            <a:off x="544048" y="2629740"/>
            <a:ext cx="11103904" cy="710481"/>
          </a:xfrm>
          <a:prstGeom prst="rect">
            <a:avLst/>
          </a:prstGeom>
        </p:spPr>
        <p:txBody>
          <a:bodyPr lIns="0" tIns="0" rIns="0" bIns="0">
            <a:noAutofit/>
          </a:bodyPr>
          <a:lstStyle>
            <a:lvl1pPr marL="0" indent="0" algn="ctr">
              <a:buFontTx/>
              <a:buNone/>
              <a:defRPr sz="5400">
                <a:solidFill>
                  <a:srgbClr val="000000"/>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Rectangle 2"/>
          <p:cNvSpPr/>
          <p:nvPr userDrawn="1"/>
        </p:nvSpPr>
        <p:spPr>
          <a:xfrm>
            <a:off x="243840" y="228600"/>
            <a:ext cx="11704320" cy="6428590"/>
          </a:xfrm>
          <a:prstGeom prst="rect">
            <a:avLst/>
          </a:prstGeom>
          <a:noFill/>
          <a:ln w="53975">
            <a:solidFill>
              <a:srgbClr val="0C50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Slide Number Placeholder 5">
            <a:extLst>
              <a:ext uri="{FF2B5EF4-FFF2-40B4-BE49-F238E27FC236}">
                <a16:creationId xmlns:a16="http://schemas.microsoft.com/office/drawing/2014/main" id="{32731438-A808-4ABE-9C74-8A00C1994AFF}"/>
              </a:ext>
            </a:extLst>
          </p:cNvPr>
          <p:cNvSpPr txBox="1">
            <a:spLocks/>
          </p:cNvSpPr>
          <p:nvPr userDrawn="1"/>
        </p:nvSpPr>
        <p:spPr>
          <a:xfrm>
            <a:off x="11347854" y="6342194"/>
            <a:ext cx="588308" cy="365125"/>
          </a:xfrm>
          <a:prstGeom prst="rect">
            <a:avLst/>
          </a:prstGeom>
        </p:spPr>
        <p:txBody>
          <a:bodyPr vert="horz" lIns="68580" tIns="34290" rIns="68580" bIns="3429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675" smtClean="0">
                <a:solidFill>
                  <a:schemeClr val="tx1"/>
                </a:solidFill>
              </a:rPr>
              <a:pPr/>
              <a:t>‹#›</a:t>
            </a:fld>
            <a:endParaRPr lang="en-US" sz="675">
              <a:solidFill>
                <a:schemeClr val="tx1"/>
              </a:solidFill>
            </a:endParaRPr>
          </a:p>
        </p:txBody>
      </p:sp>
      <p:sp>
        <p:nvSpPr>
          <p:cNvPr id="12" name="Text Placeholder 9">
            <a:extLst>
              <a:ext uri="{FF2B5EF4-FFF2-40B4-BE49-F238E27FC236}">
                <a16:creationId xmlns:a16="http://schemas.microsoft.com/office/drawing/2014/main" id="{9419C621-AF52-40DF-AC98-BCD4D8DA00CC}"/>
              </a:ext>
            </a:extLst>
          </p:cNvPr>
          <p:cNvSpPr>
            <a:spLocks noGrp="1"/>
          </p:cNvSpPr>
          <p:nvPr>
            <p:ph type="body" sz="quarter" idx="14"/>
          </p:nvPr>
        </p:nvSpPr>
        <p:spPr>
          <a:xfrm>
            <a:off x="544048" y="3607764"/>
            <a:ext cx="11103904" cy="555862"/>
          </a:xfrm>
          <a:prstGeom prst="rect">
            <a:avLst/>
          </a:prstGeom>
        </p:spPr>
        <p:txBody>
          <a:bodyPr lIns="0" tIns="0" rIns="0" bIns="0">
            <a:noAutofit/>
          </a:bodyPr>
          <a:lstStyle>
            <a:lvl1pPr marL="0" indent="0" algn="ctr">
              <a:buFontTx/>
              <a:buNone/>
              <a:defRPr sz="4000" i="1">
                <a:solidFill>
                  <a:srgbClr val="000000"/>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5" name="Rectangle 4">
            <a:extLst>
              <a:ext uri="{FF2B5EF4-FFF2-40B4-BE49-F238E27FC236}">
                <a16:creationId xmlns:a16="http://schemas.microsoft.com/office/drawing/2014/main" id="{C492E0F2-5ABB-69FE-FF26-99491CAE6922}"/>
              </a:ext>
            </a:extLst>
          </p:cNvPr>
          <p:cNvSpPr/>
          <p:nvPr userDrawn="1"/>
        </p:nvSpPr>
        <p:spPr>
          <a:xfrm>
            <a:off x="88777" y="8878"/>
            <a:ext cx="1136341" cy="1759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2418960"/>
      </p:ext>
    </p:extLst>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guide id="3" pos="7488">
          <p15:clr>
            <a:srgbClr val="FBAE40"/>
          </p15:clr>
        </p15:guide>
        <p15:guide id="4" pos="144">
          <p15:clr>
            <a:srgbClr val="FBAE40"/>
          </p15:clr>
        </p15:guide>
        <p15:guide id="5" orient="horz" pos="144">
          <p15:clr>
            <a:srgbClr val="FBAE40"/>
          </p15:clr>
        </p15:guide>
        <p15:guide id="6" orient="horz" pos="4224">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Highlighted Text Dark Blue">
    <p:spTree>
      <p:nvGrpSpPr>
        <p:cNvPr id="1" name=""/>
        <p:cNvGrpSpPr/>
        <p:nvPr/>
      </p:nvGrpSpPr>
      <p:grpSpPr>
        <a:xfrm>
          <a:off x="0" y="0"/>
          <a:ext cx="0" cy="0"/>
          <a:chOff x="0" y="0"/>
          <a:chExt cx="0" cy="0"/>
        </a:xfrm>
      </p:grpSpPr>
      <p:sp>
        <p:nvSpPr>
          <p:cNvPr id="6" name="AutoShape 3"/>
          <p:cNvSpPr>
            <a:spLocks noChangeAspect="1" noChangeArrowheads="1" noTextEdit="1"/>
          </p:cNvSpPr>
          <p:nvPr userDrawn="1"/>
        </p:nvSpPr>
        <p:spPr bwMode="auto">
          <a:xfrm>
            <a:off x="7186086" y="228600"/>
            <a:ext cx="4701116"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946" y="6417178"/>
            <a:ext cx="1549161" cy="308071"/>
          </a:xfrm>
          <a:prstGeom prst="rect">
            <a:avLst/>
          </a:prstGeom>
        </p:spPr>
      </p:pic>
      <p:sp>
        <p:nvSpPr>
          <p:cNvPr id="11" name="Slide Number Placeholder 5"/>
          <p:cNvSpPr txBox="1">
            <a:spLocks/>
          </p:cNvSpPr>
          <p:nvPr userDrawn="1"/>
        </p:nvSpPr>
        <p:spPr>
          <a:xfrm>
            <a:off x="11421986" y="6398560"/>
            <a:ext cx="588308" cy="365125"/>
          </a:xfrm>
          <a:prstGeom prst="rect">
            <a:avLst/>
          </a:prstGeom>
        </p:spPr>
        <p:txBody>
          <a:bodyPr vert="horz" lIns="68580" tIns="34290" rIns="68580" bIns="3429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5">
              <a:solidFill>
                <a:schemeClr val="bg1"/>
              </a:solidFill>
            </a:endParaRPr>
          </a:p>
        </p:txBody>
      </p:sp>
      <p:sp>
        <p:nvSpPr>
          <p:cNvPr id="9" name="Text Placeholder 9"/>
          <p:cNvSpPr>
            <a:spLocks noGrp="1"/>
          </p:cNvSpPr>
          <p:nvPr>
            <p:ph type="body" sz="quarter" idx="13"/>
          </p:nvPr>
        </p:nvSpPr>
        <p:spPr>
          <a:xfrm>
            <a:off x="544048" y="455153"/>
            <a:ext cx="11103904" cy="604370"/>
          </a:xfrm>
          <a:prstGeom prst="rect">
            <a:avLst/>
          </a:prstGeom>
        </p:spPr>
        <p:txBody>
          <a:bodyPr lIns="0" tIns="0" rIns="0" bIns="0">
            <a:noAutofit/>
          </a:bodyPr>
          <a:lstStyle>
            <a:lvl1pPr marL="0" indent="0" algn="ctr">
              <a:buFontTx/>
              <a:buNone/>
              <a:defRPr sz="4000">
                <a:solidFill>
                  <a:srgbClr val="000000"/>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Rectangle 2"/>
          <p:cNvSpPr/>
          <p:nvPr userDrawn="1"/>
        </p:nvSpPr>
        <p:spPr>
          <a:xfrm>
            <a:off x="243840" y="228600"/>
            <a:ext cx="11704320" cy="6428590"/>
          </a:xfrm>
          <a:prstGeom prst="rect">
            <a:avLst/>
          </a:prstGeom>
          <a:noFill/>
          <a:ln w="53975">
            <a:solidFill>
              <a:srgbClr val="0C50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Slide Number Placeholder 5">
            <a:extLst>
              <a:ext uri="{FF2B5EF4-FFF2-40B4-BE49-F238E27FC236}">
                <a16:creationId xmlns:a16="http://schemas.microsoft.com/office/drawing/2014/main" id="{32731438-A808-4ABE-9C74-8A00C1994AFF}"/>
              </a:ext>
            </a:extLst>
          </p:cNvPr>
          <p:cNvSpPr txBox="1">
            <a:spLocks/>
          </p:cNvSpPr>
          <p:nvPr userDrawn="1"/>
        </p:nvSpPr>
        <p:spPr>
          <a:xfrm>
            <a:off x="11347854" y="6342194"/>
            <a:ext cx="588308" cy="365125"/>
          </a:xfrm>
          <a:prstGeom prst="rect">
            <a:avLst/>
          </a:prstGeom>
        </p:spPr>
        <p:txBody>
          <a:bodyPr vert="horz" lIns="68580" tIns="34290" rIns="68580" bIns="3429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675" smtClean="0">
                <a:solidFill>
                  <a:schemeClr val="tx1"/>
                </a:solidFill>
              </a:rPr>
              <a:pPr/>
              <a:t>‹#›</a:t>
            </a:fld>
            <a:endParaRPr lang="en-US" sz="675">
              <a:solidFill>
                <a:schemeClr val="tx1"/>
              </a:solidFill>
            </a:endParaRPr>
          </a:p>
        </p:txBody>
      </p:sp>
      <p:cxnSp>
        <p:nvCxnSpPr>
          <p:cNvPr id="10" name="Straight Connector 9">
            <a:extLst>
              <a:ext uri="{FF2B5EF4-FFF2-40B4-BE49-F238E27FC236}">
                <a16:creationId xmlns:a16="http://schemas.microsoft.com/office/drawing/2014/main" id="{C78C29CF-39A7-49EB-AC08-3814057156FC}"/>
              </a:ext>
            </a:extLst>
          </p:cNvPr>
          <p:cNvCxnSpPr>
            <a:cxnSpLocks/>
          </p:cNvCxnSpPr>
          <p:nvPr userDrawn="1"/>
        </p:nvCxnSpPr>
        <p:spPr>
          <a:xfrm>
            <a:off x="1518082" y="1286076"/>
            <a:ext cx="9155837" cy="0"/>
          </a:xfrm>
          <a:prstGeom prst="line">
            <a:avLst/>
          </a:prstGeom>
          <a:ln w="19050">
            <a:solidFill>
              <a:srgbClr val="2F52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144467"/>
      </p:ext>
    </p:extLst>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guide id="3" pos="7488">
          <p15:clr>
            <a:srgbClr val="FBAE40"/>
          </p15:clr>
        </p15:guide>
        <p15:guide id="4" pos="144">
          <p15:clr>
            <a:srgbClr val="FBAE40"/>
          </p15:clr>
        </p15:guide>
        <p15:guide id="5" orient="horz" pos="144">
          <p15:clr>
            <a:srgbClr val="FBAE40"/>
          </p15:clr>
        </p15:guide>
        <p15:guide id="6" orient="horz" pos="4224">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Section Break Ribbon Informal Dark Red">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 name="Picture 1"/>
          <p:cNvPicPr>
            <a:picLocks noChangeAspect="1"/>
          </p:cNvPicPr>
          <p:nvPr userDrawn="1"/>
        </p:nvPicPr>
        <p:blipFill rotWithShape="1">
          <a:blip r:embed="rId3">
            <a:extLst>
              <a:ext uri="{28A0092B-C50C-407E-A947-70E740481C1C}">
                <a14:useLocalDpi xmlns:a14="http://schemas.microsoft.com/office/drawing/2010/main" val="0"/>
              </a:ext>
            </a:extLst>
          </a:blip>
          <a:srcRect l="22941" t="288" b="11354"/>
          <a:stretch/>
        </p:blipFill>
        <p:spPr>
          <a:xfrm>
            <a:off x="0" y="19050"/>
            <a:ext cx="8958253" cy="6819900"/>
          </a:xfrm>
          <a:prstGeom prst="rect">
            <a:avLst/>
          </a:prstGeom>
          <a:effectLst>
            <a:outerShdw blurRad="50800" dist="38100" dir="5400000" algn="t" rotWithShape="0">
              <a:prstClr val="black">
                <a:alpha val="40000"/>
              </a:prstClr>
            </a:outerShdw>
          </a:effectLst>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8946" y="6417178"/>
            <a:ext cx="1549161" cy="308071"/>
          </a:xfrm>
          <a:prstGeom prst="rect">
            <a:avLst/>
          </a:prstGeom>
        </p:spPr>
      </p:pic>
      <p:sp>
        <p:nvSpPr>
          <p:cNvPr id="14" name="Slide Number Placeholder 5"/>
          <p:cNvSpPr txBox="1">
            <a:spLocks/>
          </p:cNvSpPr>
          <p:nvPr userDrawn="1"/>
        </p:nvSpPr>
        <p:spPr>
          <a:xfrm>
            <a:off x="11421986" y="6398560"/>
            <a:ext cx="588308" cy="365125"/>
          </a:xfrm>
          <a:prstGeom prst="rect">
            <a:avLst/>
          </a:prstGeom>
        </p:spPr>
        <p:txBody>
          <a:bodyPr vert="horz" lIns="68580" tIns="34290" rIns="68580" bIns="3429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675" smtClean="0">
                <a:solidFill>
                  <a:schemeClr val="bg1"/>
                </a:solidFill>
              </a:rPr>
              <a:pPr/>
              <a:t>‹#›</a:t>
            </a:fld>
            <a:endParaRPr lang="en-US" sz="675">
              <a:solidFill>
                <a:schemeClr val="bg1"/>
              </a:solidFill>
            </a:endParaRPr>
          </a:p>
        </p:txBody>
      </p:sp>
      <p:sp>
        <p:nvSpPr>
          <p:cNvPr id="16" name="Text Placeholder 9"/>
          <p:cNvSpPr>
            <a:spLocks noGrp="1"/>
          </p:cNvSpPr>
          <p:nvPr>
            <p:ph type="body" sz="quarter" idx="13"/>
          </p:nvPr>
        </p:nvSpPr>
        <p:spPr>
          <a:xfrm>
            <a:off x="5461000" y="3883184"/>
            <a:ext cx="6426200" cy="818807"/>
          </a:xfrm>
          <a:prstGeom prst="rect">
            <a:avLst/>
          </a:prstGeom>
        </p:spPr>
        <p:txBody>
          <a:bodyPr lIns="0" tIns="0" rIns="0" bIns="0">
            <a:noAutofit/>
          </a:bodyPr>
          <a:lstStyle>
            <a:lvl1pPr marL="0" indent="0">
              <a:buFontTx/>
              <a:buNone/>
              <a:defRPr sz="30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5614398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88">
          <p15:clr>
            <a:srgbClr val="FBAE40"/>
          </p15:clr>
        </p15:guide>
        <p15:guide id="4" pos="144">
          <p15:clr>
            <a:srgbClr val="FBAE40"/>
          </p15:clr>
        </p15:guide>
        <p15:guide id="5" orient="horz" pos="144">
          <p15:clr>
            <a:srgbClr val="FBAE40"/>
          </p15:clr>
        </p15:guide>
        <p15:guide id="6" orient="horz" pos="4176">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1127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r>
              <a:rPr lang="en-US"/>
              <a:t>Nov 2023- Abuja_DSD SI closure meeting_WHO HTS</a:t>
            </a:r>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3EDB005-A3A8-244D-9176-D7DF06EAD0E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145968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genda blu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lvl1pPr>
              <a:defRPr>
                <a:solidFill>
                  <a:schemeClr val="tx1"/>
                </a:solidFill>
              </a:defRPr>
            </a:lvl1pPr>
          </a:lstStyle>
          <a:p>
            <a:fld id="{CB2A9C5F-569E-41BE-B5E5-7CBFE1B687B2}" type="datetime1">
              <a:rPr lang="en-GB" smtClean="0"/>
              <a:pPr/>
              <a:t>25/06/2025</a:t>
            </a:fld>
            <a:endParaRPr lang="en-GB"/>
          </a:p>
        </p:txBody>
      </p:sp>
      <p:sp>
        <p:nvSpPr>
          <p:cNvPr id="8" name="Footer Placeholder 7"/>
          <p:cNvSpPr>
            <a:spLocks noGrp="1"/>
          </p:cNvSpPr>
          <p:nvPr>
            <p:ph type="ftr" sz="quarter" idx="31"/>
          </p:nvPr>
        </p:nvSpPr>
        <p:spPr bwMode="gray"/>
        <p:txBody>
          <a:bodyPr/>
          <a:lstStyle>
            <a:lvl1pPr>
              <a:defRPr>
                <a:solidFill>
                  <a:schemeClr val="tx1"/>
                </a:solidFill>
              </a:defRPr>
            </a:lvl1pPr>
          </a:lstStyle>
          <a:p>
            <a:r>
              <a:rPr lang="en-GB"/>
              <a:t>|     Title of the presentation</a:t>
            </a:r>
          </a:p>
        </p:txBody>
      </p:sp>
      <p:sp>
        <p:nvSpPr>
          <p:cNvPr id="9" name="Slide Number Placeholder 8"/>
          <p:cNvSpPr>
            <a:spLocks noGrp="1"/>
          </p:cNvSpPr>
          <p:nvPr>
            <p:ph type="sldNum" sz="quarter" idx="32"/>
          </p:nvPr>
        </p:nvSpPr>
        <p:spPr bwMode="gray"/>
        <p:txBody>
          <a:bodyPr/>
          <a:lstStyle>
            <a:lvl1pPr>
              <a:defRPr>
                <a:solidFill>
                  <a:schemeClr val="tx1"/>
                </a:solidFill>
              </a:defRPr>
            </a:lvl1pPr>
          </a:lstStyle>
          <a:p>
            <a:fld id="{A74CE0EA-F3B5-4684-BA10-C594598FDB9C}" type="slidenum">
              <a:rPr lang="en-GB" smtClean="0"/>
              <a:pPr/>
              <a:t>‹#›</a:t>
            </a:fld>
            <a:endParaRPr lang="en-GB"/>
          </a:p>
        </p:txBody>
      </p:sp>
      <p:sp>
        <p:nvSpPr>
          <p:cNvPr id="10" name="Title 9"/>
          <p:cNvSpPr>
            <a:spLocks noGrp="1"/>
          </p:cNvSpPr>
          <p:nvPr>
            <p:ph type="title"/>
          </p:nvPr>
        </p:nvSpPr>
        <p:spPr bwMode="gray">
          <a:xfrm>
            <a:off x="479999" y="359999"/>
            <a:ext cx="8160000" cy="720000"/>
          </a:xfrm>
        </p:spPr>
        <p:txBody>
          <a:bodyPr/>
          <a:lstStyle/>
          <a:p>
            <a:r>
              <a:rPr lang="en-US" noProof="0"/>
              <a:t>Click to edit Master title style</a:t>
            </a:r>
            <a:endParaRPr lang="en-GB" noProof="0"/>
          </a:p>
        </p:txBody>
      </p:sp>
      <p:sp>
        <p:nvSpPr>
          <p:cNvPr id="28" name="Rectangle 27"/>
          <p:cNvSpPr/>
          <p:nvPr/>
        </p:nvSpPr>
        <p:spPr bwMode="gray">
          <a:xfrm>
            <a:off x="480001" y="1800002"/>
            <a:ext cx="6367841" cy="142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solidFill>
                <a:schemeClr val="tx1"/>
              </a:solidFill>
            </a:endParaRPr>
          </a:p>
        </p:txBody>
      </p:sp>
      <p:sp>
        <p:nvSpPr>
          <p:cNvPr id="4" name="Text Placeholder 3"/>
          <p:cNvSpPr>
            <a:spLocks noGrp="1"/>
          </p:cNvSpPr>
          <p:nvPr>
            <p:ph type="body" sz="quarter" idx="33" hasCustomPrompt="1"/>
          </p:nvPr>
        </p:nvSpPr>
        <p:spPr>
          <a:xfrm>
            <a:off x="479999" y="214368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01</a:t>
            </a:r>
          </a:p>
        </p:txBody>
      </p:sp>
      <p:sp>
        <p:nvSpPr>
          <p:cNvPr id="31" name="Text Placeholder 3"/>
          <p:cNvSpPr>
            <a:spLocks noGrp="1"/>
          </p:cNvSpPr>
          <p:nvPr>
            <p:ph type="body" sz="quarter" idx="34" hasCustomPrompt="1"/>
          </p:nvPr>
        </p:nvSpPr>
        <p:spPr>
          <a:xfrm>
            <a:off x="1707437" y="214368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4" name="Text Placeholder 3"/>
          <p:cNvSpPr>
            <a:spLocks noGrp="1"/>
          </p:cNvSpPr>
          <p:nvPr>
            <p:ph type="body" sz="quarter" idx="35" hasCustomPrompt="1"/>
          </p:nvPr>
        </p:nvSpPr>
        <p:spPr>
          <a:xfrm>
            <a:off x="7432736" y="214368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36" name="Text Placeholder 3"/>
          <p:cNvSpPr>
            <a:spLocks noGrp="1"/>
          </p:cNvSpPr>
          <p:nvPr>
            <p:ph type="body" sz="quarter" idx="36" hasCustomPrompt="1"/>
          </p:nvPr>
        </p:nvSpPr>
        <p:spPr>
          <a:xfrm>
            <a:off x="479999" y="287792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707437" y="287792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7432736" y="287792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479999" y="361217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707437" y="361217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7432736" y="361217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479999" y="434641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707437" y="434641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7432736" y="434641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479999" y="508066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707437" y="508066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7432736" y="508066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479999" y="5814910"/>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707437" y="5814910"/>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7432736" y="5814910"/>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2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019946194"/>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lvl1pPr>
              <a:defRPr>
                <a:solidFill>
                  <a:schemeClr val="tx1"/>
                </a:solidFill>
              </a:defRPr>
            </a:lvl1pPr>
          </a:lstStyle>
          <a:p>
            <a:fld id="{CB2A9C5F-569E-41BE-B5E5-7CBFE1B687B2}" type="datetime1">
              <a:rPr lang="en-GB" smtClean="0"/>
              <a:pPr/>
              <a:t>25/06/2025</a:t>
            </a:fld>
            <a:endParaRPr lang="en-GB"/>
          </a:p>
        </p:txBody>
      </p:sp>
      <p:sp>
        <p:nvSpPr>
          <p:cNvPr id="4" name="Footer Placeholder 3"/>
          <p:cNvSpPr>
            <a:spLocks noGrp="1"/>
          </p:cNvSpPr>
          <p:nvPr>
            <p:ph type="ftr" sz="quarter" idx="11"/>
          </p:nvPr>
        </p:nvSpPr>
        <p:spPr bwMode="invGray"/>
        <p:txBody>
          <a:bodyPr/>
          <a:lstStyle>
            <a:lvl1pPr>
              <a:defRPr>
                <a:solidFill>
                  <a:schemeClr val="tx1"/>
                </a:solidFill>
              </a:defRPr>
            </a:lvl1pPr>
          </a:lstStyle>
          <a:p>
            <a:r>
              <a:rPr lang="en-GB"/>
              <a:t>|     Title of the presentation</a:t>
            </a:r>
          </a:p>
        </p:txBody>
      </p:sp>
      <p:sp>
        <p:nvSpPr>
          <p:cNvPr id="5" name="Slide Number Placeholder 4"/>
          <p:cNvSpPr>
            <a:spLocks noGrp="1"/>
          </p:cNvSpPr>
          <p:nvPr>
            <p:ph type="sldNum" sz="quarter" idx="12"/>
          </p:nvPr>
        </p:nvSpPr>
        <p:spPr bwMode="invGray"/>
        <p:txBody>
          <a:bodyPr/>
          <a:lstStyle>
            <a:lvl1pPr>
              <a:defRPr>
                <a:solidFill>
                  <a:schemeClr val="tx1"/>
                </a:solidFill>
              </a:defRPr>
            </a:lvl1pPr>
          </a:lstStyle>
          <a:p>
            <a:fld id="{A74CE0EA-F3B5-4684-BA10-C594598FDB9C}" type="slidenum">
              <a:rPr lang="en-GB" smtClean="0"/>
              <a:pPr/>
              <a:t>‹#›</a:t>
            </a:fld>
            <a:endParaRPr lang="en-GB"/>
          </a:p>
        </p:txBody>
      </p:sp>
      <p:sp>
        <p:nvSpPr>
          <p:cNvPr id="12"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3" name="Title 12"/>
          <p:cNvSpPr>
            <a:spLocks noGrp="1"/>
          </p:cNvSpPr>
          <p:nvPr>
            <p:ph type="title"/>
          </p:nvPr>
        </p:nvSpPr>
        <p:spPr bwMode="invGray"/>
        <p:txBody>
          <a:bodyPr/>
          <a:lstStyle/>
          <a:p>
            <a:r>
              <a:rPr lang="en-US" noProof="0"/>
              <a:t>Click to edit Master title style</a:t>
            </a:r>
            <a:endParaRPr lang="en-GB" noProof="0"/>
          </a:p>
        </p:txBody>
      </p:sp>
      <p:sp>
        <p:nvSpPr>
          <p:cNvPr id="10"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dirty="0"/>
              <a:t>One line Subtitle (optional)</a:t>
            </a:r>
          </a:p>
        </p:txBody>
      </p:sp>
    </p:spTree>
    <p:extLst>
      <p:ext uri="{BB962C8B-B14F-4D97-AF65-F5344CB8AC3E}">
        <p14:creationId xmlns:p14="http://schemas.microsoft.com/office/powerpoint/2010/main" val="1077317711"/>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Closing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6" name="Text Placeholder 35"/>
          <p:cNvSpPr>
            <a:spLocks noGrp="1"/>
          </p:cNvSpPr>
          <p:nvPr>
            <p:ph type="body" sz="quarter" idx="10" hasCustomPrompt="1"/>
          </p:nvPr>
        </p:nvSpPr>
        <p:spPr bwMode="gray">
          <a:xfrm>
            <a:off x="480000" y="6507006"/>
            <a:ext cx="5971600" cy="247650"/>
          </a:xfrm>
        </p:spPr>
        <p:txBody>
          <a:bodyPr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7"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dirty="0"/>
              <a:t>Click to edit </a:t>
            </a:r>
            <a:br>
              <a:rPr lang="en-GB" noProof="0" dirty="0"/>
            </a:br>
            <a:r>
              <a:rPr lang="en-GB" noProof="0" dirty="0"/>
              <a:t>Master title style</a:t>
            </a:r>
          </a:p>
        </p:txBody>
      </p:sp>
      <p:sp>
        <p:nvSpPr>
          <p:cNvPr id="9" name="Subtitle 2"/>
          <p:cNvSpPr>
            <a:spLocks noGrp="1"/>
          </p:cNvSpPr>
          <p:nvPr>
            <p:ph type="subTitle" idx="1"/>
          </p:nvPr>
        </p:nvSpPr>
        <p:spPr bwMode="gray">
          <a:xfrm>
            <a:off x="2" y="4482000"/>
            <a:ext cx="12191999" cy="1656000"/>
          </a:xfrm>
          <a:solidFill>
            <a:schemeClr val="tx2">
              <a:alpha val="90000"/>
            </a:schemeClr>
          </a:solidFill>
        </p:spPr>
        <p:txBody>
          <a:bodyPr lIns="468000" tIns="216000" rIns="360000" bIns="216000" numCol="3" anchor="t">
            <a:noAutofit/>
          </a:bodyPr>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dirty="0"/>
          </a:p>
        </p:txBody>
      </p:sp>
      <p:sp>
        <p:nvSpPr>
          <p:cNvPr id="10" name="Picture Placeholder 8"/>
          <p:cNvSpPr>
            <a:spLocks noGrp="1"/>
          </p:cNvSpPr>
          <p:nvPr>
            <p:ph type="pic" sz="quarter" idx="23" hasCustomPrompt="1"/>
          </p:nvPr>
        </p:nvSpPr>
        <p:spPr>
          <a:xfrm>
            <a:off x="8518300" y="485184"/>
            <a:ext cx="3172871" cy="111240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3361775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3F58A-9483-43D7-9BA5-BDFD0F598A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080E91-A0CC-4E3B-B1E5-126A68F866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2627EA-1ADA-419B-B18F-035BB1D10869}"/>
              </a:ext>
            </a:extLst>
          </p:cNvPr>
          <p:cNvSpPr>
            <a:spLocks noGrp="1"/>
          </p:cNvSpPr>
          <p:nvPr>
            <p:ph type="dt" sz="half" idx="10"/>
          </p:nvPr>
        </p:nvSpPr>
        <p:spPr/>
        <p:txBody>
          <a:bodyPr/>
          <a:lstStyle/>
          <a:p>
            <a:fld id="{CB2A9C5F-569E-41BE-B5E5-7CBFE1B687B2}" type="datetime1">
              <a:rPr lang="en-GB" smtClean="0"/>
              <a:pPr/>
              <a:t>25/06/2025</a:t>
            </a:fld>
            <a:endParaRPr lang="en-GB"/>
          </a:p>
        </p:txBody>
      </p:sp>
      <p:sp>
        <p:nvSpPr>
          <p:cNvPr id="5" name="Footer Placeholder 4">
            <a:extLst>
              <a:ext uri="{FF2B5EF4-FFF2-40B4-BE49-F238E27FC236}">
                <a16:creationId xmlns:a16="http://schemas.microsoft.com/office/drawing/2014/main" id="{D8F26AE1-4C1B-40A0-B033-C3D05CEED21F}"/>
              </a:ext>
            </a:extLst>
          </p:cNvPr>
          <p:cNvSpPr>
            <a:spLocks noGrp="1"/>
          </p:cNvSpPr>
          <p:nvPr>
            <p:ph type="ftr" sz="quarter" idx="11"/>
          </p:nvPr>
        </p:nvSpPr>
        <p:spPr/>
        <p:txBody>
          <a:bodyPr/>
          <a:lstStyle/>
          <a:p>
            <a:r>
              <a:rPr lang="en-GB"/>
              <a:t>|     Title of the presentation</a:t>
            </a:r>
          </a:p>
        </p:txBody>
      </p:sp>
      <p:sp>
        <p:nvSpPr>
          <p:cNvPr id="6" name="Slide Number Placeholder 5">
            <a:extLst>
              <a:ext uri="{FF2B5EF4-FFF2-40B4-BE49-F238E27FC236}">
                <a16:creationId xmlns:a16="http://schemas.microsoft.com/office/drawing/2014/main" id="{7D040241-2FDA-4B0B-8EDC-5753D1893EE0}"/>
              </a:ext>
            </a:extLst>
          </p:cNvPr>
          <p:cNvSpPr>
            <a:spLocks noGrp="1"/>
          </p:cNvSpPr>
          <p:nvPr>
            <p:ph type="sldNum" sz="quarter" idx="12"/>
          </p:nvPr>
        </p:nvSpPr>
        <p:spPr/>
        <p:txBody>
          <a:bodyPr/>
          <a:lstStyle/>
          <a:p>
            <a:fld id="{A74CE0EA-F3B5-4684-BA10-C594598FDB9C}" type="slidenum">
              <a:rPr lang="en-GB" smtClean="0"/>
              <a:pPr/>
              <a:t>‹#›</a:t>
            </a:fld>
            <a:endParaRPr lang="en-GB"/>
          </a:p>
        </p:txBody>
      </p:sp>
    </p:spTree>
    <p:extLst>
      <p:ext uri="{BB962C8B-B14F-4D97-AF65-F5344CB8AC3E}">
        <p14:creationId xmlns:p14="http://schemas.microsoft.com/office/powerpoint/2010/main" val="653160938"/>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_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algn="ctr">
              <a:defRPr sz="1400">
                <a:solidFill>
                  <a:schemeClr val="accent4"/>
                </a:solidFill>
              </a:defRPr>
            </a:lvl1pPr>
          </a:lstStyle>
          <a:p>
            <a:r>
              <a:rPr lang="en-GB" noProof="0" dirty="0"/>
              <a:t>Click on Icon to add picture, then arrange object (send to back)</a:t>
            </a:r>
            <a:br>
              <a:rPr lang="en-GB" noProof="0" dirty="0"/>
            </a:br>
            <a:r>
              <a:rPr lang="en-GB" noProof="0" dirty="0"/>
              <a:t>Change picture either by right mouse click on picture + „change picture“ </a:t>
            </a:r>
            <a:br>
              <a:rPr lang="en-GB" noProof="0" dirty="0"/>
            </a:br>
            <a:r>
              <a:rPr lang="en-GB" noProof="0" dirty="0"/>
              <a:t>or by deleting picture + resetting slide</a:t>
            </a:r>
          </a:p>
        </p:txBody>
      </p:sp>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noAutofit/>
          </a:bodyPr>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edit Master subtitle style</a:t>
            </a:r>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dirty="0"/>
              <a:t>Click to edit </a:t>
            </a:r>
            <a:br>
              <a:rPr lang="en-GB" noProof="0" dirty="0"/>
            </a:br>
            <a:r>
              <a:rPr lang="en-GB" noProof="0" dirty="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90"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www.who.int</a:t>
            </a:r>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Date</a:t>
            </a:r>
          </a:p>
        </p:txBody>
      </p:sp>
      <p:sp>
        <p:nvSpPr>
          <p:cNvPr id="10" name="Picture Placeholder 8"/>
          <p:cNvSpPr>
            <a:spLocks noGrp="1"/>
          </p:cNvSpPr>
          <p:nvPr>
            <p:ph type="pic" sz="quarter" idx="22" hasCustomPrompt="1"/>
          </p:nvPr>
        </p:nvSpPr>
        <p:spPr>
          <a:xfrm>
            <a:off x="8518300" y="485184"/>
            <a:ext cx="3172871" cy="111240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638709241"/>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dirty="0"/>
              <a:t>One line Subtitle (optional)</a:t>
            </a:r>
          </a:p>
        </p:txBody>
      </p:sp>
      <p:sp>
        <p:nvSpPr>
          <p:cNvPr id="4" name="Date Placeholder 3"/>
          <p:cNvSpPr>
            <a:spLocks noGrp="1"/>
          </p:cNvSpPr>
          <p:nvPr>
            <p:ph type="dt" sz="half" idx="14"/>
          </p:nvPr>
        </p:nvSpPr>
        <p:spPr bwMode="invGray"/>
        <p:txBody>
          <a:bodyPr/>
          <a:lstStyle/>
          <a:p>
            <a:fld id="{DCD9F9BF-D269-4020-816F-460E917B7A74}" type="datetime1">
              <a:rPr lang="en-GB" noProof="0" smtClean="0"/>
              <a:t>25/06/2025</a:t>
            </a:fld>
            <a:endParaRPr lang="en-GB" noProof="0"/>
          </a:p>
        </p:txBody>
      </p:sp>
      <p:sp>
        <p:nvSpPr>
          <p:cNvPr id="5" name="Footer Placeholder 4"/>
          <p:cNvSpPr>
            <a:spLocks noGrp="1"/>
          </p:cNvSpPr>
          <p:nvPr>
            <p:ph type="ftr" sz="quarter" idx="15"/>
          </p:nvPr>
        </p:nvSpPr>
        <p:spPr bwMode="invGray"/>
        <p:txBody>
          <a:bodyPr/>
          <a:lstStyle/>
          <a:p>
            <a:r>
              <a:rPr lang="en-GB" noProof="0"/>
              <a:t>|     Title of the presentation</a:t>
            </a:r>
          </a:p>
        </p:txBody>
      </p:sp>
      <p:sp>
        <p:nvSpPr>
          <p:cNvPr id="6" name="Slide Number Placeholder 5"/>
          <p:cNvSpPr>
            <a:spLocks noGrp="1"/>
          </p:cNvSpPr>
          <p:nvPr>
            <p:ph type="sldNum" sz="quarter" idx="16"/>
          </p:nvPr>
        </p:nvSpPr>
        <p:spPr bwMode="invGray"/>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dirty="0"/>
              <a:t>Click to edit Master title style</a:t>
            </a:r>
          </a:p>
        </p:txBody>
      </p:sp>
    </p:spTree>
    <p:extLst>
      <p:ext uri="{BB962C8B-B14F-4D97-AF65-F5344CB8AC3E}">
        <p14:creationId xmlns:p14="http://schemas.microsoft.com/office/powerpoint/2010/main" val="15205339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tx1"/>
                </a:solidFill>
              </a:defRPr>
            </a:lvl1pPr>
          </a:lstStyle>
          <a:p>
            <a:fld id="{AD0CC27D-0020-48D4-9B6C-9E6EA0640D93}" type="datetime1">
              <a:rPr lang="en-GB" smtClean="0"/>
              <a:pPr/>
              <a:t>25/06/2025</a:t>
            </a:fld>
            <a:endParaRPr lang="en-GB"/>
          </a:p>
        </p:txBody>
      </p:sp>
      <p:sp>
        <p:nvSpPr>
          <p:cNvPr id="19" name="Footer Placeholder 18"/>
          <p:cNvSpPr>
            <a:spLocks noGrp="1"/>
          </p:cNvSpPr>
          <p:nvPr>
            <p:ph type="ftr" sz="quarter" idx="15"/>
          </p:nvPr>
        </p:nvSpPr>
        <p:spPr bwMode="invGray">
          <a:noFill/>
        </p:spPr>
        <p:txBody>
          <a:bodyPr/>
          <a:lstStyle/>
          <a:p>
            <a:r>
              <a:rPr lang="en-GB" noProof="0"/>
              <a:t>|     Title of the presentation</a:t>
            </a:r>
          </a:p>
        </p:txBody>
      </p:sp>
      <p:sp>
        <p:nvSpPr>
          <p:cNvPr id="20" name="Slide Number Placeholder 19"/>
          <p:cNvSpPr>
            <a:spLocks noGrp="1"/>
          </p:cNvSpPr>
          <p:nvPr>
            <p:ph type="sldNum" sz="quarter" idx="16"/>
          </p:nvPr>
        </p:nvSpPr>
        <p:spPr bwMode="invGray">
          <a:noFill/>
        </p:spPr>
        <p:txBody>
          <a:bodyPr/>
          <a:lstStyle/>
          <a:p>
            <a:fld id="{A74CE0EA-F3B5-4684-BA10-C594598FDB9C}" type="slidenum">
              <a:rPr lang="en-GB" noProof="0" smtClean="0"/>
              <a:pPr/>
              <a:t>‹#›</a:t>
            </a:fld>
            <a:endParaRPr lang="en-GB" noProof="0"/>
          </a:p>
        </p:txBody>
      </p:sp>
      <p:sp>
        <p:nvSpPr>
          <p:cNvPr id="17" name="Text Placeholder 7"/>
          <p:cNvSpPr>
            <a:spLocks noGrp="1"/>
          </p:cNvSpPr>
          <p:nvPr>
            <p:ph type="body" sz="quarter" idx="21" hasCustomPrompt="1"/>
          </p:nvPr>
        </p:nvSpPr>
        <p:spPr bwMode="invGray">
          <a:xfrm>
            <a:off x="480000" y="6293651"/>
            <a:ext cx="11226365" cy="208579"/>
          </a:xfrm>
          <a:noFill/>
        </p:spPr>
        <p:txBody>
          <a:bodyPr anchor="t">
            <a:normAutofit/>
          </a:bodyPr>
          <a:lstStyle>
            <a:lvl1pPr>
              <a:defRPr sz="800" b="0">
                <a:solidFill>
                  <a:schemeClr val="tx1"/>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GB" noProof="0" dirty="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79999" y="1800000"/>
            <a:ext cx="11226365" cy="4237200"/>
          </a:xfrm>
          <a:noFill/>
        </p:spPr>
        <p:txBody>
          <a:bodyPr lIns="0" tIns="0" rIns="0" bIns="0"/>
          <a:lstStyle>
            <a:lvl1pPr>
              <a:lnSpc>
                <a:spcPct val="110000"/>
              </a:lnSpc>
              <a:defRPr sz="1400" b="1">
                <a:solidFill>
                  <a:schemeClr val="tx1"/>
                </a:solidFill>
                <a:latin typeface="+mn-lt"/>
              </a:defRPr>
            </a:lvl1pPr>
            <a:lvl2pPr>
              <a:lnSpc>
                <a:spcPct val="110000"/>
              </a:lnSpc>
              <a:defRPr sz="1400">
                <a:solidFill>
                  <a:schemeClr val="tx1"/>
                </a:solidFill>
                <a:latin typeface="+mn-lt"/>
              </a:defRPr>
            </a:lvl2pPr>
          </a:lstStyle>
          <a:p>
            <a:pPr lvl="0"/>
            <a:r>
              <a:rPr lang="en-GB" noProof="0" dirty="0"/>
              <a:t>Edit Master text styles</a:t>
            </a:r>
          </a:p>
          <a:p>
            <a:pPr lvl="1"/>
            <a:r>
              <a:rPr lang="en-GB" noProof="0" dirty="0"/>
              <a:t>Second level</a:t>
            </a:r>
          </a:p>
        </p:txBody>
      </p:sp>
    </p:spTree>
    <p:extLst>
      <p:ext uri="{BB962C8B-B14F-4D97-AF65-F5344CB8AC3E}">
        <p14:creationId xmlns:p14="http://schemas.microsoft.com/office/powerpoint/2010/main" val="16255802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p:nvPr>
        </p:nvSpPr>
        <p:spPr bwMode="invGray">
          <a:xfrm>
            <a:off x="6234364" y="1800000"/>
            <a:ext cx="5472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Date Placeholder 7"/>
          <p:cNvSpPr>
            <a:spLocks noGrp="1"/>
          </p:cNvSpPr>
          <p:nvPr>
            <p:ph type="dt" sz="half" idx="22"/>
          </p:nvPr>
        </p:nvSpPr>
        <p:spPr bwMode="invGray"/>
        <p:txBody>
          <a:bodyPr/>
          <a:lstStyle/>
          <a:p>
            <a:fld id="{39CDCE64-EE06-4559-BA59-FD6059702EC4}" type="datetime1">
              <a:rPr lang="en-GB" noProof="0" smtClean="0"/>
              <a:t>25/06/2025</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527739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dirty="0"/>
              <a:t>One line Subtitle (optional)</a:t>
            </a:r>
          </a:p>
        </p:txBody>
      </p:sp>
      <p:sp>
        <p:nvSpPr>
          <p:cNvPr id="4" name="Date Placeholder 3"/>
          <p:cNvSpPr>
            <a:spLocks noGrp="1"/>
          </p:cNvSpPr>
          <p:nvPr>
            <p:ph type="dt" sz="half" idx="14"/>
          </p:nvPr>
        </p:nvSpPr>
        <p:spPr bwMode="invGray"/>
        <p:txBody>
          <a:bodyPr/>
          <a:lstStyle/>
          <a:p>
            <a:fld id="{DCD9F9BF-D269-4020-816F-460E917B7A74}" type="datetime1">
              <a:rPr lang="en-GB" noProof="0" smtClean="0"/>
              <a:t>25/06/2025</a:t>
            </a:fld>
            <a:endParaRPr lang="en-GB" noProof="0"/>
          </a:p>
        </p:txBody>
      </p:sp>
      <p:sp>
        <p:nvSpPr>
          <p:cNvPr id="5" name="Footer Placeholder 4"/>
          <p:cNvSpPr>
            <a:spLocks noGrp="1"/>
          </p:cNvSpPr>
          <p:nvPr>
            <p:ph type="ftr" sz="quarter" idx="15"/>
          </p:nvPr>
        </p:nvSpPr>
        <p:spPr bwMode="invGray"/>
        <p:txBody>
          <a:bodyPr/>
          <a:lstStyle/>
          <a:p>
            <a:r>
              <a:rPr lang="en-GB" noProof="0"/>
              <a:t>|     Title of the presentation</a:t>
            </a:r>
          </a:p>
        </p:txBody>
      </p:sp>
      <p:sp>
        <p:nvSpPr>
          <p:cNvPr id="6" name="Slide Number Placeholder 5"/>
          <p:cNvSpPr>
            <a:spLocks noGrp="1"/>
          </p:cNvSpPr>
          <p:nvPr>
            <p:ph type="sldNum" sz="quarter" idx="16"/>
          </p:nvPr>
        </p:nvSpPr>
        <p:spPr bwMode="invGray"/>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US" noProof="0"/>
              <a:t>Click to edit Master title style</a:t>
            </a:r>
            <a:endParaRPr lang="en-GB" noProof="0" dirty="0"/>
          </a:p>
        </p:txBody>
      </p:sp>
    </p:spTree>
    <p:extLst>
      <p:ext uri="{BB962C8B-B14F-4D97-AF65-F5344CB8AC3E}">
        <p14:creationId xmlns:p14="http://schemas.microsoft.com/office/powerpoint/2010/main" val="38221567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1_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92000" cy="6858000"/>
          </a:xfrm>
          <a:solidFill>
            <a:schemeClr val="bg1"/>
          </a:solidFill>
        </p:spPr>
        <p:txBody>
          <a:bodyPr wrap="square" tIns="1980000" bIns="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 then arrange object (send to back)</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468000" tIns="180000" rIns="360000" bIns="180000">
            <a:noAutofit/>
          </a:bodyPr>
          <a:lstStyle>
            <a:lvl1pPr>
              <a:defRPr sz="2800" b="1">
                <a:solidFill>
                  <a:schemeClr val="bg1"/>
                </a:solidFill>
                <a:latin typeface="+mj-lt"/>
              </a:defRPr>
            </a:lvl1pPr>
            <a:lvl2pPr marL="541338" indent="-274638">
              <a:tabLst>
                <a:tab pos="1614488" algn="l"/>
              </a:tabLst>
              <a:defRPr sz="2800">
                <a:solidFill>
                  <a:schemeClr val="bg1"/>
                </a:solidFill>
                <a:latin typeface="+mj-lt"/>
              </a:defRPr>
            </a:lvl2pPr>
          </a:lstStyle>
          <a:p>
            <a:pPr lvl="0"/>
            <a:r>
              <a:rPr lang="en-GB" noProof="0" dirty="0"/>
              <a:t>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fld id="{A68D69CF-73BC-4E26-B56A-FEC2ABB77ED4}" type="datetime1">
              <a:rPr lang="en-GB" smtClean="0"/>
              <a:pPr/>
              <a:t>25/06/2025</a:t>
            </a:fld>
            <a:endParaRPr lang="en-GB"/>
          </a:p>
        </p:txBody>
      </p:sp>
      <p:sp>
        <p:nvSpPr>
          <p:cNvPr id="3" name="Footer Placeholder 2"/>
          <p:cNvSpPr>
            <a:spLocks noGrp="1"/>
          </p:cNvSpPr>
          <p:nvPr>
            <p:ph type="ftr" sz="quarter" idx="20"/>
          </p:nvPr>
        </p:nvSpPr>
        <p:spPr bwMode="gray"/>
        <p:txBody>
          <a:bodyPr/>
          <a:lstStyle>
            <a:lvl1pPr>
              <a:defRPr>
                <a:solidFill>
                  <a:schemeClr val="tx1"/>
                </a:solidFill>
              </a:defRPr>
            </a:lvl1pPr>
          </a:lstStyle>
          <a:p>
            <a:r>
              <a:rPr lang="en-GB"/>
              <a:t>|     Title of the presentation</a:t>
            </a:r>
          </a:p>
        </p:txBody>
      </p:sp>
      <p:sp>
        <p:nvSpPr>
          <p:cNvPr id="4" name="Slide Number Placeholder 3"/>
          <p:cNvSpPr>
            <a:spLocks noGrp="1"/>
          </p:cNvSpPr>
          <p:nvPr>
            <p:ph type="sldNum" sz="quarter" idx="21"/>
          </p:nvPr>
        </p:nvSpPr>
        <p:spPr bwMode="gray"/>
        <p:txBody>
          <a:bodyPr/>
          <a:lstStyle>
            <a:lvl1pPr>
              <a:defRPr>
                <a:solidFill>
                  <a:schemeClr val="tx1"/>
                </a:solidFill>
              </a:defRPr>
            </a:lvl1pPr>
          </a:lstStyle>
          <a:p>
            <a:fld id="{A74CE0EA-F3B5-4684-BA10-C594598FDB9C}" type="slidenum">
              <a:rPr lang="en-GB" smtClean="0"/>
              <a:pPr/>
              <a:t>‹#›</a:t>
            </a:fld>
            <a:endParaRPr lang="en-GB"/>
          </a:p>
        </p:txBody>
      </p:sp>
      <p:sp>
        <p:nvSpPr>
          <p:cNvPr id="15" name="Text Placeholder 7"/>
          <p:cNvSpPr>
            <a:spLocks noGrp="1"/>
          </p:cNvSpPr>
          <p:nvPr>
            <p:ph type="body" sz="quarter" idx="22" hasCustomPrompt="1"/>
          </p:nvPr>
        </p:nvSpPr>
        <p:spPr bwMode="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dirty="0"/>
              <a:t>Click to edit Master title style</a:t>
            </a:r>
          </a:p>
        </p:txBody>
      </p:sp>
      <p:sp>
        <p:nvSpPr>
          <p:cNvPr id="13" name="Picture Placeholder 5"/>
          <p:cNvSpPr>
            <a:spLocks noGrp="1"/>
          </p:cNvSpPr>
          <p:nvPr>
            <p:ph type="pic" sz="quarter" idx="24" hasCustomPrompt="1"/>
          </p:nvPr>
        </p:nvSpPr>
        <p:spPr bwMode="gray">
          <a:xfrm>
            <a:off x="9737763" y="371958"/>
            <a:ext cx="1976400" cy="694800"/>
          </a:xfrm>
          <a:blipFill dpi="0" rotWithShape="1">
            <a:blip r:embed="rId2" cstate="print">
              <a:extLst>
                <a:ext uri="{28A0092B-C50C-407E-A947-70E740481C1C}">
                  <a14:useLocalDpi xmlns:a14="http://schemas.microsoft.com/office/drawing/2010/main"/>
                </a:ext>
              </a:extLst>
            </a:blip>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28097695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_Closing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6" name="Text Placeholder 35"/>
          <p:cNvSpPr>
            <a:spLocks noGrp="1"/>
          </p:cNvSpPr>
          <p:nvPr>
            <p:ph type="body" sz="quarter" idx="10" hasCustomPrompt="1"/>
          </p:nvPr>
        </p:nvSpPr>
        <p:spPr bwMode="gray">
          <a:xfrm>
            <a:off x="480000" y="6507006"/>
            <a:ext cx="5971600" cy="247650"/>
          </a:xfrm>
        </p:spPr>
        <p:txBody>
          <a:bodyPr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7"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dirty="0"/>
              <a:t>Click to edit </a:t>
            </a:r>
            <a:br>
              <a:rPr lang="en-GB" noProof="0" dirty="0"/>
            </a:br>
            <a:r>
              <a:rPr lang="en-GB" noProof="0" dirty="0"/>
              <a:t>Master title style</a:t>
            </a:r>
          </a:p>
        </p:txBody>
      </p:sp>
      <p:sp>
        <p:nvSpPr>
          <p:cNvPr id="9" name="Subtitle 2"/>
          <p:cNvSpPr>
            <a:spLocks noGrp="1"/>
          </p:cNvSpPr>
          <p:nvPr>
            <p:ph type="subTitle" idx="1"/>
          </p:nvPr>
        </p:nvSpPr>
        <p:spPr bwMode="gray">
          <a:xfrm>
            <a:off x="2" y="4482000"/>
            <a:ext cx="12191999" cy="1656000"/>
          </a:xfrm>
          <a:solidFill>
            <a:schemeClr val="tx2">
              <a:alpha val="90000"/>
            </a:schemeClr>
          </a:solidFill>
        </p:spPr>
        <p:txBody>
          <a:bodyPr lIns="468000" tIns="216000" rIns="360000" bIns="216000" numCol="3" anchor="t">
            <a:noAutofit/>
          </a:bodyPr>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noProof="0" dirty="0"/>
          </a:p>
        </p:txBody>
      </p:sp>
      <p:sp>
        <p:nvSpPr>
          <p:cNvPr id="10" name="Picture Placeholder 8"/>
          <p:cNvSpPr>
            <a:spLocks noGrp="1"/>
          </p:cNvSpPr>
          <p:nvPr>
            <p:ph type="pic" sz="quarter" idx="23" hasCustomPrompt="1"/>
          </p:nvPr>
        </p:nvSpPr>
        <p:spPr>
          <a:xfrm>
            <a:off x="8518300" y="485184"/>
            <a:ext cx="3172871" cy="111240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726919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9CCB02-883C-4CCF-ACDB-E9002267C412}" type="datetimeFigureOut">
              <a:rPr lang="en-US" smtClean="0"/>
              <a:t>6/25/2025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2850502-341B-4D54-95DD-9223B0290FED}" type="slidenum">
              <a:rPr lang="en-US" smtClean="0"/>
              <a:t>‹#›</a:t>
            </a:fld>
            <a:endParaRPr lang="en-US" dirty="0"/>
          </a:p>
        </p:txBody>
      </p:sp>
    </p:spTree>
    <p:extLst>
      <p:ext uri="{BB962C8B-B14F-4D97-AF65-F5344CB8AC3E}">
        <p14:creationId xmlns:p14="http://schemas.microsoft.com/office/powerpoint/2010/main" val="22246432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blue">
    <p:spTree>
      <p:nvGrpSpPr>
        <p:cNvPr id="1" name=""/>
        <p:cNvGrpSpPr/>
        <p:nvPr/>
      </p:nvGrpSpPr>
      <p:grpSpPr>
        <a:xfrm>
          <a:off x="0" y="0"/>
          <a:ext cx="0" cy="0"/>
          <a:chOff x="0" y="0"/>
          <a:chExt cx="0" cy="0"/>
        </a:xfrm>
      </p:grpSpPr>
      <p:sp>
        <p:nvSpPr>
          <p:cNvPr id="61" name="Picture Placeholder 4"/>
          <p:cNvSpPr>
            <a:spLocks noGrp="1"/>
          </p:cNvSpPr>
          <p:nvPr>
            <p:ph type="pic" sz="quarter" idx="13"/>
          </p:nvPr>
        </p:nvSpPr>
        <p:spPr bwMode="gray">
          <a:xfrm>
            <a:off x="0" y="0"/>
            <a:ext cx="12192000" cy="6858000"/>
          </a:xfrm>
          <a:solidFill>
            <a:schemeClr val="bg1"/>
          </a:solidFill>
        </p:spPr>
        <p:txBody>
          <a:bodyPr bIns="1980000" anchor="ctr">
            <a:normAutofit/>
          </a:bodyPr>
          <a:lstStyle>
            <a:lvl1pPr algn="ctr">
              <a:defRPr sz="1400">
                <a:solidFill>
                  <a:schemeClr val="accent4"/>
                </a:solidFill>
              </a:defRPr>
            </a:lvl1pPr>
          </a:lstStyle>
          <a:p>
            <a:pPr lvl="0"/>
            <a:r>
              <a:rPr lang="en-US" noProof="0"/>
              <a:t>Click icon to add picture</a:t>
            </a:r>
            <a:endParaRPr lang="en-GB" noProof="0" dirty="0"/>
          </a:p>
        </p:txBody>
      </p:sp>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edit Master subtitle style</a:t>
            </a:r>
          </a:p>
        </p:txBody>
      </p:sp>
      <p:sp>
        <p:nvSpPr>
          <p:cNvPr id="2" name="Title 1"/>
          <p:cNvSpPr>
            <a:spLocks noGrp="1"/>
          </p:cNvSpPr>
          <p:nvPr>
            <p:ph type="ctrTitle"/>
          </p:nvPr>
        </p:nvSpPr>
        <p:spPr bwMode="gray">
          <a:xfrm>
            <a:off x="0" y="485184"/>
            <a:ext cx="7344000" cy="1119158"/>
          </a:xfrm>
          <a:noFill/>
        </p:spPr>
        <p:txBody>
          <a:bodyPr lIns="468000" tIns="72000" rIns="450000" bIns="180000" anchor="t">
            <a:noAutofit/>
          </a:bodyPr>
          <a:lstStyle>
            <a:lvl1pPr algn="l">
              <a:lnSpc>
                <a:spcPct val="85000"/>
              </a:lnSpc>
              <a:defRPr sz="4200">
                <a:solidFill>
                  <a:schemeClr val="tx2"/>
                </a:solidFill>
                <a:latin typeface="+mj-lt"/>
              </a:defRPr>
            </a:lvl1pPr>
          </a:lstStyle>
          <a:p>
            <a:r>
              <a:rPr lang="en-US" noProof="0"/>
              <a:t>Click to edit Master title style</a:t>
            </a:r>
            <a:endParaRPr lang="en-GB" noProof="0" dirty="0"/>
          </a:p>
        </p:txBody>
      </p:sp>
      <p:sp>
        <p:nvSpPr>
          <p:cNvPr id="36" name="Text Placeholder 35"/>
          <p:cNvSpPr>
            <a:spLocks noGrp="1"/>
          </p:cNvSpPr>
          <p:nvPr>
            <p:ph type="body" sz="quarter" idx="10"/>
          </p:nvPr>
        </p:nvSpPr>
        <p:spPr bwMode="gray">
          <a:xfrm>
            <a:off x="480000" y="6507006"/>
            <a:ext cx="5971600" cy="247650"/>
          </a:xfrm>
        </p:spPr>
        <p:txBody>
          <a:bodyPr lIns="0" anchor="ct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US" noProof="0"/>
              <a:t>Click to edit Master text styles</a:t>
            </a:r>
          </a:p>
        </p:txBody>
      </p:sp>
      <p:sp>
        <p:nvSpPr>
          <p:cNvPr id="90" name="Text Placeholder 35"/>
          <p:cNvSpPr>
            <a:spLocks noGrp="1"/>
          </p:cNvSpPr>
          <p:nvPr>
            <p:ph type="body" sz="quarter" idx="16"/>
          </p:nvPr>
        </p:nvSpPr>
        <p:spPr bwMode="gray">
          <a:xfrm>
            <a:off x="9495913" y="6476048"/>
            <a:ext cx="2195259" cy="247650"/>
          </a:xfrm>
        </p:spPr>
        <p:txBody>
          <a:bodyPr rIns="0" anchor="ct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US" noProof="0"/>
              <a:t>Click to edit Master text styles</a:t>
            </a:r>
          </a:p>
        </p:txBody>
      </p:sp>
      <p:sp>
        <p:nvSpPr>
          <p:cNvPr id="62" name="Text Placeholder 35"/>
          <p:cNvSpPr>
            <a:spLocks noGrp="1"/>
          </p:cNvSpPr>
          <p:nvPr>
            <p:ph type="body" sz="quarter" idx="15"/>
          </p:nvPr>
        </p:nvSpPr>
        <p:spPr bwMode="gray">
          <a:xfrm>
            <a:off x="479999" y="5440855"/>
            <a:ext cx="11211172" cy="288000"/>
          </a:xfrm>
        </p:spPr>
        <p:txBody>
          <a:bodyPr lIns="0" rIns="90000"/>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US" noProof="0"/>
              <a:t>Click to edit Master text styles</a:t>
            </a:r>
          </a:p>
        </p:txBody>
      </p:sp>
      <p:sp>
        <p:nvSpPr>
          <p:cNvPr id="10" name="Picture Placeholder 8"/>
          <p:cNvSpPr>
            <a:spLocks noGrp="1"/>
          </p:cNvSpPr>
          <p:nvPr>
            <p:ph type="pic" sz="quarter" idx="22"/>
          </p:nvPr>
        </p:nvSpPr>
        <p:spPr>
          <a:xfrm>
            <a:off x="8518300" y="485184"/>
            <a:ext cx="3172871" cy="11124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pPr lvl="0"/>
            <a:r>
              <a:rPr lang="en-US" noProof="0"/>
              <a:t>Click icon to add picture</a:t>
            </a:r>
            <a:endParaRPr lang="en-GB" noProof="0"/>
          </a:p>
        </p:txBody>
      </p:sp>
    </p:spTree>
    <p:extLst>
      <p:ext uri="{BB962C8B-B14F-4D97-AF65-F5344CB8AC3E}">
        <p14:creationId xmlns:p14="http://schemas.microsoft.com/office/powerpoint/2010/main" val="1474783546"/>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a:t>Click to edit Master text styles</a:t>
            </a:r>
          </a:p>
        </p:txBody>
      </p:sp>
      <p:sp>
        <p:nvSpPr>
          <p:cNvPr id="13"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US" noProof="0"/>
              <a:t>Click to edit Master text styles</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dirty="0"/>
              <a:t>Click to edit Master title style</a:t>
            </a:r>
          </a:p>
        </p:txBody>
      </p:sp>
      <p:sp>
        <p:nvSpPr>
          <p:cNvPr id="6" name="Date Placeholder 3">
            <a:extLst>
              <a:ext uri="{FF2B5EF4-FFF2-40B4-BE49-F238E27FC236}">
                <a16:creationId xmlns:a16="http://schemas.microsoft.com/office/drawing/2014/main" id="{468863B9-3E6F-48E8-865B-15F887A96F6B}"/>
              </a:ext>
            </a:extLst>
          </p:cNvPr>
          <p:cNvSpPr>
            <a:spLocks noGrp="1"/>
          </p:cNvSpPr>
          <p:nvPr>
            <p:ph type="dt" sz="half" idx="22"/>
          </p:nvPr>
        </p:nvSpPr>
        <p:spPr/>
        <p:txBody>
          <a:bodyPr/>
          <a:lstStyle>
            <a:lvl1pPr>
              <a:defRPr/>
            </a:lvl1pPr>
          </a:lstStyle>
          <a:p>
            <a:pPr>
              <a:defRPr/>
            </a:pPr>
            <a:fld id="{9CD38B1C-FCCB-4701-8F93-FC8797397D4E}" type="datetime1">
              <a:rPr lang="en-GB"/>
              <a:pPr>
                <a:defRPr/>
              </a:pPr>
              <a:t>25/06/2025</a:t>
            </a:fld>
            <a:endParaRPr lang="en-GB"/>
          </a:p>
        </p:txBody>
      </p:sp>
      <p:sp>
        <p:nvSpPr>
          <p:cNvPr id="9" name="Footer Placeholder 4">
            <a:extLst>
              <a:ext uri="{FF2B5EF4-FFF2-40B4-BE49-F238E27FC236}">
                <a16:creationId xmlns:a16="http://schemas.microsoft.com/office/drawing/2014/main" id="{2FE222F0-B108-457B-AF5D-C19F3B36BC74}"/>
              </a:ext>
            </a:extLst>
          </p:cNvPr>
          <p:cNvSpPr>
            <a:spLocks noGrp="1"/>
          </p:cNvSpPr>
          <p:nvPr>
            <p:ph type="ftr" sz="quarter" idx="23"/>
          </p:nvPr>
        </p:nvSpPr>
        <p:spPr/>
        <p:txBody>
          <a:bodyPr/>
          <a:lstStyle>
            <a:lvl1pPr>
              <a:defRPr/>
            </a:lvl1pPr>
          </a:lstStyle>
          <a:p>
            <a:pPr>
              <a:defRPr/>
            </a:pPr>
            <a:r>
              <a:rPr lang="en-GB"/>
              <a:t>|     Title of the presentation</a:t>
            </a:r>
          </a:p>
        </p:txBody>
      </p:sp>
      <p:sp>
        <p:nvSpPr>
          <p:cNvPr id="10" name="Slide Number Placeholder 5">
            <a:extLst>
              <a:ext uri="{FF2B5EF4-FFF2-40B4-BE49-F238E27FC236}">
                <a16:creationId xmlns:a16="http://schemas.microsoft.com/office/drawing/2014/main" id="{8D2D12D3-C8F6-4F4B-BDB8-F97611B366B1}"/>
              </a:ext>
            </a:extLst>
          </p:cNvPr>
          <p:cNvSpPr>
            <a:spLocks noGrp="1"/>
          </p:cNvSpPr>
          <p:nvPr>
            <p:ph type="sldNum" sz="quarter" idx="24"/>
          </p:nvPr>
        </p:nvSpPr>
        <p:spPr/>
        <p:txBody>
          <a:bodyPr/>
          <a:lstStyle>
            <a:lvl1pPr>
              <a:defRPr/>
            </a:lvl1pPr>
          </a:lstStyle>
          <a:p>
            <a:pPr>
              <a:defRPr/>
            </a:pPr>
            <a:fld id="{3749EF42-A75F-4038-A2EC-82A7A0051922}" type="slidenum">
              <a:rPr lang="en-GB" altLang="en-US"/>
              <a:pPr>
                <a:defRPr/>
              </a:pPr>
              <a:t>‹#›</a:t>
            </a:fld>
            <a:endParaRPr lang="en-GB" altLang="en-US"/>
          </a:p>
        </p:txBody>
      </p:sp>
    </p:spTree>
    <p:extLst>
      <p:ext uri="{BB962C8B-B14F-4D97-AF65-F5344CB8AC3E}">
        <p14:creationId xmlns:p14="http://schemas.microsoft.com/office/powerpoint/2010/main" val="5889143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p:nvPr>
        </p:nvSpPr>
        <p:spPr bwMode="invGray">
          <a:xfrm>
            <a:off x="6234364" y="1800000"/>
            <a:ext cx="5472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1"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US" noProof="0"/>
              <a:t>Click to edit Master text styles</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a:t>Click to edit Master text styles</a:t>
            </a:r>
          </a:p>
        </p:txBody>
      </p:sp>
      <p:sp>
        <p:nvSpPr>
          <p:cNvPr id="7" name="Date Placeholder 3">
            <a:extLst>
              <a:ext uri="{FF2B5EF4-FFF2-40B4-BE49-F238E27FC236}">
                <a16:creationId xmlns:a16="http://schemas.microsoft.com/office/drawing/2014/main" id="{53A81279-A773-45C3-BEF2-E9BCF347DFB1}"/>
              </a:ext>
            </a:extLst>
          </p:cNvPr>
          <p:cNvSpPr>
            <a:spLocks noGrp="1"/>
          </p:cNvSpPr>
          <p:nvPr>
            <p:ph type="dt" sz="half" idx="22"/>
          </p:nvPr>
        </p:nvSpPr>
        <p:spPr/>
        <p:txBody>
          <a:bodyPr/>
          <a:lstStyle>
            <a:lvl1pPr>
              <a:defRPr/>
            </a:lvl1pPr>
          </a:lstStyle>
          <a:p>
            <a:pPr>
              <a:defRPr/>
            </a:pPr>
            <a:fld id="{113F66E8-1F5D-4D8F-A456-868DF77627DB}" type="datetime1">
              <a:rPr lang="en-GB"/>
              <a:pPr>
                <a:defRPr/>
              </a:pPr>
              <a:t>25/06/2025</a:t>
            </a:fld>
            <a:endParaRPr lang="en-GB"/>
          </a:p>
        </p:txBody>
      </p:sp>
      <p:sp>
        <p:nvSpPr>
          <p:cNvPr id="8" name="Footer Placeholder 4">
            <a:extLst>
              <a:ext uri="{FF2B5EF4-FFF2-40B4-BE49-F238E27FC236}">
                <a16:creationId xmlns:a16="http://schemas.microsoft.com/office/drawing/2014/main" id="{92A6EF0E-BDD5-4AD2-99EA-8C3F016F95DF}"/>
              </a:ext>
            </a:extLst>
          </p:cNvPr>
          <p:cNvSpPr>
            <a:spLocks noGrp="1"/>
          </p:cNvSpPr>
          <p:nvPr>
            <p:ph type="ftr" sz="quarter" idx="23"/>
          </p:nvPr>
        </p:nvSpPr>
        <p:spPr/>
        <p:txBody>
          <a:bodyPr/>
          <a:lstStyle>
            <a:lvl1pPr>
              <a:defRPr/>
            </a:lvl1pPr>
          </a:lstStyle>
          <a:p>
            <a:pPr>
              <a:defRPr/>
            </a:pPr>
            <a:r>
              <a:rPr lang="en-GB"/>
              <a:t>|     Title of the presentation</a:t>
            </a:r>
          </a:p>
        </p:txBody>
      </p:sp>
      <p:sp>
        <p:nvSpPr>
          <p:cNvPr id="9" name="Slide Number Placeholder 5">
            <a:extLst>
              <a:ext uri="{FF2B5EF4-FFF2-40B4-BE49-F238E27FC236}">
                <a16:creationId xmlns:a16="http://schemas.microsoft.com/office/drawing/2014/main" id="{991FE19E-D6EE-41F6-A247-09E119DD666E}"/>
              </a:ext>
            </a:extLst>
          </p:cNvPr>
          <p:cNvSpPr>
            <a:spLocks noGrp="1"/>
          </p:cNvSpPr>
          <p:nvPr>
            <p:ph type="sldNum" sz="quarter" idx="24"/>
          </p:nvPr>
        </p:nvSpPr>
        <p:spPr/>
        <p:txBody>
          <a:bodyPr/>
          <a:lstStyle>
            <a:lvl1pPr>
              <a:defRPr/>
            </a:lvl1pPr>
          </a:lstStyle>
          <a:p>
            <a:pPr>
              <a:defRPr/>
            </a:pPr>
            <a:fld id="{2B784AD9-0781-4DEB-8AF5-30BF3EB9BC30}" type="slidenum">
              <a:rPr lang="en-GB" altLang="en-US"/>
              <a:pPr>
                <a:defRPr/>
              </a:pPr>
              <a:t>‹#›</a:t>
            </a:fld>
            <a:endParaRPr lang="en-GB" altLang="en-US"/>
          </a:p>
        </p:txBody>
      </p:sp>
    </p:spTree>
    <p:extLst>
      <p:ext uri="{BB962C8B-B14F-4D97-AF65-F5344CB8AC3E}">
        <p14:creationId xmlns:p14="http://schemas.microsoft.com/office/powerpoint/2010/main" val="33215622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 boxes blue">
    <p:spTree>
      <p:nvGrpSpPr>
        <p:cNvPr id="1" name=""/>
        <p:cNvGrpSpPr/>
        <p:nvPr/>
      </p:nvGrpSpPr>
      <p:grpSpPr>
        <a:xfrm>
          <a:off x="0" y="0"/>
          <a:ext cx="0" cy="0"/>
          <a:chOff x="0" y="0"/>
          <a:chExt cx="0" cy="0"/>
        </a:xfrm>
      </p:grpSpPr>
      <p:sp>
        <p:nvSpPr>
          <p:cNvPr id="21"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US" noProof="0"/>
              <a:t>Click to edit Master text styles</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387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bwMode="invGray">
          <a:xfrm>
            <a:off x="6234364" y="2160000"/>
            <a:ext cx="5472000" cy="387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8"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a:t>Click to edit Master text styles</a:t>
            </a:r>
          </a:p>
        </p:txBody>
      </p:sp>
      <p:sp>
        <p:nvSpPr>
          <p:cNvPr id="25" name="Text Placeholder 5"/>
          <p:cNvSpPr>
            <a:spLocks noGrp="1"/>
          </p:cNvSpPr>
          <p:nvPr>
            <p:ph type="body" sz="quarter" idx="27"/>
          </p:nvPr>
        </p:nvSpPr>
        <p:spPr bwMode="invGray">
          <a:xfrm>
            <a:off x="479999" y="1800000"/>
            <a:ext cx="5472001" cy="252012"/>
          </a:xfrm>
          <a:solidFill>
            <a:srgbClr val="009CDE"/>
          </a:solidFill>
        </p:spPr>
        <p:txBody>
          <a:bodyPr lIns="72000" tIns="18000" rIns="72000" bIns="1800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bwMode="invGray">
          <a:xfrm>
            <a:off x="6234365" y="1800000"/>
            <a:ext cx="5472000" cy="252012"/>
          </a:xfrm>
          <a:solidFill>
            <a:srgbClr val="009CDE"/>
          </a:solidFill>
        </p:spPr>
        <p:txBody>
          <a:bodyPr lIns="72000" tIns="18000" rIns="72000" bIns="18000" anchor="ctr">
            <a:normAutofit/>
          </a:bodyPr>
          <a:lstStyle>
            <a:lvl1pPr>
              <a:defRPr lang="en-US" sz="1400" b="1" dirty="0">
                <a:solidFill>
                  <a:schemeClr val="bg1"/>
                </a:solidFill>
                <a:latin typeface="+mj-lt"/>
              </a:defRPr>
            </a:lvl1pPr>
          </a:lstStyle>
          <a:p>
            <a:pPr lvl="0"/>
            <a:r>
              <a:rPr lang="en-GB" noProof="0" dirty="0"/>
              <a:t>Edit Master text styles</a:t>
            </a:r>
          </a:p>
        </p:txBody>
      </p:sp>
      <p:sp>
        <p:nvSpPr>
          <p:cNvPr id="9" name="Date Placeholder 3">
            <a:extLst>
              <a:ext uri="{FF2B5EF4-FFF2-40B4-BE49-F238E27FC236}">
                <a16:creationId xmlns:a16="http://schemas.microsoft.com/office/drawing/2014/main" id="{18DBA545-DA51-410B-B2EC-749B8E5ADBD5}"/>
              </a:ext>
            </a:extLst>
          </p:cNvPr>
          <p:cNvSpPr>
            <a:spLocks noGrp="1"/>
          </p:cNvSpPr>
          <p:nvPr>
            <p:ph type="dt" sz="half" idx="29"/>
          </p:nvPr>
        </p:nvSpPr>
        <p:spPr/>
        <p:txBody>
          <a:bodyPr/>
          <a:lstStyle>
            <a:lvl1pPr>
              <a:defRPr/>
            </a:lvl1pPr>
          </a:lstStyle>
          <a:p>
            <a:pPr>
              <a:defRPr/>
            </a:pPr>
            <a:fld id="{6D4EDB02-EC1F-48F2-9921-A1BB6A03E4ED}" type="datetime1">
              <a:rPr lang="en-GB"/>
              <a:pPr>
                <a:defRPr/>
              </a:pPr>
              <a:t>25/06/2025</a:t>
            </a:fld>
            <a:endParaRPr lang="en-GB"/>
          </a:p>
        </p:txBody>
      </p:sp>
      <p:sp>
        <p:nvSpPr>
          <p:cNvPr id="10" name="Footer Placeholder 4">
            <a:extLst>
              <a:ext uri="{FF2B5EF4-FFF2-40B4-BE49-F238E27FC236}">
                <a16:creationId xmlns:a16="http://schemas.microsoft.com/office/drawing/2014/main" id="{375D5833-8CE2-480E-90DE-FEB359157011}"/>
              </a:ext>
            </a:extLst>
          </p:cNvPr>
          <p:cNvSpPr>
            <a:spLocks noGrp="1"/>
          </p:cNvSpPr>
          <p:nvPr>
            <p:ph type="ftr" sz="quarter" idx="30"/>
          </p:nvPr>
        </p:nvSpPr>
        <p:spPr/>
        <p:txBody>
          <a:bodyPr/>
          <a:lstStyle>
            <a:lvl1pPr>
              <a:defRPr/>
            </a:lvl1pPr>
          </a:lstStyle>
          <a:p>
            <a:pPr>
              <a:defRPr/>
            </a:pPr>
            <a:r>
              <a:rPr lang="en-GB"/>
              <a:t>|     Title of the presentation</a:t>
            </a:r>
          </a:p>
        </p:txBody>
      </p:sp>
      <p:sp>
        <p:nvSpPr>
          <p:cNvPr id="14" name="Slide Number Placeholder 5">
            <a:extLst>
              <a:ext uri="{FF2B5EF4-FFF2-40B4-BE49-F238E27FC236}">
                <a16:creationId xmlns:a16="http://schemas.microsoft.com/office/drawing/2014/main" id="{5F588BAF-C28C-4FDD-B649-9E80DEF9AFC9}"/>
              </a:ext>
            </a:extLst>
          </p:cNvPr>
          <p:cNvSpPr>
            <a:spLocks noGrp="1"/>
          </p:cNvSpPr>
          <p:nvPr>
            <p:ph type="sldNum" sz="quarter" idx="31"/>
          </p:nvPr>
        </p:nvSpPr>
        <p:spPr/>
        <p:txBody>
          <a:bodyPr/>
          <a:lstStyle>
            <a:lvl1pPr>
              <a:defRPr/>
            </a:lvl1pPr>
          </a:lstStyle>
          <a:p>
            <a:pPr>
              <a:defRPr/>
            </a:pPr>
            <a:fld id="{8FA59349-35DF-4830-AE8D-9981EE4C325A}" type="slidenum">
              <a:rPr lang="en-GB" altLang="en-US"/>
              <a:pPr>
                <a:defRPr/>
              </a:pPr>
              <a:t>‹#›</a:t>
            </a:fld>
            <a:endParaRPr lang="en-GB" altLang="en-US"/>
          </a:p>
        </p:txBody>
      </p:sp>
    </p:spTree>
    <p:extLst>
      <p:ext uri="{BB962C8B-B14F-4D97-AF65-F5344CB8AC3E}">
        <p14:creationId xmlns:p14="http://schemas.microsoft.com/office/powerpoint/2010/main" val="30777418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Boxes blue">
    <p:spTree>
      <p:nvGrpSpPr>
        <p:cNvPr id="1" name=""/>
        <p:cNvGrpSpPr/>
        <p:nvPr/>
      </p:nvGrpSpPr>
      <p:grpSpPr>
        <a:xfrm>
          <a:off x="0" y="0"/>
          <a:ext cx="0" cy="0"/>
          <a:chOff x="0" y="0"/>
          <a:chExt cx="0" cy="0"/>
        </a:xfrm>
      </p:grpSpPr>
      <p:sp>
        <p:nvSpPr>
          <p:cNvPr id="21"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US" noProof="0"/>
              <a:t>Click to edit Master text styles</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16560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bwMode="invGray">
          <a:xfrm>
            <a:off x="6234364" y="2160000"/>
            <a:ext cx="5472000" cy="16560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bwMode="invGray">
          <a:xfrm>
            <a:off x="479999" y="1800000"/>
            <a:ext cx="5472001" cy="252012"/>
          </a:xfrm>
          <a:solidFill>
            <a:srgbClr val="009CDE"/>
          </a:solidFill>
        </p:spPr>
        <p:txBody>
          <a:bodyPr lIns="72000" tIns="18000" rIns="72000" bIns="1800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bwMode="invGray">
          <a:xfrm>
            <a:off x="6234365" y="1800000"/>
            <a:ext cx="5472000" cy="252012"/>
          </a:xfrm>
          <a:solidFill>
            <a:srgbClr val="009CDE"/>
          </a:solidFill>
        </p:spPr>
        <p:txBody>
          <a:bodyPr lIns="72000" tIns="18000" rIns="72000" bIns="18000" anchor="ctr">
            <a:normAutofit/>
          </a:bodyPr>
          <a:lstStyle>
            <a:lvl1pPr>
              <a:defRPr lang="en-US" sz="1400" b="1" dirty="0">
                <a:solidFill>
                  <a:schemeClr val="bg1"/>
                </a:solidFill>
                <a:latin typeface="+mj-lt"/>
              </a:defRPr>
            </a:lvl1pPr>
          </a:lstStyle>
          <a:p>
            <a:pPr lvl="0"/>
            <a:r>
              <a:rPr lang="en-GB" noProof="0"/>
              <a:t>Edit Master text styles</a:t>
            </a:r>
          </a:p>
        </p:txBody>
      </p:sp>
      <p:sp>
        <p:nvSpPr>
          <p:cNvPr id="35"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a:t>Click to edit Master text styles</a:t>
            </a:r>
          </a:p>
        </p:txBody>
      </p:sp>
      <p:sp>
        <p:nvSpPr>
          <p:cNvPr id="37" name="Content Placeholder 2"/>
          <p:cNvSpPr>
            <a:spLocks noGrp="1"/>
          </p:cNvSpPr>
          <p:nvPr>
            <p:ph sz="half" idx="30"/>
          </p:nvPr>
        </p:nvSpPr>
        <p:spPr bwMode="invGray">
          <a:xfrm>
            <a:off x="479999" y="4381200"/>
            <a:ext cx="5472000" cy="16560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8" name="Content Placeholder 3"/>
          <p:cNvSpPr>
            <a:spLocks noGrp="1"/>
          </p:cNvSpPr>
          <p:nvPr>
            <p:ph sz="half" idx="34"/>
          </p:nvPr>
        </p:nvSpPr>
        <p:spPr bwMode="invGray">
          <a:xfrm>
            <a:off x="6234364" y="4381200"/>
            <a:ext cx="5472000" cy="16560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9" name="Text Placeholder 5"/>
          <p:cNvSpPr>
            <a:spLocks noGrp="1"/>
          </p:cNvSpPr>
          <p:nvPr>
            <p:ph type="body" sz="quarter" idx="35"/>
          </p:nvPr>
        </p:nvSpPr>
        <p:spPr bwMode="invGray">
          <a:xfrm>
            <a:off x="479999" y="4039524"/>
            <a:ext cx="5472001" cy="252012"/>
          </a:xfrm>
          <a:solidFill>
            <a:srgbClr val="009CDE"/>
          </a:solidFill>
        </p:spPr>
        <p:txBody>
          <a:bodyPr lIns="72000" tIns="18000" rIns="72000" bIns="1800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bwMode="invGray">
          <a:xfrm>
            <a:off x="6234365" y="4039524"/>
            <a:ext cx="5472000" cy="252012"/>
          </a:xfrm>
          <a:solidFill>
            <a:srgbClr val="009CDE"/>
          </a:solidFill>
        </p:spPr>
        <p:txBody>
          <a:bodyPr lIns="72000" tIns="18000" rIns="72000" bIns="18000" anchor="ctr">
            <a:normAutofit/>
          </a:bodyPr>
          <a:lstStyle>
            <a:lvl1pPr>
              <a:defRPr lang="en-US" sz="1400" b="1" dirty="0">
                <a:solidFill>
                  <a:schemeClr val="bg1"/>
                </a:solidFill>
                <a:latin typeface="+mj-lt"/>
              </a:defRPr>
            </a:lvl1pPr>
          </a:lstStyle>
          <a:p>
            <a:pPr lvl="0"/>
            <a:r>
              <a:rPr lang="en-GB" noProof="0"/>
              <a:t>Edit Master text styles</a:t>
            </a:r>
          </a:p>
        </p:txBody>
      </p:sp>
      <p:sp>
        <p:nvSpPr>
          <p:cNvPr id="14" name="Date Placeholder 3">
            <a:extLst>
              <a:ext uri="{FF2B5EF4-FFF2-40B4-BE49-F238E27FC236}">
                <a16:creationId xmlns:a16="http://schemas.microsoft.com/office/drawing/2014/main" id="{FF4D4797-949E-4057-B197-F8D172F757A1}"/>
              </a:ext>
            </a:extLst>
          </p:cNvPr>
          <p:cNvSpPr>
            <a:spLocks noGrp="1"/>
          </p:cNvSpPr>
          <p:nvPr>
            <p:ph type="dt" sz="half" idx="37"/>
          </p:nvPr>
        </p:nvSpPr>
        <p:spPr/>
        <p:txBody>
          <a:bodyPr/>
          <a:lstStyle>
            <a:lvl1pPr>
              <a:defRPr/>
            </a:lvl1pPr>
          </a:lstStyle>
          <a:p>
            <a:pPr>
              <a:defRPr/>
            </a:pPr>
            <a:fld id="{7E453901-EC14-4469-9470-8ACA02988D2D}" type="datetime1">
              <a:rPr lang="en-GB"/>
              <a:pPr>
                <a:defRPr/>
              </a:pPr>
              <a:t>25/06/2025</a:t>
            </a:fld>
            <a:endParaRPr lang="en-GB"/>
          </a:p>
        </p:txBody>
      </p:sp>
      <p:sp>
        <p:nvSpPr>
          <p:cNvPr id="15" name="Footer Placeholder 4">
            <a:extLst>
              <a:ext uri="{FF2B5EF4-FFF2-40B4-BE49-F238E27FC236}">
                <a16:creationId xmlns:a16="http://schemas.microsoft.com/office/drawing/2014/main" id="{A80A4414-22D3-4854-AE0B-95B2C98E7A45}"/>
              </a:ext>
            </a:extLst>
          </p:cNvPr>
          <p:cNvSpPr>
            <a:spLocks noGrp="1"/>
          </p:cNvSpPr>
          <p:nvPr>
            <p:ph type="ftr" sz="quarter" idx="38"/>
          </p:nvPr>
        </p:nvSpPr>
        <p:spPr/>
        <p:txBody>
          <a:bodyPr/>
          <a:lstStyle>
            <a:lvl1pPr>
              <a:defRPr/>
            </a:lvl1pPr>
          </a:lstStyle>
          <a:p>
            <a:pPr>
              <a:defRPr/>
            </a:pPr>
            <a:r>
              <a:rPr lang="en-GB"/>
              <a:t>|     Title of the presentation</a:t>
            </a:r>
          </a:p>
        </p:txBody>
      </p:sp>
      <p:sp>
        <p:nvSpPr>
          <p:cNvPr id="16" name="Slide Number Placeholder 5">
            <a:extLst>
              <a:ext uri="{FF2B5EF4-FFF2-40B4-BE49-F238E27FC236}">
                <a16:creationId xmlns:a16="http://schemas.microsoft.com/office/drawing/2014/main" id="{4C4810B1-3877-4089-980D-9BD276DA3879}"/>
              </a:ext>
            </a:extLst>
          </p:cNvPr>
          <p:cNvSpPr>
            <a:spLocks noGrp="1"/>
          </p:cNvSpPr>
          <p:nvPr>
            <p:ph type="sldNum" sz="quarter" idx="39"/>
          </p:nvPr>
        </p:nvSpPr>
        <p:spPr/>
        <p:txBody>
          <a:bodyPr/>
          <a:lstStyle>
            <a:lvl1pPr>
              <a:defRPr/>
            </a:lvl1pPr>
          </a:lstStyle>
          <a:p>
            <a:pPr>
              <a:defRPr/>
            </a:pPr>
            <a:fld id="{84650E8D-D6C6-4245-81CF-98D27BB8CBAB}" type="slidenum">
              <a:rPr lang="en-GB" altLang="en-US"/>
              <a:pPr>
                <a:defRPr/>
              </a:pPr>
              <a:t>‹#›</a:t>
            </a:fld>
            <a:endParaRPr lang="en-GB" altLang="en-US"/>
          </a:p>
        </p:txBody>
      </p:sp>
    </p:spTree>
    <p:extLst>
      <p:ext uri="{BB962C8B-B14F-4D97-AF65-F5344CB8AC3E}">
        <p14:creationId xmlns:p14="http://schemas.microsoft.com/office/powerpoint/2010/main" val="3558294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Columns blue">
    <p:spTree>
      <p:nvGrpSpPr>
        <p:cNvPr id="1" name=""/>
        <p:cNvGrpSpPr/>
        <p:nvPr/>
      </p:nvGrpSpPr>
      <p:grpSpPr>
        <a:xfrm>
          <a:off x="0" y="0"/>
          <a:ext cx="0" cy="0"/>
          <a:chOff x="0" y="0"/>
          <a:chExt cx="0" cy="0"/>
        </a:xfrm>
      </p:grpSpPr>
      <p:sp>
        <p:nvSpPr>
          <p:cNvPr id="21"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US" noProof="0"/>
              <a:t>Click to edit Master text styles</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bwMode="invGray">
          <a:xfrm>
            <a:off x="479999" y="1800000"/>
            <a:ext cx="3552000" cy="252012"/>
          </a:xfrm>
          <a:solidFill>
            <a:srgbClr val="009CDE"/>
          </a:solidFill>
        </p:spPr>
        <p:txBody>
          <a:bodyPr lIns="72000" tIns="18000" rIns="72000" bIns="18000" anchor="ctr">
            <a:normAutofit/>
          </a:bodyPr>
          <a:lstStyle>
            <a:lvl1pPr>
              <a:defRPr lang="en-US" sz="1400" b="1" dirty="0">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bwMode="invGray">
          <a:xfrm>
            <a:off x="4317181"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7" name="Text Placeholder 5"/>
          <p:cNvSpPr>
            <a:spLocks noGrp="1"/>
          </p:cNvSpPr>
          <p:nvPr>
            <p:ph type="body" sz="quarter" idx="30"/>
          </p:nvPr>
        </p:nvSpPr>
        <p:spPr bwMode="invGray">
          <a:xfrm>
            <a:off x="4317181" y="1800000"/>
            <a:ext cx="3552000" cy="252012"/>
          </a:xfrm>
          <a:solidFill>
            <a:srgbClr val="009CDE"/>
          </a:solidFill>
        </p:spPr>
        <p:txBody>
          <a:bodyPr lIns="72000" tIns="18000" rIns="72000" bIns="1800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bwMode="invGray">
          <a:xfrm>
            <a:off x="8154364"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5" name="Text Placeholder 5"/>
          <p:cNvSpPr>
            <a:spLocks noGrp="1"/>
          </p:cNvSpPr>
          <p:nvPr>
            <p:ph type="body" sz="quarter" idx="32"/>
          </p:nvPr>
        </p:nvSpPr>
        <p:spPr bwMode="invGray">
          <a:xfrm>
            <a:off x="8154364" y="1800000"/>
            <a:ext cx="3552000" cy="252012"/>
          </a:xfrm>
          <a:solidFill>
            <a:srgbClr val="009CDE"/>
          </a:solidFill>
        </p:spPr>
        <p:txBody>
          <a:bodyPr lIns="72000" tIns="18000" rIns="72000" bIns="1800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a:t>Click to edit Master text styles</a:t>
            </a:r>
          </a:p>
        </p:txBody>
      </p:sp>
      <p:sp>
        <p:nvSpPr>
          <p:cNvPr id="13" name="Date Placeholder 3">
            <a:extLst>
              <a:ext uri="{FF2B5EF4-FFF2-40B4-BE49-F238E27FC236}">
                <a16:creationId xmlns:a16="http://schemas.microsoft.com/office/drawing/2014/main" id="{22EF3B6E-606B-47E1-A9DA-EE45035F4B34}"/>
              </a:ext>
            </a:extLst>
          </p:cNvPr>
          <p:cNvSpPr>
            <a:spLocks noGrp="1"/>
          </p:cNvSpPr>
          <p:nvPr>
            <p:ph type="dt" sz="half" idx="33"/>
          </p:nvPr>
        </p:nvSpPr>
        <p:spPr/>
        <p:txBody>
          <a:bodyPr/>
          <a:lstStyle>
            <a:lvl1pPr>
              <a:defRPr/>
            </a:lvl1pPr>
          </a:lstStyle>
          <a:p>
            <a:pPr>
              <a:defRPr/>
            </a:pPr>
            <a:fld id="{A4C8DA62-E93A-48C8-AB32-BB6BEAADE110}" type="datetime1">
              <a:rPr lang="en-GB"/>
              <a:pPr>
                <a:defRPr/>
              </a:pPr>
              <a:t>25/06/2025</a:t>
            </a:fld>
            <a:endParaRPr lang="en-GB"/>
          </a:p>
        </p:txBody>
      </p:sp>
      <p:sp>
        <p:nvSpPr>
          <p:cNvPr id="14" name="Footer Placeholder 4">
            <a:extLst>
              <a:ext uri="{FF2B5EF4-FFF2-40B4-BE49-F238E27FC236}">
                <a16:creationId xmlns:a16="http://schemas.microsoft.com/office/drawing/2014/main" id="{6AC35EE5-9ACD-48D2-925A-A3C92BADAC1C}"/>
              </a:ext>
            </a:extLst>
          </p:cNvPr>
          <p:cNvSpPr>
            <a:spLocks noGrp="1"/>
          </p:cNvSpPr>
          <p:nvPr>
            <p:ph type="ftr" sz="quarter" idx="34"/>
          </p:nvPr>
        </p:nvSpPr>
        <p:spPr/>
        <p:txBody>
          <a:bodyPr/>
          <a:lstStyle>
            <a:lvl1pPr>
              <a:defRPr/>
            </a:lvl1pPr>
          </a:lstStyle>
          <a:p>
            <a:pPr>
              <a:defRPr/>
            </a:pPr>
            <a:r>
              <a:rPr lang="en-GB"/>
              <a:t>|     Title of the presentation</a:t>
            </a:r>
          </a:p>
        </p:txBody>
      </p:sp>
      <p:sp>
        <p:nvSpPr>
          <p:cNvPr id="15" name="Slide Number Placeholder 5">
            <a:extLst>
              <a:ext uri="{FF2B5EF4-FFF2-40B4-BE49-F238E27FC236}">
                <a16:creationId xmlns:a16="http://schemas.microsoft.com/office/drawing/2014/main" id="{A1CEDBC2-0EE1-4D10-AF5D-9BD7000665BC}"/>
              </a:ext>
            </a:extLst>
          </p:cNvPr>
          <p:cNvSpPr>
            <a:spLocks noGrp="1"/>
          </p:cNvSpPr>
          <p:nvPr>
            <p:ph type="sldNum" sz="quarter" idx="35"/>
          </p:nvPr>
        </p:nvSpPr>
        <p:spPr/>
        <p:txBody>
          <a:bodyPr/>
          <a:lstStyle>
            <a:lvl1pPr>
              <a:defRPr/>
            </a:lvl1pPr>
          </a:lstStyle>
          <a:p>
            <a:pPr>
              <a:defRPr/>
            </a:pPr>
            <a:fld id="{A20BA09D-59AD-4EBA-B807-D420324B40F9}" type="slidenum">
              <a:rPr lang="en-GB" altLang="en-US"/>
              <a:pPr>
                <a:defRPr/>
              </a:pPr>
              <a:t>‹#›</a:t>
            </a:fld>
            <a:endParaRPr lang="en-GB" altLang="en-US"/>
          </a:p>
        </p:txBody>
      </p:sp>
    </p:spTree>
    <p:extLst>
      <p:ext uri="{BB962C8B-B14F-4D97-AF65-F5344CB8AC3E}">
        <p14:creationId xmlns:p14="http://schemas.microsoft.com/office/powerpoint/2010/main" val="1692248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lvl="0"/>
            <a:r>
              <a:rPr lang="en-US" noProof="0"/>
              <a:t>Click icon to add picture</a:t>
            </a:r>
            <a:endParaRPr lang="en-GB" noProof="0" dirty="0"/>
          </a:p>
        </p:txBody>
      </p:sp>
      <p:sp>
        <p:nvSpPr>
          <p:cNvPr id="23"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US" noProof="0"/>
              <a:t>Click to edit Master text styles</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a:t>Click to edit Master text styles</a:t>
            </a:r>
          </a:p>
        </p:txBody>
      </p:sp>
      <p:sp>
        <p:nvSpPr>
          <p:cNvPr id="7" name="Date Placeholder 3">
            <a:extLst>
              <a:ext uri="{FF2B5EF4-FFF2-40B4-BE49-F238E27FC236}">
                <a16:creationId xmlns:a16="http://schemas.microsoft.com/office/drawing/2014/main" id="{C0FEF708-4322-45F1-9D94-061E12BCE429}"/>
              </a:ext>
            </a:extLst>
          </p:cNvPr>
          <p:cNvSpPr>
            <a:spLocks noGrp="1"/>
          </p:cNvSpPr>
          <p:nvPr>
            <p:ph type="dt" sz="half" idx="22"/>
          </p:nvPr>
        </p:nvSpPr>
        <p:spPr/>
        <p:txBody>
          <a:bodyPr/>
          <a:lstStyle>
            <a:lvl1pPr>
              <a:defRPr/>
            </a:lvl1pPr>
          </a:lstStyle>
          <a:p>
            <a:pPr>
              <a:defRPr/>
            </a:pPr>
            <a:fld id="{4563DA2C-C196-40C1-B3E4-E7D439940E16}" type="datetime1">
              <a:rPr lang="en-GB"/>
              <a:pPr>
                <a:defRPr/>
              </a:pPr>
              <a:t>25/06/2025</a:t>
            </a:fld>
            <a:endParaRPr lang="en-GB"/>
          </a:p>
        </p:txBody>
      </p:sp>
      <p:sp>
        <p:nvSpPr>
          <p:cNvPr id="8" name="Footer Placeholder 4">
            <a:extLst>
              <a:ext uri="{FF2B5EF4-FFF2-40B4-BE49-F238E27FC236}">
                <a16:creationId xmlns:a16="http://schemas.microsoft.com/office/drawing/2014/main" id="{8CB92E64-744B-41A2-A73D-CC4C4DD3AE5C}"/>
              </a:ext>
            </a:extLst>
          </p:cNvPr>
          <p:cNvSpPr>
            <a:spLocks noGrp="1"/>
          </p:cNvSpPr>
          <p:nvPr>
            <p:ph type="ftr" sz="quarter" idx="23"/>
          </p:nvPr>
        </p:nvSpPr>
        <p:spPr/>
        <p:txBody>
          <a:bodyPr/>
          <a:lstStyle>
            <a:lvl1pPr>
              <a:defRPr/>
            </a:lvl1pPr>
          </a:lstStyle>
          <a:p>
            <a:pPr>
              <a:defRPr/>
            </a:pPr>
            <a:r>
              <a:rPr lang="en-GB"/>
              <a:t>|     Title of the presentation</a:t>
            </a:r>
          </a:p>
        </p:txBody>
      </p:sp>
      <p:sp>
        <p:nvSpPr>
          <p:cNvPr id="9" name="Slide Number Placeholder 5">
            <a:extLst>
              <a:ext uri="{FF2B5EF4-FFF2-40B4-BE49-F238E27FC236}">
                <a16:creationId xmlns:a16="http://schemas.microsoft.com/office/drawing/2014/main" id="{A00D8BD0-525D-45A1-9B53-883BED1AE7FF}"/>
              </a:ext>
            </a:extLst>
          </p:cNvPr>
          <p:cNvSpPr>
            <a:spLocks noGrp="1"/>
          </p:cNvSpPr>
          <p:nvPr>
            <p:ph type="sldNum" sz="quarter" idx="24"/>
          </p:nvPr>
        </p:nvSpPr>
        <p:spPr/>
        <p:txBody>
          <a:bodyPr/>
          <a:lstStyle>
            <a:lvl1pPr>
              <a:defRPr/>
            </a:lvl1pPr>
          </a:lstStyle>
          <a:p>
            <a:pPr>
              <a:defRPr/>
            </a:pPr>
            <a:fld id="{0F352189-01B0-4284-A52C-B37C98D14457}" type="slidenum">
              <a:rPr lang="en-GB" altLang="en-US"/>
              <a:pPr>
                <a:defRPr/>
              </a:pPr>
              <a:t>‹#›</a:t>
            </a:fld>
            <a:endParaRPr lang="en-GB" altLang="en-US"/>
          </a:p>
        </p:txBody>
      </p:sp>
    </p:spTree>
    <p:extLst>
      <p:ext uri="{BB962C8B-B14F-4D97-AF65-F5344CB8AC3E}">
        <p14:creationId xmlns:p14="http://schemas.microsoft.com/office/powerpoint/2010/main" val="1820449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Content Placeholder 3"/>
          <p:cNvSpPr>
            <a:spLocks noGrp="1"/>
          </p:cNvSpPr>
          <p:nvPr>
            <p:ph sz="half" idx="2"/>
          </p:nvPr>
        </p:nvSpPr>
        <p:spPr bwMode="invGray">
          <a:xfrm>
            <a:off x="6234364" y="1800000"/>
            <a:ext cx="5472000"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Date Placeholder 7"/>
          <p:cNvSpPr>
            <a:spLocks noGrp="1"/>
          </p:cNvSpPr>
          <p:nvPr>
            <p:ph type="dt" sz="half" idx="22"/>
          </p:nvPr>
        </p:nvSpPr>
        <p:spPr bwMode="invGray"/>
        <p:txBody>
          <a:bodyPr/>
          <a:lstStyle/>
          <a:p>
            <a:fld id="{39CDCE64-EE06-4559-BA59-FD6059702EC4}" type="datetime1">
              <a:rPr lang="en-GB" noProof="0" smtClean="0"/>
              <a:t>25/06/2025</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US" noProof="0"/>
              <a:t>Click to edit Master title style</a:t>
            </a:r>
            <a:endParaRPr lang="en-GB" noProof="0"/>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021513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a:solidFill>
            <a:srgbClr val="009CDE"/>
          </a:solidFill>
        </p:spPr>
        <p:txBody>
          <a:bodyPr lIns="144000" tIns="144000" rIns="144000" bIns="144000"/>
          <a:lstStyle>
            <a:lvl1pPr>
              <a:defRPr sz="1400" b="1">
                <a:solidFill>
                  <a:schemeClr val="bg1"/>
                </a:solidFill>
                <a:latin typeface="+mn-lt"/>
              </a:defRPr>
            </a:lvl1pPr>
            <a:lvl2pPr>
              <a:buClr>
                <a:schemeClr val="bg1"/>
              </a:buClr>
              <a:defRPr sz="1400">
                <a:solidFill>
                  <a:schemeClr val="bg1"/>
                </a:solidFill>
                <a:latin typeface="+mn-lt"/>
              </a:defRPr>
            </a:lvl2pPr>
            <a:lvl3pPr>
              <a:buClr>
                <a:schemeClr val="bg1"/>
              </a:buClr>
              <a:defRPr sz="1400">
                <a:solidFill>
                  <a:schemeClr val="bg1"/>
                </a:solidFill>
                <a:latin typeface="+mn-lt"/>
              </a:defRPr>
            </a:lvl3pPr>
            <a:lvl4pPr>
              <a:buClr>
                <a:schemeClr val="bg1"/>
              </a:buClr>
              <a:defRPr sz="1400">
                <a:solidFill>
                  <a:schemeClr val="bg1"/>
                </a:solidFill>
                <a:latin typeface="+mn-lt"/>
              </a:defRPr>
            </a:lvl4pPr>
            <a:lvl5pPr>
              <a:buClr>
                <a:schemeClr val="bg1"/>
              </a:buClr>
              <a:defRPr sz="1400">
                <a:solidFill>
                  <a:schemeClr val="bg1"/>
                </a:solidFill>
                <a:latin typeface="+mn-lt"/>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lvl="0"/>
            <a:r>
              <a:rPr lang="en-US" noProof="0"/>
              <a:t>Click icon to add picture</a:t>
            </a:r>
            <a:endParaRPr lang="en-GB" noProof="0" dirty="0"/>
          </a:p>
        </p:txBody>
      </p:sp>
      <p:sp>
        <p:nvSpPr>
          <p:cNvPr id="23"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US" noProof="0"/>
              <a:t>Click to edit Master text styles</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a:t>Click to edit Master text styles</a:t>
            </a:r>
          </a:p>
        </p:txBody>
      </p:sp>
      <p:sp>
        <p:nvSpPr>
          <p:cNvPr id="7" name="Date Placeholder 3">
            <a:extLst>
              <a:ext uri="{FF2B5EF4-FFF2-40B4-BE49-F238E27FC236}">
                <a16:creationId xmlns:a16="http://schemas.microsoft.com/office/drawing/2014/main" id="{39FEF5D8-D959-4CD5-A6A4-6FB8FDDAD918}"/>
              </a:ext>
            </a:extLst>
          </p:cNvPr>
          <p:cNvSpPr>
            <a:spLocks noGrp="1"/>
          </p:cNvSpPr>
          <p:nvPr>
            <p:ph type="dt" sz="half" idx="22"/>
          </p:nvPr>
        </p:nvSpPr>
        <p:spPr/>
        <p:txBody>
          <a:bodyPr/>
          <a:lstStyle>
            <a:lvl1pPr>
              <a:defRPr/>
            </a:lvl1pPr>
          </a:lstStyle>
          <a:p>
            <a:pPr>
              <a:defRPr/>
            </a:pPr>
            <a:fld id="{7E480644-2E4A-428D-BB27-5A38E2EA72D0}" type="datetime1">
              <a:rPr lang="en-GB"/>
              <a:pPr>
                <a:defRPr/>
              </a:pPr>
              <a:t>25/06/2025</a:t>
            </a:fld>
            <a:endParaRPr lang="en-GB"/>
          </a:p>
        </p:txBody>
      </p:sp>
      <p:sp>
        <p:nvSpPr>
          <p:cNvPr id="8" name="Footer Placeholder 4">
            <a:extLst>
              <a:ext uri="{FF2B5EF4-FFF2-40B4-BE49-F238E27FC236}">
                <a16:creationId xmlns:a16="http://schemas.microsoft.com/office/drawing/2014/main" id="{3FE18208-5921-42B8-B42E-C29D2F93708E}"/>
              </a:ext>
            </a:extLst>
          </p:cNvPr>
          <p:cNvSpPr>
            <a:spLocks noGrp="1"/>
          </p:cNvSpPr>
          <p:nvPr>
            <p:ph type="ftr" sz="quarter" idx="23"/>
          </p:nvPr>
        </p:nvSpPr>
        <p:spPr/>
        <p:txBody>
          <a:bodyPr/>
          <a:lstStyle>
            <a:lvl1pPr>
              <a:defRPr/>
            </a:lvl1pPr>
          </a:lstStyle>
          <a:p>
            <a:pPr>
              <a:defRPr/>
            </a:pPr>
            <a:r>
              <a:rPr lang="en-GB"/>
              <a:t>|     Title of the presentation</a:t>
            </a:r>
          </a:p>
        </p:txBody>
      </p:sp>
      <p:sp>
        <p:nvSpPr>
          <p:cNvPr id="9" name="Slide Number Placeholder 5">
            <a:extLst>
              <a:ext uri="{FF2B5EF4-FFF2-40B4-BE49-F238E27FC236}">
                <a16:creationId xmlns:a16="http://schemas.microsoft.com/office/drawing/2014/main" id="{EB8F62A3-CC30-4B14-8819-9452FB1DCCC6}"/>
              </a:ext>
            </a:extLst>
          </p:cNvPr>
          <p:cNvSpPr>
            <a:spLocks noGrp="1"/>
          </p:cNvSpPr>
          <p:nvPr>
            <p:ph type="sldNum" sz="quarter" idx="24"/>
          </p:nvPr>
        </p:nvSpPr>
        <p:spPr/>
        <p:txBody>
          <a:bodyPr/>
          <a:lstStyle>
            <a:lvl1pPr>
              <a:defRPr/>
            </a:lvl1pPr>
          </a:lstStyle>
          <a:p>
            <a:pPr>
              <a:defRPr/>
            </a:pPr>
            <a:fld id="{DECC8C15-0905-4EEF-8510-5419815E62E2}" type="slidenum">
              <a:rPr lang="en-GB" altLang="en-US"/>
              <a:pPr>
                <a:defRPr/>
              </a:pPr>
              <a:t>‹#›</a:t>
            </a:fld>
            <a:endParaRPr lang="en-GB" altLang="en-US"/>
          </a:p>
        </p:txBody>
      </p:sp>
    </p:spTree>
    <p:extLst>
      <p:ext uri="{BB962C8B-B14F-4D97-AF65-F5344CB8AC3E}">
        <p14:creationId xmlns:p14="http://schemas.microsoft.com/office/powerpoint/2010/main" val="2735886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p:nvPr>
        </p:nvSpPr>
        <p:spPr bwMode="invGray">
          <a:xfrm>
            <a:off x="479999" y="1800000"/>
            <a:ext cx="11226364"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lvl="0"/>
            <a:r>
              <a:rPr lang="en-US" noProof="0"/>
              <a:t>Click icon to add picture</a:t>
            </a:r>
            <a:endParaRPr lang="en-GB" noProof="0" dirty="0"/>
          </a:p>
        </p:txBody>
      </p:sp>
      <p:sp>
        <p:nvSpPr>
          <p:cNvPr id="16"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US" noProof="0"/>
              <a:t>Click to edit Master text styles</a:t>
            </a:r>
          </a:p>
        </p:txBody>
      </p:sp>
      <p:sp>
        <p:nvSpPr>
          <p:cNvPr id="7" name="Title 6"/>
          <p:cNvSpPr>
            <a:spLocks noGrp="1"/>
          </p:cNvSpPr>
          <p:nvPr>
            <p:ph type="title"/>
          </p:nvPr>
        </p:nvSpPr>
        <p:spPr bwMode="invGray"/>
        <p:txBody>
          <a:bodyPr/>
          <a:lstStyle/>
          <a:p>
            <a:r>
              <a:rPr lang="en-GB" noProof="0"/>
              <a:t>Click to edit Master title style</a:t>
            </a:r>
          </a:p>
        </p:txBody>
      </p:sp>
      <p:sp>
        <p:nvSpPr>
          <p:cNvPr id="14"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a:t>Click to edit Master text styles</a:t>
            </a:r>
          </a:p>
        </p:txBody>
      </p:sp>
      <p:sp>
        <p:nvSpPr>
          <p:cNvPr id="8" name="Date Placeholder 3">
            <a:extLst>
              <a:ext uri="{FF2B5EF4-FFF2-40B4-BE49-F238E27FC236}">
                <a16:creationId xmlns:a16="http://schemas.microsoft.com/office/drawing/2014/main" id="{F9A2CE89-13FE-4298-9298-EA6F12EC5F43}"/>
              </a:ext>
            </a:extLst>
          </p:cNvPr>
          <p:cNvSpPr>
            <a:spLocks noGrp="1"/>
          </p:cNvSpPr>
          <p:nvPr>
            <p:ph type="dt" sz="half" idx="22"/>
          </p:nvPr>
        </p:nvSpPr>
        <p:spPr/>
        <p:txBody>
          <a:bodyPr/>
          <a:lstStyle>
            <a:lvl1pPr>
              <a:defRPr/>
            </a:lvl1pPr>
          </a:lstStyle>
          <a:p>
            <a:pPr>
              <a:defRPr/>
            </a:pPr>
            <a:fld id="{FAC55D0D-9011-4234-9CD2-9E59183428A6}" type="datetime1">
              <a:rPr lang="en-GB"/>
              <a:pPr>
                <a:defRPr/>
              </a:pPr>
              <a:t>25/06/2025</a:t>
            </a:fld>
            <a:endParaRPr lang="en-GB"/>
          </a:p>
        </p:txBody>
      </p:sp>
      <p:sp>
        <p:nvSpPr>
          <p:cNvPr id="9" name="Footer Placeholder 4">
            <a:extLst>
              <a:ext uri="{FF2B5EF4-FFF2-40B4-BE49-F238E27FC236}">
                <a16:creationId xmlns:a16="http://schemas.microsoft.com/office/drawing/2014/main" id="{D95826F6-6754-4984-AEC9-C6AD0326D8BF}"/>
              </a:ext>
            </a:extLst>
          </p:cNvPr>
          <p:cNvSpPr>
            <a:spLocks noGrp="1"/>
          </p:cNvSpPr>
          <p:nvPr>
            <p:ph type="ftr" sz="quarter" idx="23"/>
          </p:nvPr>
        </p:nvSpPr>
        <p:spPr/>
        <p:txBody>
          <a:bodyPr/>
          <a:lstStyle>
            <a:lvl1pPr>
              <a:defRPr/>
            </a:lvl1pPr>
          </a:lstStyle>
          <a:p>
            <a:pPr>
              <a:defRPr/>
            </a:pPr>
            <a:r>
              <a:rPr lang="en-GB"/>
              <a:t>|     Title of the presentation</a:t>
            </a:r>
          </a:p>
        </p:txBody>
      </p:sp>
      <p:sp>
        <p:nvSpPr>
          <p:cNvPr id="10" name="Slide Number Placeholder 5">
            <a:extLst>
              <a:ext uri="{FF2B5EF4-FFF2-40B4-BE49-F238E27FC236}">
                <a16:creationId xmlns:a16="http://schemas.microsoft.com/office/drawing/2014/main" id="{EE31D082-E01C-4F42-BE00-F98DAFFED8AA}"/>
              </a:ext>
            </a:extLst>
          </p:cNvPr>
          <p:cNvSpPr>
            <a:spLocks noGrp="1"/>
          </p:cNvSpPr>
          <p:nvPr>
            <p:ph type="sldNum" sz="quarter" idx="24"/>
          </p:nvPr>
        </p:nvSpPr>
        <p:spPr/>
        <p:txBody>
          <a:bodyPr/>
          <a:lstStyle>
            <a:lvl1pPr>
              <a:defRPr/>
            </a:lvl1pPr>
          </a:lstStyle>
          <a:p>
            <a:pPr>
              <a:defRPr/>
            </a:pPr>
            <a:fld id="{2567F3DA-A95C-467F-8216-D69D681C2F0D}" type="slidenum">
              <a:rPr lang="en-GB" altLang="en-US"/>
              <a:pPr>
                <a:defRPr/>
              </a:pPr>
              <a:t>‹#›</a:t>
            </a:fld>
            <a:endParaRPr lang="en-GB" altLang="en-US"/>
          </a:p>
        </p:txBody>
      </p:sp>
    </p:spTree>
    <p:extLst>
      <p:ext uri="{BB962C8B-B14F-4D97-AF65-F5344CB8AC3E}">
        <p14:creationId xmlns:p14="http://schemas.microsoft.com/office/powerpoint/2010/main" val="40048687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apter Intro large Text blue">
    <p:spTree>
      <p:nvGrpSpPr>
        <p:cNvPr id="1" name=""/>
        <p:cNvGrpSpPr/>
        <p:nvPr/>
      </p:nvGrpSpPr>
      <p:grpSpPr>
        <a:xfrm>
          <a:off x="0" y="0"/>
          <a:ext cx="0" cy="0"/>
          <a:chOff x="0" y="0"/>
          <a:chExt cx="0" cy="0"/>
        </a:xfrm>
      </p:grpSpPr>
      <p:sp>
        <p:nvSpPr>
          <p:cNvPr id="17" name="Text Placeholder 7"/>
          <p:cNvSpPr>
            <a:spLocks noGrp="1"/>
          </p:cNvSpPr>
          <p:nvPr>
            <p:ph type="body" sz="quarter" idx="21"/>
          </p:nvPr>
        </p:nvSpPr>
        <p:spPr bwMode="invGray">
          <a:xfrm>
            <a:off x="480000" y="6293651"/>
            <a:ext cx="11226365" cy="208579"/>
          </a:xfrm>
          <a:noFill/>
        </p:spPr>
        <p:txBody>
          <a:bodyPr anchor="t">
            <a:normAutofit/>
          </a:bodyPr>
          <a:lstStyle>
            <a:lvl1pPr>
              <a:defRPr sz="800" b="0">
                <a:solidFill>
                  <a:schemeClr val="tx1"/>
                </a:solidFill>
                <a:latin typeface="+mn-lt"/>
              </a:defRPr>
            </a:lvl1pPr>
          </a:lstStyle>
          <a:p>
            <a:pPr lvl="0"/>
            <a:r>
              <a:rPr lang="en-US" noProof="0"/>
              <a:t>Click to edit Master text styles</a:t>
            </a:r>
          </a:p>
        </p:txBody>
      </p:sp>
      <p:sp>
        <p:nvSpPr>
          <p:cNvPr id="4" name="Title 3"/>
          <p:cNvSpPr>
            <a:spLocks noGrp="1"/>
          </p:cNvSpPr>
          <p:nvPr>
            <p:ph type="title"/>
          </p:nvPr>
        </p:nvSpPr>
        <p:spPr bwMode="invGray">
          <a:noFill/>
        </p:spPr>
        <p:txBody>
          <a:bodyPr/>
          <a:lstStyle/>
          <a:p>
            <a:r>
              <a:rPr lang="en-GB" noProof="0" dirty="0"/>
              <a:t>Click to edit Master title style</a:t>
            </a:r>
          </a:p>
        </p:txBody>
      </p:sp>
      <p:sp>
        <p:nvSpPr>
          <p:cNvPr id="15"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a:t>Click to edit Master text styles</a:t>
            </a:r>
          </a:p>
        </p:txBody>
      </p:sp>
      <p:sp>
        <p:nvSpPr>
          <p:cNvPr id="12" name="Text Placeholder 4"/>
          <p:cNvSpPr>
            <a:spLocks noGrp="1"/>
          </p:cNvSpPr>
          <p:nvPr>
            <p:ph type="body" sz="quarter" idx="18"/>
          </p:nvPr>
        </p:nvSpPr>
        <p:spPr bwMode="invGray">
          <a:xfrm>
            <a:off x="479999" y="1800000"/>
            <a:ext cx="11226365" cy="4237200"/>
          </a:xfrm>
          <a:noFill/>
        </p:spPr>
        <p:txBody>
          <a:bodyPr lIns="0" rIns="0"/>
          <a:lstStyle>
            <a:lvl1pPr>
              <a:lnSpc>
                <a:spcPct val="110000"/>
              </a:lnSpc>
              <a:defRPr sz="1400" b="1">
                <a:solidFill>
                  <a:schemeClr val="tx1"/>
                </a:solidFill>
                <a:latin typeface="+mn-lt"/>
              </a:defRPr>
            </a:lvl1pPr>
            <a:lvl2pPr>
              <a:lnSpc>
                <a:spcPct val="110000"/>
              </a:lnSpc>
              <a:defRPr sz="1400">
                <a:solidFill>
                  <a:schemeClr val="tx1"/>
                </a:solidFill>
                <a:latin typeface="+mn-lt"/>
              </a:defRPr>
            </a:lvl2pPr>
          </a:lstStyle>
          <a:p>
            <a:pPr lvl="0"/>
            <a:r>
              <a:rPr lang="en-GB" noProof="0" dirty="0"/>
              <a:t>Edit Master text styles</a:t>
            </a:r>
          </a:p>
          <a:p>
            <a:pPr lvl="1"/>
            <a:r>
              <a:rPr lang="en-GB" noProof="0" dirty="0"/>
              <a:t>Second level</a:t>
            </a:r>
          </a:p>
        </p:txBody>
      </p:sp>
      <p:sp>
        <p:nvSpPr>
          <p:cNvPr id="6" name="Date Placeholder 3">
            <a:extLst>
              <a:ext uri="{FF2B5EF4-FFF2-40B4-BE49-F238E27FC236}">
                <a16:creationId xmlns:a16="http://schemas.microsoft.com/office/drawing/2014/main" id="{4DD339E5-E0F7-4446-8AAA-28C085EAA6EA}"/>
              </a:ext>
            </a:extLst>
          </p:cNvPr>
          <p:cNvSpPr>
            <a:spLocks noGrp="1"/>
          </p:cNvSpPr>
          <p:nvPr>
            <p:ph type="dt" sz="half" idx="22"/>
          </p:nvPr>
        </p:nvSpPr>
        <p:spPr/>
        <p:txBody>
          <a:bodyPr/>
          <a:lstStyle>
            <a:lvl1pPr>
              <a:defRPr/>
            </a:lvl1pPr>
          </a:lstStyle>
          <a:p>
            <a:pPr>
              <a:defRPr/>
            </a:pPr>
            <a:fld id="{A0789028-2710-40EB-A247-AC56777CC0E6}" type="datetime1">
              <a:rPr lang="en-GB"/>
              <a:pPr>
                <a:defRPr/>
              </a:pPr>
              <a:t>25/06/2025</a:t>
            </a:fld>
            <a:endParaRPr lang="en-GB"/>
          </a:p>
        </p:txBody>
      </p:sp>
      <p:sp>
        <p:nvSpPr>
          <p:cNvPr id="7" name="Footer Placeholder 4">
            <a:extLst>
              <a:ext uri="{FF2B5EF4-FFF2-40B4-BE49-F238E27FC236}">
                <a16:creationId xmlns:a16="http://schemas.microsoft.com/office/drawing/2014/main" id="{B8626016-C275-4ACF-9F54-86B4B44CE846}"/>
              </a:ext>
            </a:extLst>
          </p:cNvPr>
          <p:cNvSpPr>
            <a:spLocks noGrp="1"/>
          </p:cNvSpPr>
          <p:nvPr>
            <p:ph type="ftr" sz="quarter" idx="23"/>
          </p:nvPr>
        </p:nvSpPr>
        <p:spPr/>
        <p:txBody>
          <a:bodyPr/>
          <a:lstStyle>
            <a:lvl1pPr>
              <a:defRPr/>
            </a:lvl1pPr>
          </a:lstStyle>
          <a:p>
            <a:pPr>
              <a:defRPr/>
            </a:pPr>
            <a:r>
              <a:rPr lang="en-GB"/>
              <a:t>|     Title of the presentation</a:t>
            </a:r>
          </a:p>
        </p:txBody>
      </p:sp>
      <p:sp>
        <p:nvSpPr>
          <p:cNvPr id="8" name="Slide Number Placeholder 5">
            <a:extLst>
              <a:ext uri="{FF2B5EF4-FFF2-40B4-BE49-F238E27FC236}">
                <a16:creationId xmlns:a16="http://schemas.microsoft.com/office/drawing/2014/main" id="{3B16EB7E-20E9-4255-A82C-5EB17225B402}"/>
              </a:ext>
            </a:extLst>
          </p:cNvPr>
          <p:cNvSpPr>
            <a:spLocks noGrp="1"/>
          </p:cNvSpPr>
          <p:nvPr>
            <p:ph type="sldNum" sz="quarter" idx="24"/>
          </p:nvPr>
        </p:nvSpPr>
        <p:spPr/>
        <p:txBody>
          <a:bodyPr/>
          <a:lstStyle>
            <a:lvl1pPr>
              <a:defRPr/>
            </a:lvl1pPr>
          </a:lstStyle>
          <a:p>
            <a:pPr>
              <a:defRPr/>
            </a:pPr>
            <a:fld id="{53E7257C-4433-4EBE-8AE9-5227BB70C4D9}" type="slidenum">
              <a:rPr lang="en-GB" altLang="en-US"/>
              <a:pPr>
                <a:defRPr/>
              </a:pPr>
              <a:t>‹#›</a:t>
            </a:fld>
            <a:endParaRPr lang="en-GB" altLang="en-US"/>
          </a:p>
        </p:txBody>
      </p:sp>
    </p:spTree>
    <p:extLst>
      <p:ext uri="{BB962C8B-B14F-4D97-AF65-F5344CB8AC3E}">
        <p14:creationId xmlns:p14="http://schemas.microsoft.com/office/powerpoint/2010/main" val="40574183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p:nvPr>
        </p:nvSpPr>
        <p:spPr bwMode="gray">
          <a:xfrm>
            <a:off x="0" y="0"/>
            <a:ext cx="12192000" cy="6858000"/>
          </a:xfrm>
          <a:solidFill>
            <a:schemeClr val="bg1"/>
          </a:solidFill>
        </p:spPr>
        <p:txBody>
          <a:bodyPr wrap="square" t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lvl="0"/>
            <a:r>
              <a:rPr lang="en-US" noProof="0"/>
              <a:t>Click icon to add picture</a:t>
            </a:r>
            <a:endParaRPr lang="en-GB" noProof="0" dirty="0"/>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468000" tIns="180000" rIns="360000" bIns="180000"/>
          <a:lstStyle>
            <a:lvl1pPr>
              <a:defRPr sz="2800" b="1">
                <a:solidFill>
                  <a:schemeClr val="bg1"/>
                </a:solidFill>
                <a:latin typeface="+mj-lt"/>
              </a:defRPr>
            </a:lvl1pPr>
            <a:lvl2pPr marL="541338" indent="-274638">
              <a:tabLst>
                <a:tab pos="1614488" algn="l"/>
              </a:tabLst>
              <a:defRPr sz="2800">
                <a:solidFill>
                  <a:schemeClr val="bg1"/>
                </a:solidFill>
                <a:latin typeface="+mj-lt"/>
              </a:defRPr>
            </a:lvl2pPr>
          </a:lstStyle>
          <a:p>
            <a:pPr lvl="0"/>
            <a:r>
              <a:rPr lang="en-GB" noProof="0" dirty="0"/>
              <a:t>Edit Master text styles</a:t>
            </a:r>
          </a:p>
        </p:txBody>
      </p:sp>
      <p:sp>
        <p:nvSpPr>
          <p:cNvPr id="15" name="Text Placeholder 7"/>
          <p:cNvSpPr>
            <a:spLocks noGrp="1"/>
          </p:cNvSpPr>
          <p:nvPr>
            <p:ph type="body" sz="quarter" idx="22"/>
          </p:nvPr>
        </p:nvSpPr>
        <p:spPr bwMode="gray">
          <a:xfrm>
            <a:off x="480000" y="6293651"/>
            <a:ext cx="11226365" cy="208579"/>
          </a:xfrm>
        </p:spPr>
        <p:txBody>
          <a:bodyPr anchor="t">
            <a:normAutofit/>
          </a:bodyPr>
          <a:lstStyle>
            <a:lvl1pPr>
              <a:defRPr sz="800" b="0">
                <a:solidFill>
                  <a:schemeClr val="tx1"/>
                </a:solidFill>
                <a:latin typeface="+mn-lt"/>
              </a:defRPr>
            </a:lvl1pPr>
          </a:lstStyle>
          <a:p>
            <a:pPr lvl="0"/>
            <a:r>
              <a:rPr lang="en-US" noProof="0"/>
              <a:t>Click to edit Master text styles</a:t>
            </a:r>
          </a:p>
        </p:txBody>
      </p:sp>
      <p:sp>
        <p:nvSpPr>
          <p:cNvPr id="17" name="Title 16"/>
          <p:cNvSpPr>
            <a:spLocks noGrp="1"/>
          </p:cNvSpPr>
          <p:nvPr>
            <p:ph type="title"/>
          </p:nvPr>
        </p:nvSpPr>
        <p:spPr bwMode="gray"/>
        <p:txBody>
          <a:bodyPr/>
          <a:lstStyle/>
          <a:p>
            <a:r>
              <a:rPr lang="en-GB" noProof="0" dirty="0"/>
              <a:t>Click to edit Master title style</a:t>
            </a:r>
          </a:p>
        </p:txBody>
      </p:sp>
      <p:sp>
        <p:nvSpPr>
          <p:cNvPr id="13" name="Picture Placeholder 5"/>
          <p:cNvSpPr>
            <a:spLocks noGrp="1"/>
          </p:cNvSpPr>
          <p:nvPr>
            <p:ph type="pic" sz="quarter" idx="24"/>
          </p:nvPr>
        </p:nvSpPr>
        <p:spPr bwMode="gray">
          <a:xfrm>
            <a:off x="9737763" y="371958"/>
            <a:ext cx="1976400" cy="6948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lstStyle>
            <a:lvl1pPr algn="ctr">
              <a:defRPr sz="100">
                <a:solidFill>
                  <a:schemeClr val="bg1"/>
                </a:solidFill>
              </a:defRPr>
            </a:lvl1pPr>
          </a:lstStyle>
          <a:p>
            <a:pPr lvl="0"/>
            <a:r>
              <a:rPr lang="en-US" noProof="0"/>
              <a:t>Click icon to add picture</a:t>
            </a:r>
            <a:endParaRPr lang="en-GB" noProof="0"/>
          </a:p>
        </p:txBody>
      </p:sp>
      <p:sp>
        <p:nvSpPr>
          <p:cNvPr id="7" name="Date Placeholder 1">
            <a:extLst>
              <a:ext uri="{FF2B5EF4-FFF2-40B4-BE49-F238E27FC236}">
                <a16:creationId xmlns:a16="http://schemas.microsoft.com/office/drawing/2014/main" id="{28654837-7CAD-46A9-8C2C-FB249F235744}"/>
              </a:ext>
            </a:extLst>
          </p:cNvPr>
          <p:cNvSpPr>
            <a:spLocks noGrp="1"/>
          </p:cNvSpPr>
          <p:nvPr>
            <p:ph type="dt" sz="half" idx="25"/>
          </p:nvPr>
        </p:nvSpPr>
        <p:spPr bwMode="gray"/>
        <p:txBody>
          <a:bodyPr/>
          <a:lstStyle>
            <a:lvl1pPr>
              <a:defRPr>
                <a:solidFill>
                  <a:schemeClr val="tx1"/>
                </a:solidFill>
              </a:defRPr>
            </a:lvl1pPr>
          </a:lstStyle>
          <a:p>
            <a:pPr>
              <a:defRPr/>
            </a:pPr>
            <a:fld id="{882EA6F3-30FC-462E-9800-C2D7416556E7}" type="datetime1">
              <a:rPr lang="en-GB"/>
              <a:pPr>
                <a:defRPr/>
              </a:pPr>
              <a:t>25/06/2025</a:t>
            </a:fld>
            <a:endParaRPr lang="en-GB"/>
          </a:p>
        </p:txBody>
      </p:sp>
      <p:sp>
        <p:nvSpPr>
          <p:cNvPr id="10" name="Footer Placeholder 2">
            <a:extLst>
              <a:ext uri="{FF2B5EF4-FFF2-40B4-BE49-F238E27FC236}">
                <a16:creationId xmlns:a16="http://schemas.microsoft.com/office/drawing/2014/main" id="{B95A6CE8-B914-46A6-815B-520337DC6B59}"/>
              </a:ext>
            </a:extLst>
          </p:cNvPr>
          <p:cNvSpPr>
            <a:spLocks noGrp="1"/>
          </p:cNvSpPr>
          <p:nvPr>
            <p:ph type="ftr" sz="quarter" idx="26"/>
          </p:nvPr>
        </p:nvSpPr>
        <p:spPr bwMode="gray"/>
        <p:txBody>
          <a:bodyPr/>
          <a:lstStyle>
            <a:lvl1pPr>
              <a:defRPr>
                <a:solidFill>
                  <a:schemeClr val="tx1"/>
                </a:solidFill>
              </a:defRPr>
            </a:lvl1pPr>
          </a:lstStyle>
          <a:p>
            <a:pPr>
              <a:defRPr/>
            </a:pPr>
            <a:r>
              <a:rPr lang="en-GB"/>
              <a:t>|     Title of the presentation</a:t>
            </a:r>
          </a:p>
        </p:txBody>
      </p:sp>
      <p:sp>
        <p:nvSpPr>
          <p:cNvPr id="11" name="Slide Number Placeholder 3">
            <a:extLst>
              <a:ext uri="{FF2B5EF4-FFF2-40B4-BE49-F238E27FC236}">
                <a16:creationId xmlns:a16="http://schemas.microsoft.com/office/drawing/2014/main" id="{12BB6575-FFF1-4324-BA08-72B5190FF7E4}"/>
              </a:ext>
            </a:extLst>
          </p:cNvPr>
          <p:cNvSpPr>
            <a:spLocks noGrp="1"/>
          </p:cNvSpPr>
          <p:nvPr>
            <p:ph type="sldNum" sz="quarter" idx="27"/>
          </p:nvPr>
        </p:nvSpPr>
        <p:spPr bwMode="gray"/>
        <p:txBody>
          <a:bodyPr/>
          <a:lstStyle>
            <a:lvl1pPr>
              <a:defRPr/>
            </a:lvl1pPr>
          </a:lstStyle>
          <a:p>
            <a:pPr>
              <a:defRPr/>
            </a:pPr>
            <a:fld id="{0AE54B69-80AE-4118-BE22-98606E9F2119}" type="slidenum">
              <a:rPr lang="en-GB" altLang="en-US"/>
              <a:pPr>
                <a:defRPr/>
              </a:pPr>
              <a:t>‹#›</a:t>
            </a:fld>
            <a:endParaRPr lang="en-GB" altLang="en-US"/>
          </a:p>
        </p:txBody>
      </p:sp>
    </p:spTree>
    <p:extLst>
      <p:ext uri="{BB962C8B-B14F-4D97-AF65-F5344CB8AC3E}">
        <p14:creationId xmlns:p14="http://schemas.microsoft.com/office/powerpoint/2010/main" val="12686864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genda blue new">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EE2D597-2766-45DB-9723-04A095A025EF}"/>
              </a:ext>
            </a:extLst>
          </p:cNvPr>
          <p:cNvSpPr/>
          <p:nvPr userDrawn="1"/>
        </p:nvSpPr>
        <p:spPr bwMode="gray">
          <a:xfrm>
            <a:off x="479425" y="1800225"/>
            <a:ext cx="6369050" cy="1428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sp>
        <p:nvSpPr>
          <p:cNvPr id="10" name="Title 9"/>
          <p:cNvSpPr>
            <a:spLocks noGrp="1"/>
          </p:cNvSpPr>
          <p:nvPr>
            <p:ph type="title"/>
          </p:nvPr>
        </p:nvSpPr>
        <p:spPr bwMode="gray">
          <a:xfrm>
            <a:off x="479999" y="359999"/>
            <a:ext cx="8160000" cy="720000"/>
          </a:xfrm>
        </p:spPr>
        <p:txBody>
          <a:bodyPr/>
          <a:lstStyle/>
          <a:p>
            <a:r>
              <a:rPr lang="en-GB" noProof="0"/>
              <a:t>Click to edit Master title style</a:t>
            </a:r>
          </a:p>
        </p:txBody>
      </p:sp>
      <p:sp>
        <p:nvSpPr>
          <p:cNvPr id="4" name="Text Placeholder 3"/>
          <p:cNvSpPr>
            <a:spLocks noGrp="1"/>
          </p:cNvSpPr>
          <p:nvPr>
            <p:ph type="body" sz="quarter" idx="33"/>
          </p:nvPr>
        </p:nvSpPr>
        <p:spPr>
          <a:xfrm>
            <a:off x="479999" y="214368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31" name="Text Placeholder 3"/>
          <p:cNvSpPr>
            <a:spLocks noGrp="1"/>
          </p:cNvSpPr>
          <p:nvPr>
            <p:ph type="body" sz="quarter" idx="34"/>
          </p:nvPr>
        </p:nvSpPr>
        <p:spPr>
          <a:xfrm>
            <a:off x="1707437" y="214368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34" name="Text Placeholder 3"/>
          <p:cNvSpPr>
            <a:spLocks noGrp="1"/>
          </p:cNvSpPr>
          <p:nvPr>
            <p:ph type="body" sz="quarter" idx="35"/>
          </p:nvPr>
        </p:nvSpPr>
        <p:spPr>
          <a:xfrm>
            <a:off x="7432736" y="214368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36" name="Text Placeholder 3"/>
          <p:cNvSpPr>
            <a:spLocks noGrp="1"/>
          </p:cNvSpPr>
          <p:nvPr>
            <p:ph type="body" sz="quarter" idx="36"/>
          </p:nvPr>
        </p:nvSpPr>
        <p:spPr>
          <a:xfrm>
            <a:off x="479999" y="287792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37" name="Text Placeholder 3"/>
          <p:cNvSpPr>
            <a:spLocks noGrp="1"/>
          </p:cNvSpPr>
          <p:nvPr>
            <p:ph type="body" sz="quarter" idx="37"/>
          </p:nvPr>
        </p:nvSpPr>
        <p:spPr>
          <a:xfrm>
            <a:off x="1707437" y="287792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39" name="Text Placeholder 3"/>
          <p:cNvSpPr>
            <a:spLocks noGrp="1"/>
          </p:cNvSpPr>
          <p:nvPr>
            <p:ph type="body" sz="quarter" idx="38"/>
          </p:nvPr>
        </p:nvSpPr>
        <p:spPr>
          <a:xfrm>
            <a:off x="7432736" y="287792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40" name="Text Placeholder 3"/>
          <p:cNvSpPr>
            <a:spLocks noGrp="1"/>
          </p:cNvSpPr>
          <p:nvPr>
            <p:ph type="body" sz="quarter" idx="39"/>
          </p:nvPr>
        </p:nvSpPr>
        <p:spPr>
          <a:xfrm>
            <a:off x="479999" y="361217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41" name="Text Placeholder 3"/>
          <p:cNvSpPr>
            <a:spLocks noGrp="1"/>
          </p:cNvSpPr>
          <p:nvPr>
            <p:ph type="body" sz="quarter" idx="40"/>
          </p:nvPr>
        </p:nvSpPr>
        <p:spPr>
          <a:xfrm>
            <a:off x="1707437" y="361217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42" name="Text Placeholder 3"/>
          <p:cNvSpPr>
            <a:spLocks noGrp="1"/>
          </p:cNvSpPr>
          <p:nvPr>
            <p:ph type="body" sz="quarter" idx="41"/>
          </p:nvPr>
        </p:nvSpPr>
        <p:spPr>
          <a:xfrm>
            <a:off x="7432736" y="361217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43" name="Text Placeholder 3"/>
          <p:cNvSpPr>
            <a:spLocks noGrp="1"/>
          </p:cNvSpPr>
          <p:nvPr>
            <p:ph type="body" sz="quarter" idx="42"/>
          </p:nvPr>
        </p:nvSpPr>
        <p:spPr>
          <a:xfrm>
            <a:off x="479999" y="434641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44" name="Text Placeholder 3"/>
          <p:cNvSpPr>
            <a:spLocks noGrp="1"/>
          </p:cNvSpPr>
          <p:nvPr>
            <p:ph type="body" sz="quarter" idx="43"/>
          </p:nvPr>
        </p:nvSpPr>
        <p:spPr>
          <a:xfrm>
            <a:off x="1707437" y="434641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45" name="Text Placeholder 3"/>
          <p:cNvSpPr>
            <a:spLocks noGrp="1"/>
          </p:cNvSpPr>
          <p:nvPr>
            <p:ph type="body" sz="quarter" idx="44"/>
          </p:nvPr>
        </p:nvSpPr>
        <p:spPr>
          <a:xfrm>
            <a:off x="7432736" y="434641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46" name="Text Placeholder 3"/>
          <p:cNvSpPr>
            <a:spLocks noGrp="1"/>
          </p:cNvSpPr>
          <p:nvPr>
            <p:ph type="body" sz="quarter" idx="45"/>
          </p:nvPr>
        </p:nvSpPr>
        <p:spPr>
          <a:xfrm>
            <a:off x="479999" y="508066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47" name="Text Placeholder 3"/>
          <p:cNvSpPr>
            <a:spLocks noGrp="1"/>
          </p:cNvSpPr>
          <p:nvPr>
            <p:ph type="body" sz="quarter" idx="46"/>
          </p:nvPr>
        </p:nvSpPr>
        <p:spPr>
          <a:xfrm>
            <a:off x="1707437" y="508066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48" name="Text Placeholder 3"/>
          <p:cNvSpPr>
            <a:spLocks noGrp="1"/>
          </p:cNvSpPr>
          <p:nvPr>
            <p:ph type="body" sz="quarter" idx="47"/>
          </p:nvPr>
        </p:nvSpPr>
        <p:spPr>
          <a:xfrm>
            <a:off x="7432736" y="508066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49" name="Text Placeholder 3"/>
          <p:cNvSpPr>
            <a:spLocks noGrp="1"/>
          </p:cNvSpPr>
          <p:nvPr>
            <p:ph type="body" sz="quarter" idx="48"/>
          </p:nvPr>
        </p:nvSpPr>
        <p:spPr>
          <a:xfrm>
            <a:off x="479999" y="5814910"/>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50" name="Text Placeholder 3"/>
          <p:cNvSpPr>
            <a:spLocks noGrp="1"/>
          </p:cNvSpPr>
          <p:nvPr>
            <p:ph type="body" sz="quarter" idx="49"/>
          </p:nvPr>
        </p:nvSpPr>
        <p:spPr>
          <a:xfrm>
            <a:off x="1707437" y="5814910"/>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51" name="Text Placeholder 3"/>
          <p:cNvSpPr>
            <a:spLocks noGrp="1"/>
          </p:cNvSpPr>
          <p:nvPr>
            <p:ph type="body" sz="quarter" idx="50"/>
          </p:nvPr>
        </p:nvSpPr>
        <p:spPr>
          <a:xfrm>
            <a:off x="7432736" y="5814910"/>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25"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a:t>Click to edit Master text styles</a:t>
            </a:r>
          </a:p>
        </p:txBody>
      </p:sp>
      <p:sp>
        <p:nvSpPr>
          <p:cNvPr id="23" name="Date Placeholder 6">
            <a:extLst>
              <a:ext uri="{FF2B5EF4-FFF2-40B4-BE49-F238E27FC236}">
                <a16:creationId xmlns:a16="http://schemas.microsoft.com/office/drawing/2014/main" id="{E859E3CA-9036-4477-B5C3-7D2DB26754EC}"/>
              </a:ext>
            </a:extLst>
          </p:cNvPr>
          <p:cNvSpPr>
            <a:spLocks noGrp="1"/>
          </p:cNvSpPr>
          <p:nvPr>
            <p:ph type="dt" sz="half" idx="51"/>
          </p:nvPr>
        </p:nvSpPr>
        <p:spPr bwMode="gray"/>
        <p:txBody>
          <a:bodyPr/>
          <a:lstStyle>
            <a:lvl1pPr>
              <a:defRPr>
                <a:solidFill>
                  <a:schemeClr val="tx1"/>
                </a:solidFill>
              </a:defRPr>
            </a:lvl1pPr>
          </a:lstStyle>
          <a:p>
            <a:pPr>
              <a:defRPr/>
            </a:pPr>
            <a:fld id="{2BF44485-BEA5-47E5-8A62-9874071EBFBC}" type="datetime1">
              <a:rPr lang="en-GB"/>
              <a:pPr>
                <a:defRPr/>
              </a:pPr>
              <a:t>25/06/2025</a:t>
            </a:fld>
            <a:endParaRPr lang="en-GB"/>
          </a:p>
        </p:txBody>
      </p:sp>
      <p:sp>
        <p:nvSpPr>
          <p:cNvPr id="24" name="Footer Placeholder 7">
            <a:extLst>
              <a:ext uri="{FF2B5EF4-FFF2-40B4-BE49-F238E27FC236}">
                <a16:creationId xmlns:a16="http://schemas.microsoft.com/office/drawing/2014/main" id="{38EAC32C-54B0-4EB3-B204-3440B1614F58}"/>
              </a:ext>
            </a:extLst>
          </p:cNvPr>
          <p:cNvSpPr>
            <a:spLocks noGrp="1"/>
          </p:cNvSpPr>
          <p:nvPr>
            <p:ph type="ftr" sz="quarter" idx="52"/>
          </p:nvPr>
        </p:nvSpPr>
        <p:spPr bwMode="gray"/>
        <p:txBody>
          <a:bodyPr/>
          <a:lstStyle>
            <a:lvl1pPr>
              <a:defRPr>
                <a:solidFill>
                  <a:schemeClr val="tx1"/>
                </a:solidFill>
              </a:defRPr>
            </a:lvl1pPr>
          </a:lstStyle>
          <a:p>
            <a:pPr>
              <a:defRPr/>
            </a:pPr>
            <a:r>
              <a:rPr lang="en-GB"/>
              <a:t>|     Title of the presentation</a:t>
            </a:r>
            <a:endParaRPr lang="en-GB" dirty="0"/>
          </a:p>
        </p:txBody>
      </p:sp>
      <p:sp>
        <p:nvSpPr>
          <p:cNvPr id="26" name="Slide Number Placeholder 8">
            <a:extLst>
              <a:ext uri="{FF2B5EF4-FFF2-40B4-BE49-F238E27FC236}">
                <a16:creationId xmlns:a16="http://schemas.microsoft.com/office/drawing/2014/main" id="{586D4F95-BF7C-4DF9-8935-0E1707D6A3DC}"/>
              </a:ext>
            </a:extLst>
          </p:cNvPr>
          <p:cNvSpPr>
            <a:spLocks noGrp="1"/>
          </p:cNvSpPr>
          <p:nvPr>
            <p:ph type="sldNum" sz="quarter" idx="53"/>
          </p:nvPr>
        </p:nvSpPr>
        <p:spPr bwMode="gray"/>
        <p:txBody>
          <a:bodyPr/>
          <a:lstStyle>
            <a:lvl1pPr>
              <a:defRPr/>
            </a:lvl1pPr>
          </a:lstStyle>
          <a:p>
            <a:pPr>
              <a:defRPr/>
            </a:pPr>
            <a:fld id="{5309FA79-4B2E-4BBD-8816-A419DE409F52}" type="slidenum">
              <a:rPr lang="en-GB" altLang="en-US"/>
              <a:pPr>
                <a:defRPr/>
              </a:pPr>
              <a:t>‹#›</a:t>
            </a:fld>
            <a:endParaRPr lang="en-GB" altLang="en-US"/>
          </a:p>
        </p:txBody>
      </p:sp>
    </p:spTree>
    <p:extLst>
      <p:ext uri="{BB962C8B-B14F-4D97-AF65-F5344CB8AC3E}">
        <p14:creationId xmlns:p14="http://schemas.microsoft.com/office/powerpoint/2010/main" val="41687193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blue">
    <p:spTree>
      <p:nvGrpSpPr>
        <p:cNvPr id="1" name=""/>
        <p:cNvGrpSpPr/>
        <p:nvPr/>
      </p:nvGrpSpPr>
      <p:grpSpPr>
        <a:xfrm>
          <a:off x="0" y="0"/>
          <a:ext cx="0" cy="0"/>
          <a:chOff x="0" y="0"/>
          <a:chExt cx="0" cy="0"/>
        </a:xfrm>
      </p:grpSpPr>
      <p:sp>
        <p:nvSpPr>
          <p:cNvPr id="12"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US" noProof="0"/>
              <a:t>Click to edit Master text styles</a:t>
            </a:r>
          </a:p>
        </p:txBody>
      </p:sp>
      <p:sp>
        <p:nvSpPr>
          <p:cNvPr id="13" name="Title 12"/>
          <p:cNvSpPr>
            <a:spLocks noGrp="1"/>
          </p:cNvSpPr>
          <p:nvPr>
            <p:ph type="title"/>
          </p:nvPr>
        </p:nvSpPr>
        <p:spPr bwMode="invGray"/>
        <p:txBody>
          <a:bodyPr/>
          <a:lstStyle/>
          <a:p>
            <a:r>
              <a:rPr lang="en-GB" noProof="0"/>
              <a:t>Click to edit Master title style</a:t>
            </a:r>
          </a:p>
        </p:txBody>
      </p:sp>
      <p:sp>
        <p:nvSpPr>
          <p:cNvPr id="10"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a:t>Click to edit Master text styles</a:t>
            </a:r>
          </a:p>
        </p:txBody>
      </p:sp>
      <p:sp>
        <p:nvSpPr>
          <p:cNvPr id="5" name="Date Placeholder 3">
            <a:extLst>
              <a:ext uri="{FF2B5EF4-FFF2-40B4-BE49-F238E27FC236}">
                <a16:creationId xmlns:a16="http://schemas.microsoft.com/office/drawing/2014/main" id="{C7442A30-8F18-435D-ADE2-60C1AA19269E}"/>
              </a:ext>
            </a:extLst>
          </p:cNvPr>
          <p:cNvSpPr>
            <a:spLocks noGrp="1"/>
          </p:cNvSpPr>
          <p:nvPr>
            <p:ph type="dt" sz="half" idx="22"/>
          </p:nvPr>
        </p:nvSpPr>
        <p:spPr/>
        <p:txBody>
          <a:bodyPr/>
          <a:lstStyle>
            <a:lvl1pPr>
              <a:defRPr/>
            </a:lvl1pPr>
          </a:lstStyle>
          <a:p>
            <a:pPr>
              <a:defRPr/>
            </a:pPr>
            <a:fld id="{062DEA9A-7FFD-40E8-821A-601B7D247A92}" type="datetime1">
              <a:rPr lang="en-GB"/>
              <a:pPr>
                <a:defRPr/>
              </a:pPr>
              <a:t>25/06/2025</a:t>
            </a:fld>
            <a:endParaRPr lang="en-GB"/>
          </a:p>
        </p:txBody>
      </p:sp>
      <p:sp>
        <p:nvSpPr>
          <p:cNvPr id="6" name="Footer Placeholder 4">
            <a:extLst>
              <a:ext uri="{FF2B5EF4-FFF2-40B4-BE49-F238E27FC236}">
                <a16:creationId xmlns:a16="http://schemas.microsoft.com/office/drawing/2014/main" id="{AB9C238C-8219-410C-8BAD-7AA11C14B49C}"/>
              </a:ext>
            </a:extLst>
          </p:cNvPr>
          <p:cNvSpPr>
            <a:spLocks noGrp="1"/>
          </p:cNvSpPr>
          <p:nvPr>
            <p:ph type="ftr" sz="quarter" idx="23"/>
          </p:nvPr>
        </p:nvSpPr>
        <p:spPr/>
        <p:txBody>
          <a:bodyPr/>
          <a:lstStyle>
            <a:lvl1pPr>
              <a:defRPr/>
            </a:lvl1pPr>
          </a:lstStyle>
          <a:p>
            <a:pPr>
              <a:defRPr/>
            </a:pPr>
            <a:r>
              <a:rPr lang="en-GB"/>
              <a:t>|     Title of the presentation</a:t>
            </a:r>
          </a:p>
        </p:txBody>
      </p:sp>
      <p:sp>
        <p:nvSpPr>
          <p:cNvPr id="7" name="Slide Number Placeholder 5">
            <a:extLst>
              <a:ext uri="{FF2B5EF4-FFF2-40B4-BE49-F238E27FC236}">
                <a16:creationId xmlns:a16="http://schemas.microsoft.com/office/drawing/2014/main" id="{4A6A665E-807C-4467-8747-239943167196}"/>
              </a:ext>
            </a:extLst>
          </p:cNvPr>
          <p:cNvSpPr>
            <a:spLocks noGrp="1"/>
          </p:cNvSpPr>
          <p:nvPr>
            <p:ph type="sldNum" sz="quarter" idx="24"/>
          </p:nvPr>
        </p:nvSpPr>
        <p:spPr/>
        <p:txBody>
          <a:bodyPr/>
          <a:lstStyle>
            <a:lvl1pPr>
              <a:defRPr/>
            </a:lvl1pPr>
          </a:lstStyle>
          <a:p>
            <a:pPr>
              <a:defRPr/>
            </a:pPr>
            <a:fld id="{90411B59-DABC-4A83-A41F-23CDD91E6F1B}" type="slidenum">
              <a:rPr lang="en-GB" altLang="en-US"/>
              <a:pPr>
                <a:defRPr/>
              </a:pPr>
              <a:t>‹#›</a:t>
            </a:fld>
            <a:endParaRPr lang="en-GB" altLang="en-US"/>
          </a:p>
        </p:txBody>
      </p:sp>
    </p:spTree>
    <p:extLst>
      <p:ext uri="{BB962C8B-B14F-4D97-AF65-F5344CB8AC3E}">
        <p14:creationId xmlns:p14="http://schemas.microsoft.com/office/powerpoint/2010/main" val="27730822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spTree>
      <p:nvGrpSpPr>
        <p:cNvPr id="1" name=""/>
        <p:cNvGrpSpPr/>
        <p:nvPr/>
      </p:nvGrpSpPr>
      <p:grpSpPr>
        <a:xfrm>
          <a:off x="0" y="0"/>
          <a:ext cx="0" cy="0"/>
          <a:chOff x="0" y="0"/>
          <a:chExt cx="0" cy="0"/>
        </a:xfrm>
      </p:grpSpPr>
      <p:sp>
        <p:nvSpPr>
          <p:cNvPr id="61" name="Picture Placeholder 4"/>
          <p:cNvSpPr>
            <a:spLocks noGrp="1"/>
          </p:cNvSpPr>
          <p:nvPr>
            <p:ph type="pic" sz="quarter" idx="13"/>
          </p:nvPr>
        </p:nvSpPr>
        <p:spPr bwMode="gray">
          <a:xfrm>
            <a:off x="0" y="0"/>
            <a:ext cx="12192000" cy="6858000"/>
          </a:xfrm>
          <a:solidFill>
            <a:schemeClr val="bg1"/>
          </a:solidFill>
        </p:spPr>
        <p:txBody>
          <a:bodyPr bIns="1980000" anchor="ctr">
            <a:normAutofit/>
          </a:bodyP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lvl="0"/>
            <a:r>
              <a:rPr lang="en-US" noProof="0"/>
              <a:t>Click icon to add picture</a:t>
            </a:r>
            <a:endParaRPr lang="en-GB" noProof="0"/>
          </a:p>
        </p:txBody>
      </p:sp>
      <p:sp>
        <p:nvSpPr>
          <p:cNvPr id="36" name="Text Placeholder 35"/>
          <p:cNvSpPr>
            <a:spLocks noGrp="1"/>
          </p:cNvSpPr>
          <p:nvPr>
            <p:ph type="body" sz="quarter" idx="10"/>
          </p:nvPr>
        </p:nvSpPr>
        <p:spPr bwMode="gray">
          <a:xfrm>
            <a:off x="480000" y="6507006"/>
            <a:ext cx="5971600" cy="247650"/>
          </a:xfrm>
        </p:spPr>
        <p:txBody>
          <a:bodyPr anchor="ct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US" noProof="0"/>
              <a:t>Click to edit Master text styles</a:t>
            </a:r>
          </a:p>
        </p:txBody>
      </p:sp>
      <p:sp>
        <p:nvSpPr>
          <p:cNvPr id="37" name="Text Placeholder 35"/>
          <p:cNvSpPr>
            <a:spLocks noGrp="1"/>
          </p:cNvSpPr>
          <p:nvPr>
            <p:ph type="body" sz="quarter" idx="16"/>
          </p:nvPr>
        </p:nvSpPr>
        <p:spPr bwMode="gray">
          <a:xfrm>
            <a:off x="9495913" y="6476048"/>
            <a:ext cx="2195259" cy="247650"/>
          </a:xfrm>
        </p:spPr>
        <p:txBody>
          <a:bodyPr rIns="0" anchor="ct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US" noProof="0"/>
              <a:t>Click to edit Master text styles</a:t>
            </a:r>
          </a:p>
        </p:txBody>
      </p:sp>
      <p:sp>
        <p:nvSpPr>
          <p:cNvPr id="39" name="Title 1"/>
          <p:cNvSpPr>
            <a:spLocks noGrp="1"/>
          </p:cNvSpPr>
          <p:nvPr>
            <p:ph type="ctrTitle"/>
          </p:nvPr>
        </p:nvSpPr>
        <p:spPr bwMode="gray">
          <a:xfrm>
            <a:off x="0" y="485184"/>
            <a:ext cx="7344000" cy="1119158"/>
          </a:xfrm>
          <a:noFill/>
        </p:spPr>
        <p:txBody>
          <a:bodyPr lIns="468000" tIns="72000" rIns="450000" bIns="180000" anchor="t">
            <a:noAutofit/>
          </a:bodyPr>
          <a:lstStyle>
            <a:lvl1pPr algn="l">
              <a:lnSpc>
                <a:spcPct val="85000"/>
              </a:lnSpc>
              <a:defRPr sz="4200">
                <a:solidFill>
                  <a:schemeClr val="tx2"/>
                </a:solidFill>
                <a:latin typeface="+mj-lt"/>
              </a:defRPr>
            </a:lvl1pPr>
          </a:lstStyle>
          <a:p>
            <a:r>
              <a:rPr lang="en-US" noProof="0"/>
              <a:t>Click to edit Master title style</a:t>
            </a:r>
            <a:endParaRPr lang="en-GB" noProof="0" dirty="0"/>
          </a:p>
        </p:txBody>
      </p:sp>
      <p:sp>
        <p:nvSpPr>
          <p:cNvPr id="9" name="Subtitle 2"/>
          <p:cNvSpPr>
            <a:spLocks noGrp="1"/>
          </p:cNvSpPr>
          <p:nvPr>
            <p:ph type="subTitle" idx="1"/>
          </p:nvPr>
        </p:nvSpPr>
        <p:spPr bwMode="gray">
          <a:xfrm>
            <a:off x="2" y="4482000"/>
            <a:ext cx="12191999" cy="1656000"/>
          </a:xfrm>
          <a:solidFill>
            <a:schemeClr val="tx2">
              <a:alpha val="90000"/>
            </a:schemeClr>
          </a:solidFill>
        </p:spPr>
        <p:txBody>
          <a:bodyPr lIns="468000" tIns="216000" rIns="360000" bIns="216000" numCol="3" anchor="t"/>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noProof="0" dirty="0"/>
          </a:p>
        </p:txBody>
      </p:sp>
      <p:sp>
        <p:nvSpPr>
          <p:cNvPr id="10" name="Picture Placeholder 8"/>
          <p:cNvSpPr>
            <a:spLocks noGrp="1"/>
          </p:cNvSpPr>
          <p:nvPr>
            <p:ph type="pic" sz="quarter" idx="23"/>
          </p:nvPr>
        </p:nvSpPr>
        <p:spPr>
          <a:xfrm>
            <a:off x="8999357" y="0"/>
            <a:ext cx="3172871" cy="11124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pPr lvl="0"/>
            <a:r>
              <a:rPr lang="en-US" noProof="0"/>
              <a:t>Click icon to add picture</a:t>
            </a:r>
            <a:endParaRPr lang="en-GB" noProof="0"/>
          </a:p>
        </p:txBody>
      </p:sp>
    </p:spTree>
    <p:extLst>
      <p:ext uri="{BB962C8B-B14F-4D97-AF65-F5344CB8AC3E}">
        <p14:creationId xmlns:p14="http://schemas.microsoft.com/office/powerpoint/2010/main" val="30307147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2"/>
            <a:ext cx="8534400" cy="1752600"/>
          </a:xfrm>
        </p:spPr>
        <p:txBody>
          <a:bodyPr/>
          <a:lstStyle>
            <a:lvl1pPr marL="0" indent="0" algn="ctr">
              <a:buNone/>
              <a:defRPr>
                <a:solidFill>
                  <a:schemeClr val="tx1">
                    <a:tint val="75000"/>
                  </a:schemeClr>
                </a:solidFill>
              </a:defRPr>
            </a:lvl1pPr>
            <a:lvl2pPr marL="342779" indent="0" algn="ctr">
              <a:buNone/>
              <a:defRPr>
                <a:solidFill>
                  <a:schemeClr val="tx1">
                    <a:tint val="75000"/>
                  </a:schemeClr>
                </a:solidFill>
              </a:defRPr>
            </a:lvl2pPr>
            <a:lvl3pPr marL="685558" indent="0" algn="ctr">
              <a:buNone/>
              <a:defRPr>
                <a:solidFill>
                  <a:schemeClr val="tx1">
                    <a:tint val="75000"/>
                  </a:schemeClr>
                </a:solidFill>
              </a:defRPr>
            </a:lvl3pPr>
            <a:lvl4pPr marL="1028337" indent="0" algn="ctr">
              <a:buNone/>
              <a:defRPr>
                <a:solidFill>
                  <a:schemeClr val="tx1">
                    <a:tint val="75000"/>
                  </a:schemeClr>
                </a:solidFill>
              </a:defRPr>
            </a:lvl4pPr>
            <a:lvl5pPr marL="1371116" indent="0" algn="ctr">
              <a:buNone/>
              <a:defRPr>
                <a:solidFill>
                  <a:schemeClr val="tx1">
                    <a:tint val="75000"/>
                  </a:schemeClr>
                </a:solidFill>
              </a:defRPr>
            </a:lvl5pPr>
            <a:lvl6pPr marL="1713894" indent="0" algn="ctr">
              <a:buNone/>
              <a:defRPr>
                <a:solidFill>
                  <a:schemeClr val="tx1">
                    <a:tint val="75000"/>
                  </a:schemeClr>
                </a:solidFill>
              </a:defRPr>
            </a:lvl6pPr>
            <a:lvl7pPr marL="2056674" indent="0" algn="ctr">
              <a:buNone/>
              <a:defRPr>
                <a:solidFill>
                  <a:schemeClr val="tx1">
                    <a:tint val="75000"/>
                  </a:schemeClr>
                </a:solidFill>
              </a:defRPr>
            </a:lvl7pPr>
            <a:lvl8pPr marL="2399453" indent="0" algn="ctr">
              <a:buNone/>
              <a:defRPr>
                <a:solidFill>
                  <a:schemeClr val="tx1">
                    <a:tint val="75000"/>
                  </a:schemeClr>
                </a:solidFill>
              </a:defRPr>
            </a:lvl8pPr>
            <a:lvl9pPr marL="2742231"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609601" y="6356357"/>
            <a:ext cx="2844800" cy="365125"/>
          </a:xfrm>
          <a:prstGeom prst="rect">
            <a:avLst/>
          </a:prstGeom>
        </p:spPr>
        <p:txBody>
          <a:bodyPr/>
          <a:lstStyle/>
          <a:p>
            <a:fld id="{37BCDEAA-24E6-44AE-B902-B0386A5847C5}" type="datetimeFigureOut">
              <a:rPr lang="en-GB" smtClean="0"/>
              <a:t>25/06/2025</a:t>
            </a:fld>
            <a:endParaRPr lang="en-GB"/>
          </a:p>
        </p:txBody>
      </p:sp>
      <p:sp>
        <p:nvSpPr>
          <p:cNvPr id="5" name="Footer Placeholder 4"/>
          <p:cNvSpPr>
            <a:spLocks noGrp="1"/>
          </p:cNvSpPr>
          <p:nvPr>
            <p:ph type="ftr" sz="quarter" idx="11"/>
          </p:nvPr>
        </p:nvSpPr>
        <p:spPr>
          <a:xfrm>
            <a:off x="4165603" y="6356357"/>
            <a:ext cx="3860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737600" y="6356357"/>
            <a:ext cx="2844800" cy="365125"/>
          </a:xfrm>
          <a:prstGeom prst="rect">
            <a:avLst/>
          </a:prstGeom>
        </p:spPr>
        <p:txBody>
          <a:bodyPr/>
          <a:lstStyle/>
          <a:p>
            <a:fld id="{B93E4690-CBF2-41C2-A23B-B90BC028A45F}" type="slidenum">
              <a:rPr lang="en-GB" smtClean="0"/>
              <a:t>‹#›</a:t>
            </a:fld>
            <a:endParaRPr lang="en-GB"/>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992549" y="6165307"/>
            <a:ext cx="743151" cy="571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23905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9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3000"/>
              </a:lnSpc>
              <a:defRPr sz="2800" b="1" baseline="0">
                <a:solidFill>
                  <a:schemeClr val="tx2"/>
                </a:solidFill>
                <a:effectLst/>
                <a:latin typeface="Calibri" pitchFamily="34" charset="0"/>
              </a:defRPr>
            </a:lvl1pPr>
          </a:lstStyle>
          <a:p>
            <a:r>
              <a:rPr lang="en-US" dirty="0"/>
              <a:t>TITLE</a:t>
            </a:r>
          </a:p>
        </p:txBody>
      </p:sp>
      <p:sp>
        <p:nvSpPr>
          <p:cNvPr id="6" name="Text Placeholder 7"/>
          <p:cNvSpPr>
            <a:spLocks noGrp="1"/>
          </p:cNvSpPr>
          <p:nvPr>
            <p:ph type="body" sz="quarter" idx="10"/>
          </p:nvPr>
        </p:nvSpPr>
        <p:spPr>
          <a:xfrm>
            <a:off x="609600" y="1545167"/>
            <a:ext cx="10972800" cy="4455584"/>
          </a:xfrm>
        </p:spPr>
        <p:txBody>
          <a:bodyPr/>
          <a:lstStyle>
            <a:lvl1pPr marL="342891" indent="-342891">
              <a:buClr>
                <a:schemeClr val="tx1"/>
              </a:buClr>
              <a:buFont typeface="Wingdings" panose="05000000000000000000" pitchFamily="2" charset="2"/>
              <a:buChar char="§"/>
              <a:defRPr sz="2000">
                <a:solidFill>
                  <a:schemeClr val="accent4">
                    <a:lumMod val="75000"/>
                  </a:schemeClr>
                </a:solidFill>
              </a:defRPr>
            </a:lvl1pPr>
            <a:lvl2pPr marL="466725" indent="-285750">
              <a:buClr>
                <a:schemeClr val="tx1"/>
              </a:buClr>
              <a:buFont typeface="Wingdings" panose="05000000000000000000" pitchFamily="2" charset="2"/>
              <a:buChar char="§"/>
              <a:defRPr sz="2000">
                <a:solidFill>
                  <a:schemeClr val="accent4">
                    <a:lumMod val="75000"/>
                  </a:schemeClr>
                </a:solidFill>
              </a:defRPr>
            </a:lvl2pPr>
            <a:lvl3pPr marL="825500" indent="-285750">
              <a:buClr>
                <a:schemeClr val="tx1"/>
              </a:buClr>
              <a:buFont typeface="Wingdings" panose="05000000000000000000" pitchFamily="2" charset="2"/>
              <a:buChar cha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998237789"/>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5574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mparison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CB2A9C5F-569E-41BE-B5E5-7CBFE1B687B2}" type="datetime1">
              <a:rPr lang="en-GB" smtClean="0"/>
              <a:pPr/>
              <a:t>25/06/2025</a:t>
            </a:fld>
            <a:endParaRPr lang="en-GB"/>
          </a:p>
        </p:txBody>
      </p:sp>
      <p:sp>
        <p:nvSpPr>
          <p:cNvPr id="9" name="Footer Placeholder 8"/>
          <p:cNvSpPr>
            <a:spLocks noGrp="1"/>
          </p:cNvSpPr>
          <p:nvPr>
            <p:ph type="ftr" sz="quarter" idx="23"/>
          </p:nvPr>
        </p:nvSpPr>
        <p:spPr bwMode="invGray"/>
        <p:txBody>
          <a:bodyPr/>
          <a:lstStyle/>
          <a:p>
            <a:r>
              <a:rPr lang="en-GB"/>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smtClean="0"/>
              <a:pPr/>
              <a:t>‹#›</a:t>
            </a:fld>
            <a:endParaRPr lang="en-GB"/>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US" noProof="0"/>
              <a:t>Click to edit Master title style</a:t>
            </a:r>
            <a:endParaRPr lang="en-GB" noProof="0"/>
          </a:p>
        </p:txBody>
      </p:sp>
      <p:sp>
        <p:nvSpPr>
          <p:cNvPr id="12" name="Content Placeholder 2"/>
          <p:cNvSpPr>
            <a:spLocks noGrp="1"/>
          </p:cNvSpPr>
          <p:nvPr>
            <p:ph sz="half" idx="25"/>
          </p:nvPr>
        </p:nvSpPr>
        <p:spPr bwMode="invGray">
          <a:xfrm>
            <a:off x="479999" y="2160000"/>
            <a:ext cx="5472000" cy="387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3" name="Content Placeholder 3"/>
          <p:cNvSpPr>
            <a:spLocks noGrp="1"/>
          </p:cNvSpPr>
          <p:nvPr>
            <p:ph sz="half" idx="26"/>
          </p:nvPr>
        </p:nvSpPr>
        <p:spPr bwMode="invGray">
          <a:xfrm>
            <a:off x="6234364" y="2160000"/>
            <a:ext cx="5472000" cy="387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US" noProof="0"/>
              <a:t>Click to edit Master text styles</a:t>
            </a:r>
          </a:p>
        </p:txBody>
      </p:sp>
      <p:sp>
        <p:nvSpPr>
          <p:cNvPr id="26"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US" noProof="0"/>
              <a:t>Click to edit Master text styles</a:t>
            </a:r>
          </a:p>
        </p:txBody>
      </p:sp>
    </p:spTree>
    <p:extLst>
      <p:ext uri="{BB962C8B-B14F-4D97-AF65-F5344CB8AC3E}">
        <p14:creationId xmlns:p14="http://schemas.microsoft.com/office/powerpoint/2010/main" val="3607042109"/>
      </p:ext>
    </p:extLst>
  </p:cSld>
  <p:clrMapOvr>
    <a:masterClrMapping/>
  </p:clrMapOvr>
  <p:hf hdr="0"/>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25804201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_navy with pattern background">
    <p:bg>
      <p:bgPr>
        <a:solidFill>
          <a:srgbClr val="00205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D99E1C-D74E-374D-8800-FB673CA41289}"/>
              </a:ext>
            </a:extLst>
          </p:cNvPr>
          <p:cNvPicPr>
            <a:picLocks noChangeAspect="1"/>
          </p:cNvPicPr>
          <p:nvPr userDrawn="1"/>
        </p:nvPicPr>
        <p:blipFill>
          <a:blip r:embed="rId2">
            <a:alphaModFix amt="52000"/>
          </a:blip>
          <a:stretch>
            <a:fillRect/>
          </a:stretch>
        </p:blipFill>
        <p:spPr>
          <a:xfrm>
            <a:off x="0" y="63736"/>
            <a:ext cx="12192000" cy="6730528"/>
          </a:xfrm>
          <a:prstGeom prst="rect">
            <a:avLst/>
          </a:prstGeom>
          <a:solidFill>
            <a:srgbClr val="00208A">
              <a:alpha val="0"/>
            </a:srgbClr>
          </a:solidFill>
          <a:ln>
            <a:noFill/>
          </a:ln>
        </p:spPr>
      </p:pic>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23918451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_navy + blue log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rgbClr val="009ADE"/>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2" y="5852984"/>
            <a:ext cx="2314637" cy="704735"/>
          </a:xfrm>
          <a:prstGeom prst="rect">
            <a:avLst/>
          </a:prstGeom>
        </p:spPr>
      </p:pic>
    </p:spTree>
    <p:extLst>
      <p:ext uri="{BB962C8B-B14F-4D97-AF65-F5344CB8AC3E}">
        <p14:creationId xmlns:p14="http://schemas.microsoft.com/office/powerpoint/2010/main" val="23566781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_light blue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C07BE4-5AF9-FF47-B682-ABA70C1652CA}"/>
              </a:ext>
            </a:extLst>
          </p:cNvPr>
          <p:cNvSpPr/>
          <p:nvPr userDrawn="1"/>
        </p:nvSpPr>
        <p:spPr>
          <a:xfrm>
            <a:off x="0" y="0"/>
            <a:ext cx="12192000" cy="5347504"/>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rgbClr val="00205C"/>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rgbClr val="00205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07A3732-E7A9-B344-8DAE-D56547DA56A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2" y="5852984"/>
            <a:ext cx="2314637" cy="704736"/>
          </a:xfrm>
          <a:prstGeom prst="rect">
            <a:avLst/>
          </a:prstGeom>
        </p:spPr>
      </p:pic>
    </p:spTree>
    <p:extLst>
      <p:ext uri="{BB962C8B-B14F-4D97-AF65-F5344CB8AC3E}">
        <p14:creationId xmlns:p14="http://schemas.microsoft.com/office/powerpoint/2010/main" val="29302382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Header_navy+blu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9ADE"/>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1AFBD7E-873F-FC49-A840-08A744808DF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2" y="5852984"/>
            <a:ext cx="2314637" cy="704735"/>
          </a:xfrm>
          <a:prstGeom prst="rect">
            <a:avLst/>
          </a:prstGeom>
        </p:spPr>
      </p:pic>
    </p:spTree>
    <p:extLst>
      <p:ext uri="{BB962C8B-B14F-4D97-AF65-F5344CB8AC3E}">
        <p14:creationId xmlns:p14="http://schemas.microsoft.com/office/powerpoint/2010/main" val="32557123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Header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chemeClr val="bg1"/>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F07AB91-D215-9B41-9808-46FFB4D2758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1496478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Section Header_navy with bullets">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799"/>
            <a:ext cx="5638800" cy="3075869"/>
          </a:xfrm>
        </p:spPr>
        <p:txBody>
          <a:bodyPr>
            <a:normAutofit/>
          </a:bodyPr>
          <a:lstStyle>
            <a:lvl1pPr>
              <a:defRPr sz="4200">
                <a:solidFill>
                  <a:srgbClr val="009ADE"/>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7917084" y="685800"/>
            <a:ext cx="3817716" cy="546099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47586040-0D3B-0A43-AF9D-DF0628A08055}"/>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1A501AEF-ABA1-5B46-9DF6-FA16A49F32F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0695699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Header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205C"/>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D1B0992-9F08-4D46-9772-C6DCA591D5B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3" y="6000906"/>
            <a:ext cx="1828798" cy="556813"/>
          </a:xfrm>
          <a:prstGeom prst="rect">
            <a:avLst/>
          </a:prstGeom>
        </p:spPr>
      </p:pic>
    </p:spTree>
    <p:extLst>
      <p:ext uri="{BB962C8B-B14F-4D97-AF65-F5344CB8AC3E}">
        <p14:creationId xmlns:p14="http://schemas.microsoft.com/office/powerpoint/2010/main" val="2979945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Header_light blue+imag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205C"/>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text, person&#10;&#10;Description automatically generated">
            <a:extLst>
              <a:ext uri="{FF2B5EF4-FFF2-40B4-BE49-F238E27FC236}">
                <a16:creationId xmlns:a16="http://schemas.microsoft.com/office/drawing/2014/main" id="{358AE12E-C068-CD44-A709-794E11A2B7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89499" y="-51762"/>
            <a:ext cx="11102500" cy="6909762"/>
          </a:xfrm>
          <a:prstGeom prst="rect">
            <a:avLst/>
          </a:prstGeom>
        </p:spPr>
      </p:pic>
      <p:pic>
        <p:nvPicPr>
          <p:cNvPr id="9" name="Picture 8">
            <a:extLst>
              <a:ext uri="{FF2B5EF4-FFF2-40B4-BE49-F238E27FC236}">
                <a16:creationId xmlns:a16="http://schemas.microsoft.com/office/drawing/2014/main" id="{185721B3-1393-424A-8F5B-131AC862532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3"/>
          </a:xfrm>
          <a:prstGeom prst="rect">
            <a:avLst/>
          </a:prstGeom>
        </p:spPr>
      </p:pic>
    </p:spTree>
    <p:extLst>
      <p:ext uri="{BB962C8B-B14F-4D97-AF65-F5344CB8AC3E}">
        <p14:creationId xmlns:p14="http://schemas.microsoft.com/office/powerpoint/2010/main" val="11780156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90053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F263B6D-8996-474F-BAA8-575C05E6660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1899948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4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CB2A9C5F-569E-41BE-B5E5-7CBFE1B687B2}" type="datetime1">
              <a:rPr lang="en-GB" smtClean="0"/>
              <a:pPr/>
              <a:t>25/06/2025</a:t>
            </a:fld>
            <a:endParaRPr lang="en-GB"/>
          </a:p>
        </p:txBody>
      </p:sp>
      <p:sp>
        <p:nvSpPr>
          <p:cNvPr id="9" name="Footer Placeholder 8"/>
          <p:cNvSpPr>
            <a:spLocks noGrp="1"/>
          </p:cNvSpPr>
          <p:nvPr>
            <p:ph type="ftr" sz="quarter" idx="23"/>
          </p:nvPr>
        </p:nvSpPr>
        <p:spPr bwMode="invGray"/>
        <p:txBody>
          <a:bodyPr/>
          <a:lstStyle/>
          <a:p>
            <a:r>
              <a:rPr lang="en-GB"/>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smtClean="0"/>
              <a:pPr/>
              <a:t>‹#›</a:t>
            </a:fld>
            <a:endParaRPr lang="en-GB"/>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US" noProof="0"/>
              <a:t>Click to edit Master title style</a:t>
            </a:r>
            <a:endParaRPr lang="en-GB" noProof="0"/>
          </a:p>
        </p:txBody>
      </p:sp>
      <p:sp>
        <p:nvSpPr>
          <p:cNvPr id="12" name="Content Placeholder 2"/>
          <p:cNvSpPr>
            <a:spLocks noGrp="1"/>
          </p:cNvSpPr>
          <p:nvPr>
            <p:ph sz="half" idx="25"/>
          </p:nvPr>
        </p:nvSpPr>
        <p:spPr bwMode="invGray">
          <a:xfrm>
            <a:off x="479999"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3" name="Content Placeholder 3"/>
          <p:cNvSpPr>
            <a:spLocks noGrp="1"/>
          </p:cNvSpPr>
          <p:nvPr>
            <p:ph sz="half" idx="26"/>
          </p:nvPr>
        </p:nvSpPr>
        <p:spPr bwMode="invGray">
          <a:xfrm>
            <a:off x="6234364"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9"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US" noProof="0"/>
              <a:t>Click to edit Master text styles</a:t>
            </a:r>
          </a:p>
        </p:txBody>
      </p:sp>
      <p:sp>
        <p:nvSpPr>
          <p:cNvPr id="20"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US" noProof="0"/>
              <a:t>Click to edit Master text styles</a:t>
            </a:r>
          </a:p>
        </p:txBody>
      </p:sp>
      <p:sp>
        <p:nvSpPr>
          <p:cNvPr id="3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37" name="Content Placeholder 2"/>
          <p:cNvSpPr>
            <a:spLocks noGrp="1"/>
          </p:cNvSpPr>
          <p:nvPr>
            <p:ph sz="half" idx="30"/>
          </p:nvPr>
        </p:nvSpPr>
        <p:spPr bwMode="invGray">
          <a:xfrm>
            <a:off x="479999"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38" name="Content Placeholder 3"/>
          <p:cNvSpPr>
            <a:spLocks noGrp="1"/>
          </p:cNvSpPr>
          <p:nvPr>
            <p:ph sz="half" idx="34"/>
          </p:nvPr>
        </p:nvSpPr>
        <p:spPr bwMode="invGray">
          <a:xfrm>
            <a:off x="6234364"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39" name="Text Placeholder 5"/>
          <p:cNvSpPr>
            <a:spLocks noGrp="1"/>
          </p:cNvSpPr>
          <p:nvPr>
            <p:ph type="body" sz="quarter" idx="35"/>
          </p:nvPr>
        </p:nvSpPr>
        <p:spPr bwMode="invGray">
          <a:xfrm>
            <a:off x="479999" y="4039524"/>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US" noProof="0"/>
              <a:t>Click to edit Master text styles</a:t>
            </a:r>
          </a:p>
        </p:txBody>
      </p:sp>
      <p:sp>
        <p:nvSpPr>
          <p:cNvPr id="40" name="Text Placeholder 5"/>
          <p:cNvSpPr>
            <a:spLocks noGrp="1"/>
          </p:cNvSpPr>
          <p:nvPr>
            <p:ph type="body" sz="quarter" idx="36"/>
          </p:nvPr>
        </p:nvSpPr>
        <p:spPr bwMode="invGray">
          <a:xfrm>
            <a:off x="6234365" y="4039524"/>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US" noProof="0"/>
              <a:t>Click to edit Master text styles</a:t>
            </a:r>
          </a:p>
        </p:txBody>
      </p:sp>
    </p:spTree>
    <p:extLst>
      <p:ext uri="{BB962C8B-B14F-4D97-AF65-F5344CB8AC3E}">
        <p14:creationId xmlns:p14="http://schemas.microsoft.com/office/powerpoint/2010/main" val="1394672086"/>
      </p:ext>
    </p:extLst>
  </p:cSld>
  <p:clrMapOvr>
    <a:masterClrMapping/>
  </p:clrMapOvr>
  <p:hf hdr="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31A47E6-021F-C944-BAE1-D55D61F608A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8099526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t="-1"/>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CE0C0D0-CCE0-8E4F-A363-BB316DFA39C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18229978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0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188" y="0"/>
            <a:ext cx="12191999"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C9FB247-3197-0943-93E9-189420DEBDE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40421985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3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251DC5B-DFE6-E242-ACD8-A305694C987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1091714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5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CEB4C6A-ABE1-CC43-80D7-96BB3E6B03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5555606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6_Section Header_photo">
    <p:bg>
      <p:bgPr>
        <a:solidFill>
          <a:srgbClr val="00205C"/>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AD15AB5-9F8B-CF48-0A1A-FEDEE943A15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CEB4C6A-ABE1-CC43-80D7-96BB3E6B03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2642835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2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939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rgbClr val="00205C"/>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918AED1-D52B-B843-8422-E6CDCCEE03A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765553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1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rgbClr val="00205C"/>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8728037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7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23453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rgbClr val="00205C"/>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9029422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8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4238786" cy="2743200"/>
          </a:xfrm>
        </p:spPr>
        <p:txBody>
          <a:bodyPr anchor="t" anchorCtr="0">
            <a:normAutofit/>
          </a:bodyPr>
          <a:lstStyle>
            <a:lvl1pPr>
              <a:defRPr sz="6000">
                <a:solidFill>
                  <a:srgbClr val="00205C"/>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100484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3 Column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CB2A9C5F-569E-41BE-B5E5-7CBFE1B687B2}" type="datetime1">
              <a:rPr lang="en-GB" smtClean="0"/>
              <a:pPr/>
              <a:t>25/06/2025</a:t>
            </a:fld>
            <a:endParaRPr lang="en-GB"/>
          </a:p>
        </p:txBody>
      </p:sp>
      <p:sp>
        <p:nvSpPr>
          <p:cNvPr id="9" name="Footer Placeholder 8"/>
          <p:cNvSpPr>
            <a:spLocks noGrp="1"/>
          </p:cNvSpPr>
          <p:nvPr>
            <p:ph type="ftr" sz="quarter" idx="23"/>
          </p:nvPr>
        </p:nvSpPr>
        <p:spPr bwMode="invGray"/>
        <p:txBody>
          <a:bodyPr/>
          <a:lstStyle/>
          <a:p>
            <a:r>
              <a:rPr lang="en-GB"/>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smtClean="0"/>
              <a:pPr/>
              <a:t>‹#›</a:t>
            </a:fld>
            <a:endParaRPr lang="en-GB"/>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US" noProof="0"/>
              <a:t>Click to edit Master title style</a:t>
            </a:r>
            <a:endParaRPr lang="en-GB" noProof="0"/>
          </a:p>
        </p:txBody>
      </p:sp>
      <p:sp>
        <p:nvSpPr>
          <p:cNvPr id="12" name="Content Placeholder 2"/>
          <p:cNvSpPr>
            <a:spLocks noGrp="1"/>
          </p:cNvSpPr>
          <p:nvPr>
            <p:ph sz="half" idx="25"/>
          </p:nvPr>
        </p:nvSpPr>
        <p:spPr bwMode="invGray">
          <a:xfrm>
            <a:off x="479999" y="2160000"/>
            <a:ext cx="3552000" cy="3877200"/>
          </a:xfrm>
        </p:spPr>
        <p:txBody>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9" name="Text Placeholder 5"/>
          <p:cNvSpPr>
            <a:spLocks noGrp="1"/>
          </p:cNvSpPr>
          <p:nvPr>
            <p:ph type="body" sz="quarter" idx="27"/>
          </p:nvPr>
        </p:nvSpPr>
        <p:spPr bwMode="invGray">
          <a:xfrm>
            <a:off x="479999"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US" noProof="0"/>
              <a:t>Click to edit Master text styles</a:t>
            </a:r>
          </a:p>
        </p:txBody>
      </p:sp>
      <p:sp>
        <p:nvSpPr>
          <p:cNvPr id="16" name="Content Placeholder 2"/>
          <p:cNvSpPr>
            <a:spLocks noGrp="1"/>
          </p:cNvSpPr>
          <p:nvPr>
            <p:ph sz="half" idx="29"/>
          </p:nvPr>
        </p:nvSpPr>
        <p:spPr bwMode="invGray">
          <a:xfrm>
            <a:off x="4317181" y="2160000"/>
            <a:ext cx="3552000" cy="3877200"/>
          </a:xfrm>
        </p:spPr>
        <p:txBody>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7" name="Text Placeholder 5"/>
          <p:cNvSpPr>
            <a:spLocks noGrp="1"/>
          </p:cNvSpPr>
          <p:nvPr>
            <p:ph type="body" sz="quarter" idx="30"/>
          </p:nvPr>
        </p:nvSpPr>
        <p:spPr bwMode="invGray">
          <a:xfrm>
            <a:off x="4317181"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US" noProof="0"/>
              <a:t>Click to edit Master text styles</a:t>
            </a:r>
          </a:p>
        </p:txBody>
      </p:sp>
      <p:sp>
        <p:nvSpPr>
          <p:cNvPr id="24" name="Content Placeholder 2"/>
          <p:cNvSpPr>
            <a:spLocks noGrp="1"/>
          </p:cNvSpPr>
          <p:nvPr>
            <p:ph sz="half" idx="31"/>
          </p:nvPr>
        </p:nvSpPr>
        <p:spPr bwMode="invGray">
          <a:xfrm>
            <a:off x="8154364" y="2160000"/>
            <a:ext cx="3552000" cy="3877200"/>
          </a:xfrm>
        </p:spPr>
        <p:txBody>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5" name="Text Placeholder 5"/>
          <p:cNvSpPr>
            <a:spLocks noGrp="1"/>
          </p:cNvSpPr>
          <p:nvPr>
            <p:ph type="body" sz="quarter" idx="32"/>
          </p:nvPr>
        </p:nvSpPr>
        <p:spPr bwMode="invGray">
          <a:xfrm>
            <a:off x="8154364"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US" noProof="0"/>
              <a:t>Click to edit Master text styles</a:t>
            </a:r>
          </a:p>
        </p:txBody>
      </p:sp>
      <p:sp>
        <p:nvSpPr>
          <p:cNvPr id="23"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543555586"/>
      </p:ext>
    </p:extLst>
  </p:cSld>
  <p:clrMapOvr>
    <a:masterClrMapping/>
  </p:clrMapOvr>
  <p:hf hdr="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9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4238786" cy="2743200"/>
          </a:xfrm>
        </p:spPr>
        <p:txBody>
          <a:bodyPr anchor="t" anchorCtr="0">
            <a:normAutofit/>
          </a:bodyPr>
          <a:lstStyle>
            <a:lvl1pPr>
              <a:defRPr sz="6000">
                <a:solidFill>
                  <a:srgbClr val="00205C"/>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248328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hasCustomPrompt="1"/>
          </p:nvPr>
        </p:nvSpPr>
        <p:spPr>
          <a:xfrm>
            <a:off x="457200" y="1846372"/>
            <a:ext cx="9700351" cy="2743200"/>
          </a:xfrm>
        </p:spPr>
        <p:txBody>
          <a:bodyPr anchor="t" anchorCtr="0">
            <a:normAutofit/>
          </a:bodyPr>
          <a:lstStyle>
            <a:lvl1pPr marL="228600" indent="-228600">
              <a:defRPr sz="4000">
                <a:solidFill>
                  <a:srgbClr val="009ADE"/>
                </a:solidFill>
              </a:defRPr>
            </a:lvl1pPr>
          </a:lstStyle>
          <a:p>
            <a:r>
              <a:rPr lang="en-US" dirty="0"/>
              <a:t>Click to edit Master </a:t>
            </a:r>
            <a:br>
              <a:rPr lang="en-US" dirty="0"/>
            </a:br>
            <a:r>
              <a:rPr lang="en-US" dirty="0"/>
              <a:t>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4734772"/>
            <a:ext cx="9700351" cy="760413"/>
          </a:xfrm>
        </p:spPr>
        <p:txBody>
          <a:bodyPr/>
          <a:lstStyle>
            <a:lvl1pPr marL="0" indent="0">
              <a:buNone/>
              <a:defRPr b="1" i="0">
                <a:solidFill>
                  <a:schemeClr val="bg1"/>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dirty="0"/>
              <a:t>CLICK TO EDIT MASTER TEXT STYLES</a:t>
            </a:r>
          </a:p>
        </p:txBody>
      </p:sp>
      <p:pic>
        <p:nvPicPr>
          <p:cNvPr id="7" name="Picture 6">
            <a:extLst>
              <a:ext uri="{FF2B5EF4-FFF2-40B4-BE49-F238E27FC236}">
                <a16:creationId xmlns:a16="http://schemas.microsoft.com/office/drawing/2014/main" id="{1ECEC661-474A-1A4C-9F57-9C28C3FE5F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19407622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arge text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1139590"/>
            <a:ext cx="9700351" cy="219810"/>
          </a:xfrm>
        </p:spPr>
        <p:txBody>
          <a:bodyPr anchor="t" anchorCtr="0">
            <a:normAutofit/>
          </a:bodyPr>
          <a:lstStyle>
            <a:lvl1pPr marL="0" indent="0">
              <a:defRPr sz="1400">
                <a:solidFill>
                  <a:schemeClr val="bg1"/>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1574800"/>
            <a:ext cx="9700351" cy="3920385"/>
          </a:xfrm>
        </p:spPr>
        <p:txBody>
          <a:bodyPr>
            <a:normAutofit/>
          </a:bodyPr>
          <a:lstStyle>
            <a:lvl1pPr marL="0" indent="0">
              <a:spcBef>
                <a:spcPts val="1800"/>
              </a:spcBef>
              <a:buNone/>
              <a:defRPr sz="4000" b="0" i="0">
                <a:solidFill>
                  <a:srgbClr val="009ADE"/>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dirty="0"/>
              <a:t>Click to edit master text styles</a:t>
            </a:r>
          </a:p>
        </p:txBody>
      </p:sp>
      <p:pic>
        <p:nvPicPr>
          <p:cNvPr id="7" name="Picture 6">
            <a:extLst>
              <a:ext uri="{FF2B5EF4-FFF2-40B4-BE49-F238E27FC236}">
                <a16:creationId xmlns:a16="http://schemas.microsoft.com/office/drawing/2014/main" id="{1ECEC661-474A-1A4C-9F57-9C28C3FE5F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1359925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arge text ">
    <p:bg>
      <p:bgPr>
        <a:solidFill>
          <a:srgbClr val="DDEFF9"/>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4229051"/>
            <a:ext cx="7020558" cy="760413"/>
          </a:xfrm>
        </p:spPr>
        <p:txBody>
          <a:bodyPr/>
          <a:lstStyle>
            <a:lvl1pPr marL="0" indent="0">
              <a:buNone/>
              <a:defRPr b="1" i="0">
                <a:solidFill>
                  <a:srgbClr val="00205C"/>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dirty="0"/>
              <a:t>CLICK TO EDIT MASTER TEXT STYLES</a:t>
            </a:r>
          </a:p>
        </p:txBody>
      </p:sp>
      <p:pic>
        <p:nvPicPr>
          <p:cNvPr id="7" name="Picture 6">
            <a:extLst>
              <a:ext uri="{FF2B5EF4-FFF2-40B4-BE49-F238E27FC236}">
                <a16:creationId xmlns:a16="http://schemas.microsoft.com/office/drawing/2014/main" id="{1ECEC661-474A-1A4C-9F57-9C28C3FE5F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6"/>
            <a:ext cx="1828792" cy="556811"/>
          </a:xfrm>
          <a:prstGeom prst="rect">
            <a:avLst/>
          </a:prstGeom>
        </p:spPr>
      </p:pic>
      <p:sp>
        <p:nvSpPr>
          <p:cNvPr id="9" name="Picture Placeholder 11">
            <a:extLst>
              <a:ext uri="{FF2B5EF4-FFF2-40B4-BE49-F238E27FC236}">
                <a16:creationId xmlns:a16="http://schemas.microsoft.com/office/drawing/2014/main" id="{9DD4EE67-57B6-3E41-9A9B-D3C3BD8E5C0B}"/>
              </a:ext>
            </a:extLst>
          </p:cNvPr>
          <p:cNvSpPr>
            <a:spLocks noGrp="1"/>
          </p:cNvSpPr>
          <p:nvPr>
            <p:ph type="pic" sz="quarter" idx="14"/>
          </p:nvPr>
        </p:nvSpPr>
        <p:spPr>
          <a:xfrm>
            <a:off x="7760800" y="1551943"/>
            <a:ext cx="3973999" cy="3477249"/>
          </a:xfrm>
        </p:spPr>
        <p:txBody>
          <a:bodyPr/>
          <a:lstStyle>
            <a:lvl1pPr marL="0" indent="0">
              <a:buNone/>
              <a:defRPr/>
            </a:lvl1pPr>
          </a:lstStyle>
          <a:p>
            <a:r>
              <a:rPr lang="en-US"/>
              <a:t>Click icon to add picture</a:t>
            </a:r>
          </a:p>
        </p:txBody>
      </p:sp>
      <p:sp>
        <p:nvSpPr>
          <p:cNvPr id="11" name="Title 1">
            <a:extLst>
              <a:ext uri="{FF2B5EF4-FFF2-40B4-BE49-F238E27FC236}">
                <a16:creationId xmlns:a16="http://schemas.microsoft.com/office/drawing/2014/main" id="{7DA67AD6-D8C7-B74A-B8D9-C0B4BE696ED5}"/>
              </a:ext>
            </a:extLst>
          </p:cNvPr>
          <p:cNvSpPr txBox="1">
            <a:spLocks/>
          </p:cNvSpPr>
          <p:nvPr userDrawn="1"/>
        </p:nvSpPr>
        <p:spPr>
          <a:xfrm>
            <a:off x="457201" y="1139590"/>
            <a:ext cx="7305040" cy="219810"/>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ct val="0"/>
              </a:spcBef>
              <a:buNone/>
              <a:defRPr sz="1400" b="0" i="0" kern="1200">
                <a:solidFill>
                  <a:schemeClr val="bg1"/>
                </a:solidFill>
                <a:latin typeface="+mn-lt"/>
                <a:ea typeface="+mj-ea"/>
                <a:cs typeface="+mj-cs"/>
              </a:defRPr>
            </a:lvl1pPr>
          </a:lstStyle>
          <a:p>
            <a:r>
              <a:rPr lang="en-US">
                <a:solidFill>
                  <a:srgbClr val="00205C"/>
                </a:solidFill>
              </a:rPr>
              <a:t>Click to edit Master title style</a:t>
            </a:r>
          </a:p>
        </p:txBody>
      </p:sp>
      <p:sp>
        <p:nvSpPr>
          <p:cNvPr id="12" name="Text Placeholder 3">
            <a:extLst>
              <a:ext uri="{FF2B5EF4-FFF2-40B4-BE49-F238E27FC236}">
                <a16:creationId xmlns:a16="http://schemas.microsoft.com/office/drawing/2014/main" id="{24CB5F0B-02BD-614A-851C-63011963ECDA}"/>
              </a:ext>
            </a:extLst>
          </p:cNvPr>
          <p:cNvSpPr>
            <a:spLocks noGrp="1"/>
          </p:cNvSpPr>
          <p:nvPr>
            <p:ph type="body" sz="quarter" idx="15" hasCustomPrompt="1"/>
          </p:nvPr>
        </p:nvSpPr>
        <p:spPr>
          <a:xfrm>
            <a:off x="457201" y="1574801"/>
            <a:ext cx="7020559" cy="2654250"/>
          </a:xfrm>
        </p:spPr>
        <p:txBody>
          <a:bodyPr>
            <a:normAutofit/>
          </a:bodyPr>
          <a:lstStyle>
            <a:lvl1pPr marL="0" indent="0">
              <a:spcBef>
                <a:spcPts val="1800"/>
              </a:spcBef>
              <a:buNone/>
              <a:defRPr sz="4000" b="0" i="0">
                <a:solidFill>
                  <a:srgbClr val="00205C"/>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dirty="0"/>
              <a:t>Click to edit master text styles</a:t>
            </a:r>
          </a:p>
        </p:txBody>
      </p:sp>
    </p:spTree>
    <p:extLst>
      <p:ext uri="{BB962C8B-B14F-4D97-AF65-F5344CB8AC3E}">
        <p14:creationId xmlns:p14="http://schemas.microsoft.com/office/powerpoint/2010/main" val="11040863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1127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3EDB005-A3A8-244D-9176-D7DF06EAD0E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6110118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 photo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563877"/>
          </a:xfrm>
        </p:spPr>
        <p:txBody>
          <a:bodyPr/>
          <a:lstStyle>
            <a:lvl1pPr>
              <a:defRPr>
                <a:solidFill>
                  <a:srgbClr val="00205C"/>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199" y="4979393"/>
            <a:ext cx="3657600" cy="882921"/>
          </a:xfrm>
        </p:spPr>
        <p:txBody>
          <a:bodyPr>
            <a:normAutofit/>
          </a:bodyPr>
          <a:lstStyle>
            <a:lvl1pPr marL="0" indent="0">
              <a:buNone/>
              <a:defRPr sz="1200" b="0">
                <a:latin typeface="+mj-lt"/>
              </a:defRPr>
            </a:lvl1pPr>
          </a:lstStyle>
          <a:p>
            <a:pPr lvl="0"/>
            <a:r>
              <a:rPr lang="en-US"/>
              <a:t>Click to edit Master text styles</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3EDB005-A3A8-244D-9176-D7DF06EAD0E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
        <p:nvSpPr>
          <p:cNvPr id="12" name="Picture Placeholder 11">
            <a:extLst>
              <a:ext uri="{FF2B5EF4-FFF2-40B4-BE49-F238E27FC236}">
                <a16:creationId xmlns:a16="http://schemas.microsoft.com/office/drawing/2014/main" id="{1FE6E48B-14B1-A34F-BE35-F35F8B605456}"/>
              </a:ext>
            </a:extLst>
          </p:cNvPr>
          <p:cNvSpPr>
            <a:spLocks noGrp="1"/>
          </p:cNvSpPr>
          <p:nvPr>
            <p:ph type="pic" sz="quarter" idx="13"/>
          </p:nvPr>
        </p:nvSpPr>
        <p:spPr>
          <a:xfrm>
            <a:off x="457200" y="1600200"/>
            <a:ext cx="3657600" cy="3200400"/>
          </a:xfrm>
        </p:spPr>
        <p:txBody>
          <a:bodyPr/>
          <a:lstStyle>
            <a:lvl1pPr marL="0" indent="0">
              <a:buNone/>
              <a:defRPr/>
            </a:lvl1pPr>
          </a:lstStyle>
          <a:p>
            <a:r>
              <a:rPr lang="en-US"/>
              <a:t>Click icon to add picture</a:t>
            </a:r>
          </a:p>
        </p:txBody>
      </p:sp>
      <p:sp>
        <p:nvSpPr>
          <p:cNvPr id="17" name="Picture Placeholder 11">
            <a:extLst>
              <a:ext uri="{FF2B5EF4-FFF2-40B4-BE49-F238E27FC236}">
                <a16:creationId xmlns:a16="http://schemas.microsoft.com/office/drawing/2014/main" id="{8F898B1A-280F-FE45-8D41-1CB270410E7F}"/>
              </a:ext>
            </a:extLst>
          </p:cNvPr>
          <p:cNvSpPr>
            <a:spLocks noGrp="1"/>
          </p:cNvSpPr>
          <p:nvPr>
            <p:ph type="pic" sz="quarter" idx="14"/>
          </p:nvPr>
        </p:nvSpPr>
        <p:spPr>
          <a:xfrm>
            <a:off x="4267200" y="1600200"/>
            <a:ext cx="3657600" cy="3200400"/>
          </a:xfrm>
        </p:spPr>
        <p:txBody>
          <a:bodyPr/>
          <a:lstStyle>
            <a:lvl1pPr marL="0" indent="0">
              <a:buNone/>
              <a:defRPr/>
            </a:lvl1pPr>
          </a:lstStyle>
          <a:p>
            <a:r>
              <a:rPr lang="en-US"/>
              <a:t>Click icon to add picture</a:t>
            </a:r>
          </a:p>
        </p:txBody>
      </p:sp>
      <p:sp>
        <p:nvSpPr>
          <p:cNvPr id="18" name="Picture Placeholder 11">
            <a:extLst>
              <a:ext uri="{FF2B5EF4-FFF2-40B4-BE49-F238E27FC236}">
                <a16:creationId xmlns:a16="http://schemas.microsoft.com/office/drawing/2014/main" id="{30F77ACD-9F22-9B44-AE97-B98CCD01BE63}"/>
              </a:ext>
            </a:extLst>
          </p:cNvPr>
          <p:cNvSpPr>
            <a:spLocks noGrp="1"/>
          </p:cNvSpPr>
          <p:nvPr>
            <p:ph type="pic" sz="quarter" idx="15"/>
          </p:nvPr>
        </p:nvSpPr>
        <p:spPr>
          <a:xfrm>
            <a:off x="8077200" y="1600200"/>
            <a:ext cx="3657600" cy="3200400"/>
          </a:xfrm>
        </p:spPr>
        <p:txBody>
          <a:bodyPr/>
          <a:lstStyle>
            <a:lvl1pPr marL="0" indent="0">
              <a:buNone/>
              <a:defRPr/>
            </a:lvl1pPr>
          </a:lstStyle>
          <a:p>
            <a:r>
              <a:rPr lang="en-US"/>
              <a:t>Click icon to add picture</a:t>
            </a:r>
          </a:p>
        </p:txBody>
      </p:sp>
      <p:sp>
        <p:nvSpPr>
          <p:cNvPr id="19" name="Content Placeholder 2">
            <a:extLst>
              <a:ext uri="{FF2B5EF4-FFF2-40B4-BE49-F238E27FC236}">
                <a16:creationId xmlns:a16="http://schemas.microsoft.com/office/drawing/2014/main" id="{224E5827-DC51-2E44-A3BF-A892FE8FADC9}"/>
              </a:ext>
            </a:extLst>
          </p:cNvPr>
          <p:cNvSpPr>
            <a:spLocks noGrp="1"/>
          </p:cNvSpPr>
          <p:nvPr>
            <p:ph idx="16"/>
          </p:nvPr>
        </p:nvSpPr>
        <p:spPr>
          <a:xfrm>
            <a:off x="4267199" y="4979393"/>
            <a:ext cx="3657600" cy="882921"/>
          </a:xfrm>
        </p:spPr>
        <p:txBody>
          <a:bodyPr>
            <a:normAutofit/>
          </a:bodyPr>
          <a:lstStyle>
            <a:lvl1pPr marL="0" indent="0">
              <a:buNone/>
              <a:defRPr sz="1200" b="0">
                <a:latin typeface="+mj-lt"/>
              </a:defRPr>
            </a:lvl1pPr>
          </a:lstStyle>
          <a:p>
            <a:pPr lvl="0"/>
            <a:r>
              <a:rPr lang="en-US"/>
              <a:t>Click to edit Master text styles</a:t>
            </a:r>
          </a:p>
        </p:txBody>
      </p:sp>
      <p:sp>
        <p:nvSpPr>
          <p:cNvPr id="20" name="Content Placeholder 2">
            <a:extLst>
              <a:ext uri="{FF2B5EF4-FFF2-40B4-BE49-F238E27FC236}">
                <a16:creationId xmlns:a16="http://schemas.microsoft.com/office/drawing/2014/main" id="{BFF5458C-BD2E-A546-9365-90B8F7ADAED4}"/>
              </a:ext>
            </a:extLst>
          </p:cNvPr>
          <p:cNvSpPr>
            <a:spLocks noGrp="1"/>
          </p:cNvSpPr>
          <p:nvPr>
            <p:ph idx="17"/>
          </p:nvPr>
        </p:nvSpPr>
        <p:spPr>
          <a:xfrm>
            <a:off x="8077199" y="4979393"/>
            <a:ext cx="3657600" cy="882921"/>
          </a:xfrm>
        </p:spPr>
        <p:txBody>
          <a:bodyPr>
            <a:normAutofit/>
          </a:bodyPr>
          <a:lstStyle>
            <a:lvl1pPr marL="0" indent="0">
              <a:buNone/>
              <a:defRPr sz="1200" b="0">
                <a:latin typeface="+mj-lt"/>
              </a:defRPr>
            </a:lvl1pPr>
          </a:lstStyle>
          <a:p>
            <a:pPr lvl="0"/>
            <a:r>
              <a:rPr lang="en-US"/>
              <a:t>Click to edit Master text styles</a:t>
            </a:r>
          </a:p>
        </p:txBody>
      </p:sp>
    </p:spTree>
    <p:extLst>
      <p:ext uri="{BB962C8B-B14F-4D97-AF65-F5344CB8AC3E}">
        <p14:creationId xmlns:p14="http://schemas.microsoft.com/office/powerpoint/2010/main" val="25881578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746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6A92FD39-3BDA-A44D-BDE3-A5569FD6A0D9}"/>
              </a:ext>
            </a:extLst>
          </p:cNvPr>
          <p:cNvSpPr>
            <a:spLocks noGrp="1"/>
          </p:cNvSpPr>
          <p:nvPr>
            <p:ph type="body" sz="quarter" idx="13"/>
          </p:nvPr>
        </p:nvSpPr>
        <p:spPr>
          <a:xfrm>
            <a:off x="8077200" y="1828801"/>
            <a:ext cx="3657600" cy="4343400"/>
          </a:xfrm>
          <a:solidFill>
            <a:srgbClr val="DDEFF9"/>
          </a:solidFill>
        </p:spPr>
        <p:txBody>
          <a:bodyPr lIns="182880" tIns="182880" rIns="182880" bIns="182880">
            <a:normAutofit/>
          </a:bodyPr>
          <a:lstStyle>
            <a:lvl1pPr marL="0" indent="0">
              <a:buNone/>
              <a:defRPr sz="2000">
                <a:solidFill>
                  <a:srgbClr val="00205C"/>
                </a:solidFill>
              </a:defRPr>
            </a:lvl1pPr>
            <a:lvl2pPr marL="457200" indent="0">
              <a:buNone/>
              <a:defRPr sz="2000">
                <a:solidFill>
                  <a:srgbClr val="00205C"/>
                </a:solidFill>
              </a:defRPr>
            </a:lvl2pPr>
            <a:lvl3pPr marL="914400" indent="0">
              <a:buNone/>
              <a:defRPr sz="2000">
                <a:solidFill>
                  <a:srgbClr val="00205C"/>
                </a:solidFill>
              </a:defRPr>
            </a:lvl3pPr>
            <a:lvl4pPr marL="1371600" indent="0">
              <a:buNone/>
              <a:defRPr sz="2000">
                <a:solidFill>
                  <a:srgbClr val="00205C"/>
                </a:solidFill>
              </a:defRPr>
            </a:lvl4pPr>
            <a:lvl5pPr marL="1828800" indent="0">
              <a:buNone/>
              <a:defRPr sz="2000">
                <a:solidFill>
                  <a:srgbClr val="00205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0D77C92E-FD76-CA4F-9DDF-75EE90F0F37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9970177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6" name="Straight Connector 5">
            <a:extLst>
              <a:ext uri="{FF2B5EF4-FFF2-40B4-BE49-F238E27FC236}">
                <a16:creationId xmlns:a16="http://schemas.microsoft.com/office/drawing/2014/main" id="{9CD24C2A-6EDC-0343-99A8-1F88C30FEDB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B07DB3F-88D4-4949-9C4B-3D78CB2090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8187914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0" y="685800"/>
            <a:ext cx="11277600" cy="1004888"/>
          </a:xfrm>
        </p:spPr>
        <p:txBody>
          <a:bodyPr/>
          <a:lstStyle>
            <a:lvl1pPr>
              <a:defRPr>
                <a:solidFill>
                  <a:schemeClr val="bg1"/>
                </a:solidFill>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6" name="Straight Connector 5">
            <a:extLst>
              <a:ext uri="{FF2B5EF4-FFF2-40B4-BE49-F238E27FC236}">
                <a16:creationId xmlns:a16="http://schemas.microsoft.com/office/drawing/2014/main" id="{9CD24C2A-6EDC-0343-99A8-1F88C30FEDBF}"/>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B07DB3F-88D4-4949-9C4B-3D78CB2090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33365872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4572000" cy="1004888"/>
          </a:xfrm>
        </p:spPr>
        <p:txBody>
          <a:bodyPr/>
          <a:lstStyle>
            <a:lvl1pPr>
              <a:defRPr>
                <a:solidFill>
                  <a:srgbClr val="00205C"/>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4572000" cy="3884295"/>
          </a:xfrm>
        </p:spPr>
        <p:txBody>
          <a:bodyPr/>
          <a:lstStyle>
            <a:lvl1pPr marL="0" indent="0">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2" y="6404128"/>
            <a:ext cx="5154592" cy="320675"/>
          </a:xfr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0D277E7-B8AB-6149-A9B0-222EC5A514B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586244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bwMode="invGray"/>
        <p:txBody>
          <a:bodyPr/>
          <a:lstStyle/>
          <a:p>
            <a:fld id="{CB2A9C5F-569E-41BE-B5E5-7CBFE1B687B2}" type="datetime1">
              <a:rPr lang="en-GB" smtClean="0"/>
              <a:pPr/>
              <a:t>25/06/2025</a:t>
            </a:fld>
            <a:endParaRPr lang="en-GB"/>
          </a:p>
        </p:txBody>
      </p:sp>
      <p:sp>
        <p:nvSpPr>
          <p:cNvPr id="9" name="Footer Placeholder 8"/>
          <p:cNvSpPr>
            <a:spLocks noGrp="1"/>
          </p:cNvSpPr>
          <p:nvPr>
            <p:ph type="ftr" sz="quarter" idx="19"/>
          </p:nvPr>
        </p:nvSpPr>
        <p:spPr bwMode="invGray"/>
        <p:txBody>
          <a:bodyPr/>
          <a:lstStyle/>
          <a:p>
            <a:r>
              <a:rPr lang="en-GB"/>
              <a:t>|     Title of the presentation</a:t>
            </a:r>
          </a:p>
        </p:txBody>
      </p:sp>
      <p:sp>
        <p:nvSpPr>
          <p:cNvPr id="10" name="Slide Number Placeholder 9"/>
          <p:cNvSpPr>
            <a:spLocks noGrp="1"/>
          </p:cNvSpPr>
          <p:nvPr>
            <p:ph type="sldNum" sz="quarter" idx="20"/>
          </p:nvPr>
        </p:nvSpPr>
        <p:spPr bwMode="invGray"/>
        <p:txBody>
          <a:bodyPr/>
          <a:lstStyle/>
          <a:p>
            <a:fld id="{A74CE0EA-F3B5-4684-BA10-C594598FDB9C}" type="slidenum">
              <a:rPr lang="en-GB" smtClean="0"/>
              <a:pPr/>
              <a:t>‹#›</a:t>
            </a:fld>
            <a:endParaRPr lang="en-GB"/>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US" noProof="0"/>
              <a:t>Click to edit Master title style</a:t>
            </a:r>
            <a:endParaRPr lang="en-GB" noProof="0"/>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525877584"/>
      </p:ext>
    </p:extLst>
  </p:cSld>
  <p:clrMapOvr>
    <a:masterClrMapping/>
  </p:clrMapOvr>
  <p:hf hdr="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Two columns lo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5486399"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0"/>
            <a:ext cx="5494112"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6B883BC-ECF6-C547-8C20-CE0694CA25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3661809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Two columns long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5486399"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0"/>
            <a:ext cx="5494112"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00D91A6-1DEF-C742-BB2B-4F0CE8BD171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4635700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5" name="Picture 14">
            <a:extLst>
              <a:ext uri="{FF2B5EF4-FFF2-40B4-BE49-F238E27FC236}">
                <a16:creationId xmlns:a16="http://schemas.microsoft.com/office/drawing/2014/main" id="{E1CFAF92-E612-AE40-ABFE-2A513B425F3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0261854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Content Three columns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5" name="Picture 14">
            <a:extLst>
              <a:ext uri="{FF2B5EF4-FFF2-40B4-BE49-F238E27FC236}">
                <a16:creationId xmlns:a16="http://schemas.microsoft.com/office/drawing/2014/main" id="{B61AF795-8C85-814F-914D-9EBE0519A18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7936287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mparison_ Tw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199" y="4071396"/>
            <a:ext cx="5486400" cy="168931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5352" y="4050792"/>
            <a:ext cx="5486400" cy="170588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2998280"/>
            <a:ext cx="5486399" cy="823912"/>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2998280"/>
            <a:ext cx="5494112" cy="823912"/>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3318E81-63F9-2444-AF93-3EF243AFF18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39648660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mparison_ Thre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638C7-E24F-E84A-8A79-2D89619AA10F}"/>
              </a:ext>
            </a:extLst>
          </p:cNvPr>
          <p:cNvSpPr>
            <a:spLocks noGrp="1"/>
          </p:cNvSpPr>
          <p:nvPr>
            <p:ph type="title"/>
          </p:nvPr>
        </p:nvSpPr>
        <p:spPr>
          <a:xfrm>
            <a:off x="457200" y="457200"/>
            <a:ext cx="5638800" cy="1134533"/>
          </a:xfrm>
        </p:spPr>
        <p:txBody>
          <a:bodyPr/>
          <a:lstStyle>
            <a:lvl1pPr>
              <a:defRPr>
                <a:solidFill>
                  <a:schemeClr val="bg1"/>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71FE4183-96D7-744D-8DFD-4B5CF171B75C}"/>
              </a:ext>
            </a:extLst>
          </p:cNvPr>
          <p:cNvSpPr>
            <a:spLocks noGrp="1"/>
          </p:cNvSpPr>
          <p:nvPr>
            <p:ph sz="half" idx="2"/>
          </p:nvPr>
        </p:nvSpPr>
        <p:spPr>
          <a:xfrm>
            <a:off x="457201" y="4051583"/>
            <a:ext cx="3657600"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5AE1CDE4-68A4-444E-A1DB-6DB20F3DB1BD}"/>
              </a:ext>
            </a:extLst>
          </p:cNvPr>
          <p:cNvSpPr>
            <a:spLocks noGrp="1"/>
          </p:cNvSpPr>
          <p:nvPr>
            <p:ph sz="quarter" idx="4"/>
          </p:nvPr>
        </p:nvSpPr>
        <p:spPr>
          <a:xfrm>
            <a:off x="4276222"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1CAD4A73-8602-F84A-9C68-0647084B0CC7}"/>
              </a:ext>
            </a:extLst>
          </p:cNvPr>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14F68175-0DD6-164B-8823-0BB395D927AB}"/>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10" name="Content Placeholder 5">
            <a:extLst>
              <a:ext uri="{FF2B5EF4-FFF2-40B4-BE49-F238E27FC236}">
                <a16:creationId xmlns:a16="http://schemas.microsoft.com/office/drawing/2014/main" id="{E81021D4-D0CA-9643-B255-9450B2B4003A}"/>
              </a:ext>
            </a:extLst>
          </p:cNvPr>
          <p:cNvSpPr>
            <a:spLocks noGrp="1"/>
          </p:cNvSpPr>
          <p:nvPr>
            <p:ph sz="quarter" idx="13"/>
          </p:nvPr>
        </p:nvSpPr>
        <p:spPr>
          <a:xfrm>
            <a:off x="8061767"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2">
            <a:extLst>
              <a:ext uri="{FF2B5EF4-FFF2-40B4-BE49-F238E27FC236}">
                <a16:creationId xmlns:a16="http://schemas.microsoft.com/office/drawing/2014/main" id="{378C0A84-F996-E447-B5A6-E7580AB01597}"/>
              </a:ext>
            </a:extLst>
          </p:cNvPr>
          <p:cNvSpPr>
            <a:spLocks noGrp="1"/>
          </p:cNvSpPr>
          <p:nvPr>
            <p:ph type="body" idx="14"/>
          </p:nvPr>
        </p:nvSpPr>
        <p:spPr>
          <a:xfrm>
            <a:off x="4267200" y="3388291"/>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2">
            <a:extLst>
              <a:ext uri="{FF2B5EF4-FFF2-40B4-BE49-F238E27FC236}">
                <a16:creationId xmlns:a16="http://schemas.microsoft.com/office/drawing/2014/main" id="{83D59E60-2BBC-8D47-BE05-D1C3EE75C4F8}"/>
              </a:ext>
            </a:extLst>
          </p:cNvPr>
          <p:cNvSpPr>
            <a:spLocks noGrp="1"/>
          </p:cNvSpPr>
          <p:nvPr>
            <p:ph type="body" idx="15"/>
          </p:nvPr>
        </p:nvSpPr>
        <p:spPr>
          <a:xfrm>
            <a:off x="457200" y="3408116"/>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2">
            <a:extLst>
              <a:ext uri="{FF2B5EF4-FFF2-40B4-BE49-F238E27FC236}">
                <a16:creationId xmlns:a16="http://schemas.microsoft.com/office/drawing/2014/main" id="{4B6BFF59-A5AB-774C-ABAB-C052FE11D8A5}"/>
              </a:ext>
            </a:extLst>
          </p:cNvPr>
          <p:cNvSpPr>
            <a:spLocks noGrp="1"/>
          </p:cNvSpPr>
          <p:nvPr>
            <p:ph type="body" idx="16"/>
          </p:nvPr>
        </p:nvSpPr>
        <p:spPr>
          <a:xfrm>
            <a:off x="8077200" y="3408116"/>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4" name="Picture 13">
            <a:extLst>
              <a:ext uri="{FF2B5EF4-FFF2-40B4-BE49-F238E27FC236}">
                <a16:creationId xmlns:a16="http://schemas.microsoft.com/office/drawing/2014/main" id="{60CC6A7D-F186-344A-AFAE-1F4FB8A6C3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20739414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graphi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8E279F-2BBA-1D44-B270-AA9874F04DB2}"/>
              </a:ext>
            </a:extLst>
          </p:cNvPr>
          <p:cNvSpPr/>
          <p:nvPr userDrawn="1"/>
        </p:nvSpPr>
        <p:spPr>
          <a:xfrm>
            <a:off x="4259484" y="0"/>
            <a:ext cx="7932516" cy="6858000"/>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485297-9C41-6C4E-8A84-CACB42015762}"/>
              </a:ext>
            </a:extLst>
          </p:cNvPr>
          <p:cNvSpPr>
            <a:spLocks noGrp="1"/>
          </p:cNvSpPr>
          <p:nvPr>
            <p:ph type="title"/>
          </p:nvPr>
        </p:nvSpPr>
        <p:spPr>
          <a:xfrm>
            <a:off x="460435" y="685800"/>
            <a:ext cx="3335388" cy="839788"/>
          </a:xfrm>
        </p:spPr>
        <p:txBody>
          <a:bodyPr anchor="t" anchorCtr="0">
            <a:normAutofit/>
          </a:bodyPr>
          <a:lstStyle>
            <a:lvl1pPr>
              <a:defRPr sz="2400">
                <a:solidFill>
                  <a:srgbClr val="00205C"/>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3407C06-6CF8-2F41-BC67-54F13BB0A8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9C0C6F6-8639-BE4B-BAD3-FFDBE27818CB}"/>
              </a:ext>
            </a:extLst>
          </p:cNvPr>
          <p:cNvSpPr>
            <a:spLocks noGrp="1"/>
          </p:cNvSpPr>
          <p:nvPr>
            <p:ph type="body" sz="half" idx="2"/>
          </p:nvPr>
        </p:nvSpPr>
        <p:spPr>
          <a:xfrm>
            <a:off x="457200" y="1828801"/>
            <a:ext cx="3335388" cy="3952232"/>
          </a:xfrm>
        </p:spPr>
        <p:txBody>
          <a:bodyPr anchor="t" anchorCtr="0">
            <a:normAutofit/>
          </a:bodyPr>
          <a:lstStyle>
            <a:lvl1pPr marL="0" indent="0">
              <a:spcBef>
                <a:spcPts val="0"/>
              </a:spcBef>
              <a:buFontTx/>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114588A5-7D85-6341-A58F-B4539B4697EB}"/>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1CF08247-7496-3348-B3C4-9BDDB676BE73}"/>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DAE8B88C-5FF6-8C4C-B269-E15964BDCE0D}"/>
              </a:ext>
            </a:extLst>
          </p:cNvPr>
          <p:cNvCxnSpPr>
            <a:cxnSpLocks/>
          </p:cNvCxnSpPr>
          <p:nvPr userDrawn="1"/>
        </p:nvCxnSpPr>
        <p:spPr>
          <a:xfrm>
            <a:off x="457200" y="457200"/>
            <a:ext cx="3338623"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95724E3-FDE3-2149-BB91-FE058CAA94B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40867524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B5010153-3787-EA4E-BC67-F986AEE8860E}"/>
              </a:ext>
            </a:extLst>
          </p:cNvPr>
          <p:cNvSpPr>
            <a:spLocks noGrp="1"/>
          </p:cNvSpPr>
          <p:nvPr>
            <p:ph type="pic" idx="1"/>
          </p:nvPr>
        </p:nvSpPr>
        <p:spPr>
          <a:xfrm>
            <a:off x="4267200" y="0"/>
            <a:ext cx="7924800" cy="6858000"/>
          </a:xfr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285750" indent="-285750">
              <a:spcBef>
                <a:spcPts val="1600"/>
              </a:spcBef>
              <a:buFont typeface="Arial" panose="020B0604020202020204" pitchFamily="34" charset="0"/>
              <a:buChar char="•"/>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21E8777-C4EC-044C-BE17-A6F640B96E8D}"/>
              </a:ext>
            </a:extLst>
          </p:cNvPr>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ED472D18-BE55-9E45-89BD-2847F7014DC6}"/>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2992776-3670-F24B-B4C8-03460D5C00E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2787608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1_Picture with Caption">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B5010153-3787-EA4E-BC67-F986AEE8860E}"/>
              </a:ext>
            </a:extLst>
          </p:cNvPr>
          <p:cNvSpPr>
            <a:spLocks noGrp="1"/>
          </p:cNvSpPr>
          <p:nvPr>
            <p:ph type="pic" idx="1"/>
          </p:nvPr>
        </p:nvSpPr>
        <p:spPr>
          <a:xfrm>
            <a:off x="4267200" y="0"/>
            <a:ext cx="7924800" cy="6858000"/>
          </a:xfr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21E8777-C4EC-044C-BE17-A6F640B96E8D}"/>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ED472D18-BE55-9E45-89BD-2847F7014DC6}"/>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1484C8C0-9FE5-7B48-A8C7-062291516AD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7334719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End pag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1828800"/>
            <a:ext cx="5638800" cy="1325499"/>
          </a:xfrm>
        </p:spPr>
        <p:txBody>
          <a:bodyPr anchor="t" anchorCtr="0">
            <a:normAutofit/>
          </a:bodyPr>
          <a:lstStyle>
            <a:lvl1pPr algn="l">
              <a:defRPr sz="4800">
                <a:solidFill>
                  <a:srgbClr val="009ADE"/>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429000"/>
            <a:ext cx="56388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4265778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a:solidFill>
            <a:srgbClr val="009CDE"/>
          </a:solidFill>
        </p:spPr>
        <p:txBody>
          <a:bodyPr lIns="144000" tIns="144000" rIns="144000" bIns="144000"/>
          <a:lstStyle>
            <a:lvl1pPr>
              <a:defRPr sz="1400" b="1">
                <a:solidFill>
                  <a:schemeClr val="bg1"/>
                </a:solidFill>
                <a:latin typeface="+mn-lt"/>
              </a:defRPr>
            </a:lvl1pPr>
            <a:lvl2pPr>
              <a:buClr>
                <a:schemeClr val="bg1"/>
              </a:buClr>
              <a:defRPr sz="1400">
                <a:solidFill>
                  <a:schemeClr val="bg1"/>
                </a:solidFill>
                <a:latin typeface="+mn-lt"/>
              </a:defRPr>
            </a:lvl2pPr>
            <a:lvl3pPr>
              <a:buClr>
                <a:schemeClr val="bg1"/>
              </a:buClr>
              <a:defRPr sz="1400">
                <a:solidFill>
                  <a:schemeClr val="bg1"/>
                </a:solidFill>
                <a:latin typeface="+mn-lt"/>
              </a:defRPr>
            </a:lvl3pPr>
            <a:lvl4pPr>
              <a:buClr>
                <a:schemeClr val="bg1"/>
              </a:buClr>
              <a:defRPr sz="1400">
                <a:solidFill>
                  <a:schemeClr val="bg1"/>
                </a:solidFill>
                <a:latin typeface="+mn-lt"/>
              </a:defRPr>
            </a:lvl4pPr>
            <a:lvl5pPr>
              <a:buClr>
                <a:schemeClr val="bg1"/>
              </a:buClr>
              <a:defRPr sz="1400">
                <a:solidFill>
                  <a:schemeClr val="bg1"/>
                </a:solidFill>
                <a:latin typeface="+mn-l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bwMode="invGray"/>
        <p:txBody>
          <a:bodyPr/>
          <a:lstStyle/>
          <a:p>
            <a:fld id="{CB2A9C5F-569E-41BE-B5E5-7CBFE1B687B2}" type="datetime1">
              <a:rPr lang="en-GB" smtClean="0"/>
              <a:pPr/>
              <a:t>25/06/2025</a:t>
            </a:fld>
            <a:endParaRPr lang="en-GB"/>
          </a:p>
        </p:txBody>
      </p:sp>
      <p:sp>
        <p:nvSpPr>
          <p:cNvPr id="9" name="Footer Placeholder 8"/>
          <p:cNvSpPr>
            <a:spLocks noGrp="1"/>
          </p:cNvSpPr>
          <p:nvPr>
            <p:ph type="ftr" sz="quarter" idx="19"/>
          </p:nvPr>
        </p:nvSpPr>
        <p:spPr bwMode="invGray"/>
        <p:txBody>
          <a:bodyPr/>
          <a:lstStyle/>
          <a:p>
            <a:r>
              <a:rPr lang="en-GB"/>
              <a:t>|     Title of the presentation</a:t>
            </a:r>
          </a:p>
        </p:txBody>
      </p:sp>
      <p:sp>
        <p:nvSpPr>
          <p:cNvPr id="10" name="Slide Number Placeholder 9"/>
          <p:cNvSpPr>
            <a:spLocks noGrp="1"/>
          </p:cNvSpPr>
          <p:nvPr>
            <p:ph type="sldNum" sz="quarter" idx="20"/>
          </p:nvPr>
        </p:nvSpPr>
        <p:spPr bwMode="invGray"/>
        <p:txBody>
          <a:bodyPr/>
          <a:lstStyle/>
          <a:p>
            <a:fld id="{A74CE0EA-F3B5-4684-BA10-C594598FDB9C}" type="slidenum">
              <a:rPr lang="en-GB" smtClean="0"/>
              <a:pPr/>
              <a:t>‹#›</a:t>
            </a:fld>
            <a:endParaRPr lang="en-GB"/>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US" noProof="0"/>
              <a:t>Click to edit Master title style</a:t>
            </a:r>
            <a:endParaRPr lang="en-GB" noProof="0"/>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788586699"/>
      </p:ext>
    </p:extLst>
  </p:cSld>
  <p:clrMapOvr>
    <a:masterClrMapping/>
  </p:clrMapOvr>
  <p:hf hdr="0"/>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09600" y="275167"/>
            <a:ext cx="10972800" cy="1143000"/>
          </a:xfrm>
          <a:prstGeom prst="rect">
            <a:avLst/>
          </a:prstGeom>
        </p:spPr>
        <p:txBody>
          <a:bodyPr/>
          <a:lstStyle>
            <a:lvl1pPr algn="l">
              <a:defRPr sz="4267">
                <a:solidFill>
                  <a:srgbClr val="004A6F"/>
                </a:solidFill>
              </a:defRPr>
            </a:lvl1pPr>
          </a:lstStyle>
          <a:p>
            <a:r>
              <a:rPr lang="en-US"/>
              <a:t>Click to edit Master title style</a:t>
            </a:r>
            <a:endParaRPr lang="de-DE"/>
          </a:p>
        </p:txBody>
      </p:sp>
      <p:sp>
        <p:nvSpPr>
          <p:cNvPr id="3" name="Inhaltsplatzhalter 2"/>
          <p:cNvSpPr>
            <a:spLocks noGrp="1"/>
          </p:cNvSpPr>
          <p:nvPr>
            <p:ph sz="half" idx="1"/>
          </p:nvPr>
        </p:nvSpPr>
        <p:spPr>
          <a:xfrm>
            <a:off x="609600" y="1600202"/>
            <a:ext cx="5384800" cy="4037045"/>
          </a:xfrm>
          <a:prstGeom prst="rect">
            <a:avLst/>
          </a:prstGeom>
        </p:spPr>
        <p:txBody>
          <a:bodyPr/>
          <a:lstStyle>
            <a:lvl1pPr>
              <a:defRPr sz="3200">
                <a:solidFill>
                  <a:srgbClr val="545455"/>
                </a:solidFill>
              </a:defRPr>
            </a:lvl1pPr>
            <a:lvl2pPr>
              <a:defRPr sz="3200">
                <a:solidFill>
                  <a:srgbClr val="545455"/>
                </a:solidFill>
              </a:defRPr>
            </a:lvl2pPr>
            <a:lvl3pPr>
              <a:defRPr sz="3200">
                <a:solidFill>
                  <a:srgbClr val="545455"/>
                </a:solidFill>
              </a:defRPr>
            </a:lvl3pPr>
            <a:lvl4pPr>
              <a:defRPr sz="3200">
                <a:solidFill>
                  <a:srgbClr val="545455"/>
                </a:solidFill>
              </a:defRPr>
            </a:lvl4pPr>
            <a:lvl5pPr>
              <a:defRPr sz="3200">
                <a:solidFill>
                  <a:srgbClr val="545455"/>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Inhaltsplatzhalter 3"/>
          <p:cNvSpPr>
            <a:spLocks noGrp="1"/>
          </p:cNvSpPr>
          <p:nvPr>
            <p:ph sz="half" idx="2"/>
          </p:nvPr>
        </p:nvSpPr>
        <p:spPr>
          <a:xfrm>
            <a:off x="6197600" y="1600202"/>
            <a:ext cx="5384800" cy="4037045"/>
          </a:xfrm>
          <a:prstGeom prst="rect">
            <a:avLst/>
          </a:prstGeom>
        </p:spPr>
        <p:txBody>
          <a:bodyPr/>
          <a:lstStyle>
            <a:lvl1pPr>
              <a:defRPr sz="3200">
                <a:solidFill>
                  <a:srgbClr val="545455"/>
                </a:solidFill>
              </a:defRPr>
            </a:lvl1pPr>
            <a:lvl2pPr>
              <a:defRPr sz="3200">
                <a:solidFill>
                  <a:srgbClr val="545455"/>
                </a:solidFill>
              </a:defRPr>
            </a:lvl2pPr>
            <a:lvl3pPr>
              <a:defRPr sz="3200">
                <a:solidFill>
                  <a:srgbClr val="545455"/>
                </a:solidFill>
              </a:defRPr>
            </a:lvl3pPr>
            <a:lvl4pPr>
              <a:defRPr sz="3200">
                <a:solidFill>
                  <a:srgbClr val="545455"/>
                </a:solidFill>
              </a:defRPr>
            </a:lvl4pPr>
            <a:lvl5pPr>
              <a:defRPr sz="3200">
                <a:solidFill>
                  <a:srgbClr val="545455"/>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Tree>
    <p:extLst>
      <p:ext uri="{BB962C8B-B14F-4D97-AF65-F5344CB8AC3E}">
        <p14:creationId xmlns:p14="http://schemas.microsoft.com/office/powerpoint/2010/main" val="21236032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3726A3-334A-4A34-B512-BB32E1B98F12}"/>
              </a:ext>
            </a:extLst>
          </p:cNvPr>
          <p:cNvSpPr>
            <a:spLocks noGrp="1"/>
          </p:cNvSpPr>
          <p:nvPr>
            <p:ph type="dt" sz="half" idx="10"/>
          </p:nvPr>
        </p:nvSpPr>
        <p:spPr/>
        <p:txBody>
          <a:bodyPr/>
          <a:lstStyle/>
          <a:p>
            <a:fld id="{4AB886A0-F078-4752-9F58-734F54D38DA2}" type="datetimeFigureOut">
              <a:rPr lang="en-US" smtClean="0"/>
              <a:t>6/25/2025</a:t>
            </a:fld>
            <a:endParaRPr lang="en-US" dirty="0"/>
          </a:p>
        </p:txBody>
      </p:sp>
      <p:sp>
        <p:nvSpPr>
          <p:cNvPr id="3" name="Footer Placeholder 2">
            <a:extLst>
              <a:ext uri="{FF2B5EF4-FFF2-40B4-BE49-F238E27FC236}">
                <a16:creationId xmlns:a16="http://schemas.microsoft.com/office/drawing/2014/main" id="{D2939FBB-49AB-44E8-87F8-43920D0ED31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87FEBBB-32FC-4879-860E-72814D1C3BFB}"/>
              </a:ext>
            </a:extLst>
          </p:cNvPr>
          <p:cNvSpPr>
            <a:spLocks noGrp="1"/>
          </p:cNvSpPr>
          <p:nvPr>
            <p:ph type="sldNum" sz="quarter" idx="12"/>
          </p:nvPr>
        </p:nvSpPr>
        <p:spPr/>
        <p:txBody>
          <a:bodyPr/>
          <a:lstStyle/>
          <a:p>
            <a:fld id="{006D065E-DF30-4453-B673-47ED55CD6CFD}" type="slidenum">
              <a:rPr lang="en-US" smtClean="0"/>
              <a:t>‹#›</a:t>
            </a:fld>
            <a:endParaRPr lang="en-US" dirty="0"/>
          </a:p>
        </p:txBody>
      </p:sp>
    </p:spTree>
    <p:extLst>
      <p:ext uri="{BB962C8B-B14F-4D97-AF65-F5344CB8AC3E}">
        <p14:creationId xmlns:p14="http://schemas.microsoft.com/office/powerpoint/2010/main" val="31903055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Blue Section Break Countries">
    <p:bg>
      <p:bgPr>
        <a:solidFill>
          <a:schemeClr val="accent2"/>
        </a:solidFill>
        <a:effectLst/>
      </p:bgPr>
    </p:bg>
    <p:spTree>
      <p:nvGrpSpPr>
        <p:cNvPr id="1" name=""/>
        <p:cNvGrpSpPr/>
        <p:nvPr/>
      </p:nvGrpSpPr>
      <p:grpSpPr>
        <a:xfrm>
          <a:off x="0" y="0"/>
          <a:ext cx="0" cy="0"/>
          <a:chOff x="0" y="0"/>
          <a:chExt cx="0" cy="0"/>
        </a:xfrm>
      </p:grpSpPr>
      <p:sp>
        <p:nvSpPr>
          <p:cNvPr id="11" name="Slide Number Placeholder 5"/>
          <p:cNvSpPr txBox="1">
            <a:spLocks/>
          </p:cNvSpPr>
          <p:nvPr/>
        </p:nvSpPr>
        <p:spPr>
          <a:xfrm>
            <a:off x="11421985" y="639855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chemeClr val="bg1"/>
                </a:solidFill>
              </a:rPr>
              <a:pPr/>
              <a:t>‹#›</a:t>
            </a:fld>
            <a:endParaRPr lang="en-US" sz="900">
              <a:solidFill>
                <a:schemeClr val="bg1"/>
              </a:solidFill>
            </a:endParaRP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r="11483" b="12300"/>
          <a:stretch/>
        </p:blipFill>
        <p:spPr>
          <a:xfrm>
            <a:off x="2794000" y="1"/>
            <a:ext cx="9398000" cy="6858000"/>
          </a:xfrm>
          <a:prstGeom prst="rect">
            <a:avLst/>
          </a:prstGeom>
        </p:spPr>
      </p:pic>
      <p:sp>
        <p:nvSpPr>
          <p:cNvPr id="9" name="Text Placeholder 9"/>
          <p:cNvSpPr>
            <a:spLocks noGrp="1"/>
          </p:cNvSpPr>
          <p:nvPr>
            <p:ph type="body" sz="quarter" idx="13"/>
          </p:nvPr>
        </p:nvSpPr>
        <p:spPr>
          <a:xfrm>
            <a:off x="230020" y="2705444"/>
            <a:ext cx="11690843" cy="456949"/>
          </a:xfrm>
          <a:prstGeom prst="rect">
            <a:avLst/>
          </a:prstGeom>
        </p:spPr>
        <p:txBody>
          <a:bodyPr lIns="0" tIns="0" rIns="0" bIns="0">
            <a:noAutofit/>
          </a:bodyPr>
          <a:lstStyle>
            <a:lvl1pPr marL="0" indent="0">
              <a:buFontTx/>
              <a:buNone/>
              <a:defRPr sz="66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210613467"/>
      </p:ext>
    </p:extLst>
  </p:cSld>
  <p:clrMapOvr>
    <a:masterClrMapping/>
  </p:clrMapOvr>
  <p:hf sldNum="0" hdr="0" ftr="0" dt="0"/>
  <p:extLst>
    <p:ext uri="{DCECCB84-F9BA-43D5-87BE-67443E8EF086}">
      <p15:sldGuideLst xmlns:p15="http://schemas.microsoft.com/office/powerpoint/2012/main">
        <p15:guide id="1" orient="horz" pos="2136">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176">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Content Dark Blue Header">
    <p:spTree>
      <p:nvGrpSpPr>
        <p:cNvPr id="1" name=""/>
        <p:cNvGrpSpPr/>
        <p:nvPr/>
      </p:nvGrpSpPr>
      <p:grpSpPr>
        <a:xfrm>
          <a:off x="0" y="0"/>
          <a:ext cx="0" cy="0"/>
          <a:chOff x="0" y="0"/>
          <a:chExt cx="0" cy="0"/>
        </a:xfrm>
      </p:grpSpPr>
      <p:sp>
        <p:nvSpPr>
          <p:cNvPr id="8" name="Rectangle 7"/>
          <p:cNvSpPr/>
          <p:nvPr/>
        </p:nvSpPr>
        <p:spPr>
          <a:xfrm>
            <a:off x="0" y="-2"/>
            <a:ext cx="12192000" cy="822960"/>
          </a:xfrm>
          <a:prstGeom prst="rect">
            <a:avLst/>
          </a:prstGeom>
          <a:solidFill>
            <a:srgbClr val="1B2755"/>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9"/>
          <p:cNvSpPr>
            <a:spLocks noGrp="1"/>
          </p:cNvSpPr>
          <p:nvPr>
            <p:ph type="body" sz="quarter" idx="13"/>
          </p:nvPr>
        </p:nvSpPr>
        <p:spPr>
          <a:xfrm>
            <a:off x="229188" y="103701"/>
            <a:ext cx="11690843" cy="615553"/>
          </a:xfrm>
          <a:prstGeom prst="rect">
            <a:avLst/>
          </a:prstGeom>
        </p:spPr>
        <p:txBody>
          <a:bodyPr lIns="0" tIns="0" rIns="0" bIns="0">
            <a:spAutoFit/>
          </a:bodyPr>
          <a:lstStyle>
            <a:lvl1pPr marL="0" indent="0">
              <a:lnSpc>
                <a:spcPct val="100000"/>
              </a:lnSpc>
              <a:spcBef>
                <a:spcPts val="0"/>
              </a:spcBef>
              <a:buFontTx/>
              <a:buNone/>
              <a:defRPr sz="4000" b="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1" name="Slide Number Placeholder 5"/>
          <p:cNvSpPr txBox="1">
            <a:spLocks/>
          </p:cNvSpPr>
          <p:nvPr/>
        </p:nvSpPr>
        <p:spPr>
          <a:xfrm>
            <a:off x="11529565"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pPr/>
              <a:t>‹#›</a:t>
            </a:fld>
            <a:endParaRPr lang="en-US" sz="900"/>
          </a:p>
        </p:txBody>
      </p:sp>
      <p:sp>
        <p:nvSpPr>
          <p:cNvPr id="13" name="Text Placeholder 13">
            <a:extLst>
              <a:ext uri="{FF2B5EF4-FFF2-40B4-BE49-F238E27FC236}">
                <a16:creationId xmlns:a16="http://schemas.microsoft.com/office/drawing/2014/main" id="{295108E3-229C-42C4-999D-06BD64396C47}"/>
              </a:ext>
            </a:extLst>
          </p:cNvPr>
          <p:cNvSpPr>
            <a:spLocks noGrp="1"/>
          </p:cNvSpPr>
          <p:nvPr>
            <p:ph type="body" sz="quarter" idx="14"/>
          </p:nvPr>
        </p:nvSpPr>
        <p:spPr>
          <a:xfrm>
            <a:off x="267536" y="903457"/>
            <a:ext cx="11614149" cy="2600712"/>
          </a:xfrm>
          <a:prstGeom prst="rect">
            <a:avLst/>
          </a:prstGeom>
        </p:spPr>
        <p:txBody>
          <a:bodyPr lIns="0" tIns="0" rIns="0" bIns="0">
            <a:spAutoFit/>
          </a:bodyPr>
          <a:lstStyle>
            <a:lvl1pPr marL="0" indent="0">
              <a:lnSpc>
                <a:spcPct val="100000"/>
              </a:lnSpc>
              <a:spcBef>
                <a:spcPts val="0"/>
              </a:spcBef>
              <a:spcAft>
                <a:spcPts val="600"/>
              </a:spcAft>
              <a:buNone/>
              <a:defRPr sz="2400">
                <a:solidFill>
                  <a:schemeClr val="bg2">
                    <a:lumMod val="25000"/>
                  </a:schemeClr>
                </a:solidFill>
              </a:defRPr>
            </a:lvl1pPr>
            <a:lvl2pPr marL="252413" indent="-120254">
              <a:lnSpc>
                <a:spcPct val="100000"/>
              </a:lnSpc>
              <a:spcBef>
                <a:spcPts val="0"/>
              </a:spcBef>
              <a:spcAft>
                <a:spcPts val="600"/>
              </a:spcAft>
              <a:defRPr sz="2400">
                <a:solidFill>
                  <a:schemeClr val="bg2">
                    <a:lumMod val="25000"/>
                  </a:schemeClr>
                </a:solidFill>
              </a:defRPr>
            </a:lvl2pPr>
            <a:lvl3pPr marL="433388" indent="-180975">
              <a:lnSpc>
                <a:spcPct val="100000"/>
              </a:lnSpc>
              <a:spcBef>
                <a:spcPts val="0"/>
              </a:spcBef>
              <a:spcAft>
                <a:spcPts val="600"/>
              </a:spcAft>
              <a:buFont typeface="Courier New" panose="02070309020205020404" pitchFamily="49" charset="0"/>
              <a:buChar char="o"/>
              <a:defRPr sz="2400">
                <a:solidFill>
                  <a:schemeClr val="bg2">
                    <a:lumMod val="25000"/>
                  </a:schemeClr>
                </a:solidFill>
              </a:defRPr>
            </a:lvl3pPr>
            <a:lvl4pPr marL="601266" indent="-132160">
              <a:lnSpc>
                <a:spcPct val="100000"/>
              </a:lnSpc>
              <a:spcBef>
                <a:spcPts val="0"/>
              </a:spcBef>
              <a:spcAft>
                <a:spcPts val="600"/>
              </a:spcAft>
              <a:buFont typeface="Wingdings" panose="05000000000000000000" pitchFamily="2" charset="2"/>
              <a:buChar char="§"/>
              <a:defRPr sz="2400">
                <a:solidFill>
                  <a:schemeClr val="bg2">
                    <a:lumMod val="25000"/>
                  </a:schemeClr>
                </a:solidFill>
              </a:defRPr>
            </a:lvl4pPr>
            <a:lvl5pPr marL="770335" indent="-169069">
              <a:lnSpc>
                <a:spcPct val="100000"/>
              </a:lnSpc>
              <a:spcBef>
                <a:spcPts val="0"/>
              </a:spcBef>
              <a:spcAft>
                <a:spcPts val="600"/>
              </a:spcAft>
              <a:buFont typeface="Century Gothic" panose="020B0502020202020204" pitchFamily="34" charset="0"/>
              <a:buChar char="○"/>
              <a:defRPr sz="2400">
                <a:solidFill>
                  <a:schemeClr val="bg2">
                    <a:lumMod val="25000"/>
                  </a:schemeClr>
                </a:solidFill>
              </a:defRPr>
            </a:lvl5pPr>
            <a:lvl6pPr marL="900113" indent="-128588">
              <a:lnSpc>
                <a:spcPct val="100000"/>
              </a:lnSpc>
              <a:spcBef>
                <a:spcPts val="0"/>
              </a:spcBef>
              <a:spcAft>
                <a:spcPts val="600"/>
              </a:spcAft>
              <a:defRPr sz="24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endParaRPr lang="en-US"/>
          </a:p>
        </p:txBody>
      </p:sp>
      <p:pic>
        <p:nvPicPr>
          <p:cNvPr id="2" name="Picture 1">
            <a:extLst>
              <a:ext uri="{FF2B5EF4-FFF2-40B4-BE49-F238E27FC236}">
                <a16:creationId xmlns:a16="http://schemas.microsoft.com/office/drawing/2014/main" id="{A6131059-D5B6-5DF6-0CA5-511B66AC314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344705153"/>
      </p:ext>
    </p:extLst>
  </p:cSld>
  <p:clrMapOvr>
    <a:masterClrMapping/>
  </p:clrMapOvr>
  <p:hf sldNum="0" hdr="0" ftr="0" dt="0"/>
  <p:extLst>
    <p:ext uri="{DCECCB84-F9BA-43D5-87BE-67443E8EF086}">
      <p15:sldGuideLst xmlns:p15="http://schemas.microsoft.com/office/powerpoint/2012/main">
        <p15:guide id="1" orient="horz" pos="2136">
          <p15:clr>
            <a:srgbClr val="FBAE40"/>
          </p15:clr>
        </p15:guide>
        <p15:guide id="2" pos="2880">
          <p15:clr>
            <a:srgbClr val="FBAE40"/>
          </p15:clr>
        </p15:guide>
        <p15:guide id="3" pos="5664">
          <p15:clr>
            <a:srgbClr val="FBAE40"/>
          </p15:clr>
        </p15:guide>
        <p15:guide id="4" pos="96">
          <p15:clr>
            <a:srgbClr val="FBAE40"/>
          </p15:clr>
        </p15:guide>
        <p15:guide id="5" orient="horz" pos="144">
          <p15:clr>
            <a:srgbClr val="FBAE40"/>
          </p15:clr>
        </p15:guide>
        <p15:guide id="6" orient="horz" pos="4224">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Highlighted Text Dark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FFE96F4-F0DB-BB73-7BE0-4AA8D782867B}"/>
              </a:ext>
            </a:extLst>
          </p:cNvPr>
          <p:cNvSpPr/>
          <p:nvPr userDrawn="1"/>
        </p:nvSpPr>
        <p:spPr>
          <a:xfrm>
            <a:off x="81280" y="1"/>
            <a:ext cx="2174240" cy="522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AutoShape 3"/>
          <p:cNvSpPr>
            <a:spLocks noChangeAspect="1" noChangeArrowheads="1" noTextEdit="1"/>
          </p:cNvSpPr>
          <p:nvPr userDrawn="1"/>
        </p:nvSpPr>
        <p:spPr bwMode="auto">
          <a:xfrm>
            <a:off x="7186087" y="228600"/>
            <a:ext cx="4701116"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a:p>
        </p:txBody>
      </p:sp>
      <p:pic>
        <p:nvPicPr>
          <p:cNvPr id="2" name="Picture 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68948" y="6417179"/>
            <a:ext cx="1549161" cy="308071"/>
          </a:xfrm>
          <a:prstGeom prst="rect">
            <a:avLst/>
          </a:prstGeom>
        </p:spPr>
      </p:pic>
      <p:sp>
        <p:nvSpPr>
          <p:cNvPr id="11" name="Slide Number Placeholder 5"/>
          <p:cNvSpPr txBox="1">
            <a:spLocks/>
          </p:cNvSpPr>
          <p:nvPr userDrawn="1"/>
        </p:nvSpPr>
        <p:spPr>
          <a:xfrm>
            <a:off x="11421987" y="6398560"/>
            <a:ext cx="588308" cy="365125"/>
          </a:xfrm>
          <a:prstGeom prst="rect">
            <a:avLst/>
          </a:prstGeom>
        </p:spPr>
        <p:txBody>
          <a:bodyPr vert="horz" lIns="68580" tIns="34291" rIns="68580" bIns="34291"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5">
              <a:solidFill>
                <a:schemeClr val="bg1"/>
              </a:solidFill>
            </a:endParaRPr>
          </a:p>
        </p:txBody>
      </p:sp>
      <p:sp>
        <p:nvSpPr>
          <p:cNvPr id="9" name="Text Placeholder 9"/>
          <p:cNvSpPr>
            <a:spLocks noGrp="1"/>
          </p:cNvSpPr>
          <p:nvPr>
            <p:ph type="body" sz="quarter" idx="13"/>
          </p:nvPr>
        </p:nvSpPr>
        <p:spPr>
          <a:xfrm>
            <a:off x="544048" y="2629741"/>
            <a:ext cx="11103904" cy="710481"/>
          </a:xfrm>
          <a:prstGeom prst="rect">
            <a:avLst/>
          </a:prstGeom>
        </p:spPr>
        <p:txBody>
          <a:bodyPr lIns="0" tIns="0" rIns="0" bIns="0">
            <a:noAutofit/>
          </a:bodyPr>
          <a:lstStyle>
            <a:lvl1pPr marL="0" indent="0" algn="ctr">
              <a:buFontTx/>
              <a:buNone/>
              <a:defRPr sz="5400">
                <a:solidFill>
                  <a:srgbClr val="000000"/>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Rectangle 2"/>
          <p:cNvSpPr/>
          <p:nvPr userDrawn="1"/>
        </p:nvSpPr>
        <p:spPr>
          <a:xfrm>
            <a:off x="243840" y="228601"/>
            <a:ext cx="11704320" cy="6428591"/>
          </a:xfrm>
          <a:prstGeom prst="rect">
            <a:avLst/>
          </a:prstGeom>
          <a:noFill/>
          <a:ln w="53975">
            <a:solidFill>
              <a:srgbClr val="0C50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3" name="Slide Number Placeholder 5">
            <a:extLst>
              <a:ext uri="{FF2B5EF4-FFF2-40B4-BE49-F238E27FC236}">
                <a16:creationId xmlns:a16="http://schemas.microsoft.com/office/drawing/2014/main" id="{32731438-A808-4ABE-9C74-8A00C1994AFF}"/>
              </a:ext>
            </a:extLst>
          </p:cNvPr>
          <p:cNvSpPr txBox="1">
            <a:spLocks/>
          </p:cNvSpPr>
          <p:nvPr userDrawn="1"/>
        </p:nvSpPr>
        <p:spPr>
          <a:xfrm>
            <a:off x="11347855" y="6342195"/>
            <a:ext cx="588308" cy="365125"/>
          </a:xfrm>
          <a:prstGeom prst="rect">
            <a:avLst/>
          </a:prstGeom>
        </p:spPr>
        <p:txBody>
          <a:bodyPr vert="horz" lIns="68580" tIns="34291" rIns="68580" bIns="34291"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675" smtClean="0">
                <a:solidFill>
                  <a:schemeClr val="tx1"/>
                </a:solidFill>
              </a:rPr>
              <a:pPr/>
              <a:t>‹#›</a:t>
            </a:fld>
            <a:endParaRPr lang="en-US" sz="675">
              <a:solidFill>
                <a:schemeClr val="tx1"/>
              </a:solidFill>
            </a:endParaRPr>
          </a:p>
        </p:txBody>
      </p:sp>
      <p:sp>
        <p:nvSpPr>
          <p:cNvPr id="12" name="Text Placeholder 9">
            <a:extLst>
              <a:ext uri="{FF2B5EF4-FFF2-40B4-BE49-F238E27FC236}">
                <a16:creationId xmlns:a16="http://schemas.microsoft.com/office/drawing/2014/main" id="{9419C621-AF52-40DF-AC98-BCD4D8DA00CC}"/>
              </a:ext>
            </a:extLst>
          </p:cNvPr>
          <p:cNvSpPr>
            <a:spLocks noGrp="1"/>
          </p:cNvSpPr>
          <p:nvPr>
            <p:ph type="body" sz="quarter" idx="14"/>
          </p:nvPr>
        </p:nvSpPr>
        <p:spPr>
          <a:xfrm>
            <a:off x="544048" y="3607765"/>
            <a:ext cx="11103904" cy="555863"/>
          </a:xfrm>
          <a:prstGeom prst="rect">
            <a:avLst/>
          </a:prstGeom>
        </p:spPr>
        <p:txBody>
          <a:bodyPr lIns="0" tIns="0" rIns="0" bIns="0">
            <a:noAutofit/>
          </a:bodyPr>
          <a:lstStyle>
            <a:lvl1pPr marL="0" indent="0" algn="ctr">
              <a:buFontTx/>
              <a:buNone/>
              <a:defRPr sz="4000" i="1">
                <a:solidFill>
                  <a:srgbClr val="000000"/>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245576827"/>
      </p:ext>
    </p:extLst>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guide id="3" pos="7488">
          <p15:clr>
            <a:srgbClr val="FBAE40"/>
          </p15:clr>
        </p15:guide>
        <p15:guide id="4" pos="144">
          <p15:clr>
            <a:srgbClr val="FBAE40"/>
          </p15:clr>
        </p15:guide>
        <p15:guide id="5" orient="horz" pos="144">
          <p15:clr>
            <a:srgbClr val="FBAE40"/>
          </p15:clr>
        </p15:guide>
        <p15:guide id="6" orient="horz" pos="4224">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26E41-8EBC-452D-8025-99E22F3D54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30550A-DB8A-4813-84ED-53CEBE64B3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6273CA-E5CA-4B0C-83F8-9D7BAE8B228E}"/>
              </a:ext>
            </a:extLst>
          </p:cNvPr>
          <p:cNvSpPr>
            <a:spLocks noGrp="1"/>
          </p:cNvSpPr>
          <p:nvPr>
            <p:ph type="dt" sz="half" idx="10"/>
          </p:nvPr>
        </p:nvSpPr>
        <p:spPr/>
        <p:txBody>
          <a:bodyPr/>
          <a:lstStyle/>
          <a:p>
            <a:fld id="{5BD24116-DE5C-4CF2-B700-AF5B8D021103}" type="datetimeFigureOut">
              <a:rPr lang="en-US" smtClean="0"/>
              <a:t>6/25/2025</a:t>
            </a:fld>
            <a:endParaRPr lang="en-US"/>
          </a:p>
        </p:txBody>
      </p:sp>
      <p:sp>
        <p:nvSpPr>
          <p:cNvPr id="5" name="Footer Placeholder 4">
            <a:extLst>
              <a:ext uri="{FF2B5EF4-FFF2-40B4-BE49-F238E27FC236}">
                <a16:creationId xmlns:a16="http://schemas.microsoft.com/office/drawing/2014/main" id="{450D72E8-53A3-41DE-94CA-D50935FB25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91FCAE-9934-4543-913A-87FEA37CD4DA}"/>
              </a:ext>
            </a:extLst>
          </p:cNvPr>
          <p:cNvSpPr>
            <a:spLocks noGrp="1"/>
          </p:cNvSpPr>
          <p:nvPr>
            <p:ph type="sldNum" sz="quarter" idx="12"/>
          </p:nvPr>
        </p:nvSpPr>
        <p:spPr/>
        <p:txBody>
          <a:bodyPr/>
          <a:lstStyle/>
          <a:p>
            <a:fld id="{91CEB55E-970C-42EC-8419-F99F9D3E2FCB}" type="slidenum">
              <a:rPr lang="en-US" smtClean="0"/>
              <a:t>‹#›</a:t>
            </a:fld>
            <a:endParaRPr lang="en-US"/>
          </a:p>
        </p:txBody>
      </p:sp>
    </p:spTree>
    <p:extLst>
      <p:ext uri="{BB962C8B-B14F-4D97-AF65-F5344CB8AC3E}">
        <p14:creationId xmlns:p14="http://schemas.microsoft.com/office/powerpoint/2010/main" val="278234281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algn="ctr">
              <a:defRPr sz="1400">
                <a:solidFill>
                  <a:schemeClr val="accent4"/>
                </a:solidFill>
              </a:defRPr>
            </a:lvl1pPr>
          </a:lstStyle>
          <a:p>
            <a:r>
              <a:rPr lang="en-GB" noProof="0" dirty="0"/>
              <a:t>Click on Icon to add picture, then arrange object (send to back)</a:t>
            </a:r>
            <a:br>
              <a:rPr lang="en-GB" noProof="0" dirty="0"/>
            </a:br>
            <a:r>
              <a:rPr lang="en-GB" noProof="0" dirty="0"/>
              <a:t>Change picture either by right mouse click on picture + „change picture“ </a:t>
            </a:r>
            <a:br>
              <a:rPr lang="en-GB" noProof="0" dirty="0"/>
            </a:br>
            <a:r>
              <a:rPr lang="en-GB" noProof="0" dirty="0"/>
              <a:t>or by deleting picture + resetting slide</a:t>
            </a:r>
          </a:p>
        </p:txBody>
      </p:sp>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noAutofit/>
          </a:bodyPr>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dirty="0"/>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dirty="0"/>
              <a:t>Click to edit </a:t>
            </a:r>
            <a:br>
              <a:rPr lang="en-GB" noProof="0" dirty="0"/>
            </a:br>
            <a:r>
              <a:rPr lang="en-GB" noProof="0" dirty="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90"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www.who.int</a:t>
            </a:r>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Date</a:t>
            </a:r>
          </a:p>
        </p:txBody>
      </p:sp>
      <p:sp>
        <p:nvSpPr>
          <p:cNvPr id="10" name="Picture Placeholder 8"/>
          <p:cNvSpPr>
            <a:spLocks noGrp="1"/>
          </p:cNvSpPr>
          <p:nvPr>
            <p:ph type="pic" sz="quarter" idx="22" hasCustomPrompt="1"/>
          </p:nvPr>
        </p:nvSpPr>
        <p:spPr>
          <a:xfrm>
            <a:off x="8518300" y="485184"/>
            <a:ext cx="3172871" cy="111240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1255988661"/>
      </p:ext>
    </p:extLst>
  </p:cSld>
  <p:clrMapOvr>
    <a:overrideClrMapping bg1="lt1" tx1="dk1" bg2="lt2" tx2="dk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dirty="0"/>
              <a:t>One line Subtitle (optional)</a:t>
            </a:r>
          </a:p>
        </p:txBody>
      </p:sp>
      <p:sp>
        <p:nvSpPr>
          <p:cNvPr id="4" name="Date Placeholder 3"/>
          <p:cNvSpPr>
            <a:spLocks noGrp="1"/>
          </p:cNvSpPr>
          <p:nvPr>
            <p:ph type="dt" sz="half" idx="14"/>
          </p:nvPr>
        </p:nvSpPr>
        <p:spPr bwMode="invGray"/>
        <p:txBody>
          <a:bodyPr/>
          <a:lstStyle/>
          <a:p>
            <a:fld id="{DCD9F9BF-D269-4020-816F-460E917B7A74}" type="datetime1">
              <a:rPr lang="en-GB" noProof="0" smtClean="0"/>
              <a:t>25/06/2025</a:t>
            </a:fld>
            <a:endParaRPr lang="en-GB" noProof="0"/>
          </a:p>
        </p:txBody>
      </p:sp>
      <p:sp>
        <p:nvSpPr>
          <p:cNvPr id="5" name="Footer Placeholder 4"/>
          <p:cNvSpPr>
            <a:spLocks noGrp="1"/>
          </p:cNvSpPr>
          <p:nvPr>
            <p:ph type="ftr" sz="quarter" idx="15"/>
          </p:nvPr>
        </p:nvSpPr>
        <p:spPr bwMode="invGray"/>
        <p:txBody>
          <a:bodyPr/>
          <a:lstStyle/>
          <a:p>
            <a:r>
              <a:rPr lang="en-GB" noProof="0"/>
              <a:t>|     Title of the presentation</a:t>
            </a:r>
          </a:p>
        </p:txBody>
      </p:sp>
      <p:sp>
        <p:nvSpPr>
          <p:cNvPr id="6" name="Slide Number Placeholder 5"/>
          <p:cNvSpPr>
            <a:spLocks noGrp="1"/>
          </p:cNvSpPr>
          <p:nvPr>
            <p:ph type="sldNum" sz="quarter" idx="16"/>
          </p:nvPr>
        </p:nvSpPr>
        <p:spPr bwMode="invGray"/>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US" noProof="0"/>
              <a:t>Click to edit Master title style</a:t>
            </a:r>
            <a:endParaRPr lang="en-GB" noProof="0" dirty="0"/>
          </a:p>
        </p:txBody>
      </p:sp>
    </p:spTree>
    <p:extLst>
      <p:ext uri="{BB962C8B-B14F-4D97-AF65-F5344CB8AC3E}">
        <p14:creationId xmlns:p14="http://schemas.microsoft.com/office/powerpoint/2010/main" val="38520614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Content Placeholder 3"/>
          <p:cNvSpPr>
            <a:spLocks noGrp="1"/>
          </p:cNvSpPr>
          <p:nvPr>
            <p:ph sz="half" idx="2"/>
          </p:nvPr>
        </p:nvSpPr>
        <p:spPr bwMode="invGray">
          <a:xfrm>
            <a:off x="6234364" y="1800000"/>
            <a:ext cx="5472000"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Date Placeholder 7"/>
          <p:cNvSpPr>
            <a:spLocks noGrp="1"/>
          </p:cNvSpPr>
          <p:nvPr>
            <p:ph type="dt" sz="half" idx="22"/>
          </p:nvPr>
        </p:nvSpPr>
        <p:spPr bwMode="invGray"/>
        <p:txBody>
          <a:bodyPr/>
          <a:lstStyle/>
          <a:p>
            <a:fld id="{39CDCE64-EE06-4559-BA59-FD6059702EC4}" type="datetime1">
              <a:rPr lang="en-GB" noProof="0" smtClean="0"/>
              <a:t>25/06/2025</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US" noProof="0"/>
              <a:t>Click to edit Master title style</a:t>
            </a:r>
            <a:endParaRPr lang="en-GB" noProof="0"/>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2390336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Comparison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CB2A9C5F-569E-41BE-B5E5-7CBFE1B687B2}" type="datetime1">
              <a:rPr lang="en-GB" smtClean="0"/>
              <a:pPr/>
              <a:t>25/06/2025</a:t>
            </a:fld>
            <a:endParaRPr lang="en-GB"/>
          </a:p>
        </p:txBody>
      </p:sp>
      <p:sp>
        <p:nvSpPr>
          <p:cNvPr id="9" name="Footer Placeholder 8"/>
          <p:cNvSpPr>
            <a:spLocks noGrp="1"/>
          </p:cNvSpPr>
          <p:nvPr>
            <p:ph type="ftr" sz="quarter" idx="23"/>
          </p:nvPr>
        </p:nvSpPr>
        <p:spPr bwMode="invGray"/>
        <p:txBody>
          <a:bodyPr/>
          <a:lstStyle/>
          <a:p>
            <a:r>
              <a:rPr lang="en-GB"/>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smtClean="0"/>
              <a:pPr/>
              <a:t>‹#›</a:t>
            </a:fld>
            <a:endParaRPr lang="en-GB"/>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US" noProof="0"/>
              <a:t>Click to edit Master title style</a:t>
            </a:r>
            <a:endParaRPr lang="en-GB" noProof="0"/>
          </a:p>
        </p:txBody>
      </p:sp>
      <p:sp>
        <p:nvSpPr>
          <p:cNvPr id="12" name="Content Placeholder 2"/>
          <p:cNvSpPr>
            <a:spLocks noGrp="1"/>
          </p:cNvSpPr>
          <p:nvPr>
            <p:ph sz="half" idx="25"/>
          </p:nvPr>
        </p:nvSpPr>
        <p:spPr bwMode="invGray">
          <a:xfrm>
            <a:off x="479999" y="2160000"/>
            <a:ext cx="5472000" cy="387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3" name="Content Placeholder 3"/>
          <p:cNvSpPr>
            <a:spLocks noGrp="1"/>
          </p:cNvSpPr>
          <p:nvPr>
            <p:ph sz="half" idx="26"/>
          </p:nvPr>
        </p:nvSpPr>
        <p:spPr bwMode="invGray">
          <a:xfrm>
            <a:off x="6234364" y="2160000"/>
            <a:ext cx="5472000" cy="387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US" noProof="0"/>
              <a:t>Click to edit Master text styles</a:t>
            </a:r>
          </a:p>
        </p:txBody>
      </p:sp>
      <p:sp>
        <p:nvSpPr>
          <p:cNvPr id="26"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US" noProof="0"/>
              <a:t>Click to edit Master text styles</a:t>
            </a:r>
          </a:p>
        </p:txBody>
      </p:sp>
    </p:spTree>
    <p:extLst>
      <p:ext uri="{BB962C8B-B14F-4D97-AF65-F5344CB8AC3E}">
        <p14:creationId xmlns:p14="http://schemas.microsoft.com/office/powerpoint/2010/main" val="585312833"/>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invGray">
          <a:xfrm>
            <a:off x="479999" y="1800000"/>
            <a:ext cx="11226364"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3" name="Date Placeholder 2"/>
          <p:cNvSpPr>
            <a:spLocks noGrp="1"/>
          </p:cNvSpPr>
          <p:nvPr>
            <p:ph type="dt" sz="half" idx="18"/>
          </p:nvPr>
        </p:nvSpPr>
        <p:spPr bwMode="invGray"/>
        <p:txBody>
          <a:bodyPr/>
          <a:lstStyle/>
          <a:p>
            <a:fld id="{CB2A9C5F-569E-41BE-B5E5-7CBFE1B687B2}" type="datetime1">
              <a:rPr lang="en-GB" smtClean="0"/>
              <a:pPr/>
              <a:t>25/06/2025</a:t>
            </a:fld>
            <a:endParaRPr lang="en-GB"/>
          </a:p>
        </p:txBody>
      </p:sp>
      <p:sp>
        <p:nvSpPr>
          <p:cNvPr id="4" name="Footer Placeholder 3"/>
          <p:cNvSpPr>
            <a:spLocks noGrp="1"/>
          </p:cNvSpPr>
          <p:nvPr>
            <p:ph type="ftr" sz="quarter" idx="19"/>
          </p:nvPr>
        </p:nvSpPr>
        <p:spPr bwMode="invGray"/>
        <p:txBody>
          <a:bodyPr/>
          <a:lstStyle/>
          <a:p>
            <a:r>
              <a:rPr lang="en-GB"/>
              <a:t>|     Title of the presentation</a:t>
            </a:r>
          </a:p>
        </p:txBody>
      </p:sp>
      <p:sp>
        <p:nvSpPr>
          <p:cNvPr id="5" name="Slide Number Placeholder 4"/>
          <p:cNvSpPr>
            <a:spLocks noGrp="1"/>
          </p:cNvSpPr>
          <p:nvPr>
            <p:ph type="sldNum" sz="quarter" idx="20"/>
          </p:nvPr>
        </p:nvSpPr>
        <p:spPr bwMode="invGray"/>
        <p:txBody>
          <a:bodyPr/>
          <a:lstStyle/>
          <a:p>
            <a:fld id="{A74CE0EA-F3B5-4684-BA10-C594598FDB9C}" type="slidenum">
              <a:rPr lang="en-GB" smtClean="0"/>
              <a:pPr/>
              <a:t>‹#›</a:t>
            </a:fld>
            <a:endParaRPr lang="en-GB"/>
          </a:p>
        </p:txBody>
      </p:sp>
      <p:sp>
        <p:nvSpPr>
          <p:cNvPr id="16"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p:txBody>
          <a:bodyPr/>
          <a:lstStyle/>
          <a:p>
            <a:r>
              <a:rPr lang="en-US" noProof="0"/>
              <a:t>Click to edit Master title style</a:t>
            </a:r>
            <a:endParaRPr lang="en-GB" noProof="0"/>
          </a:p>
        </p:txBody>
      </p:sp>
      <p:sp>
        <p:nvSpPr>
          <p:cNvPr id="14"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664651938"/>
      </p:ext>
    </p:extLst>
  </p:cSld>
  <p:clrMapOvr>
    <a:masterClrMapping/>
  </p:clrMapOvr>
  <p:hf hdr="0"/>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4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CB2A9C5F-569E-41BE-B5E5-7CBFE1B687B2}" type="datetime1">
              <a:rPr lang="en-GB" smtClean="0"/>
              <a:pPr/>
              <a:t>25/06/2025</a:t>
            </a:fld>
            <a:endParaRPr lang="en-GB"/>
          </a:p>
        </p:txBody>
      </p:sp>
      <p:sp>
        <p:nvSpPr>
          <p:cNvPr id="9" name="Footer Placeholder 8"/>
          <p:cNvSpPr>
            <a:spLocks noGrp="1"/>
          </p:cNvSpPr>
          <p:nvPr>
            <p:ph type="ftr" sz="quarter" idx="23"/>
          </p:nvPr>
        </p:nvSpPr>
        <p:spPr bwMode="invGray"/>
        <p:txBody>
          <a:bodyPr/>
          <a:lstStyle/>
          <a:p>
            <a:r>
              <a:rPr lang="en-GB"/>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smtClean="0"/>
              <a:pPr/>
              <a:t>‹#›</a:t>
            </a:fld>
            <a:endParaRPr lang="en-GB"/>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US" noProof="0"/>
              <a:t>Click to edit Master title style</a:t>
            </a:r>
            <a:endParaRPr lang="en-GB" noProof="0"/>
          </a:p>
        </p:txBody>
      </p:sp>
      <p:sp>
        <p:nvSpPr>
          <p:cNvPr id="12" name="Content Placeholder 2"/>
          <p:cNvSpPr>
            <a:spLocks noGrp="1"/>
          </p:cNvSpPr>
          <p:nvPr>
            <p:ph sz="half" idx="25"/>
          </p:nvPr>
        </p:nvSpPr>
        <p:spPr bwMode="invGray">
          <a:xfrm>
            <a:off x="479999"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3" name="Content Placeholder 3"/>
          <p:cNvSpPr>
            <a:spLocks noGrp="1"/>
          </p:cNvSpPr>
          <p:nvPr>
            <p:ph sz="half" idx="26"/>
          </p:nvPr>
        </p:nvSpPr>
        <p:spPr bwMode="invGray">
          <a:xfrm>
            <a:off x="6234364"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9"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US" noProof="0"/>
              <a:t>Click to edit Master text styles</a:t>
            </a:r>
          </a:p>
        </p:txBody>
      </p:sp>
      <p:sp>
        <p:nvSpPr>
          <p:cNvPr id="20"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US" noProof="0"/>
              <a:t>Click to edit Master text styles</a:t>
            </a:r>
          </a:p>
        </p:txBody>
      </p:sp>
      <p:sp>
        <p:nvSpPr>
          <p:cNvPr id="3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37" name="Content Placeholder 2"/>
          <p:cNvSpPr>
            <a:spLocks noGrp="1"/>
          </p:cNvSpPr>
          <p:nvPr>
            <p:ph sz="half" idx="30"/>
          </p:nvPr>
        </p:nvSpPr>
        <p:spPr bwMode="invGray">
          <a:xfrm>
            <a:off x="479999"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38" name="Content Placeholder 3"/>
          <p:cNvSpPr>
            <a:spLocks noGrp="1"/>
          </p:cNvSpPr>
          <p:nvPr>
            <p:ph sz="half" idx="34"/>
          </p:nvPr>
        </p:nvSpPr>
        <p:spPr bwMode="invGray">
          <a:xfrm>
            <a:off x="6234364"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39" name="Text Placeholder 5"/>
          <p:cNvSpPr>
            <a:spLocks noGrp="1"/>
          </p:cNvSpPr>
          <p:nvPr>
            <p:ph type="body" sz="quarter" idx="35"/>
          </p:nvPr>
        </p:nvSpPr>
        <p:spPr bwMode="invGray">
          <a:xfrm>
            <a:off x="479999" y="4039524"/>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US" noProof="0"/>
              <a:t>Click to edit Master text styles</a:t>
            </a:r>
          </a:p>
        </p:txBody>
      </p:sp>
      <p:sp>
        <p:nvSpPr>
          <p:cNvPr id="40" name="Text Placeholder 5"/>
          <p:cNvSpPr>
            <a:spLocks noGrp="1"/>
          </p:cNvSpPr>
          <p:nvPr>
            <p:ph type="body" sz="quarter" idx="36"/>
          </p:nvPr>
        </p:nvSpPr>
        <p:spPr bwMode="invGray">
          <a:xfrm>
            <a:off x="6234365" y="4039524"/>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US" noProof="0"/>
              <a:t>Click to edit Master text styles</a:t>
            </a:r>
          </a:p>
        </p:txBody>
      </p:sp>
    </p:spTree>
    <p:extLst>
      <p:ext uri="{BB962C8B-B14F-4D97-AF65-F5344CB8AC3E}">
        <p14:creationId xmlns:p14="http://schemas.microsoft.com/office/powerpoint/2010/main" val="357998790"/>
      </p:ext>
    </p:extLst>
  </p:cSld>
  <p:clrMapOvr>
    <a:masterClrMapping/>
  </p:clrMapOvr>
  <p:hf hdr="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3 Column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CB2A9C5F-569E-41BE-B5E5-7CBFE1B687B2}" type="datetime1">
              <a:rPr lang="en-GB" smtClean="0"/>
              <a:pPr/>
              <a:t>25/06/2025</a:t>
            </a:fld>
            <a:endParaRPr lang="en-GB"/>
          </a:p>
        </p:txBody>
      </p:sp>
      <p:sp>
        <p:nvSpPr>
          <p:cNvPr id="9" name="Footer Placeholder 8"/>
          <p:cNvSpPr>
            <a:spLocks noGrp="1"/>
          </p:cNvSpPr>
          <p:nvPr>
            <p:ph type="ftr" sz="quarter" idx="23"/>
          </p:nvPr>
        </p:nvSpPr>
        <p:spPr bwMode="invGray"/>
        <p:txBody>
          <a:bodyPr/>
          <a:lstStyle/>
          <a:p>
            <a:r>
              <a:rPr lang="en-GB"/>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smtClean="0"/>
              <a:pPr/>
              <a:t>‹#›</a:t>
            </a:fld>
            <a:endParaRPr lang="en-GB"/>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US" noProof="0"/>
              <a:t>Click to edit Master title style</a:t>
            </a:r>
            <a:endParaRPr lang="en-GB" noProof="0"/>
          </a:p>
        </p:txBody>
      </p:sp>
      <p:sp>
        <p:nvSpPr>
          <p:cNvPr id="12" name="Content Placeholder 2"/>
          <p:cNvSpPr>
            <a:spLocks noGrp="1"/>
          </p:cNvSpPr>
          <p:nvPr>
            <p:ph sz="half" idx="25"/>
          </p:nvPr>
        </p:nvSpPr>
        <p:spPr bwMode="invGray">
          <a:xfrm>
            <a:off x="479999" y="2160000"/>
            <a:ext cx="3552000" cy="3877200"/>
          </a:xfrm>
        </p:spPr>
        <p:txBody>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9" name="Text Placeholder 5"/>
          <p:cNvSpPr>
            <a:spLocks noGrp="1"/>
          </p:cNvSpPr>
          <p:nvPr>
            <p:ph type="body" sz="quarter" idx="27"/>
          </p:nvPr>
        </p:nvSpPr>
        <p:spPr bwMode="invGray">
          <a:xfrm>
            <a:off x="479999"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US" noProof="0"/>
              <a:t>Click to edit Master text styles</a:t>
            </a:r>
          </a:p>
        </p:txBody>
      </p:sp>
      <p:sp>
        <p:nvSpPr>
          <p:cNvPr id="16" name="Content Placeholder 2"/>
          <p:cNvSpPr>
            <a:spLocks noGrp="1"/>
          </p:cNvSpPr>
          <p:nvPr>
            <p:ph sz="half" idx="29"/>
          </p:nvPr>
        </p:nvSpPr>
        <p:spPr bwMode="invGray">
          <a:xfrm>
            <a:off x="4317181" y="2160000"/>
            <a:ext cx="3552000" cy="3877200"/>
          </a:xfrm>
        </p:spPr>
        <p:txBody>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7" name="Text Placeholder 5"/>
          <p:cNvSpPr>
            <a:spLocks noGrp="1"/>
          </p:cNvSpPr>
          <p:nvPr>
            <p:ph type="body" sz="quarter" idx="30"/>
          </p:nvPr>
        </p:nvSpPr>
        <p:spPr bwMode="invGray">
          <a:xfrm>
            <a:off x="4317181"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US" noProof="0"/>
              <a:t>Click to edit Master text styles</a:t>
            </a:r>
          </a:p>
        </p:txBody>
      </p:sp>
      <p:sp>
        <p:nvSpPr>
          <p:cNvPr id="24" name="Content Placeholder 2"/>
          <p:cNvSpPr>
            <a:spLocks noGrp="1"/>
          </p:cNvSpPr>
          <p:nvPr>
            <p:ph sz="half" idx="31"/>
          </p:nvPr>
        </p:nvSpPr>
        <p:spPr bwMode="invGray">
          <a:xfrm>
            <a:off x="8154364" y="2160000"/>
            <a:ext cx="3552000" cy="3877200"/>
          </a:xfrm>
        </p:spPr>
        <p:txBody>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5" name="Text Placeholder 5"/>
          <p:cNvSpPr>
            <a:spLocks noGrp="1"/>
          </p:cNvSpPr>
          <p:nvPr>
            <p:ph type="body" sz="quarter" idx="32"/>
          </p:nvPr>
        </p:nvSpPr>
        <p:spPr bwMode="invGray">
          <a:xfrm>
            <a:off x="8154364"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US" noProof="0"/>
              <a:t>Click to edit Master text styles</a:t>
            </a:r>
          </a:p>
        </p:txBody>
      </p:sp>
      <p:sp>
        <p:nvSpPr>
          <p:cNvPr id="23"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503990280"/>
      </p:ext>
    </p:extLst>
  </p:cSld>
  <p:clrMapOvr>
    <a:masterClrMapping/>
  </p:clrMapOvr>
  <p:hf hdr="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bwMode="invGray"/>
        <p:txBody>
          <a:bodyPr/>
          <a:lstStyle/>
          <a:p>
            <a:fld id="{CB2A9C5F-569E-41BE-B5E5-7CBFE1B687B2}" type="datetime1">
              <a:rPr lang="en-GB" smtClean="0"/>
              <a:pPr/>
              <a:t>25/06/2025</a:t>
            </a:fld>
            <a:endParaRPr lang="en-GB"/>
          </a:p>
        </p:txBody>
      </p:sp>
      <p:sp>
        <p:nvSpPr>
          <p:cNvPr id="9" name="Footer Placeholder 8"/>
          <p:cNvSpPr>
            <a:spLocks noGrp="1"/>
          </p:cNvSpPr>
          <p:nvPr>
            <p:ph type="ftr" sz="quarter" idx="19"/>
          </p:nvPr>
        </p:nvSpPr>
        <p:spPr bwMode="invGray"/>
        <p:txBody>
          <a:bodyPr/>
          <a:lstStyle/>
          <a:p>
            <a:r>
              <a:rPr lang="en-GB"/>
              <a:t>|     Title of the presentation</a:t>
            </a:r>
          </a:p>
        </p:txBody>
      </p:sp>
      <p:sp>
        <p:nvSpPr>
          <p:cNvPr id="10" name="Slide Number Placeholder 9"/>
          <p:cNvSpPr>
            <a:spLocks noGrp="1"/>
          </p:cNvSpPr>
          <p:nvPr>
            <p:ph type="sldNum" sz="quarter" idx="20"/>
          </p:nvPr>
        </p:nvSpPr>
        <p:spPr bwMode="invGray"/>
        <p:txBody>
          <a:bodyPr/>
          <a:lstStyle/>
          <a:p>
            <a:fld id="{A74CE0EA-F3B5-4684-BA10-C594598FDB9C}" type="slidenum">
              <a:rPr lang="en-GB" smtClean="0"/>
              <a:pPr/>
              <a:t>‹#›</a:t>
            </a:fld>
            <a:endParaRPr lang="en-GB"/>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US" noProof="0"/>
              <a:t>Click to edit Master title style</a:t>
            </a:r>
            <a:endParaRPr lang="en-GB" noProof="0"/>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4198933231"/>
      </p:ext>
    </p:extLst>
  </p:cSld>
  <p:clrMapOvr>
    <a:masterClrMapping/>
  </p:clrMapOvr>
  <p:hf hdr="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a:solidFill>
            <a:srgbClr val="009CDE"/>
          </a:solidFill>
        </p:spPr>
        <p:txBody>
          <a:bodyPr lIns="144000" tIns="144000" rIns="144000" bIns="144000"/>
          <a:lstStyle>
            <a:lvl1pPr>
              <a:defRPr sz="1400" b="1">
                <a:solidFill>
                  <a:schemeClr val="bg1"/>
                </a:solidFill>
                <a:latin typeface="+mn-lt"/>
              </a:defRPr>
            </a:lvl1pPr>
            <a:lvl2pPr>
              <a:buClr>
                <a:schemeClr val="bg1"/>
              </a:buClr>
              <a:defRPr sz="1400">
                <a:solidFill>
                  <a:schemeClr val="bg1"/>
                </a:solidFill>
                <a:latin typeface="+mn-lt"/>
              </a:defRPr>
            </a:lvl2pPr>
            <a:lvl3pPr>
              <a:buClr>
                <a:schemeClr val="bg1"/>
              </a:buClr>
              <a:defRPr sz="1400">
                <a:solidFill>
                  <a:schemeClr val="bg1"/>
                </a:solidFill>
                <a:latin typeface="+mn-lt"/>
              </a:defRPr>
            </a:lvl3pPr>
            <a:lvl4pPr>
              <a:buClr>
                <a:schemeClr val="bg1"/>
              </a:buClr>
              <a:defRPr sz="1400">
                <a:solidFill>
                  <a:schemeClr val="bg1"/>
                </a:solidFill>
                <a:latin typeface="+mn-lt"/>
              </a:defRPr>
            </a:lvl4pPr>
            <a:lvl5pPr>
              <a:buClr>
                <a:schemeClr val="bg1"/>
              </a:buClr>
              <a:defRPr sz="1400">
                <a:solidFill>
                  <a:schemeClr val="bg1"/>
                </a:solidFill>
                <a:latin typeface="+mn-l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bwMode="invGray"/>
        <p:txBody>
          <a:bodyPr/>
          <a:lstStyle/>
          <a:p>
            <a:fld id="{CB2A9C5F-569E-41BE-B5E5-7CBFE1B687B2}" type="datetime1">
              <a:rPr lang="en-GB" smtClean="0"/>
              <a:pPr/>
              <a:t>25/06/2025</a:t>
            </a:fld>
            <a:endParaRPr lang="en-GB"/>
          </a:p>
        </p:txBody>
      </p:sp>
      <p:sp>
        <p:nvSpPr>
          <p:cNvPr id="9" name="Footer Placeholder 8"/>
          <p:cNvSpPr>
            <a:spLocks noGrp="1"/>
          </p:cNvSpPr>
          <p:nvPr>
            <p:ph type="ftr" sz="quarter" idx="19"/>
          </p:nvPr>
        </p:nvSpPr>
        <p:spPr bwMode="invGray"/>
        <p:txBody>
          <a:bodyPr/>
          <a:lstStyle/>
          <a:p>
            <a:r>
              <a:rPr lang="en-GB"/>
              <a:t>|     Title of the presentation</a:t>
            </a:r>
          </a:p>
        </p:txBody>
      </p:sp>
      <p:sp>
        <p:nvSpPr>
          <p:cNvPr id="10" name="Slide Number Placeholder 9"/>
          <p:cNvSpPr>
            <a:spLocks noGrp="1"/>
          </p:cNvSpPr>
          <p:nvPr>
            <p:ph type="sldNum" sz="quarter" idx="20"/>
          </p:nvPr>
        </p:nvSpPr>
        <p:spPr bwMode="invGray"/>
        <p:txBody>
          <a:bodyPr/>
          <a:lstStyle/>
          <a:p>
            <a:fld id="{A74CE0EA-F3B5-4684-BA10-C594598FDB9C}" type="slidenum">
              <a:rPr lang="en-GB" smtClean="0"/>
              <a:pPr/>
              <a:t>‹#›</a:t>
            </a:fld>
            <a:endParaRPr lang="en-GB"/>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US" noProof="0"/>
              <a:t>Click to edit Master title style</a:t>
            </a:r>
            <a:endParaRPr lang="en-GB" noProof="0"/>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620998394"/>
      </p:ext>
    </p:extLst>
  </p:cSld>
  <p:clrMapOvr>
    <a:masterClrMapping/>
  </p:clrMapOvr>
  <p:hf hdr="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invGray">
          <a:xfrm>
            <a:off x="479999" y="1800000"/>
            <a:ext cx="11226364"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3" name="Date Placeholder 2"/>
          <p:cNvSpPr>
            <a:spLocks noGrp="1"/>
          </p:cNvSpPr>
          <p:nvPr>
            <p:ph type="dt" sz="half" idx="18"/>
          </p:nvPr>
        </p:nvSpPr>
        <p:spPr bwMode="invGray"/>
        <p:txBody>
          <a:bodyPr/>
          <a:lstStyle/>
          <a:p>
            <a:fld id="{CB2A9C5F-569E-41BE-B5E5-7CBFE1B687B2}" type="datetime1">
              <a:rPr lang="en-GB" smtClean="0"/>
              <a:pPr/>
              <a:t>25/06/2025</a:t>
            </a:fld>
            <a:endParaRPr lang="en-GB"/>
          </a:p>
        </p:txBody>
      </p:sp>
      <p:sp>
        <p:nvSpPr>
          <p:cNvPr id="4" name="Footer Placeholder 3"/>
          <p:cNvSpPr>
            <a:spLocks noGrp="1"/>
          </p:cNvSpPr>
          <p:nvPr>
            <p:ph type="ftr" sz="quarter" idx="19"/>
          </p:nvPr>
        </p:nvSpPr>
        <p:spPr bwMode="invGray"/>
        <p:txBody>
          <a:bodyPr/>
          <a:lstStyle/>
          <a:p>
            <a:r>
              <a:rPr lang="en-GB"/>
              <a:t>|     Title of the presentation</a:t>
            </a:r>
          </a:p>
        </p:txBody>
      </p:sp>
      <p:sp>
        <p:nvSpPr>
          <p:cNvPr id="5" name="Slide Number Placeholder 4"/>
          <p:cNvSpPr>
            <a:spLocks noGrp="1"/>
          </p:cNvSpPr>
          <p:nvPr>
            <p:ph type="sldNum" sz="quarter" idx="20"/>
          </p:nvPr>
        </p:nvSpPr>
        <p:spPr bwMode="invGray"/>
        <p:txBody>
          <a:bodyPr/>
          <a:lstStyle/>
          <a:p>
            <a:fld id="{A74CE0EA-F3B5-4684-BA10-C594598FDB9C}" type="slidenum">
              <a:rPr lang="en-GB" smtClean="0"/>
              <a:pPr/>
              <a:t>‹#›</a:t>
            </a:fld>
            <a:endParaRPr lang="en-GB"/>
          </a:p>
        </p:txBody>
      </p:sp>
      <p:sp>
        <p:nvSpPr>
          <p:cNvPr id="16"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p:txBody>
          <a:bodyPr/>
          <a:lstStyle/>
          <a:p>
            <a:r>
              <a:rPr lang="en-US" noProof="0"/>
              <a:t>Click to edit Master title style</a:t>
            </a:r>
            <a:endParaRPr lang="en-GB" noProof="0"/>
          </a:p>
        </p:txBody>
      </p:sp>
      <p:sp>
        <p:nvSpPr>
          <p:cNvPr id="14"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967281788"/>
      </p:ext>
    </p:extLst>
  </p:cSld>
  <p:clrMapOvr>
    <a:masterClrMapping/>
  </p:clrMapOvr>
  <p:hf hdr="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tx1"/>
                </a:solidFill>
              </a:defRPr>
            </a:lvl1pPr>
          </a:lstStyle>
          <a:p>
            <a:fld id="{AD0CC27D-0020-48D4-9B6C-9E6EA0640D93}" type="datetime1">
              <a:rPr lang="en-GB" smtClean="0"/>
              <a:pPr/>
              <a:t>25/06/2025</a:t>
            </a:fld>
            <a:endParaRPr lang="en-GB"/>
          </a:p>
        </p:txBody>
      </p:sp>
      <p:sp>
        <p:nvSpPr>
          <p:cNvPr id="19" name="Footer Placeholder 18"/>
          <p:cNvSpPr>
            <a:spLocks noGrp="1"/>
          </p:cNvSpPr>
          <p:nvPr>
            <p:ph type="ftr" sz="quarter" idx="15"/>
          </p:nvPr>
        </p:nvSpPr>
        <p:spPr bwMode="invGray">
          <a:noFill/>
        </p:spPr>
        <p:txBody>
          <a:bodyPr/>
          <a:lstStyle/>
          <a:p>
            <a:r>
              <a:rPr lang="en-GB" noProof="0"/>
              <a:t>|     Title of the presentation</a:t>
            </a:r>
          </a:p>
        </p:txBody>
      </p:sp>
      <p:sp>
        <p:nvSpPr>
          <p:cNvPr id="20" name="Slide Number Placeholder 19"/>
          <p:cNvSpPr>
            <a:spLocks noGrp="1"/>
          </p:cNvSpPr>
          <p:nvPr>
            <p:ph type="sldNum" sz="quarter" idx="16"/>
          </p:nvPr>
        </p:nvSpPr>
        <p:spPr bwMode="invGray">
          <a:noFill/>
        </p:spPr>
        <p:txBody>
          <a:bodyPr/>
          <a:lstStyle/>
          <a:p>
            <a:fld id="{A74CE0EA-F3B5-4684-BA10-C594598FDB9C}" type="slidenum">
              <a:rPr lang="en-GB" noProof="0" smtClean="0"/>
              <a:pPr/>
              <a:t>‹#›</a:t>
            </a:fld>
            <a:endParaRPr lang="en-GB" noProof="0"/>
          </a:p>
        </p:txBody>
      </p:sp>
      <p:sp>
        <p:nvSpPr>
          <p:cNvPr id="17" name="Text Placeholder 7"/>
          <p:cNvSpPr>
            <a:spLocks noGrp="1"/>
          </p:cNvSpPr>
          <p:nvPr>
            <p:ph type="body" sz="quarter" idx="21" hasCustomPrompt="1"/>
          </p:nvPr>
        </p:nvSpPr>
        <p:spPr bwMode="invGray">
          <a:xfrm>
            <a:off x="480000" y="6293651"/>
            <a:ext cx="11226365" cy="208579"/>
          </a:xfrm>
          <a:noFill/>
        </p:spPr>
        <p:txBody>
          <a:bodyPr anchor="t">
            <a:normAutofit/>
          </a:bodyPr>
          <a:lstStyle>
            <a:lvl1pPr>
              <a:defRPr sz="800" b="0">
                <a:solidFill>
                  <a:schemeClr val="tx1"/>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US" noProof="0"/>
              <a:t>Click to edit Master title style</a:t>
            </a:r>
            <a:endParaRPr lang="en-GB" noProof="0" dirty="0"/>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79999" y="1800000"/>
            <a:ext cx="11226365" cy="4237200"/>
          </a:xfrm>
          <a:noFill/>
        </p:spPr>
        <p:txBody>
          <a:bodyPr lIns="0" tIns="0" rIns="0" bIns="0"/>
          <a:lstStyle>
            <a:lvl1pPr>
              <a:lnSpc>
                <a:spcPct val="110000"/>
              </a:lnSpc>
              <a:defRPr sz="1400" b="1">
                <a:solidFill>
                  <a:schemeClr val="tx1"/>
                </a:solidFill>
                <a:latin typeface="+mn-lt"/>
              </a:defRPr>
            </a:lvl1pPr>
            <a:lvl2pPr>
              <a:lnSpc>
                <a:spcPct val="110000"/>
              </a:lnSpc>
              <a:defRPr sz="1400">
                <a:solidFill>
                  <a:schemeClr val="tx1"/>
                </a:solidFill>
                <a:latin typeface="+mn-lt"/>
              </a:defRPr>
            </a:lvl2pPr>
          </a:lstStyle>
          <a:p>
            <a:pPr lvl="0"/>
            <a:r>
              <a:rPr lang="en-US" noProof="0"/>
              <a:t>Click to edit Master text styles</a:t>
            </a:r>
          </a:p>
          <a:p>
            <a:pPr lvl="1"/>
            <a:r>
              <a:rPr lang="en-US" noProof="0"/>
              <a:t>Second level</a:t>
            </a:r>
          </a:p>
        </p:txBody>
      </p:sp>
    </p:spTree>
    <p:extLst>
      <p:ext uri="{BB962C8B-B14F-4D97-AF65-F5344CB8AC3E}">
        <p14:creationId xmlns:p14="http://schemas.microsoft.com/office/powerpoint/2010/main" val="18977714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92000" cy="6858000"/>
          </a:xfrm>
          <a:solidFill>
            <a:schemeClr val="bg1"/>
          </a:solidFill>
        </p:spPr>
        <p:txBody>
          <a:bodyPr wrap="square" tIns="1980000" bIns="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 then arrange object (send to back)</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468000" tIns="180000" rIns="360000" bIns="180000">
            <a:noAutofit/>
          </a:bodyPr>
          <a:lstStyle>
            <a:lvl1pPr>
              <a:defRPr sz="2800" b="1">
                <a:solidFill>
                  <a:schemeClr val="bg1"/>
                </a:solidFill>
                <a:latin typeface="+mj-lt"/>
              </a:defRPr>
            </a:lvl1pPr>
            <a:lvl2pPr marL="541338" indent="-274638">
              <a:tabLst>
                <a:tab pos="1614488" algn="l"/>
              </a:tabLst>
              <a:defRPr sz="2800">
                <a:solidFill>
                  <a:schemeClr val="bg1"/>
                </a:solidFill>
                <a:latin typeface="+mj-lt"/>
              </a:defRPr>
            </a:lvl2pPr>
          </a:lstStyle>
          <a:p>
            <a:pPr lvl="0"/>
            <a:r>
              <a:rPr lang="en-US" noProof="0"/>
              <a:t>Click to 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fld id="{A68D69CF-73BC-4E26-B56A-FEC2ABB77ED4}" type="datetime1">
              <a:rPr lang="en-GB" smtClean="0"/>
              <a:pPr/>
              <a:t>25/06/2025</a:t>
            </a:fld>
            <a:endParaRPr lang="en-GB"/>
          </a:p>
        </p:txBody>
      </p:sp>
      <p:sp>
        <p:nvSpPr>
          <p:cNvPr id="3" name="Footer Placeholder 2"/>
          <p:cNvSpPr>
            <a:spLocks noGrp="1"/>
          </p:cNvSpPr>
          <p:nvPr>
            <p:ph type="ftr" sz="quarter" idx="20"/>
          </p:nvPr>
        </p:nvSpPr>
        <p:spPr bwMode="gray"/>
        <p:txBody>
          <a:bodyPr/>
          <a:lstStyle>
            <a:lvl1pPr>
              <a:defRPr>
                <a:solidFill>
                  <a:schemeClr val="tx1"/>
                </a:solidFill>
              </a:defRPr>
            </a:lvl1pPr>
          </a:lstStyle>
          <a:p>
            <a:r>
              <a:rPr lang="en-GB"/>
              <a:t>|     Title of the presentation</a:t>
            </a:r>
          </a:p>
        </p:txBody>
      </p:sp>
      <p:sp>
        <p:nvSpPr>
          <p:cNvPr id="4" name="Slide Number Placeholder 3"/>
          <p:cNvSpPr>
            <a:spLocks noGrp="1"/>
          </p:cNvSpPr>
          <p:nvPr>
            <p:ph type="sldNum" sz="quarter" idx="21"/>
          </p:nvPr>
        </p:nvSpPr>
        <p:spPr bwMode="gray"/>
        <p:txBody>
          <a:bodyPr/>
          <a:lstStyle>
            <a:lvl1pPr>
              <a:defRPr>
                <a:solidFill>
                  <a:schemeClr val="tx1"/>
                </a:solidFill>
              </a:defRPr>
            </a:lvl1pPr>
          </a:lstStyle>
          <a:p>
            <a:fld id="{A74CE0EA-F3B5-4684-BA10-C594598FDB9C}" type="slidenum">
              <a:rPr lang="en-GB" smtClean="0"/>
              <a:pPr/>
              <a:t>‹#›</a:t>
            </a:fld>
            <a:endParaRPr lang="en-GB"/>
          </a:p>
        </p:txBody>
      </p:sp>
      <p:sp>
        <p:nvSpPr>
          <p:cNvPr id="15" name="Text Placeholder 7"/>
          <p:cNvSpPr>
            <a:spLocks noGrp="1"/>
          </p:cNvSpPr>
          <p:nvPr>
            <p:ph type="body" sz="quarter" idx="22" hasCustomPrompt="1"/>
          </p:nvPr>
        </p:nvSpPr>
        <p:spPr bwMode="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US" noProof="0"/>
              <a:t>Click to edit Master title style</a:t>
            </a:r>
            <a:endParaRPr lang="en-GB" noProof="0" dirty="0"/>
          </a:p>
        </p:txBody>
      </p:sp>
      <p:sp>
        <p:nvSpPr>
          <p:cNvPr id="13" name="Picture Placeholder 5"/>
          <p:cNvSpPr>
            <a:spLocks noGrp="1"/>
          </p:cNvSpPr>
          <p:nvPr>
            <p:ph type="pic" sz="quarter" idx="24" hasCustomPrompt="1"/>
          </p:nvPr>
        </p:nvSpPr>
        <p:spPr bwMode="gray">
          <a:xfrm>
            <a:off x="9737763" y="371958"/>
            <a:ext cx="1976400" cy="694800"/>
          </a:xfrm>
          <a:blipFill dpi="0" rotWithShape="1">
            <a:blip r:embed="rId2" cstate="print">
              <a:extLst>
                <a:ext uri="{28A0092B-C50C-407E-A947-70E740481C1C}">
                  <a14:useLocalDpi xmlns:a14="http://schemas.microsoft.com/office/drawing/2010/main"/>
                </a:ext>
              </a:extLst>
            </a:blip>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21831220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Agenda blu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lvl1pPr>
              <a:defRPr>
                <a:solidFill>
                  <a:schemeClr val="tx1"/>
                </a:solidFill>
              </a:defRPr>
            </a:lvl1pPr>
          </a:lstStyle>
          <a:p>
            <a:fld id="{CB2A9C5F-569E-41BE-B5E5-7CBFE1B687B2}" type="datetime1">
              <a:rPr lang="en-GB" smtClean="0"/>
              <a:pPr/>
              <a:t>25/06/2025</a:t>
            </a:fld>
            <a:endParaRPr lang="en-GB"/>
          </a:p>
        </p:txBody>
      </p:sp>
      <p:sp>
        <p:nvSpPr>
          <p:cNvPr id="8" name="Footer Placeholder 7"/>
          <p:cNvSpPr>
            <a:spLocks noGrp="1"/>
          </p:cNvSpPr>
          <p:nvPr>
            <p:ph type="ftr" sz="quarter" idx="31"/>
          </p:nvPr>
        </p:nvSpPr>
        <p:spPr bwMode="gray"/>
        <p:txBody>
          <a:bodyPr/>
          <a:lstStyle>
            <a:lvl1pPr>
              <a:defRPr>
                <a:solidFill>
                  <a:schemeClr val="tx1"/>
                </a:solidFill>
              </a:defRPr>
            </a:lvl1pPr>
          </a:lstStyle>
          <a:p>
            <a:r>
              <a:rPr lang="en-GB"/>
              <a:t>|     Title of the presentation</a:t>
            </a:r>
          </a:p>
        </p:txBody>
      </p:sp>
      <p:sp>
        <p:nvSpPr>
          <p:cNvPr id="9" name="Slide Number Placeholder 8"/>
          <p:cNvSpPr>
            <a:spLocks noGrp="1"/>
          </p:cNvSpPr>
          <p:nvPr>
            <p:ph type="sldNum" sz="quarter" idx="32"/>
          </p:nvPr>
        </p:nvSpPr>
        <p:spPr bwMode="gray"/>
        <p:txBody>
          <a:bodyPr/>
          <a:lstStyle>
            <a:lvl1pPr>
              <a:defRPr>
                <a:solidFill>
                  <a:schemeClr val="tx1"/>
                </a:solidFill>
              </a:defRPr>
            </a:lvl1pPr>
          </a:lstStyle>
          <a:p>
            <a:fld id="{A74CE0EA-F3B5-4684-BA10-C594598FDB9C}" type="slidenum">
              <a:rPr lang="en-GB" smtClean="0"/>
              <a:pPr/>
              <a:t>‹#›</a:t>
            </a:fld>
            <a:endParaRPr lang="en-GB"/>
          </a:p>
        </p:txBody>
      </p:sp>
      <p:sp>
        <p:nvSpPr>
          <p:cNvPr id="10" name="Title 9"/>
          <p:cNvSpPr>
            <a:spLocks noGrp="1"/>
          </p:cNvSpPr>
          <p:nvPr>
            <p:ph type="title"/>
          </p:nvPr>
        </p:nvSpPr>
        <p:spPr bwMode="gray">
          <a:xfrm>
            <a:off x="479999" y="359999"/>
            <a:ext cx="8160000" cy="720000"/>
          </a:xfrm>
        </p:spPr>
        <p:txBody>
          <a:bodyPr/>
          <a:lstStyle/>
          <a:p>
            <a:r>
              <a:rPr lang="en-US" noProof="0"/>
              <a:t>Click to edit Master title style</a:t>
            </a:r>
            <a:endParaRPr lang="en-GB" noProof="0"/>
          </a:p>
        </p:txBody>
      </p:sp>
      <p:sp>
        <p:nvSpPr>
          <p:cNvPr id="28" name="Rectangle 27"/>
          <p:cNvSpPr/>
          <p:nvPr/>
        </p:nvSpPr>
        <p:spPr bwMode="gray">
          <a:xfrm>
            <a:off x="480001" y="1800002"/>
            <a:ext cx="6367841" cy="142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solidFill>
                <a:schemeClr val="tx1"/>
              </a:solidFill>
            </a:endParaRPr>
          </a:p>
        </p:txBody>
      </p:sp>
      <p:sp>
        <p:nvSpPr>
          <p:cNvPr id="4" name="Text Placeholder 3"/>
          <p:cNvSpPr>
            <a:spLocks noGrp="1"/>
          </p:cNvSpPr>
          <p:nvPr>
            <p:ph type="body" sz="quarter" idx="33" hasCustomPrompt="1"/>
          </p:nvPr>
        </p:nvSpPr>
        <p:spPr>
          <a:xfrm>
            <a:off x="479999" y="214368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01</a:t>
            </a:r>
          </a:p>
        </p:txBody>
      </p:sp>
      <p:sp>
        <p:nvSpPr>
          <p:cNvPr id="31" name="Text Placeholder 3"/>
          <p:cNvSpPr>
            <a:spLocks noGrp="1"/>
          </p:cNvSpPr>
          <p:nvPr>
            <p:ph type="body" sz="quarter" idx="34" hasCustomPrompt="1"/>
          </p:nvPr>
        </p:nvSpPr>
        <p:spPr>
          <a:xfrm>
            <a:off x="1707437" y="214368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4" name="Text Placeholder 3"/>
          <p:cNvSpPr>
            <a:spLocks noGrp="1"/>
          </p:cNvSpPr>
          <p:nvPr>
            <p:ph type="body" sz="quarter" idx="35" hasCustomPrompt="1"/>
          </p:nvPr>
        </p:nvSpPr>
        <p:spPr>
          <a:xfrm>
            <a:off x="7432736" y="214368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36" name="Text Placeholder 3"/>
          <p:cNvSpPr>
            <a:spLocks noGrp="1"/>
          </p:cNvSpPr>
          <p:nvPr>
            <p:ph type="body" sz="quarter" idx="36" hasCustomPrompt="1"/>
          </p:nvPr>
        </p:nvSpPr>
        <p:spPr>
          <a:xfrm>
            <a:off x="479999" y="287792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707437" y="287792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7432736" y="287792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479999" y="361217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707437" y="361217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7432736" y="361217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479999" y="434641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707437" y="434641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7432736" y="434641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479999" y="508066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707437" y="508066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7432736" y="508066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479999" y="5814910"/>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707437" y="5814910"/>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7432736" y="5814910"/>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2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4007851277"/>
      </p:ext>
    </p:extLst>
  </p:cSld>
  <p:clrMapOvr>
    <a:masterClrMapping/>
  </p:clrMapOvr>
  <p:hf hdr="0"/>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lvl1pPr>
              <a:defRPr>
                <a:solidFill>
                  <a:schemeClr val="tx1"/>
                </a:solidFill>
              </a:defRPr>
            </a:lvl1pPr>
          </a:lstStyle>
          <a:p>
            <a:fld id="{CB2A9C5F-569E-41BE-B5E5-7CBFE1B687B2}" type="datetime1">
              <a:rPr lang="en-GB" smtClean="0"/>
              <a:pPr/>
              <a:t>25/06/2025</a:t>
            </a:fld>
            <a:endParaRPr lang="en-GB"/>
          </a:p>
        </p:txBody>
      </p:sp>
      <p:sp>
        <p:nvSpPr>
          <p:cNvPr id="4" name="Footer Placeholder 3"/>
          <p:cNvSpPr>
            <a:spLocks noGrp="1"/>
          </p:cNvSpPr>
          <p:nvPr>
            <p:ph type="ftr" sz="quarter" idx="11"/>
          </p:nvPr>
        </p:nvSpPr>
        <p:spPr bwMode="invGray"/>
        <p:txBody>
          <a:bodyPr/>
          <a:lstStyle>
            <a:lvl1pPr>
              <a:defRPr>
                <a:solidFill>
                  <a:schemeClr val="tx1"/>
                </a:solidFill>
              </a:defRPr>
            </a:lvl1pPr>
          </a:lstStyle>
          <a:p>
            <a:r>
              <a:rPr lang="en-GB"/>
              <a:t>|     Title of the presentation</a:t>
            </a:r>
          </a:p>
        </p:txBody>
      </p:sp>
      <p:sp>
        <p:nvSpPr>
          <p:cNvPr id="5" name="Slide Number Placeholder 4"/>
          <p:cNvSpPr>
            <a:spLocks noGrp="1"/>
          </p:cNvSpPr>
          <p:nvPr>
            <p:ph type="sldNum" sz="quarter" idx="12"/>
          </p:nvPr>
        </p:nvSpPr>
        <p:spPr bwMode="invGray"/>
        <p:txBody>
          <a:bodyPr/>
          <a:lstStyle>
            <a:lvl1pPr>
              <a:defRPr>
                <a:solidFill>
                  <a:schemeClr val="tx1"/>
                </a:solidFill>
              </a:defRPr>
            </a:lvl1pPr>
          </a:lstStyle>
          <a:p>
            <a:fld id="{A74CE0EA-F3B5-4684-BA10-C594598FDB9C}" type="slidenum">
              <a:rPr lang="en-GB" smtClean="0"/>
              <a:pPr/>
              <a:t>‹#›</a:t>
            </a:fld>
            <a:endParaRPr lang="en-GB"/>
          </a:p>
        </p:txBody>
      </p:sp>
      <p:sp>
        <p:nvSpPr>
          <p:cNvPr id="12"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3" name="Title 12"/>
          <p:cNvSpPr>
            <a:spLocks noGrp="1"/>
          </p:cNvSpPr>
          <p:nvPr>
            <p:ph type="title"/>
          </p:nvPr>
        </p:nvSpPr>
        <p:spPr bwMode="invGray"/>
        <p:txBody>
          <a:bodyPr/>
          <a:lstStyle/>
          <a:p>
            <a:r>
              <a:rPr lang="en-US" noProof="0"/>
              <a:t>Click to edit Master title style</a:t>
            </a:r>
            <a:endParaRPr lang="en-GB" noProof="0"/>
          </a:p>
        </p:txBody>
      </p:sp>
      <p:sp>
        <p:nvSpPr>
          <p:cNvPr id="10"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dirty="0"/>
              <a:t>One line Subtitle (optional)</a:t>
            </a:r>
          </a:p>
        </p:txBody>
      </p:sp>
    </p:spTree>
    <p:extLst>
      <p:ext uri="{BB962C8B-B14F-4D97-AF65-F5344CB8AC3E}">
        <p14:creationId xmlns:p14="http://schemas.microsoft.com/office/powerpoint/2010/main" val="1200347209"/>
      </p:ext>
    </p:extLst>
  </p:cSld>
  <p:clrMapOvr>
    <a:masterClrMapping/>
  </p:clrMapOvr>
  <p:hf hdr="0"/>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Closing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6" name="Text Placeholder 35"/>
          <p:cNvSpPr>
            <a:spLocks noGrp="1"/>
          </p:cNvSpPr>
          <p:nvPr>
            <p:ph type="body" sz="quarter" idx="10" hasCustomPrompt="1"/>
          </p:nvPr>
        </p:nvSpPr>
        <p:spPr bwMode="gray">
          <a:xfrm>
            <a:off x="480000" y="6507006"/>
            <a:ext cx="5971600" cy="247650"/>
          </a:xfrm>
        </p:spPr>
        <p:txBody>
          <a:bodyPr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7"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dirty="0"/>
              <a:t>Click to edit </a:t>
            </a:r>
            <a:br>
              <a:rPr lang="en-GB" noProof="0" dirty="0"/>
            </a:br>
            <a:r>
              <a:rPr lang="en-GB" noProof="0" dirty="0"/>
              <a:t>Master title style</a:t>
            </a:r>
          </a:p>
        </p:txBody>
      </p:sp>
      <p:sp>
        <p:nvSpPr>
          <p:cNvPr id="9" name="Subtitle 2"/>
          <p:cNvSpPr>
            <a:spLocks noGrp="1"/>
          </p:cNvSpPr>
          <p:nvPr>
            <p:ph type="subTitle" idx="1"/>
          </p:nvPr>
        </p:nvSpPr>
        <p:spPr bwMode="gray">
          <a:xfrm>
            <a:off x="2" y="4482000"/>
            <a:ext cx="12191999" cy="1656000"/>
          </a:xfrm>
          <a:solidFill>
            <a:schemeClr val="tx2">
              <a:alpha val="90000"/>
            </a:schemeClr>
          </a:solidFill>
        </p:spPr>
        <p:txBody>
          <a:bodyPr lIns="468000" tIns="216000" rIns="360000" bIns="216000" numCol="3" anchor="t">
            <a:noAutofit/>
          </a:bodyPr>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dirty="0"/>
          </a:p>
        </p:txBody>
      </p:sp>
      <p:sp>
        <p:nvSpPr>
          <p:cNvPr id="10" name="Picture Placeholder 8"/>
          <p:cNvSpPr>
            <a:spLocks noGrp="1"/>
          </p:cNvSpPr>
          <p:nvPr>
            <p:ph type="pic" sz="quarter" idx="23" hasCustomPrompt="1"/>
          </p:nvPr>
        </p:nvSpPr>
        <p:spPr>
          <a:xfrm>
            <a:off x="8518300" y="485184"/>
            <a:ext cx="3172871" cy="111240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2193222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2.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image" Target="../media/image4.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9" Type="http://schemas.openxmlformats.org/officeDocument/2006/relationships/slideLayout" Target="../slideLayouts/slideLayout78.xml"/><Relationship Id="rId21" Type="http://schemas.openxmlformats.org/officeDocument/2006/relationships/slideLayout" Target="../slideLayouts/slideLayout60.xml"/><Relationship Id="rId34" Type="http://schemas.openxmlformats.org/officeDocument/2006/relationships/slideLayout" Target="../slideLayouts/slideLayout73.xml"/><Relationship Id="rId42" Type="http://schemas.openxmlformats.org/officeDocument/2006/relationships/slideLayout" Target="../slideLayouts/slideLayout81.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9" Type="http://schemas.openxmlformats.org/officeDocument/2006/relationships/slideLayout" Target="../slideLayouts/slideLayout68.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32" Type="http://schemas.openxmlformats.org/officeDocument/2006/relationships/slideLayout" Target="../slideLayouts/slideLayout71.xml"/><Relationship Id="rId37" Type="http://schemas.openxmlformats.org/officeDocument/2006/relationships/slideLayout" Target="../slideLayouts/slideLayout76.xml"/><Relationship Id="rId40" Type="http://schemas.openxmlformats.org/officeDocument/2006/relationships/slideLayout" Target="../slideLayouts/slideLayout79.xml"/><Relationship Id="rId45" Type="http://schemas.openxmlformats.org/officeDocument/2006/relationships/slideLayout" Target="../slideLayouts/slideLayout84.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36" Type="http://schemas.openxmlformats.org/officeDocument/2006/relationships/slideLayout" Target="../slideLayouts/slideLayout75.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31" Type="http://schemas.openxmlformats.org/officeDocument/2006/relationships/slideLayout" Target="../slideLayouts/slideLayout70.xml"/><Relationship Id="rId44" Type="http://schemas.openxmlformats.org/officeDocument/2006/relationships/slideLayout" Target="../slideLayouts/slideLayout83.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slideLayout" Target="../slideLayouts/slideLayout69.xml"/><Relationship Id="rId35" Type="http://schemas.openxmlformats.org/officeDocument/2006/relationships/slideLayout" Target="../slideLayouts/slideLayout74.xml"/><Relationship Id="rId43" Type="http://schemas.openxmlformats.org/officeDocument/2006/relationships/slideLayout" Target="../slideLayouts/slideLayout82.xml"/><Relationship Id="rId8" Type="http://schemas.openxmlformats.org/officeDocument/2006/relationships/slideLayout" Target="../slideLayouts/slideLayout47.xml"/><Relationship Id="rId3" Type="http://schemas.openxmlformats.org/officeDocument/2006/relationships/slideLayout" Target="../slideLayouts/slideLayout42.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33" Type="http://schemas.openxmlformats.org/officeDocument/2006/relationships/slideLayout" Target="../slideLayouts/slideLayout72.xml"/><Relationship Id="rId38" Type="http://schemas.openxmlformats.org/officeDocument/2006/relationships/slideLayout" Target="../slideLayouts/slideLayout77.xml"/><Relationship Id="rId46" Type="http://schemas.openxmlformats.org/officeDocument/2006/relationships/theme" Target="../theme/theme3.xml"/><Relationship Id="rId20" Type="http://schemas.openxmlformats.org/officeDocument/2006/relationships/slideLayout" Target="../slideLayouts/slideLayout59.xml"/><Relationship Id="rId41" Type="http://schemas.openxmlformats.org/officeDocument/2006/relationships/slideLayout" Target="../slideLayouts/slideLayout80.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8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slideLayout" Target="../slideLayouts/slideLayout111.xml"/><Relationship Id="rId3" Type="http://schemas.openxmlformats.org/officeDocument/2006/relationships/slideLayout" Target="../slideLayouts/slideLayout88.xml"/><Relationship Id="rId21" Type="http://schemas.openxmlformats.org/officeDocument/2006/relationships/slideLayout" Target="../slideLayouts/slideLayout106.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29" Type="http://schemas.openxmlformats.org/officeDocument/2006/relationships/theme" Target="../theme/theme5.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28" Type="http://schemas.openxmlformats.org/officeDocument/2006/relationships/slideLayout" Target="../slideLayouts/slideLayout113.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31" Type="http://schemas.openxmlformats.org/officeDocument/2006/relationships/image" Target="../media/image2.png"/><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slideLayout" Target="../slideLayouts/slideLayout112.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479999" y="359999"/>
            <a:ext cx="8160000" cy="720000"/>
          </a:xfrm>
          <a:prstGeom prst="rect">
            <a:avLst/>
          </a:prstGeom>
        </p:spPr>
        <p:txBody>
          <a:bodyPr vert="horz" lIns="18000" tIns="0" rIns="360000" bIns="0" rtlCol="0" anchor="b">
            <a:noAutofit/>
          </a:bodyPr>
          <a:lstStyle/>
          <a:p>
            <a:r>
              <a:rPr lang="en-US" noProof="0"/>
              <a:t>Click to edit Master title style</a:t>
            </a:r>
            <a:endParaRPr lang="en-GB" noProof="0" dirty="0"/>
          </a:p>
        </p:txBody>
      </p:sp>
      <p:sp>
        <p:nvSpPr>
          <p:cNvPr id="3" name="Text Placeholder 2"/>
          <p:cNvSpPr>
            <a:spLocks noGrp="1"/>
          </p:cNvSpPr>
          <p:nvPr>
            <p:ph type="body" idx="1"/>
          </p:nvPr>
        </p:nvSpPr>
        <p:spPr bwMode="invGray">
          <a:xfrm>
            <a:off x="480000" y="1800000"/>
            <a:ext cx="11232001" cy="4237200"/>
          </a:xfrm>
          <a:prstGeom prst="rect">
            <a:avLst/>
          </a:prstGeom>
        </p:spPr>
        <p:txBody>
          <a:bodyPr vert="horz" lIns="18000" tIns="0" rIns="1800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Date Placeholder 3"/>
          <p:cNvSpPr>
            <a:spLocks noGrp="1"/>
          </p:cNvSpPr>
          <p:nvPr>
            <p:ph type="dt" sz="half" idx="2"/>
          </p:nvPr>
        </p:nvSpPr>
        <p:spPr bwMode="invGray">
          <a:xfrm>
            <a:off x="480000" y="6580588"/>
            <a:ext cx="790001"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fld id="{CB2A9C5F-569E-41BE-B5E5-7CBFE1B687B2}" type="datetime1">
              <a:rPr lang="en-GB" smtClean="0"/>
              <a:pPr/>
              <a:t>25/06/2025</a:t>
            </a:fld>
            <a:endParaRPr lang="en-GB"/>
          </a:p>
        </p:txBody>
      </p:sp>
      <p:sp>
        <p:nvSpPr>
          <p:cNvPr id="5" name="Footer Placeholder 4"/>
          <p:cNvSpPr>
            <a:spLocks noGrp="1"/>
          </p:cNvSpPr>
          <p:nvPr>
            <p:ph type="ftr" sz="quarter" idx="3"/>
          </p:nvPr>
        </p:nvSpPr>
        <p:spPr bwMode="invGray">
          <a:xfrm>
            <a:off x="1392992" y="6580588"/>
            <a:ext cx="2264608"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r>
              <a:rPr lang="en-GB"/>
              <a:t>|     Title of the presentation</a:t>
            </a:r>
          </a:p>
        </p:txBody>
      </p:sp>
      <p:sp>
        <p:nvSpPr>
          <p:cNvPr id="6" name="Slide Number Placeholder 5"/>
          <p:cNvSpPr>
            <a:spLocks noGrp="1"/>
          </p:cNvSpPr>
          <p:nvPr>
            <p:ph type="sldNum" sz="quarter" idx="4"/>
          </p:nvPr>
        </p:nvSpPr>
        <p:spPr bwMode="invGray">
          <a:xfrm>
            <a:off x="11416433" y="6580588"/>
            <a:ext cx="289931" cy="180000"/>
          </a:xfrm>
          <a:prstGeom prst="rect">
            <a:avLst/>
          </a:prstGeom>
        </p:spPr>
        <p:txBody>
          <a:bodyPr vert="horz" lIns="0" tIns="0" rIns="0" bIns="0" rtlCol="0" anchor="t"/>
          <a:lstStyle>
            <a:lvl1pPr algn="r">
              <a:defRPr sz="800" b="0">
                <a:solidFill>
                  <a:schemeClr val="tx1"/>
                </a:solidFill>
                <a:latin typeface="+mn-lt"/>
                <a:cs typeface="Times New Roman" panose="02020603050405020304" pitchFamily="18" charset="0"/>
              </a:defRPr>
            </a:lvl1pPr>
          </a:lstStyle>
          <a:p>
            <a:fld id="{A74CE0EA-F3B5-4684-BA10-C594598FDB9C}" type="slidenum">
              <a:rPr lang="en-GB" smtClean="0"/>
              <a:pPr/>
              <a:t>‹#›</a:t>
            </a:fld>
            <a:endParaRPr lang="en-GB"/>
          </a:p>
        </p:txBody>
      </p:sp>
      <p:sp>
        <p:nvSpPr>
          <p:cNvPr id="9" name="Rectangle 8"/>
          <p:cNvSpPr/>
          <p:nvPr/>
        </p:nvSpPr>
        <p:spPr bwMode="invGray">
          <a:xfrm>
            <a:off x="9735601" y="2128187"/>
            <a:ext cx="1976400" cy="694800"/>
          </a:xfrm>
          <a:prstGeom prst="rect">
            <a:avLst/>
          </a:prstGeom>
          <a:blipFill dpi="0" rotWithShape="1">
            <a:blip r:embed="rId24"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2" name="Rectangle 11"/>
          <p:cNvSpPr/>
          <p:nvPr/>
        </p:nvSpPr>
        <p:spPr bwMode="gray">
          <a:xfrm>
            <a:off x="9735601" y="379578"/>
            <a:ext cx="1976400" cy="694800"/>
          </a:xfrm>
          <a:prstGeom prst="rect">
            <a:avLst/>
          </a:prstGeom>
          <a:blipFill dpi="0" rotWithShape="1">
            <a:blip r:embed="rId25"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0" name="Rectangle 9">
            <a:extLst>
              <a:ext uri="{FF2B5EF4-FFF2-40B4-BE49-F238E27FC236}">
                <a16:creationId xmlns:a16="http://schemas.microsoft.com/office/drawing/2014/main" id="{94992F2C-9455-4BCB-B6E8-5D4F9311275D}"/>
              </a:ext>
            </a:extLst>
          </p:cNvPr>
          <p:cNvSpPr/>
          <p:nvPr userDrawn="1"/>
        </p:nvSpPr>
        <p:spPr bwMode="invGray">
          <a:xfrm>
            <a:off x="9735601" y="2128187"/>
            <a:ext cx="1976400" cy="694800"/>
          </a:xfrm>
          <a:prstGeom prst="rect">
            <a:avLst/>
          </a:prstGeom>
          <a:blipFill dpi="0" rotWithShape="1">
            <a:blip r:embed="rId24"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1" name="Rectangle 10">
            <a:extLst>
              <a:ext uri="{FF2B5EF4-FFF2-40B4-BE49-F238E27FC236}">
                <a16:creationId xmlns:a16="http://schemas.microsoft.com/office/drawing/2014/main" id="{D9A90C75-EC38-414C-B54F-36DB3A52CB97}"/>
              </a:ext>
            </a:extLst>
          </p:cNvPr>
          <p:cNvSpPr/>
          <p:nvPr userDrawn="1"/>
        </p:nvSpPr>
        <p:spPr bwMode="gray">
          <a:xfrm>
            <a:off x="9735601" y="379578"/>
            <a:ext cx="1976400" cy="694800"/>
          </a:xfrm>
          <a:prstGeom prst="rect">
            <a:avLst/>
          </a:prstGeom>
          <a:blipFill dpi="0" rotWithShape="1">
            <a:blip r:embed="rId25"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Tree>
    <p:extLst>
      <p:ext uri="{BB962C8B-B14F-4D97-AF65-F5344CB8AC3E}">
        <p14:creationId xmlns:p14="http://schemas.microsoft.com/office/powerpoint/2010/main" val="35328476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81" r:id="rId16"/>
    <p:sldLayoutId id="2147483682" r:id="rId17"/>
    <p:sldLayoutId id="2147483683" r:id="rId18"/>
    <p:sldLayoutId id="2147483684" r:id="rId19"/>
    <p:sldLayoutId id="2147483685" r:id="rId20"/>
    <p:sldLayoutId id="2147483686" r:id="rId21"/>
    <p:sldLayoutId id="2147483687" r:id="rId22"/>
  </p:sldLayoutIdLst>
  <p:hf hdr="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orient="horz" pos="1131">
          <p15:clr>
            <a:srgbClr val="F26B43"/>
          </p15:clr>
        </p15:guide>
        <p15:guide id="9" orient="horz" pos="3809">
          <p15:clr>
            <a:srgbClr val="F26B43"/>
          </p15:clr>
        </p15:guide>
        <p15:guide id="10" pos="3840">
          <p15:clr>
            <a:srgbClr val="F26B43"/>
          </p15:clr>
        </p15:guide>
        <p15:guide id="11" pos="302">
          <p15:clr>
            <a:srgbClr val="F26B43"/>
          </p15:clr>
        </p15:guide>
        <p15:guide id="12" pos="7379">
          <p15:clr>
            <a:srgbClr val="F26B43"/>
          </p15:clr>
        </p15:guide>
        <p15:guide id="13" pos="3761">
          <p15:clr>
            <a:srgbClr val="F26B43"/>
          </p15:clr>
        </p15:guide>
        <p15:guide id="14" pos="391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A714F9B-F4B3-4397-82F5-291DAB1BBA78}"/>
              </a:ext>
            </a:extLst>
          </p:cNvPr>
          <p:cNvSpPr>
            <a:spLocks noGrp="1"/>
          </p:cNvSpPr>
          <p:nvPr>
            <p:ph type="title"/>
          </p:nvPr>
        </p:nvSpPr>
        <p:spPr bwMode="invGray">
          <a:xfrm>
            <a:off x="479425" y="360363"/>
            <a:ext cx="816133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000" tIns="0" rIns="360000" bIns="0" numCol="1" anchor="b" anchorCtr="0" compatLnSpc="1">
            <a:prstTxWarp prst="textNoShape">
              <a:avLst/>
            </a:prstTxWarp>
          </a:bodyPr>
          <a:lstStyle/>
          <a:p>
            <a:pPr lvl="0"/>
            <a:r>
              <a:rPr lang="en-GB" altLang="en-US"/>
              <a:t>Click to edit Master title style</a:t>
            </a:r>
          </a:p>
        </p:txBody>
      </p:sp>
      <p:sp>
        <p:nvSpPr>
          <p:cNvPr id="3" name="Text Placeholder 2">
            <a:extLst>
              <a:ext uri="{FF2B5EF4-FFF2-40B4-BE49-F238E27FC236}">
                <a16:creationId xmlns:a16="http://schemas.microsoft.com/office/drawing/2014/main" id="{6CFA2E2E-C8AD-436C-89F3-914C09297D90}"/>
              </a:ext>
            </a:extLst>
          </p:cNvPr>
          <p:cNvSpPr>
            <a:spLocks noGrp="1"/>
          </p:cNvSpPr>
          <p:nvPr>
            <p:ph type="body" idx="1"/>
          </p:nvPr>
        </p:nvSpPr>
        <p:spPr bwMode="invGray">
          <a:xfrm>
            <a:off x="479425" y="1800225"/>
            <a:ext cx="11233150" cy="4237038"/>
          </a:xfrm>
          <a:prstGeom prst="rect">
            <a:avLst/>
          </a:prstGeom>
        </p:spPr>
        <p:txBody>
          <a:bodyPr vert="horz" lIns="18000" tIns="0" rIns="18000" bIns="0" rtlCol="0">
            <a:no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p:txBody>
      </p:sp>
      <p:sp>
        <p:nvSpPr>
          <p:cNvPr id="4" name="Date Placeholder 3">
            <a:extLst>
              <a:ext uri="{FF2B5EF4-FFF2-40B4-BE49-F238E27FC236}">
                <a16:creationId xmlns:a16="http://schemas.microsoft.com/office/drawing/2014/main" id="{B968CD25-F23A-4BD3-8CBA-AD97911C7AFB}"/>
              </a:ext>
            </a:extLst>
          </p:cNvPr>
          <p:cNvSpPr>
            <a:spLocks noGrp="1"/>
          </p:cNvSpPr>
          <p:nvPr>
            <p:ph type="dt" sz="half" idx="2"/>
          </p:nvPr>
        </p:nvSpPr>
        <p:spPr bwMode="invGray">
          <a:xfrm>
            <a:off x="479425" y="6580188"/>
            <a:ext cx="790575" cy="180975"/>
          </a:xfrm>
          <a:prstGeom prst="rect">
            <a:avLst/>
          </a:prstGeom>
        </p:spPr>
        <p:txBody>
          <a:bodyPr vert="horz" lIns="0" tIns="0" rIns="0" bIns="0" rtlCol="0" anchor="t"/>
          <a:lstStyle>
            <a:lvl1pPr algn="l" eaLnBrk="1" fontAlgn="auto" hangingPunct="1">
              <a:spcBef>
                <a:spcPts val="0"/>
              </a:spcBef>
              <a:spcAft>
                <a:spcPts val="0"/>
              </a:spcAft>
              <a:defRPr sz="800">
                <a:solidFill>
                  <a:schemeClr val="tx1"/>
                </a:solidFill>
                <a:latin typeface="+mn-lt"/>
                <a:cs typeface="Times New Roman" panose="02020603050405020304" pitchFamily="18" charset="0"/>
              </a:defRPr>
            </a:lvl1pPr>
          </a:lstStyle>
          <a:p>
            <a:pPr>
              <a:defRPr/>
            </a:pPr>
            <a:fld id="{F4ACC298-605A-4300-A096-B04BFFFFFE69}" type="datetime1">
              <a:rPr lang="en-GB"/>
              <a:pPr>
                <a:defRPr/>
              </a:pPr>
              <a:t>25/06/2025</a:t>
            </a:fld>
            <a:endParaRPr lang="en-GB"/>
          </a:p>
        </p:txBody>
      </p:sp>
      <p:sp>
        <p:nvSpPr>
          <p:cNvPr id="5" name="Footer Placeholder 4">
            <a:extLst>
              <a:ext uri="{FF2B5EF4-FFF2-40B4-BE49-F238E27FC236}">
                <a16:creationId xmlns:a16="http://schemas.microsoft.com/office/drawing/2014/main" id="{99A25A3B-B297-47B6-9343-3F5A30C4D19D}"/>
              </a:ext>
            </a:extLst>
          </p:cNvPr>
          <p:cNvSpPr>
            <a:spLocks noGrp="1"/>
          </p:cNvSpPr>
          <p:nvPr>
            <p:ph type="ftr" sz="quarter" idx="3"/>
          </p:nvPr>
        </p:nvSpPr>
        <p:spPr bwMode="invGray">
          <a:xfrm>
            <a:off x="1392238" y="6580188"/>
            <a:ext cx="2265362" cy="180975"/>
          </a:xfrm>
          <a:prstGeom prst="rect">
            <a:avLst/>
          </a:prstGeom>
        </p:spPr>
        <p:txBody>
          <a:bodyPr vert="horz" lIns="0" tIns="0" rIns="0" bIns="0" rtlCol="0" anchor="t"/>
          <a:lstStyle>
            <a:lvl1pPr algn="l" eaLnBrk="1" fontAlgn="auto" hangingPunct="1">
              <a:spcBef>
                <a:spcPts val="0"/>
              </a:spcBef>
              <a:spcAft>
                <a:spcPts val="0"/>
              </a:spcAft>
              <a:defRPr sz="800">
                <a:solidFill>
                  <a:schemeClr val="tx1"/>
                </a:solidFill>
                <a:latin typeface="+mn-lt"/>
                <a:cs typeface="Times New Roman" panose="02020603050405020304" pitchFamily="18" charset="0"/>
              </a:defRPr>
            </a:lvl1pPr>
          </a:lstStyle>
          <a:p>
            <a:pPr>
              <a:defRPr/>
            </a:pPr>
            <a:r>
              <a:rPr lang="en-GB"/>
              <a:t>|     Title of the presentation</a:t>
            </a:r>
          </a:p>
        </p:txBody>
      </p:sp>
      <p:sp>
        <p:nvSpPr>
          <p:cNvPr id="6" name="Slide Number Placeholder 5">
            <a:extLst>
              <a:ext uri="{FF2B5EF4-FFF2-40B4-BE49-F238E27FC236}">
                <a16:creationId xmlns:a16="http://schemas.microsoft.com/office/drawing/2014/main" id="{12AAB24C-F132-4075-A96B-C2EF853BE066}"/>
              </a:ext>
            </a:extLst>
          </p:cNvPr>
          <p:cNvSpPr>
            <a:spLocks noGrp="1"/>
          </p:cNvSpPr>
          <p:nvPr>
            <p:ph type="sldNum" sz="quarter" idx="4"/>
          </p:nvPr>
        </p:nvSpPr>
        <p:spPr bwMode="invGray">
          <a:xfrm>
            <a:off x="11415713" y="6580188"/>
            <a:ext cx="290512" cy="180975"/>
          </a:xfrm>
          <a:prstGeom prst="rect">
            <a:avLst/>
          </a:prstGeom>
        </p:spPr>
        <p:txBody>
          <a:bodyPr vert="horz" wrap="square" lIns="0" tIns="0" rIns="0" bIns="0" numCol="1" anchor="t" anchorCtr="0" compatLnSpc="1">
            <a:prstTxWarp prst="textNoShape">
              <a:avLst/>
            </a:prstTxWarp>
          </a:bodyPr>
          <a:lstStyle>
            <a:lvl1pPr algn="r" eaLnBrk="1" hangingPunct="1">
              <a:defRPr sz="800">
                <a:cs typeface="Times New Roman" panose="02020603050405020304" pitchFamily="18" charset="0"/>
              </a:defRPr>
            </a:lvl1pPr>
          </a:lstStyle>
          <a:p>
            <a:pPr>
              <a:defRPr/>
            </a:pPr>
            <a:fld id="{F8722D5B-3102-4346-B5A7-36B33C094CED}" type="slidenum">
              <a:rPr lang="en-GB" altLang="en-US"/>
              <a:pPr>
                <a:defRPr/>
              </a:pPr>
              <a:t>‹#›</a:t>
            </a:fld>
            <a:endParaRPr lang="en-GB" altLang="en-US"/>
          </a:p>
        </p:txBody>
      </p:sp>
      <p:sp>
        <p:nvSpPr>
          <p:cNvPr id="9" name="Rectangle 8">
            <a:extLst>
              <a:ext uri="{FF2B5EF4-FFF2-40B4-BE49-F238E27FC236}">
                <a16:creationId xmlns:a16="http://schemas.microsoft.com/office/drawing/2014/main" id="{5A038C00-B028-4173-8E00-5E601D5E8E30}"/>
              </a:ext>
            </a:extLst>
          </p:cNvPr>
          <p:cNvSpPr/>
          <p:nvPr userDrawn="1"/>
        </p:nvSpPr>
        <p:spPr bwMode="invGray">
          <a:xfrm>
            <a:off x="9736138" y="2128838"/>
            <a:ext cx="1976437" cy="693737"/>
          </a:xfrm>
          <a:prstGeom prst="rect">
            <a:avLst/>
          </a:prstGeom>
          <a:blipFill dpi="0" rotWithShape="1">
            <a:blip r:embed="rId19"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2" name="Rectangle 11">
            <a:extLst>
              <a:ext uri="{FF2B5EF4-FFF2-40B4-BE49-F238E27FC236}">
                <a16:creationId xmlns:a16="http://schemas.microsoft.com/office/drawing/2014/main" id="{A8E732C3-1C81-4595-A126-8B55E396618B}"/>
              </a:ext>
            </a:extLst>
          </p:cNvPr>
          <p:cNvSpPr/>
          <p:nvPr userDrawn="1"/>
        </p:nvSpPr>
        <p:spPr bwMode="gray">
          <a:xfrm>
            <a:off x="9736138" y="379413"/>
            <a:ext cx="1976437" cy="695325"/>
          </a:xfrm>
          <a:prstGeom prst="rect">
            <a:avLst/>
          </a:prstGeom>
          <a:blipFill dpi="0" rotWithShape="1">
            <a:blip r:embed="rId20"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Tree>
    <p:extLst>
      <p:ext uri="{BB962C8B-B14F-4D97-AF65-F5344CB8AC3E}">
        <p14:creationId xmlns:p14="http://schemas.microsoft.com/office/powerpoint/2010/main" val="292452257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Lst>
  <p:hf hdr="0"/>
  <p:txStyles>
    <p:titleStyle>
      <a:lvl1pPr algn="l" rtl="0" eaLnBrk="0" fontAlgn="base" hangingPunct="0">
        <a:lnSpc>
          <a:spcPct val="90000"/>
        </a:lnSpc>
        <a:spcBef>
          <a:spcPct val="0"/>
        </a:spcBef>
        <a:spcAft>
          <a:spcPct val="0"/>
        </a:spcAft>
        <a:defRPr sz="2800" b="1" kern="1200">
          <a:solidFill>
            <a:schemeClr val="tx2"/>
          </a:solidFill>
          <a:latin typeface="+mj-lt"/>
          <a:ea typeface="+mj-ea"/>
          <a:cs typeface="+mj-cs"/>
        </a:defRPr>
      </a:lvl1pPr>
      <a:lvl2pPr algn="l" rtl="0" eaLnBrk="0" fontAlgn="base" hangingPunct="0">
        <a:lnSpc>
          <a:spcPct val="90000"/>
        </a:lnSpc>
        <a:spcBef>
          <a:spcPct val="0"/>
        </a:spcBef>
        <a:spcAft>
          <a:spcPct val="0"/>
        </a:spcAft>
        <a:defRPr sz="2800" b="1">
          <a:solidFill>
            <a:schemeClr val="tx2"/>
          </a:solidFill>
          <a:latin typeface="Ebrima" pitchFamily="2" charset="0"/>
        </a:defRPr>
      </a:lvl2pPr>
      <a:lvl3pPr algn="l" rtl="0" eaLnBrk="0" fontAlgn="base" hangingPunct="0">
        <a:lnSpc>
          <a:spcPct val="90000"/>
        </a:lnSpc>
        <a:spcBef>
          <a:spcPct val="0"/>
        </a:spcBef>
        <a:spcAft>
          <a:spcPct val="0"/>
        </a:spcAft>
        <a:defRPr sz="2800" b="1">
          <a:solidFill>
            <a:schemeClr val="tx2"/>
          </a:solidFill>
          <a:latin typeface="Ebrima" pitchFamily="2" charset="0"/>
        </a:defRPr>
      </a:lvl3pPr>
      <a:lvl4pPr algn="l" rtl="0" eaLnBrk="0" fontAlgn="base" hangingPunct="0">
        <a:lnSpc>
          <a:spcPct val="90000"/>
        </a:lnSpc>
        <a:spcBef>
          <a:spcPct val="0"/>
        </a:spcBef>
        <a:spcAft>
          <a:spcPct val="0"/>
        </a:spcAft>
        <a:defRPr sz="2800" b="1">
          <a:solidFill>
            <a:schemeClr val="tx2"/>
          </a:solidFill>
          <a:latin typeface="Ebrima" pitchFamily="2" charset="0"/>
        </a:defRPr>
      </a:lvl4pPr>
      <a:lvl5pPr algn="l" rtl="0" eaLnBrk="0" fontAlgn="base" hangingPunct="0">
        <a:lnSpc>
          <a:spcPct val="90000"/>
        </a:lnSpc>
        <a:spcBef>
          <a:spcPct val="0"/>
        </a:spcBef>
        <a:spcAft>
          <a:spcPct val="0"/>
        </a:spcAft>
        <a:defRPr sz="2800" b="1">
          <a:solidFill>
            <a:schemeClr val="tx2"/>
          </a:solidFill>
          <a:latin typeface="Ebrima" pitchFamily="2" charset="0"/>
        </a:defRPr>
      </a:lvl5pPr>
      <a:lvl6pPr marL="457200" algn="l" rtl="0" fontAlgn="base">
        <a:lnSpc>
          <a:spcPct val="90000"/>
        </a:lnSpc>
        <a:spcBef>
          <a:spcPct val="0"/>
        </a:spcBef>
        <a:spcAft>
          <a:spcPct val="0"/>
        </a:spcAft>
        <a:defRPr sz="2800" b="1">
          <a:solidFill>
            <a:schemeClr val="tx2"/>
          </a:solidFill>
          <a:latin typeface="Ebrima" pitchFamily="2" charset="0"/>
        </a:defRPr>
      </a:lvl6pPr>
      <a:lvl7pPr marL="914400" algn="l" rtl="0" fontAlgn="base">
        <a:lnSpc>
          <a:spcPct val="90000"/>
        </a:lnSpc>
        <a:spcBef>
          <a:spcPct val="0"/>
        </a:spcBef>
        <a:spcAft>
          <a:spcPct val="0"/>
        </a:spcAft>
        <a:defRPr sz="2800" b="1">
          <a:solidFill>
            <a:schemeClr val="tx2"/>
          </a:solidFill>
          <a:latin typeface="Ebrima" pitchFamily="2" charset="0"/>
        </a:defRPr>
      </a:lvl7pPr>
      <a:lvl8pPr marL="1371600" algn="l" rtl="0" fontAlgn="base">
        <a:lnSpc>
          <a:spcPct val="90000"/>
        </a:lnSpc>
        <a:spcBef>
          <a:spcPct val="0"/>
        </a:spcBef>
        <a:spcAft>
          <a:spcPct val="0"/>
        </a:spcAft>
        <a:defRPr sz="2800" b="1">
          <a:solidFill>
            <a:schemeClr val="tx2"/>
          </a:solidFill>
          <a:latin typeface="Ebrima" pitchFamily="2" charset="0"/>
        </a:defRPr>
      </a:lvl8pPr>
      <a:lvl9pPr marL="1828800" algn="l" rtl="0" fontAlgn="base">
        <a:lnSpc>
          <a:spcPct val="90000"/>
        </a:lnSpc>
        <a:spcBef>
          <a:spcPct val="0"/>
        </a:spcBef>
        <a:spcAft>
          <a:spcPct val="0"/>
        </a:spcAft>
        <a:defRPr sz="2800" b="1">
          <a:solidFill>
            <a:schemeClr val="tx2"/>
          </a:solidFill>
          <a:latin typeface="Ebrima" pitchFamily="2" charset="0"/>
        </a:defRPr>
      </a:lvl9pPr>
    </p:titleStyle>
    <p:bodyStyle>
      <a:lvl1pPr algn="l" rtl="0" eaLnBrk="0" fontAlgn="base" hangingPunct="0">
        <a:lnSpc>
          <a:spcPct val="110000"/>
        </a:lnSpc>
        <a:spcBef>
          <a:spcPts val="1000"/>
        </a:spcBef>
        <a:spcAft>
          <a:spcPts val="600"/>
        </a:spcAft>
        <a:buClr>
          <a:schemeClr val="tx1"/>
        </a:buClr>
        <a:buSzPct val="80000"/>
        <a:defRPr sz="1400" kern="1200">
          <a:solidFill>
            <a:schemeClr val="tx1"/>
          </a:solidFill>
          <a:latin typeface="+mn-lt"/>
          <a:ea typeface="+mn-ea"/>
          <a:cs typeface="Times New Roman" panose="02020603050405020304" pitchFamily="18" charset="0"/>
        </a:defRPr>
      </a:lvl1pPr>
      <a:lvl2pPr marL="466725" indent="-285750" algn="l" rtl="0" eaLnBrk="0" fontAlgn="base" hangingPunct="0">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Times New Roman" pitchFamily="18" charset="0"/>
        </a:defRPr>
      </a:lvl2pPr>
      <a:lvl3pPr marL="825500" indent="-285750" algn="l" rtl="0" eaLnBrk="0" fontAlgn="base" hangingPunct="0">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Times New Roman" pitchFamily="18" charset="0"/>
        </a:defRPr>
      </a:lvl3pPr>
      <a:lvl4pPr marL="1179513" indent="-285750" algn="l" rtl="0" eaLnBrk="0" fontAlgn="base" hangingPunct="0">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kern="1200">
          <a:solidFill>
            <a:schemeClr val="tx1"/>
          </a:solidFill>
          <a:latin typeface="+mn-lt"/>
          <a:ea typeface="+mn-ea"/>
          <a:cs typeface="Times New Roman" pitchFamily="18" charset="0"/>
        </a:defRPr>
      </a:lvl4pPr>
      <a:lvl5pPr marL="1616075" indent="-358775" algn="l" rtl="0" eaLnBrk="0" fontAlgn="base" hangingPunct="0">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Times New Roman" pitchFamily="18" charset="0"/>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1342D1-2D03-6345-A214-DB5C9B4F3A94}"/>
              </a:ext>
            </a:extLst>
          </p:cNvPr>
          <p:cNvSpPr>
            <a:spLocks noGrp="1"/>
          </p:cNvSpPr>
          <p:nvPr>
            <p:ph type="title"/>
          </p:nvPr>
        </p:nvSpPr>
        <p:spPr>
          <a:xfrm>
            <a:off x="457200" y="685800"/>
            <a:ext cx="11277600" cy="1004888"/>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F3F734F-57A1-F647-8BF4-103A6F49AE55}"/>
              </a:ext>
            </a:extLst>
          </p:cNvPr>
          <p:cNvSpPr>
            <a:spLocks noGrp="1"/>
          </p:cNvSpPr>
          <p:nvPr>
            <p:ph type="body" idx="1"/>
          </p:nvPr>
        </p:nvSpPr>
        <p:spPr>
          <a:xfrm>
            <a:off x="457200" y="1825625"/>
            <a:ext cx="11277600" cy="43465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29C44B8F-6FB1-E142-BB39-118BD22826E4}"/>
              </a:ext>
            </a:extLst>
          </p:cNvPr>
          <p:cNvSpPr>
            <a:spLocks noGrp="1"/>
          </p:cNvSpPr>
          <p:nvPr>
            <p:ph type="ftr" sz="quarter" idx="3"/>
          </p:nvPr>
        </p:nvSpPr>
        <p:spPr>
          <a:xfrm>
            <a:off x="6200172" y="6397384"/>
            <a:ext cx="5154592" cy="324091"/>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53B1056B-352D-9345-9A93-0EC73276E8A5}"/>
              </a:ext>
            </a:extLst>
          </p:cNvPr>
          <p:cNvSpPr>
            <a:spLocks noGrp="1"/>
          </p:cNvSpPr>
          <p:nvPr>
            <p:ph type="sldNum" sz="quarter" idx="4"/>
          </p:nvPr>
        </p:nvSpPr>
        <p:spPr>
          <a:xfrm>
            <a:off x="11354764" y="6397384"/>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307103149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 id="2147483746" r:id="rId21"/>
    <p:sldLayoutId id="2147483747" r:id="rId22"/>
    <p:sldLayoutId id="2147483748" r:id="rId23"/>
    <p:sldLayoutId id="2147483749" r:id="rId24"/>
    <p:sldLayoutId id="2147483750" r:id="rId25"/>
    <p:sldLayoutId id="2147483751" r:id="rId26"/>
    <p:sldLayoutId id="2147483752" r:id="rId27"/>
    <p:sldLayoutId id="2147483753" r:id="rId28"/>
    <p:sldLayoutId id="2147483754" r:id="rId29"/>
    <p:sldLayoutId id="2147483755" r:id="rId30"/>
    <p:sldLayoutId id="2147483756" r:id="rId31"/>
    <p:sldLayoutId id="2147483757" r:id="rId32"/>
    <p:sldLayoutId id="2147483758" r:id="rId33"/>
    <p:sldLayoutId id="2147483759" r:id="rId34"/>
    <p:sldLayoutId id="2147483760" r:id="rId35"/>
    <p:sldLayoutId id="2147483761" r:id="rId36"/>
    <p:sldLayoutId id="2147483762" r:id="rId37"/>
    <p:sldLayoutId id="2147483763" r:id="rId38"/>
    <p:sldLayoutId id="2147483764" r:id="rId39"/>
    <p:sldLayoutId id="2147483765" r:id="rId40"/>
    <p:sldLayoutId id="2147483766" r:id="rId41"/>
    <p:sldLayoutId id="2147483767" r:id="rId42"/>
    <p:sldLayoutId id="2147483820" r:id="rId43"/>
    <p:sldLayoutId id="2147483823" r:id="rId44"/>
    <p:sldLayoutId id="2147483824" r:id="rId45"/>
  </p:sldLayoutIdLst>
  <p:hf hdr="0" dt="0"/>
  <p:txStyles>
    <p:titleStyle>
      <a:lvl1pPr algn="l" defTabSz="914400" rtl="0" eaLnBrk="1" latinLnBrk="0" hangingPunct="1">
        <a:lnSpc>
          <a:spcPct val="90000"/>
        </a:lnSpc>
        <a:spcBef>
          <a:spcPct val="0"/>
        </a:spcBef>
        <a:buNone/>
        <a:defRPr sz="3200" b="0" i="0" kern="1200">
          <a:solidFill>
            <a:schemeClr val="tx1"/>
          </a:solidFill>
          <a:latin typeface="+mn-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orient="horz" pos="288">
          <p15:clr>
            <a:srgbClr val="F26B43"/>
          </p15:clr>
        </p15:guide>
        <p15:guide id="5" pos="7392">
          <p15:clr>
            <a:srgbClr val="F26B43"/>
          </p15:clr>
        </p15:guide>
        <p15:guide id="6" orient="horz" pos="3888">
          <p15:clr>
            <a:srgbClr val="F26B43"/>
          </p15:clr>
        </p15:guide>
        <p15:guide id="7" orient="horz" pos="4032">
          <p15:clr>
            <a:srgbClr val="F26B43"/>
          </p15:clr>
        </p15:guide>
        <p15:guide id="8" orient="horz" pos="432">
          <p15:clr>
            <a:srgbClr val="F26B43"/>
          </p15:clr>
        </p15:guide>
        <p15:guide id="9" pos="2592">
          <p15:clr>
            <a:srgbClr val="F26B43"/>
          </p15:clr>
        </p15:guide>
        <p15:guide id="10" pos="2688">
          <p15:clr>
            <a:srgbClr val="F26B43"/>
          </p15:clr>
        </p15:guide>
        <p15:guide id="11" pos="4992">
          <p15:clr>
            <a:srgbClr val="F26B43"/>
          </p15:clr>
        </p15:guide>
        <p15:guide id="12" pos="5088">
          <p15:clr>
            <a:srgbClr val="F26B43"/>
          </p15:clr>
        </p15:guide>
        <p15:guide id="13" orient="horz" pos="115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6C5BED-2BA4-0551-2C0F-82E321F680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7A054CD-DE2A-9F4F-7796-7486417C43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19CC3BF-7C3B-BFB0-A020-1EBC16AAF6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8CA69AD5-EF6B-FCFC-9DD8-59E613D3EE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288EE78-8497-AEC2-190B-E90973A2A9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B18AF1-BBDD-5C45-BD8A-357304E54C07}" type="slidenum">
              <a:rPr lang="en-US" smtClean="0"/>
              <a:t>‹#›</a:t>
            </a:fld>
            <a:endParaRPr lang="en-US"/>
          </a:p>
        </p:txBody>
      </p:sp>
    </p:spTree>
    <p:extLst>
      <p:ext uri="{BB962C8B-B14F-4D97-AF65-F5344CB8AC3E}">
        <p14:creationId xmlns:p14="http://schemas.microsoft.com/office/powerpoint/2010/main" val="3295951683"/>
      </p:ext>
    </p:extLst>
  </p:cSld>
  <p:clrMap bg1="lt1" tx1="dk1" bg2="lt2" tx2="dk2" accent1="accent1" accent2="accent2" accent3="accent3" accent4="accent4" accent5="accent5" accent6="accent6" hlink="hlink" folHlink="folHlink"/>
  <p:sldLayoutIdLst>
    <p:sldLayoutId id="2147483782"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479999" y="359999"/>
            <a:ext cx="8160000" cy="720000"/>
          </a:xfrm>
          <a:prstGeom prst="rect">
            <a:avLst/>
          </a:prstGeom>
        </p:spPr>
        <p:txBody>
          <a:bodyPr vert="horz" lIns="18000" tIns="0" rIns="360000" bIns="0" rtlCol="0" anchor="b">
            <a:noAutofit/>
          </a:bodyPr>
          <a:lstStyle/>
          <a:p>
            <a:r>
              <a:rPr lang="en-US" noProof="0"/>
              <a:t>Click to edit Master title style</a:t>
            </a:r>
            <a:endParaRPr lang="en-GB" noProof="0" dirty="0"/>
          </a:p>
        </p:txBody>
      </p:sp>
      <p:sp>
        <p:nvSpPr>
          <p:cNvPr id="3" name="Text Placeholder 2"/>
          <p:cNvSpPr>
            <a:spLocks noGrp="1"/>
          </p:cNvSpPr>
          <p:nvPr>
            <p:ph type="body" idx="1"/>
          </p:nvPr>
        </p:nvSpPr>
        <p:spPr bwMode="invGray">
          <a:xfrm>
            <a:off x="480000" y="1800000"/>
            <a:ext cx="11232001" cy="4237200"/>
          </a:xfrm>
          <a:prstGeom prst="rect">
            <a:avLst/>
          </a:prstGeom>
        </p:spPr>
        <p:txBody>
          <a:bodyPr vert="horz" lIns="18000" tIns="0" rIns="1800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Date Placeholder 3"/>
          <p:cNvSpPr>
            <a:spLocks noGrp="1"/>
          </p:cNvSpPr>
          <p:nvPr>
            <p:ph type="dt" sz="half" idx="2"/>
          </p:nvPr>
        </p:nvSpPr>
        <p:spPr bwMode="invGray">
          <a:xfrm>
            <a:off x="480000" y="6580588"/>
            <a:ext cx="790001"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fld id="{CB2A9C5F-569E-41BE-B5E5-7CBFE1B687B2}" type="datetime1">
              <a:rPr lang="en-GB" smtClean="0"/>
              <a:pPr/>
              <a:t>25/06/2025</a:t>
            </a:fld>
            <a:endParaRPr lang="en-GB"/>
          </a:p>
        </p:txBody>
      </p:sp>
      <p:sp>
        <p:nvSpPr>
          <p:cNvPr id="5" name="Footer Placeholder 4"/>
          <p:cNvSpPr>
            <a:spLocks noGrp="1"/>
          </p:cNvSpPr>
          <p:nvPr>
            <p:ph type="ftr" sz="quarter" idx="3"/>
          </p:nvPr>
        </p:nvSpPr>
        <p:spPr bwMode="invGray">
          <a:xfrm>
            <a:off x="1392992" y="6580588"/>
            <a:ext cx="2264608"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r>
              <a:rPr lang="en-GB"/>
              <a:t>|     Title of the presentation</a:t>
            </a:r>
          </a:p>
        </p:txBody>
      </p:sp>
      <p:sp>
        <p:nvSpPr>
          <p:cNvPr id="6" name="Slide Number Placeholder 5"/>
          <p:cNvSpPr>
            <a:spLocks noGrp="1"/>
          </p:cNvSpPr>
          <p:nvPr>
            <p:ph type="sldNum" sz="quarter" idx="4"/>
          </p:nvPr>
        </p:nvSpPr>
        <p:spPr bwMode="invGray">
          <a:xfrm>
            <a:off x="11416433" y="6580588"/>
            <a:ext cx="289931" cy="180000"/>
          </a:xfrm>
          <a:prstGeom prst="rect">
            <a:avLst/>
          </a:prstGeom>
        </p:spPr>
        <p:txBody>
          <a:bodyPr vert="horz" lIns="0" tIns="0" rIns="0" bIns="0" rtlCol="0" anchor="t"/>
          <a:lstStyle>
            <a:lvl1pPr algn="r">
              <a:defRPr sz="800" b="0">
                <a:solidFill>
                  <a:schemeClr val="tx1"/>
                </a:solidFill>
                <a:latin typeface="+mn-lt"/>
                <a:cs typeface="Times New Roman" panose="02020603050405020304" pitchFamily="18" charset="0"/>
              </a:defRPr>
            </a:lvl1pPr>
          </a:lstStyle>
          <a:p>
            <a:fld id="{A74CE0EA-F3B5-4684-BA10-C594598FDB9C}" type="slidenum">
              <a:rPr lang="en-GB" smtClean="0"/>
              <a:pPr/>
              <a:t>‹#›</a:t>
            </a:fld>
            <a:endParaRPr lang="en-GB"/>
          </a:p>
        </p:txBody>
      </p:sp>
      <p:sp>
        <p:nvSpPr>
          <p:cNvPr id="9" name="Rectangle 8"/>
          <p:cNvSpPr/>
          <p:nvPr/>
        </p:nvSpPr>
        <p:spPr bwMode="invGray">
          <a:xfrm>
            <a:off x="9735601" y="2128187"/>
            <a:ext cx="1976400" cy="694800"/>
          </a:xfrm>
          <a:prstGeom prst="rect">
            <a:avLst/>
          </a:prstGeom>
          <a:blipFill dpi="0" rotWithShape="1">
            <a:blip r:embed="rId30"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2" name="Rectangle 11"/>
          <p:cNvSpPr/>
          <p:nvPr/>
        </p:nvSpPr>
        <p:spPr bwMode="gray">
          <a:xfrm>
            <a:off x="9735601" y="379578"/>
            <a:ext cx="1976400" cy="694800"/>
          </a:xfrm>
          <a:prstGeom prst="rect">
            <a:avLst/>
          </a:prstGeom>
          <a:blipFill dpi="0" rotWithShape="1">
            <a:blip r:embed="rId31"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0" name="Rectangle 9">
            <a:extLst>
              <a:ext uri="{FF2B5EF4-FFF2-40B4-BE49-F238E27FC236}">
                <a16:creationId xmlns:a16="http://schemas.microsoft.com/office/drawing/2014/main" id="{94992F2C-9455-4BCB-B6E8-5D4F9311275D}"/>
              </a:ext>
            </a:extLst>
          </p:cNvPr>
          <p:cNvSpPr/>
          <p:nvPr userDrawn="1"/>
        </p:nvSpPr>
        <p:spPr bwMode="invGray">
          <a:xfrm>
            <a:off x="9735601" y="2128187"/>
            <a:ext cx="1976400" cy="694800"/>
          </a:xfrm>
          <a:prstGeom prst="rect">
            <a:avLst/>
          </a:prstGeom>
          <a:blipFill dpi="0" rotWithShape="1">
            <a:blip r:embed="rId30"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1" name="Rectangle 10">
            <a:extLst>
              <a:ext uri="{FF2B5EF4-FFF2-40B4-BE49-F238E27FC236}">
                <a16:creationId xmlns:a16="http://schemas.microsoft.com/office/drawing/2014/main" id="{D9A90C75-EC38-414C-B54F-36DB3A52CB97}"/>
              </a:ext>
            </a:extLst>
          </p:cNvPr>
          <p:cNvSpPr/>
          <p:nvPr userDrawn="1"/>
        </p:nvSpPr>
        <p:spPr bwMode="gray">
          <a:xfrm>
            <a:off x="9735601" y="379578"/>
            <a:ext cx="1976400" cy="694800"/>
          </a:xfrm>
          <a:prstGeom prst="rect">
            <a:avLst/>
          </a:prstGeom>
          <a:blipFill dpi="0" rotWithShape="1">
            <a:blip r:embed="rId31"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Tree>
    <p:extLst>
      <p:ext uri="{BB962C8B-B14F-4D97-AF65-F5344CB8AC3E}">
        <p14:creationId xmlns:p14="http://schemas.microsoft.com/office/powerpoint/2010/main" val="425143368"/>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 id="2147483805" r:id="rId16"/>
    <p:sldLayoutId id="2147483806" r:id="rId17"/>
    <p:sldLayoutId id="2147483807" r:id="rId18"/>
    <p:sldLayoutId id="2147483808" r:id="rId19"/>
    <p:sldLayoutId id="2147483809" r:id="rId20"/>
    <p:sldLayoutId id="2147483810" r:id="rId21"/>
    <p:sldLayoutId id="2147483811" r:id="rId22"/>
    <p:sldLayoutId id="2147483812" r:id="rId23"/>
    <p:sldLayoutId id="2147483814" r:id="rId24"/>
    <p:sldLayoutId id="2147483815" r:id="rId25"/>
    <p:sldLayoutId id="2147483816" r:id="rId26"/>
    <p:sldLayoutId id="2147483817" r:id="rId27"/>
    <p:sldLayoutId id="2147483818" r:id="rId28"/>
  </p:sldLayoutIdLst>
  <p:hf hdr="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orient="horz" pos="1131">
          <p15:clr>
            <a:srgbClr val="F26B43"/>
          </p15:clr>
        </p15:guide>
        <p15:guide id="9" orient="horz" pos="3809">
          <p15:clr>
            <a:srgbClr val="F26B43"/>
          </p15:clr>
        </p15:guide>
        <p15:guide id="10" pos="3840">
          <p15:clr>
            <a:srgbClr val="F26B43"/>
          </p15:clr>
        </p15:guide>
        <p15:guide id="11" pos="302">
          <p15:clr>
            <a:srgbClr val="F26B43"/>
          </p15:clr>
        </p15:guide>
        <p15:guide id="12" pos="7379">
          <p15:clr>
            <a:srgbClr val="F26B43"/>
          </p15:clr>
        </p15:guide>
        <p15:guide id="13" pos="3761">
          <p15:clr>
            <a:srgbClr val="F26B43"/>
          </p15:clr>
        </p15:guide>
        <p15:guide id="14" pos="391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svg"/><Relationship Id="rId18" Type="http://schemas.openxmlformats.org/officeDocument/2006/relationships/image" Target="../media/image70.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64.png"/><Relationship Id="rId17" Type="http://schemas.openxmlformats.org/officeDocument/2006/relationships/image" Target="../media/image69.svg"/><Relationship Id="rId2" Type="http://schemas.openxmlformats.org/officeDocument/2006/relationships/notesSlide" Target="../notesSlides/notesSlide9.xml"/><Relationship Id="rId16" Type="http://schemas.openxmlformats.org/officeDocument/2006/relationships/image" Target="../media/image68.png"/><Relationship Id="rId1" Type="http://schemas.openxmlformats.org/officeDocument/2006/relationships/slideLayout" Target="../slideLayouts/slideLayout67.xml"/><Relationship Id="rId6" Type="http://schemas.openxmlformats.org/officeDocument/2006/relationships/diagramColors" Target="../diagrams/colors1.xml"/><Relationship Id="rId11" Type="http://schemas.openxmlformats.org/officeDocument/2006/relationships/image" Target="../media/image63.svg"/><Relationship Id="rId5" Type="http://schemas.openxmlformats.org/officeDocument/2006/relationships/diagramQuickStyle" Target="../diagrams/quickStyle1.xml"/><Relationship Id="rId15" Type="http://schemas.openxmlformats.org/officeDocument/2006/relationships/image" Target="../media/image67.svg"/><Relationship Id="rId10" Type="http://schemas.openxmlformats.org/officeDocument/2006/relationships/image" Target="../media/image62.png"/><Relationship Id="rId19" Type="http://schemas.openxmlformats.org/officeDocument/2006/relationships/image" Target="../media/image71.png"/><Relationship Id="rId4" Type="http://schemas.openxmlformats.org/officeDocument/2006/relationships/diagramLayout" Target="../diagrams/layout1.xml"/><Relationship Id="rId9" Type="http://schemas.openxmlformats.org/officeDocument/2006/relationships/image" Target="../media/image61.svg"/><Relationship Id="rId14" Type="http://schemas.openxmlformats.org/officeDocument/2006/relationships/image" Target="../media/image66.png"/></Relationships>
</file>

<file path=ppt/slides/_rels/slide11.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svg"/><Relationship Id="rId18" Type="http://schemas.openxmlformats.org/officeDocument/2006/relationships/image" Target="../media/image35.png"/><Relationship Id="rId3" Type="http://schemas.openxmlformats.org/officeDocument/2006/relationships/diagramData" Target="../diagrams/data2.xml"/><Relationship Id="rId21" Type="http://schemas.openxmlformats.org/officeDocument/2006/relationships/image" Target="../media/image83.svg"/><Relationship Id="rId7" Type="http://schemas.microsoft.com/office/2007/relationships/diagramDrawing" Target="../diagrams/drawing2.xml"/><Relationship Id="rId12" Type="http://schemas.openxmlformats.org/officeDocument/2006/relationships/image" Target="../media/image76.png"/><Relationship Id="rId17" Type="http://schemas.openxmlformats.org/officeDocument/2006/relationships/image" Target="../media/image81.svg"/><Relationship Id="rId2" Type="http://schemas.openxmlformats.org/officeDocument/2006/relationships/notesSlide" Target="../notesSlides/notesSlide10.xml"/><Relationship Id="rId16" Type="http://schemas.openxmlformats.org/officeDocument/2006/relationships/image" Target="../media/image80.png"/><Relationship Id="rId20" Type="http://schemas.openxmlformats.org/officeDocument/2006/relationships/image" Target="../media/image82.png"/><Relationship Id="rId1" Type="http://schemas.openxmlformats.org/officeDocument/2006/relationships/slideLayout" Target="../slideLayouts/slideLayout67.xml"/><Relationship Id="rId6" Type="http://schemas.openxmlformats.org/officeDocument/2006/relationships/diagramColors" Target="../diagrams/colors2.xml"/><Relationship Id="rId11" Type="http://schemas.openxmlformats.org/officeDocument/2006/relationships/image" Target="../media/image75.svg"/><Relationship Id="rId5" Type="http://schemas.openxmlformats.org/officeDocument/2006/relationships/diagramQuickStyle" Target="../diagrams/quickStyle2.xml"/><Relationship Id="rId15" Type="http://schemas.openxmlformats.org/officeDocument/2006/relationships/image" Target="../media/image79.svg"/><Relationship Id="rId23" Type="http://schemas.openxmlformats.org/officeDocument/2006/relationships/image" Target="../media/image85.svg"/><Relationship Id="rId10" Type="http://schemas.openxmlformats.org/officeDocument/2006/relationships/image" Target="../media/image74.png"/><Relationship Id="rId19" Type="http://schemas.openxmlformats.org/officeDocument/2006/relationships/image" Target="../media/image36.svg"/><Relationship Id="rId4" Type="http://schemas.openxmlformats.org/officeDocument/2006/relationships/diagramLayout" Target="../diagrams/layout2.xml"/><Relationship Id="rId9" Type="http://schemas.openxmlformats.org/officeDocument/2006/relationships/image" Target="../media/image73.svg"/><Relationship Id="rId14" Type="http://schemas.openxmlformats.org/officeDocument/2006/relationships/image" Target="../media/image78.png"/><Relationship Id="rId22" Type="http://schemas.openxmlformats.org/officeDocument/2006/relationships/image" Target="../media/image84.png"/></Relationships>
</file>

<file path=ppt/slides/_rels/slide12.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svg"/><Relationship Id="rId18" Type="http://schemas.openxmlformats.org/officeDocument/2006/relationships/image" Target="../media/image35.png"/><Relationship Id="rId3" Type="http://schemas.openxmlformats.org/officeDocument/2006/relationships/diagramData" Target="../diagrams/data3.xml"/><Relationship Id="rId21" Type="http://schemas.openxmlformats.org/officeDocument/2006/relationships/image" Target="../media/image83.svg"/><Relationship Id="rId7" Type="http://schemas.microsoft.com/office/2007/relationships/diagramDrawing" Target="../diagrams/drawing3.xml"/><Relationship Id="rId12" Type="http://schemas.openxmlformats.org/officeDocument/2006/relationships/image" Target="../media/image76.png"/><Relationship Id="rId17" Type="http://schemas.openxmlformats.org/officeDocument/2006/relationships/image" Target="../media/image81.svg"/><Relationship Id="rId2" Type="http://schemas.openxmlformats.org/officeDocument/2006/relationships/notesSlide" Target="../notesSlides/notesSlide11.xml"/><Relationship Id="rId16" Type="http://schemas.openxmlformats.org/officeDocument/2006/relationships/image" Target="../media/image80.png"/><Relationship Id="rId20" Type="http://schemas.openxmlformats.org/officeDocument/2006/relationships/image" Target="../media/image82.png"/><Relationship Id="rId1" Type="http://schemas.openxmlformats.org/officeDocument/2006/relationships/slideLayout" Target="../slideLayouts/slideLayout67.xml"/><Relationship Id="rId6" Type="http://schemas.openxmlformats.org/officeDocument/2006/relationships/diagramColors" Target="../diagrams/colors3.xml"/><Relationship Id="rId11" Type="http://schemas.openxmlformats.org/officeDocument/2006/relationships/image" Target="../media/image75.svg"/><Relationship Id="rId5" Type="http://schemas.openxmlformats.org/officeDocument/2006/relationships/diagramQuickStyle" Target="../diagrams/quickStyle3.xml"/><Relationship Id="rId15" Type="http://schemas.openxmlformats.org/officeDocument/2006/relationships/image" Target="../media/image79.svg"/><Relationship Id="rId23" Type="http://schemas.openxmlformats.org/officeDocument/2006/relationships/image" Target="../media/image85.svg"/><Relationship Id="rId10" Type="http://schemas.openxmlformats.org/officeDocument/2006/relationships/image" Target="../media/image74.png"/><Relationship Id="rId19" Type="http://schemas.openxmlformats.org/officeDocument/2006/relationships/image" Target="../media/image36.svg"/><Relationship Id="rId4" Type="http://schemas.openxmlformats.org/officeDocument/2006/relationships/diagramLayout" Target="../diagrams/layout3.xml"/><Relationship Id="rId9" Type="http://schemas.openxmlformats.org/officeDocument/2006/relationships/image" Target="../media/image73.svg"/><Relationship Id="rId14" Type="http://schemas.openxmlformats.org/officeDocument/2006/relationships/image" Target="../media/image78.png"/><Relationship Id="rId22" Type="http://schemas.openxmlformats.org/officeDocument/2006/relationships/image" Target="../media/image84.png"/></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6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4.xml"/></Relationships>
</file>

<file path=ppt/slides/_rels/slide1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4.xml"/><Relationship Id="rId1" Type="http://schemas.openxmlformats.org/officeDocument/2006/relationships/slideLayout" Target="../slideLayouts/slideLayout67.xml"/></Relationships>
</file>

<file path=ppt/slides/_rels/slide1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5.xml"/><Relationship Id="rId1" Type="http://schemas.openxmlformats.org/officeDocument/2006/relationships/slideLayout" Target="../slideLayouts/slideLayout67.xml"/><Relationship Id="rId4" Type="http://schemas.openxmlformats.org/officeDocument/2006/relationships/image" Target="../media/image88.png"/></Relationships>
</file>

<file path=ppt/slides/_rels/slide1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6.xml"/><Relationship Id="rId1" Type="http://schemas.openxmlformats.org/officeDocument/2006/relationships/slideLayout" Target="../slideLayouts/slideLayout67.xml"/><Relationship Id="rId4" Type="http://schemas.openxmlformats.org/officeDocument/2006/relationships/image" Target="../media/image90.png"/></Relationships>
</file>

<file path=ppt/slides/_rels/slide1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7.xml"/><Relationship Id="rId1" Type="http://schemas.openxmlformats.org/officeDocument/2006/relationships/slideLayout" Target="../slideLayouts/slideLayout67.xml"/><Relationship Id="rId5" Type="http://schemas.openxmlformats.org/officeDocument/2006/relationships/image" Target="../media/image93.png"/><Relationship Id="rId4" Type="http://schemas.openxmlformats.org/officeDocument/2006/relationships/image" Target="../media/image9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3.xml"/></Relationships>
</file>

<file path=ppt/slides/_rels/slide2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9.xml"/><Relationship Id="rId1" Type="http://schemas.openxmlformats.org/officeDocument/2006/relationships/slideLayout" Target="../slideLayouts/slideLayout67.xml"/><Relationship Id="rId4" Type="http://schemas.openxmlformats.org/officeDocument/2006/relationships/image" Target="../media/image95.svg"/></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67.xml"/><Relationship Id="rId4" Type="http://schemas.openxmlformats.org/officeDocument/2006/relationships/chart" Target="../charts/chart3.xml"/></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1.xml"/><Relationship Id="rId1" Type="http://schemas.openxmlformats.org/officeDocument/2006/relationships/slideLayout" Target="../slideLayouts/slideLayout67.xml"/><Relationship Id="rId5" Type="http://schemas.openxmlformats.org/officeDocument/2006/relationships/chart" Target="../charts/chart6.xml"/><Relationship Id="rId4" Type="http://schemas.openxmlformats.org/officeDocument/2006/relationships/chart" Target="../charts/chart5.xml"/></Relationships>
</file>

<file path=ppt/slides/_rels/slide2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2.xml"/><Relationship Id="rId1" Type="http://schemas.openxmlformats.org/officeDocument/2006/relationships/slideLayout" Target="../slideLayouts/slideLayout77.xml"/></Relationships>
</file>

<file path=ppt/slides/_rels/slide2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3.xml"/><Relationship Id="rId1" Type="http://schemas.openxmlformats.org/officeDocument/2006/relationships/slideLayout" Target="../slideLayouts/slideLayout67.xml"/></Relationships>
</file>

<file path=ppt/slides/_rels/slide2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4.xml"/><Relationship Id="rId1" Type="http://schemas.openxmlformats.org/officeDocument/2006/relationships/slideLayout" Target="../slideLayouts/slideLayout6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4.xml"/></Relationships>
</file>

<file path=ppt/slides/_rels/slide2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7.xml"/><Relationship Id="rId1" Type="http://schemas.openxmlformats.org/officeDocument/2006/relationships/slideLayout" Target="../slideLayouts/slideLayout83.xml"/></Relationships>
</file>

<file path=ppt/slides/_rels/slide2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8.xml"/><Relationship Id="rId1" Type="http://schemas.openxmlformats.org/officeDocument/2006/relationships/slideLayout" Target="../slideLayouts/slideLayout83.xml"/></Relationships>
</file>

<file path=ppt/slides/_rels/slide3.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18" Type="http://schemas.openxmlformats.org/officeDocument/2006/relationships/image" Target="../media/image46.sv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17" Type="http://schemas.openxmlformats.org/officeDocument/2006/relationships/image" Target="../media/image45.png"/><Relationship Id="rId2" Type="http://schemas.openxmlformats.org/officeDocument/2006/relationships/notesSlide" Target="../notesSlides/notesSlide2.xml"/><Relationship Id="rId16" Type="http://schemas.openxmlformats.org/officeDocument/2006/relationships/image" Target="../media/image44.svg"/><Relationship Id="rId1" Type="http://schemas.openxmlformats.org/officeDocument/2006/relationships/slideLayout" Target="../slideLayouts/slideLayout67.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 Id="rId14" Type="http://schemas.openxmlformats.org/officeDocument/2006/relationships/image" Target="../media/image42.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3.xml"/></Relationships>
</file>

<file path=ppt/slides/_rels/slide3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1.xml"/><Relationship Id="rId1" Type="http://schemas.openxmlformats.org/officeDocument/2006/relationships/slideLayout" Target="../slideLayouts/slideLayout83.xml"/></Relationships>
</file>

<file path=ppt/slides/_rels/slide3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2.xml"/><Relationship Id="rId1" Type="http://schemas.openxmlformats.org/officeDocument/2006/relationships/slideLayout" Target="../slideLayouts/slideLayout83.xml"/><Relationship Id="rId4" Type="http://schemas.openxmlformats.org/officeDocument/2006/relationships/image" Target="../media/image103.png"/></Relationships>
</file>

<file path=ppt/slides/_rels/slide3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3.xml"/><Relationship Id="rId1" Type="http://schemas.openxmlformats.org/officeDocument/2006/relationships/slideLayout" Target="../slideLayouts/slideLayout83.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4.xml"/><Relationship Id="rId1" Type="http://schemas.openxmlformats.org/officeDocument/2006/relationships/slideLayout" Target="../slideLayouts/slideLayout8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5.xml"/><Relationship Id="rId1" Type="http://schemas.openxmlformats.org/officeDocument/2006/relationships/slideLayout" Target="../slideLayouts/slideLayout83.xml"/><Relationship Id="rId4" Type="http://schemas.openxmlformats.org/officeDocument/2006/relationships/image" Target="../media/image106.png"/></Relationships>
</file>

<file path=ppt/slides/_rels/slide3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6.xml"/><Relationship Id="rId1" Type="http://schemas.openxmlformats.org/officeDocument/2006/relationships/slideLayout" Target="../slideLayouts/slideLayout83.xml"/></Relationships>
</file>

<file path=ppt/slides/_rels/slide3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7.xml"/><Relationship Id="rId1" Type="http://schemas.openxmlformats.org/officeDocument/2006/relationships/slideLayout" Target="../slideLayouts/slideLayout83.xml"/></Relationships>
</file>

<file path=ppt/slides/_rels/slide3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8.xml"/><Relationship Id="rId1" Type="http://schemas.openxmlformats.org/officeDocument/2006/relationships/slideLayout" Target="../slideLayouts/slideLayout83.xml"/><Relationship Id="rId5" Type="http://schemas.openxmlformats.org/officeDocument/2006/relationships/hyperlink" Target="https://www.unaids.org/sites/default/files/media_asset/establishing-community-led-monitoring-hiv-services_en.pdf" TargetMode="External"/><Relationship Id="rId4" Type="http://schemas.openxmlformats.org/officeDocument/2006/relationships/image" Target="../media/image110.png"/></Relationships>
</file>

<file path=ppt/slides/_rels/slide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77.xml"/></Relationships>
</file>

<file path=ppt/slides/_rels/slide40.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39.xml"/><Relationship Id="rId1" Type="http://schemas.openxmlformats.org/officeDocument/2006/relationships/slideLayout" Target="../slideLayouts/slideLayout83.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4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0.xml"/><Relationship Id="rId1" Type="http://schemas.openxmlformats.org/officeDocument/2006/relationships/slideLayout" Target="../slideLayouts/slideLayout8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3.xml"/></Relationships>
</file>

<file path=ppt/slides/_rels/slide4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2.xml"/><Relationship Id="rId1" Type="http://schemas.openxmlformats.org/officeDocument/2006/relationships/slideLayout" Target="../slideLayouts/slideLayout83.xml"/><Relationship Id="rId4" Type="http://schemas.openxmlformats.org/officeDocument/2006/relationships/image" Target="../media/image118.png"/></Relationships>
</file>

<file path=ppt/slides/_rels/slide4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3.xml"/><Relationship Id="rId1" Type="http://schemas.openxmlformats.org/officeDocument/2006/relationships/slideLayout" Target="../slideLayouts/slideLayout83.xml"/></Relationships>
</file>

<file path=ppt/slides/_rels/slide4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4.xml"/><Relationship Id="rId1" Type="http://schemas.openxmlformats.org/officeDocument/2006/relationships/slideLayout" Target="../slideLayouts/slideLayout8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4.xml"/></Relationships>
</file>

<file path=ppt/slides/_rels/slide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77.xml"/><Relationship Id="rId4" Type="http://schemas.openxmlformats.org/officeDocument/2006/relationships/hyperlink" Target="http://www.unaids.org/en/dataanalysis/knowyourresponse/globalaidsprogressreportin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6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67.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3.jpeg"/><Relationship Id="rId7"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67.xml"/><Relationship Id="rId6" Type="http://schemas.microsoft.com/office/2007/relationships/hdphoto" Target="../media/hdphoto2.wdp"/><Relationship Id="rId11" Type="http://schemas.openxmlformats.org/officeDocument/2006/relationships/image" Target="../media/image59.png"/><Relationship Id="rId5" Type="http://schemas.openxmlformats.org/officeDocument/2006/relationships/image" Target="../media/image55.png"/><Relationship Id="rId10" Type="http://schemas.openxmlformats.org/officeDocument/2006/relationships/image" Target="../media/image58.png"/><Relationship Id="rId4" Type="http://schemas.openxmlformats.org/officeDocument/2006/relationships/image" Target="../media/image54.png"/><Relationship Id="rId9"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E132769-9641-2507-AD9B-42A272FE3C74}"/>
              </a:ext>
            </a:extLst>
          </p:cNvPr>
          <p:cNvSpPr>
            <a:spLocks noGrp="1"/>
          </p:cNvSpPr>
          <p:nvPr>
            <p:ph type="subTitle" idx="1"/>
          </p:nvPr>
        </p:nvSpPr>
        <p:spPr>
          <a:xfrm>
            <a:off x="457200" y="3200400"/>
            <a:ext cx="5638800" cy="1894114"/>
          </a:xfrm>
        </p:spPr>
        <p:txBody>
          <a:bodyPr>
            <a:normAutofit/>
          </a:bodyPr>
          <a:lstStyle/>
          <a:p>
            <a:r>
              <a:rPr lang="en-US" sz="2600" dirty="0"/>
              <a:t>Module 9: Monitoring &amp; adverse events in network-based testing</a:t>
            </a:r>
          </a:p>
        </p:txBody>
      </p:sp>
      <p:sp>
        <p:nvSpPr>
          <p:cNvPr id="5" name="Title 4">
            <a:extLst>
              <a:ext uri="{FF2B5EF4-FFF2-40B4-BE49-F238E27FC236}">
                <a16:creationId xmlns:a16="http://schemas.microsoft.com/office/drawing/2014/main" id="{E9117FFC-D258-922E-381C-A0D841B693B3}"/>
              </a:ext>
            </a:extLst>
          </p:cNvPr>
          <p:cNvSpPr>
            <a:spLocks noGrp="1"/>
          </p:cNvSpPr>
          <p:nvPr>
            <p:ph type="ctrTitle"/>
          </p:nvPr>
        </p:nvSpPr>
        <p:spPr>
          <a:xfrm>
            <a:off x="457200" y="685419"/>
            <a:ext cx="11307170" cy="2387600"/>
          </a:xfrm>
        </p:spPr>
        <p:txBody>
          <a:bodyPr/>
          <a:lstStyle/>
          <a:p>
            <a:r>
              <a:rPr lang="en-US" dirty="0"/>
              <a:t>Network-based testing toolkit</a:t>
            </a:r>
            <a:br>
              <a:rPr lang="en-US" dirty="0"/>
            </a:br>
            <a:r>
              <a:rPr lang="en-US" dirty="0"/>
              <a:t>training modules</a:t>
            </a:r>
          </a:p>
        </p:txBody>
      </p:sp>
    </p:spTree>
    <p:extLst>
      <p:ext uri="{BB962C8B-B14F-4D97-AF65-F5344CB8AC3E}">
        <p14:creationId xmlns:p14="http://schemas.microsoft.com/office/powerpoint/2010/main" val="26696646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Diagonal Corners Snipped 67">
            <a:extLst>
              <a:ext uri="{FF2B5EF4-FFF2-40B4-BE49-F238E27FC236}">
                <a16:creationId xmlns:a16="http://schemas.microsoft.com/office/drawing/2014/main" id="{113245E8-13DF-4C80-A4DE-E28C9DD2E1BD}"/>
              </a:ext>
            </a:extLst>
          </p:cNvPr>
          <p:cNvSpPr/>
          <p:nvPr/>
        </p:nvSpPr>
        <p:spPr>
          <a:xfrm>
            <a:off x="117567" y="927583"/>
            <a:ext cx="4392300" cy="4997955"/>
          </a:xfrm>
          <a:prstGeom prst="snip2DiagRect">
            <a:avLst/>
          </a:prstGeom>
          <a:solidFill>
            <a:srgbClr val="50B4C8">
              <a:alpha val="3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graphicFrame>
        <p:nvGraphicFramePr>
          <p:cNvPr id="29" name="Diagram 28">
            <a:extLst>
              <a:ext uri="{FF2B5EF4-FFF2-40B4-BE49-F238E27FC236}">
                <a16:creationId xmlns:a16="http://schemas.microsoft.com/office/drawing/2014/main" id="{2CC0F5EE-4D5B-4577-928D-7AA50F731516}"/>
              </a:ext>
            </a:extLst>
          </p:cNvPr>
          <p:cNvGraphicFramePr/>
          <p:nvPr/>
        </p:nvGraphicFramePr>
        <p:xfrm>
          <a:off x="4766310" y="1282849"/>
          <a:ext cx="7425690" cy="51979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
            <a:extLst>
              <a:ext uri="{FF2B5EF4-FFF2-40B4-BE49-F238E27FC236}">
                <a16:creationId xmlns:a16="http://schemas.microsoft.com/office/drawing/2014/main" id="{DD057A6C-1F5F-4602-8704-105664AE60D6}"/>
              </a:ext>
            </a:extLst>
          </p:cNvPr>
          <p:cNvSpPr txBox="1">
            <a:spLocks/>
          </p:cNvSpPr>
          <p:nvPr/>
        </p:nvSpPr>
        <p:spPr>
          <a:xfrm>
            <a:off x="0" y="-6025"/>
            <a:ext cx="12192000" cy="826295"/>
          </a:xfrm>
          <a:prstGeom prst="rect">
            <a:avLst/>
          </a:prstGeom>
          <a:solidFill>
            <a:schemeClr val="accent1"/>
          </a:solidFill>
          <a:ln>
            <a:noFill/>
          </a:ln>
        </p:spPr>
        <p:txBody>
          <a:bodyPr vert="horz" lIns="91440" tIns="45720" rIns="91440" bIns="45720" rtlCol="0" anchor="ctr">
            <a:normAutofit fontScale="85000" lnSpcReduction="10000"/>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lang="en-US" b="1" dirty="0" err="1">
                <a:solidFill>
                  <a:srgbClr val="FFFFFF"/>
                </a:solidFill>
                <a:latin typeface="Calibri Light" panose="020F0302020204030204"/>
              </a:rPr>
              <a:t>Programme</a:t>
            </a:r>
            <a:r>
              <a:rPr kumimoji="0" lang="en-US" sz="5400" b="1" i="0" u="none" strike="noStrike" kern="1200" cap="none" spc="-120" normalizeH="0" baseline="0" noProof="0" dirty="0">
                <a:ln>
                  <a:noFill/>
                </a:ln>
                <a:solidFill>
                  <a:srgbClr val="FFFFFF"/>
                </a:solidFill>
                <a:effectLst/>
                <a:uLnTx/>
                <a:uFillTx/>
                <a:latin typeface="Calibri Light" panose="020F0302020204030204"/>
                <a:ea typeface="+mj-ea"/>
                <a:cs typeface="+mj-cs"/>
              </a:rPr>
              <a:t> </a:t>
            </a:r>
            <a:r>
              <a:rPr lang="en-US" b="1" dirty="0">
                <a:solidFill>
                  <a:srgbClr val="FFFFFF"/>
                </a:solidFill>
                <a:latin typeface="Calibri Light" panose="020F0302020204030204"/>
              </a:rPr>
              <a:t>monitoring</a:t>
            </a:r>
            <a:r>
              <a:rPr kumimoji="0" lang="en-US" sz="5400" b="1" i="0" u="none" strike="noStrike" kern="1200" cap="none" spc="-120" normalizeH="0" baseline="0" noProof="0" dirty="0">
                <a:ln>
                  <a:noFill/>
                </a:ln>
                <a:solidFill>
                  <a:srgbClr val="FFFFFF"/>
                </a:solidFill>
                <a:effectLst/>
                <a:uLnTx/>
                <a:uFillTx/>
                <a:latin typeface="Calibri Light" panose="020F0302020204030204"/>
                <a:ea typeface="+mj-ea"/>
                <a:cs typeface="+mj-cs"/>
              </a:rPr>
              <a:t> and </a:t>
            </a:r>
            <a:r>
              <a:rPr lang="en-US" b="1" dirty="0">
                <a:solidFill>
                  <a:srgbClr val="FFFFFF"/>
                </a:solidFill>
                <a:latin typeface="Calibri Light" panose="020F0302020204030204"/>
              </a:rPr>
              <a:t>data</a:t>
            </a:r>
            <a:r>
              <a:rPr kumimoji="0" lang="en-US" sz="5400" b="1" i="0" u="none" strike="noStrike" kern="1200" cap="none" spc="-120" normalizeH="0" baseline="0" noProof="0" dirty="0">
                <a:ln>
                  <a:noFill/>
                </a:ln>
                <a:solidFill>
                  <a:srgbClr val="FFFFFF"/>
                </a:solidFill>
                <a:effectLst/>
                <a:uLnTx/>
                <a:uFillTx/>
                <a:latin typeface="Calibri Light" panose="020F0302020204030204"/>
                <a:ea typeface="+mj-ea"/>
                <a:cs typeface="+mj-cs"/>
              </a:rPr>
              <a:t> </a:t>
            </a:r>
            <a:r>
              <a:rPr lang="en-US" b="1" dirty="0">
                <a:solidFill>
                  <a:srgbClr val="FFFFFF"/>
                </a:solidFill>
                <a:latin typeface="Calibri Light" panose="020F0302020204030204"/>
              </a:rPr>
              <a:t>quality</a:t>
            </a:r>
            <a:endParaRPr kumimoji="0" lang="en-US" sz="5400" b="0" i="0" u="none" strike="noStrike" kern="1200" cap="none" spc="-120" normalizeH="0" baseline="0" noProof="0" dirty="0">
              <a:ln>
                <a:noFill/>
              </a:ln>
              <a:solidFill>
                <a:prstClr val="white"/>
              </a:solidFill>
              <a:effectLst/>
              <a:uLnTx/>
              <a:uFillTx/>
              <a:latin typeface="Calibri Light" panose="020F0302020204030204"/>
              <a:ea typeface="+mj-ea"/>
              <a:cs typeface="+mj-cs"/>
            </a:endParaRPr>
          </a:p>
        </p:txBody>
      </p:sp>
      <p:pic>
        <p:nvPicPr>
          <p:cNvPr id="50" name="Graphic 49" descr="Stopwatch with solid fill">
            <a:extLst>
              <a:ext uri="{FF2B5EF4-FFF2-40B4-BE49-F238E27FC236}">
                <a16:creationId xmlns:a16="http://schemas.microsoft.com/office/drawing/2014/main" id="{763EE2D4-6AAD-467E-A6DC-8F43609C296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62536" y="4391858"/>
            <a:ext cx="877156" cy="877156"/>
          </a:xfrm>
          <a:prstGeom prst="rect">
            <a:avLst/>
          </a:prstGeom>
        </p:spPr>
      </p:pic>
      <p:pic>
        <p:nvPicPr>
          <p:cNvPr id="52" name="Graphic 51" descr="Clipboard Checked with solid fill">
            <a:extLst>
              <a:ext uri="{FF2B5EF4-FFF2-40B4-BE49-F238E27FC236}">
                <a16:creationId xmlns:a16="http://schemas.microsoft.com/office/drawing/2014/main" id="{7C2BC905-8B18-45E7-9F71-A3F0AF2ECA7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938660" y="1362717"/>
            <a:ext cx="877156" cy="877156"/>
          </a:xfrm>
          <a:prstGeom prst="rect">
            <a:avLst/>
          </a:prstGeom>
        </p:spPr>
      </p:pic>
      <p:pic>
        <p:nvPicPr>
          <p:cNvPr id="53" name="Graphic 52" descr="Scales of justice with solid fill">
            <a:extLst>
              <a:ext uri="{FF2B5EF4-FFF2-40B4-BE49-F238E27FC236}">
                <a16:creationId xmlns:a16="http://schemas.microsoft.com/office/drawing/2014/main" id="{E6C5AD93-E646-4F4D-BEC1-2DF818C3FF3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335514" y="2427373"/>
            <a:ext cx="877156" cy="877156"/>
          </a:xfrm>
          <a:prstGeom prst="rect">
            <a:avLst/>
          </a:prstGeom>
        </p:spPr>
      </p:pic>
      <p:pic>
        <p:nvPicPr>
          <p:cNvPr id="55" name="Graphic 54" descr="Circles with arrows with solid fill">
            <a:extLst>
              <a:ext uri="{FF2B5EF4-FFF2-40B4-BE49-F238E27FC236}">
                <a16:creationId xmlns:a16="http://schemas.microsoft.com/office/drawing/2014/main" id="{BE3CCC41-D383-438B-91EA-CDBA61084EB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055192" y="5394435"/>
            <a:ext cx="877156" cy="877156"/>
          </a:xfrm>
          <a:prstGeom prst="rect">
            <a:avLst/>
          </a:prstGeom>
        </p:spPr>
      </p:pic>
      <p:sp>
        <p:nvSpPr>
          <p:cNvPr id="59" name="Rectangle 58">
            <a:extLst>
              <a:ext uri="{FF2B5EF4-FFF2-40B4-BE49-F238E27FC236}">
                <a16:creationId xmlns:a16="http://schemas.microsoft.com/office/drawing/2014/main" id="{10E16BF8-B7C3-413F-9832-667D040DEA43}"/>
              </a:ext>
            </a:extLst>
          </p:cNvPr>
          <p:cNvSpPr/>
          <p:nvPr/>
        </p:nvSpPr>
        <p:spPr>
          <a:xfrm>
            <a:off x="8570455" y="1930081"/>
            <a:ext cx="440716" cy="374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pic>
        <p:nvPicPr>
          <p:cNvPr id="64" name="Graphic 63" descr="Checkbox Checked with solid fill">
            <a:extLst>
              <a:ext uri="{FF2B5EF4-FFF2-40B4-BE49-F238E27FC236}">
                <a16:creationId xmlns:a16="http://schemas.microsoft.com/office/drawing/2014/main" id="{BB6B9EB8-4B14-4C1D-9B10-E04916F3A96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490481" y="1801295"/>
            <a:ext cx="626078" cy="626078"/>
          </a:xfrm>
          <a:prstGeom prst="rect">
            <a:avLst/>
          </a:prstGeom>
        </p:spPr>
      </p:pic>
      <p:sp>
        <p:nvSpPr>
          <p:cNvPr id="65" name="TextBox 64">
            <a:extLst>
              <a:ext uri="{FF2B5EF4-FFF2-40B4-BE49-F238E27FC236}">
                <a16:creationId xmlns:a16="http://schemas.microsoft.com/office/drawing/2014/main" id="{A0D5B614-54BC-471D-8734-C148AD702AFF}"/>
              </a:ext>
            </a:extLst>
          </p:cNvPr>
          <p:cNvSpPr txBox="1"/>
          <p:nvPr/>
        </p:nvSpPr>
        <p:spPr>
          <a:xfrm>
            <a:off x="230803" y="1093446"/>
            <a:ext cx="4072711" cy="4555093"/>
          </a:xfrm>
          <a:prstGeom prst="rect">
            <a:avLst/>
          </a:prstGeom>
          <a:noFill/>
        </p:spPr>
        <p:txBody>
          <a:bodyPr wrap="square" lIns="91440" tIns="45720" rIns="91440" bIns="45720" rtlCol="0" anchor="t">
            <a:spAutoFit/>
          </a:bodyPr>
          <a:lstStyle/>
          <a:p>
            <a:pPr marR="0" lvl="0" algn="l" defTabSz="914400" rtl="0" eaLnBrk="1" fontAlgn="auto" latinLnBrk="0" hangingPunct="1">
              <a:lnSpc>
                <a:spcPct val="100000"/>
              </a:lnSpc>
              <a:spcBef>
                <a:spcPts val="0"/>
              </a:spcBef>
              <a:spcAft>
                <a:spcPts val="0"/>
              </a:spcAft>
              <a:buClrTx/>
              <a:buSzTx/>
              <a:tabLst/>
              <a:defRPr/>
            </a:pPr>
            <a:r>
              <a:rPr lang="en-US" sz="2800" b="1" dirty="0">
                <a:solidFill>
                  <a:prstClr val="black"/>
                </a:solidFill>
                <a:latin typeface="Abadi Extra Light" panose="020B0204020104020204" pitchFamily="34" charset="0"/>
                <a:ea typeface="Segoe UI Black" panose="020B0A02040204020203" pitchFamily="34" charset="0"/>
              </a:rPr>
              <a:t>Important for data to be of sound quality.</a:t>
            </a:r>
          </a:p>
          <a:p>
            <a:pPr marR="0" lvl="0" algn="l" defTabSz="914400" rtl="0" eaLnBrk="1" fontAlgn="auto" latinLnBrk="0" hangingPunct="1">
              <a:lnSpc>
                <a:spcPct val="100000"/>
              </a:lnSpc>
              <a:spcBef>
                <a:spcPts val="0"/>
              </a:spcBef>
              <a:spcAft>
                <a:spcPts val="0"/>
              </a:spcAft>
              <a:buClrTx/>
              <a:buSzTx/>
              <a:tabLst/>
              <a:defRPr/>
            </a:pPr>
            <a:endParaRPr kumimoji="0" lang="en-US" b="1" i="0" u="none" strike="noStrike" kern="1200" cap="none" spc="0" normalizeH="0" baseline="0" noProof="0" dirty="0">
              <a:ln>
                <a:noFill/>
              </a:ln>
              <a:solidFill>
                <a:prstClr val="black"/>
              </a:solidFill>
              <a:effectLst/>
              <a:uLnTx/>
              <a:uFillTx/>
              <a:latin typeface="Abadi Extra Light" panose="020B0204020104020204" pitchFamily="34" charset="0"/>
              <a:ea typeface="Segoe UI Black" panose="020B0A02040204020203"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700" b="1" i="0" u="none" strike="noStrike" kern="1200" cap="none" spc="0" normalizeH="0" baseline="0" noProof="0" dirty="0">
                <a:ln>
                  <a:noFill/>
                </a:ln>
                <a:solidFill>
                  <a:prstClr val="black"/>
                </a:solidFill>
                <a:effectLst/>
                <a:uLnTx/>
                <a:uFillTx/>
                <a:latin typeface="Abadi Extra Light" panose="020B0204020104020204" pitchFamily="34" charset="0"/>
                <a:ea typeface="Segoe UI Black" panose="020B0A02040204020203" pitchFamily="34" charset="0"/>
                <a:cs typeface="+mn-cs"/>
              </a:rPr>
              <a:t>The data is suitable for </a:t>
            </a:r>
            <a:r>
              <a:rPr kumimoji="0" lang="en-US" sz="2700" b="1" i="0" u="none" strike="noStrike" kern="1200" cap="none" spc="0" normalizeH="0" baseline="0" noProof="0" dirty="0">
                <a:ln>
                  <a:noFill/>
                </a:ln>
                <a:effectLst/>
                <a:uLnTx/>
                <a:uFillTx/>
                <a:latin typeface="Abadi Extra Light" panose="020B0204020104020204" pitchFamily="34" charset="0"/>
                <a:ea typeface="Segoe UI Black" panose="020B0A02040204020203" pitchFamily="34" charset="0"/>
                <a:cs typeface="+mn-cs"/>
              </a:rPr>
              <a:t>USE </a:t>
            </a:r>
            <a:r>
              <a:rPr kumimoji="0" lang="en-US" sz="2700" b="1" i="0" u="none" strike="noStrike" kern="1200" cap="none" spc="0" normalizeH="0" baseline="0" noProof="0" dirty="0">
                <a:ln>
                  <a:noFill/>
                </a:ln>
                <a:solidFill>
                  <a:prstClr val="black"/>
                </a:solidFill>
                <a:effectLst/>
                <a:uLnTx/>
                <a:uFillTx/>
                <a:latin typeface="Abadi Extra Light" panose="020B0204020104020204" pitchFamily="34" charset="0"/>
                <a:ea typeface="Segoe UI Black" panose="020B0A02040204020203" pitchFamily="34" charset="0"/>
                <a:cs typeface="+mn-cs"/>
              </a:rPr>
              <a:t>in program operations, decision making and planning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700" b="1" i="0" u="none" strike="noStrike" kern="1200" cap="none" spc="0" normalizeH="0" baseline="0" noProof="0" dirty="0">
                <a:ln>
                  <a:noFill/>
                </a:ln>
                <a:solidFill>
                  <a:prstClr val="black"/>
                </a:solidFill>
                <a:effectLst/>
                <a:uLnTx/>
                <a:uFillTx/>
                <a:latin typeface="Abadi Extra Light"/>
                <a:ea typeface="Segoe UI Black"/>
              </a:rPr>
              <a:t>High-quality data is an accurate representation of </a:t>
            </a:r>
            <a:r>
              <a:rPr kumimoji="0" lang="en-US" sz="2700" b="1" i="0" u="none" strike="noStrike" kern="1200" cap="none" spc="0" normalizeH="0" baseline="0" noProof="0" dirty="0">
                <a:ln>
                  <a:noFill/>
                </a:ln>
                <a:effectLst/>
                <a:uLnTx/>
                <a:uFillTx/>
                <a:latin typeface="Abadi Extra Light"/>
                <a:ea typeface="Segoe UI Black"/>
              </a:rPr>
              <a:t>REALITY</a:t>
            </a:r>
            <a:r>
              <a:rPr kumimoji="0" lang="en-US" sz="2700" b="1" i="0" u="none" strike="noStrike" kern="1200" cap="none" spc="0" normalizeH="0" baseline="0" noProof="0" dirty="0">
                <a:ln>
                  <a:noFill/>
                </a:ln>
                <a:solidFill>
                  <a:srgbClr val="FF6600"/>
                </a:solidFill>
                <a:effectLst/>
                <a:uLnTx/>
                <a:uFillTx/>
                <a:latin typeface="Abadi Extra Light"/>
                <a:ea typeface="Segoe UI Black"/>
              </a:rPr>
              <a:t> </a:t>
            </a:r>
            <a:r>
              <a:rPr kumimoji="0" lang="en-US" sz="2700" b="1" i="0" u="none" strike="noStrike" kern="1200" cap="none" spc="0" normalizeH="0" baseline="0" noProof="0" dirty="0">
                <a:ln>
                  <a:noFill/>
                </a:ln>
                <a:solidFill>
                  <a:prstClr val="black"/>
                </a:solidFill>
                <a:effectLst/>
                <a:uLnTx/>
                <a:uFillTx/>
                <a:latin typeface="Abadi Extra Light"/>
                <a:ea typeface="Segoe UI Black"/>
              </a:rPr>
              <a:t>and what is happening in the field</a:t>
            </a:r>
            <a:endParaRPr lang="es-ES" sz="27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badi Extra Light"/>
              <a:ea typeface="Segoe UI Black"/>
            </a:endParaRPr>
          </a:p>
        </p:txBody>
      </p:sp>
      <p:sp>
        <p:nvSpPr>
          <p:cNvPr id="70" name="TextBox 69">
            <a:extLst>
              <a:ext uri="{FF2B5EF4-FFF2-40B4-BE49-F238E27FC236}">
                <a16:creationId xmlns:a16="http://schemas.microsoft.com/office/drawing/2014/main" id="{AAB75232-870D-4B2C-AEEB-56C7D3DACDE5}"/>
              </a:ext>
            </a:extLst>
          </p:cNvPr>
          <p:cNvSpPr txBox="1"/>
          <p:nvPr/>
        </p:nvSpPr>
        <p:spPr>
          <a:xfrm>
            <a:off x="7595976" y="933089"/>
            <a:ext cx="186222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cs typeface="+mn-cs"/>
              </a:rPr>
              <a:t>Completeness</a:t>
            </a:r>
          </a:p>
        </p:txBody>
      </p:sp>
      <p:sp>
        <p:nvSpPr>
          <p:cNvPr id="71" name="TextBox 70">
            <a:extLst>
              <a:ext uri="{FF2B5EF4-FFF2-40B4-BE49-F238E27FC236}">
                <a16:creationId xmlns:a16="http://schemas.microsoft.com/office/drawing/2014/main" id="{BC8A31FD-3503-4CAF-B9CB-EEAB81D96572}"/>
              </a:ext>
            </a:extLst>
          </p:cNvPr>
          <p:cNvSpPr txBox="1"/>
          <p:nvPr/>
        </p:nvSpPr>
        <p:spPr>
          <a:xfrm>
            <a:off x="4747804" y="4460666"/>
            <a:ext cx="186222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cs typeface="+mn-cs"/>
              </a:rPr>
              <a:t>Timeliness</a:t>
            </a:r>
          </a:p>
        </p:txBody>
      </p:sp>
      <p:sp>
        <p:nvSpPr>
          <p:cNvPr id="72" name="TextBox 71">
            <a:extLst>
              <a:ext uri="{FF2B5EF4-FFF2-40B4-BE49-F238E27FC236}">
                <a16:creationId xmlns:a16="http://schemas.microsoft.com/office/drawing/2014/main" id="{3246BACA-6345-491D-A917-0D04CAA35E06}"/>
              </a:ext>
            </a:extLst>
          </p:cNvPr>
          <p:cNvSpPr txBox="1"/>
          <p:nvPr/>
        </p:nvSpPr>
        <p:spPr>
          <a:xfrm>
            <a:off x="4936298" y="2472107"/>
            <a:ext cx="20383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cs typeface="+mn-cs"/>
              </a:rPr>
              <a:t>Integrity</a:t>
            </a:r>
          </a:p>
        </p:txBody>
      </p:sp>
      <p:sp>
        <p:nvSpPr>
          <p:cNvPr id="73" name="TextBox 72">
            <a:extLst>
              <a:ext uri="{FF2B5EF4-FFF2-40B4-BE49-F238E27FC236}">
                <a16:creationId xmlns:a16="http://schemas.microsoft.com/office/drawing/2014/main" id="{E7D0E8E1-0EA5-4FBE-B008-710462CB0E5E}"/>
              </a:ext>
            </a:extLst>
          </p:cNvPr>
          <p:cNvSpPr txBox="1"/>
          <p:nvPr/>
        </p:nvSpPr>
        <p:spPr>
          <a:xfrm>
            <a:off x="7856507" y="6461238"/>
            <a:ext cx="186222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cs typeface="+mn-cs"/>
              </a:rPr>
              <a:t>Consistent</a:t>
            </a:r>
          </a:p>
        </p:txBody>
      </p:sp>
      <p:sp>
        <p:nvSpPr>
          <p:cNvPr id="74" name="TextBox 73">
            <a:extLst>
              <a:ext uri="{FF2B5EF4-FFF2-40B4-BE49-F238E27FC236}">
                <a16:creationId xmlns:a16="http://schemas.microsoft.com/office/drawing/2014/main" id="{7412186F-A300-4A55-B0B2-8E881492768B}"/>
              </a:ext>
            </a:extLst>
          </p:cNvPr>
          <p:cNvSpPr txBox="1"/>
          <p:nvPr/>
        </p:nvSpPr>
        <p:spPr>
          <a:xfrm>
            <a:off x="10871337" y="2496619"/>
            <a:ext cx="186222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cs typeface="+mn-cs"/>
              </a:rPr>
              <a:t>Accurate</a:t>
            </a:r>
          </a:p>
        </p:txBody>
      </p:sp>
      <p:sp>
        <p:nvSpPr>
          <p:cNvPr id="75" name="TextBox 74">
            <a:extLst>
              <a:ext uri="{FF2B5EF4-FFF2-40B4-BE49-F238E27FC236}">
                <a16:creationId xmlns:a16="http://schemas.microsoft.com/office/drawing/2014/main" id="{6F17EC35-BF4A-485F-95C3-08BE1C002C5F}"/>
              </a:ext>
            </a:extLst>
          </p:cNvPr>
          <p:cNvSpPr txBox="1"/>
          <p:nvPr/>
        </p:nvSpPr>
        <p:spPr>
          <a:xfrm>
            <a:off x="10862628" y="4460666"/>
            <a:ext cx="186222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cs typeface="+mn-cs"/>
              </a:rPr>
              <a:t>Valid</a:t>
            </a:r>
          </a:p>
        </p:txBody>
      </p:sp>
      <p:pic>
        <p:nvPicPr>
          <p:cNvPr id="7" name="Picture 6">
            <a:extLst>
              <a:ext uri="{FF2B5EF4-FFF2-40B4-BE49-F238E27FC236}">
                <a16:creationId xmlns:a16="http://schemas.microsoft.com/office/drawing/2014/main" id="{C3D04947-50A8-47AA-86F2-980D345067C9}"/>
              </a:ext>
            </a:extLst>
          </p:cNvPr>
          <p:cNvPicPr>
            <a:picLocks noChangeAspect="1"/>
          </p:cNvPicPr>
          <p:nvPr/>
        </p:nvPicPr>
        <p:blipFill>
          <a:blip r:embed="rId18"/>
          <a:stretch>
            <a:fillRect/>
          </a:stretch>
        </p:blipFill>
        <p:spPr>
          <a:xfrm>
            <a:off x="9805453" y="4553210"/>
            <a:ext cx="1111160" cy="649152"/>
          </a:xfrm>
          <a:prstGeom prst="rect">
            <a:avLst/>
          </a:prstGeom>
        </p:spPr>
      </p:pic>
      <p:pic>
        <p:nvPicPr>
          <p:cNvPr id="8" name="Picture 7">
            <a:extLst>
              <a:ext uri="{FF2B5EF4-FFF2-40B4-BE49-F238E27FC236}">
                <a16:creationId xmlns:a16="http://schemas.microsoft.com/office/drawing/2014/main" id="{A024F36D-9D14-4B19-827B-905448AA633D}"/>
              </a:ext>
            </a:extLst>
          </p:cNvPr>
          <p:cNvPicPr>
            <a:picLocks noChangeAspect="1"/>
          </p:cNvPicPr>
          <p:nvPr/>
        </p:nvPicPr>
        <p:blipFill>
          <a:blip r:embed="rId19"/>
          <a:stretch>
            <a:fillRect/>
          </a:stretch>
        </p:blipFill>
        <p:spPr>
          <a:xfrm>
            <a:off x="9739199" y="2360850"/>
            <a:ext cx="1070224" cy="976652"/>
          </a:xfrm>
          <a:prstGeom prst="rect">
            <a:avLst/>
          </a:prstGeom>
        </p:spPr>
      </p:pic>
    </p:spTree>
    <p:extLst>
      <p:ext uri="{BB962C8B-B14F-4D97-AF65-F5344CB8AC3E}">
        <p14:creationId xmlns:p14="http://schemas.microsoft.com/office/powerpoint/2010/main" val="3787816584"/>
      </p:ext>
    </p:extLst>
  </p:cSld>
  <p:clrMapOvr>
    <a:masterClrMapping/>
  </p:clrMapOvr>
  <mc:AlternateContent xmlns:mc="http://schemas.openxmlformats.org/markup-compatibility/2006" xmlns:p14="http://schemas.microsoft.com/office/powerpoint/2010/main">
    <mc:Choice Requires="p14">
      <p:transition spd="slow" p14:dur="2000" advTm="27873"/>
    </mc:Choice>
    <mc:Fallback xmlns="">
      <p:transition spd="slow" advTm="278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left)">
                                      <p:cBhvr>
                                        <p:cTn id="7" dur="500"/>
                                        <p:tgtEl>
                                          <p:spTgt spid="50"/>
                                        </p:tgtEl>
                                      </p:cBhvr>
                                    </p:animEffect>
                                  </p:childTnLst>
                                </p:cTn>
                              </p:par>
                              <p:par>
                                <p:cTn id="8" presetID="22" presetClass="entr" presetSubtype="8"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wipe(left)">
                                      <p:cBhvr>
                                        <p:cTn id="10" dur="500"/>
                                        <p:tgtEl>
                                          <p:spTgt spid="52"/>
                                        </p:tgtEl>
                                      </p:cBhvr>
                                    </p:animEffect>
                                  </p:childTnLst>
                                </p:cTn>
                              </p:par>
                              <p:par>
                                <p:cTn id="11" presetID="22" presetClass="entr" presetSubtype="8"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wipe(left)">
                                      <p:cBhvr>
                                        <p:cTn id="13" dur="500"/>
                                        <p:tgtEl>
                                          <p:spTgt spid="53"/>
                                        </p:tgtEl>
                                      </p:cBhvr>
                                    </p:animEffect>
                                  </p:childTnLst>
                                </p:cTn>
                              </p:par>
                              <p:par>
                                <p:cTn id="14" presetID="22" presetClass="entr" presetSubtype="8" fill="hold"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wipe(left)">
                                      <p:cBhvr>
                                        <p:cTn id="16" dur="500"/>
                                        <p:tgtEl>
                                          <p:spTgt spid="55"/>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wipe(left)">
                                      <p:cBhvr>
                                        <p:cTn id="19" dur="500"/>
                                        <p:tgtEl>
                                          <p:spTgt spid="59"/>
                                        </p:tgtEl>
                                      </p:cBhvr>
                                    </p:animEffect>
                                  </p:childTnLst>
                                </p:cTn>
                              </p:par>
                              <p:par>
                                <p:cTn id="20" presetID="22" presetClass="entr" presetSubtype="8" fill="hold" nodeType="with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wipe(left)">
                                      <p:cBhvr>
                                        <p:cTn id="22" dur="500"/>
                                        <p:tgtEl>
                                          <p:spTgt spid="64"/>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71"/>
                                        </p:tgtEl>
                                        <p:attrNameLst>
                                          <p:attrName>style.visibility</p:attrName>
                                        </p:attrNameLst>
                                      </p:cBhvr>
                                      <p:to>
                                        <p:strVal val="visible"/>
                                      </p:to>
                                    </p:set>
                                    <p:animEffect transition="in" filter="wipe(left)">
                                      <p:cBhvr>
                                        <p:cTn id="25" dur="500"/>
                                        <p:tgtEl>
                                          <p:spTgt spid="71"/>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75"/>
                                        </p:tgtEl>
                                        <p:attrNameLst>
                                          <p:attrName>style.visibility</p:attrName>
                                        </p:attrNameLst>
                                      </p:cBhvr>
                                      <p:to>
                                        <p:strVal val="visible"/>
                                      </p:to>
                                    </p:set>
                                    <p:animEffect transition="in" filter="wipe(left)">
                                      <p:cBhvr>
                                        <p:cTn id="28" dur="500"/>
                                        <p:tgtEl>
                                          <p:spTgt spid="75"/>
                                        </p:tgtEl>
                                      </p:cBhvr>
                                    </p:animEffect>
                                  </p:childTnLst>
                                </p:cTn>
                              </p:par>
                              <p:par>
                                <p:cTn id="29" presetID="22" presetClass="entr" presetSubtype="8"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par>
                                <p:cTn id="32" presetID="22" presetClass="entr" presetSubtype="8"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74"/>
                                        </p:tgtEl>
                                        <p:attrNameLst>
                                          <p:attrName>style.visibility</p:attrName>
                                        </p:attrNameLst>
                                      </p:cBhvr>
                                      <p:to>
                                        <p:strVal val="visible"/>
                                      </p:to>
                                    </p:set>
                                    <p:animEffect transition="in" filter="wipe(left)">
                                      <p:cBhvr>
                                        <p:cTn id="37" dur="500"/>
                                        <p:tgtEl>
                                          <p:spTgt spid="74"/>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73"/>
                                        </p:tgtEl>
                                        <p:attrNameLst>
                                          <p:attrName>style.visibility</p:attrName>
                                        </p:attrNameLst>
                                      </p:cBhvr>
                                      <p:to>
                                        <p:strVal val="visible"/>
                                      </p:to>
                                    </p:set>
                                    <p:animEffect transition="in" filter="wipe(left)">
                                      <p:cBhvr>
                                        <p:cTn id="40" dur="500"/>
                                        <p:tgtEl>
                                          <p:spTgt spid="73"/>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72"/>
                                        </p:tgtEl>
                                        <p:attrNameLst>
                                          <p:attrName>style.visibility</p:attrName>
                                        </p:attrNameLst>
                                      </p:cBhvr>
                                      <p:to>
                                        <p:strVal val="visible"/>
                                      </p:to>
                                    </p:set>
                                    <p:animEffect transition="in" filter="wipe(left)">
                                      <p:cBhvr>
                                        <p:cTn id="43" dur="500"/>
                                        <p:tgtEl>
                                          <p:spTgt spid="72"/>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70"/>
                                        </p:tgtEl>
                                        <p:attrNameLst>
                                          <p:attrName>style.visibility</p:attrName>
                                        </p:attrNameLst>
                                      </p:cBhvr>
                                      <p:to>
                                        <p:strVal val="visible"/>
                                      </p:to>
                                    </p:set>
                                    <p:animEffect transition="in" filter="wipe(left)">
                                      <p:cBhvr>
                                        <p:cTn id="46"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70" grpId="0"/>
      <p:bldP spid="71" grpId="0"/>
      <p:bldP spid="72" grpId="0"/>
      <p:bldP spid="73" grpId="0"/>
      <p:bldP spid="74" grpId="0"/>
      <p:bldP spid="7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D057A6C-1F5F-4602-8704-105664AE60D6}"/>
              </a:ext>
            </a:extLst>
          </p:cNvPr>
          <p:cNvSpPr txBox="1">
            <a:spLocks/>
          </p:cNvSpPr>
          <p:nvPr/>
        </p:nvSpPr>
        <p:spPr>
          <a:xfrm>
            <a:off x="0" y="-6025"/>
            <a:ext cx="12192000" cy="826295"/>
          </a:xfrm>
          <a:prstGeom prst="rect">
            <a:avLst/>
          </a:prstGeom>
          <a:solidFill>
            <a:schemeClr val="accent1"/>
          </a:solidFill>
          <a:ln>
            <a:noFill/>
          </a:ln>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pPr>
              <a:lnSpc>
                <a:spcPct val="120000"/>
              </a:lnSpc>
            </a:pPr>
            <a:r>
              <a:rPr lang="en-US" sz="4000" dirty="0">
                <a:solidFill>
                  <a:schemeClr val="bg1"/>
                </a:solidFill>
              </a:rPr>
              <a:t>Tracking NBT services: Suggested indicators</a:t>
            </a:r>
          </a:p>
        </p:txBody>
      </p:sp>
      <p:graphicFrame>
        <p:nvGraphicFramePr>
          <p:cNvPr id="2" name="Diagram 1">
            <a:extLst>
              <a:ext uri="{FF2B5EF4-FFF2-40B4-BE49-F238E27FC236}">
                <a16:creationId xmlns:a16="http://schemas.microsoft.com/office/drawing/2014/main" id="{38BC30BC-A2F4-4CE5-8AFC-A8052A838F46}"/>
              </a:ext>
            </a:extLst>
          </p:cNvPr>
          <p:cNvGraphicFramePr/>
          <p:nvPr>
            <p:extLst>
              <p:ext uri="{D42A27DB-BD31-4B8C-83A1-F6EECF244321}">
                <p14:modId xmlns:p14="http://schemas.microsoft.com/office/powerpoint/2010/main" val="2505487476"/>
              </p:ext>
            </p:extLst>
          </p:nvPr>
        </p:nvGraphicFramePr>
        <p:xfrm>
          <a:off x="378011" y="1119913"/>
          <a:ext cx="11186459"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Graphic 9" descr="Man with solid fill">
            <a:extLst>
              <a:ext uri="{FF2B5EF4-FFF2-40B4-BE49-F238E27FC236}">
                <a16:creationId xmlns:a16="http://schemas.microsoft.com/office/drawing/2014/main" id="{30F10E18-B7B1-49A6-95AF-2EE2E6F27C1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377719" y="2942077"/>
            <a:ext cx="434196" cy="434196"/>
          </a:xfrm>
          <a:prstGeom prst="rect">
            <a:avLst/>
          </a:prstGeom>
        </p:spPr>
      </p:pic>
      <p:pic>
        <p:nvPicPr>
          <p:cNvPr id="11" name="Graphic 10" descr="Man with solid fill">
            <a:extLst>
              <a:ext uri="{FF2B5EF4-FFF2-40B4-BE49-F238E27FC236}">
                <a16:creationId xmlns:a16="http://schemas.microsoft.com/office/drawing/2014/main" id="{6BA70E25-8DBC-425C-B6B0-166C2750DE5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377719" y="3393377"/>
            <a:ext cx="434196" cy="434196"/>
          </a:xfrm>
          <a:prstGeom prst="rect">
            <a:avLst/>
          </a:prstGeom>
        </p:spPr>
      </p:pic>
      <p:pic>
        <p:nvPicPr>
          <p:cNvPr id="12" name="Graphic 11" descr="Man with solid fill">
            <a:extLst>
              <a:ext uri="{FF2B5EF4-FFF2-40B4-BE49-F238E27FC236}">
                <a16:creationId xmlns:a16="http://schemas.microsoft.com/office/drawing/2014/main" id="{99EB99EA-9646-4917-8212-E3F41AA5334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377719" y="4300838"/>
            <a:ext cx="434196" cy="434196"/>
          </a:xfrm>
          <a:prstGeom prst="rect">
            <a:avLst/>
          </a:prstGeom>
        </p:spPr>
      </p:pic>
      <p:pic>
        <p:nvPicPr>
          <p:cNvPr id="13" name="Graphic 12" descr="Man with solid fill">
            <a:extLst>
              <a:ext uri="{FF2B5EF4-FFF2-40B4-BE49-F238E27FC236}">
                <a16:creationId xmlns:a16="http://schemas.microsoft.com/office/drawing/2014/main" id="{7AAB1E68-FA6C-4CD6-8E41-8D44D11C764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377719" y="4743480"/>
            <a:ext cx="434196" cy="434196"/>
          </a:xfrm>
          <a:prstGeom prst="rect">
            <a:avLst/>
          </a:prstGeom>
        </p:spPr>
      </p:pic>
      <p:pic>
        <p:nvPicPr>
          <p:cNvPr id="14" name="Graphic 13" descr="Man with solid fill">
            <a:extLst>
              <a:ext uri="{FF2B5EF4-FFF2-40B4-BE49-F238E27FC236}">
                <a16:creationId xmlns:a16="http://schemas.microsoft.com/office/drawing/2014/main" id="{4C30F538-1C87-41B6-A25C-9C519541EC6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381132" y="5207871"/>
            <a:ext cx="434196" cy="434196"/>
          </a:xfrm>
          <a:prstGeom prst="rect">
            <a:avLst/>
          </a:prstGeom>
        </p:spPr>
      </p:pic>
      <p:pic>
        <p:nvPicPr>
          <p:cNvPr id="15" name="Graphic 14" descr="Man with solid fill">
            <a:extLst>
              <a:ext uri="{FF2B5EF4-FFF2-40B4-BE49-F238E27FC236}">
                <a16:creationId xmlns:a16="http://schemas.microsoft.com/office/drawing/2014/main" id="{61CFA99F-9F34-46E0-99EC-58B04399F5F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381132" y="5646178"/>
            <a:ext cx="434196" cy="434196"/>
          </a:xfrm>
          <a:prstGeom prst="rect">
            <a:avLst/>
          </a:prstGeom>
        </p:spPr>
      </p:pic>
      <p:pic>
        <p:nvPicPr>
          <p:cNvPr id="16" name="Graphic 15" descr="Man with solid fill">
            <a:extLst>
              <a:ext uri="{FF2B5EF4-FFF2-40B4-BE49-F238E27FC236}">
                <a16:creationId xmlns:a16="http://schemas.microsoft.com/office/drawing/2014/main" id="{21B9C4CC-53BF-4D57-992F-3081ED695A9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377719" y="6120707"/>
            <a:ext cx="434196" cy="434196"/>
          </a:xfrm>
          <a:prstGeom prst="rect">
            <a:avLst/>
          </a:prstGeom>
        </p:spPr>
      </p:pic>
      <p:pic>
        <p:nvPicPr>
          <p:cNvPr id="17" name="Graphic 16" descr="Man with solid fill">
            <a:extLst>
              <a:ext uri="{FF2B5EF4-FFF2-40B4-BE49-F238E27FC236}">
                <a16:creationId xmlns:a16="http://schemas.microsoft.com/office/drawing/2014/main" id="{A317FE6F-BD4A-4C61-A3B6-DC875F4F6C54}"/>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320328" y="1019863"/>
            <a:ext cx="536946" cy="536946"/>
          </a:xfrm>
          <a:prstGeom prst="rect">
            <a:avLst/>
          </a:prstGeom>
        </p:spPr>
      </p:pic>
      <p:pic>
        <p:nvPicPr>
          <p:cNvPr id="18" name="Graphic 17" descr="Man with solid fill">
            <a:extLst>
              <a:ext uri="{FF2B5EF4-FFF2-40B4-BE49-F238E27FC236}">
                <a16:creationId xmlns:a16="http://schemas.microsoft.com/office/drawing/2014/main" id="{3BBE2B36-9DA5-4058-9610-E2EFEAE56E5F}"/>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373704" y="1575118"/>
            <a:ext cx="430194" cy="434196"/>
          </a:xfrm>
          <a:prstGeom prst="rect">
            <a:avLst/>
          </a:prstGeom>
        </p:spPr>
      </p:pic>
      <p:pic>
        <p:nvPicPr>
          <p:cNvPr id="23" name="Graphic 22" descr="Man with solid fill">
            <a:extLst>
              <a:ext uri="{FF2B5EF4-FFF2-40B4-BE49-F238E27FC236}">
                <a16:creationId xmlns:a16="http://schemas.microsoft.com/office/drawing/2014/main" id="{D7DE0A50-CD3D-49DB-AEA4-8853E1DE60A7}"/>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385736" y="2037067"/>
            <a:ext cx="434196" cy="434196"/>
          </a:xfrm>
          <a:prstGeom prst="rect">
            <a:avLst/>
          </a:prstGeom>
        </p:spPr>
      </p:pic>
      <p:pic>
        <p:nvPicPr>
          <p:cNvPr id="24" name="Graphic 23" descr="Man with solid fill">
            <a:extLst>
              <a:ext uri="{FF2B5EF4-FFF2-40B4-BE49-F238E27FC236}">
                <a16:creationId xmlns:a16="http://schemas.microsoft.com/office/drawing/2014/main" id="{50B4A49F-7706-4AF8-9BC7-57E3DD8D5432}"/>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373704" y="1575118"/>
            <a:ext cx="434196" cy="434196"/>
          </a:xfrm>
          <a:prstGeom prst="rect">
            <a:avLst/>
          </a:prstGeom>
        </p:spPr>
      </p:pic>
      <p:pic>
        <p:nvPicPr>
          <p:cNvPr id="25" name="Graphic 24" descr="Man with solid fill">
            <a:extLst>
              <a:ext uri="{FF2B5EF4-FFF2-40B4-BE49-F238E27FC236}">
                <a16:creationId xmlns:a16="http://schemas.microsoft.com/office/drawing/2014/main" id="{F9AF2613-9852-48C6-BE50-21D59176A111}"/>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377719" y="2485021"/>
            <a:ext cx="434196" cy="434196"/>
          </a:xfrm>
          <a:prstGeom prst="rect">
            <a:avLst/>
          </a:prstGeom>
        </p:spPr>
      </p:pic>
      <p:pic>
        <p:nvPicPr>
          <p:cNvPr id="26" name="Graphic 25" descr="Man with solid fill">
            <a:extLst>
              <a:ext uri="{FF2B5EF4-FFF2-40B4-BE49-F238E27FC236}">
                <a16:creationId xmlns:a16="http://schemas.microsoft.com/office/drawing/2014/main" id="{1AC4CC3C-5FEC-4AC7-93CC-15EEC80825B9}"/>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381132" y="3847449"/>
            <a:ext cx="434196" cy="434196"/>
          </a:xfrm>
          <a:prstGeom prst="rect">
            <a:avLst/>
          </a:prstGeom>
        </p:spPr>
      </p:pic>
    </p:spTree>
    <p:extLst>
      <p:ext uri="{BB962C8B-B14F-4D97-AF65-F5344CB8AC3E}">
        <p14:creationId xmlns:p14="http://schemas.microsoft.com/office/powerpoint/2010/main" val="1542584677"/>
      </p:ext>
    </p:extLst>
  </p:cSld>
  <p:clrMapOvr>
    <a:masterClrMapping/>
  </p:clrMapOvr>
  <mc:AlternateContent xmlns:mc="http://schemas.openxmlformats.org/markup-compatibility/2006" xmlns:p14="http://schemas.microsoft.com/office/powerpoint/2010/main">
    <mc:Choice Requires="p14">
      <p:transition spd="slow" p14:dur="2000" advTm="52811"/>
    </mc:Choice>
    <mc:Fallback xmlns="">
      <p:transition spd="slow" advTm="52811"/>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D057A6C-1F5F-4602-8704-105664AE60D6}"/>
              </a:ext>
            </a:extLst>
          </p:cNvPr>
          <p:cNvSpPr txBox="1">
            <a:spLocks/>
          </p:cNvSpPr>
          <p:nvPr/>
        </p:nvSpPr>
        <p:spPr>
          <a:xfrm>
            <a:off x="0" y="-6025"/>
            <a:ext cx="12192000" cy="826295"/>
          </a:xfrm>
          <a:prstGeom prst="rect">
            <a:avLst/>
          </a:prstGeom>
          <a:solidFill>
            <a:schemeClr val="accent1"/>
          </a:solidFill>
          <a:ln>
            <a:noFill/>
          </a:ln>
        </p:spPr>
        <p:txBody>
          <a:bodyPr vert="horz" lIns="91440" tIns="45720" rIns="91440" bIns="45720" rtlCol="0" anchor="ctr">
            <a:normAutofit fontScale="85000" lnSpcReduction="10000"/>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pPr>
              <a:lnSpc>
                <a:spcPct val="120000"/>
              </a:lnSpc>
            </a:pPr>
            <a:r>
              <a:rPr lang="en-US" dirty="0">
                <a:solidFill>
                  <a:schemeClr val="bg1"/>
                </a:solidFill>
              </a:rPr>
              <a:t>Tracking NBT services: s</a:t>
            </a:r>
            <a:r>
              <a:rPr lang="en-US" sz="4700" dirty="0">
                <a:solidFill>
                  <a:schemeClr val="bg1"/>
                </a:solidFill>
              </a:rPr>
              <a:t>uggested indicators</a:t>
            </a:r>
            <a:endParaRPr lang="en-US" dirty="0">
              <a:solidFill>
                <a:schemeClr val="bg1"/>
              </a:solidFill>
            </a:endParaRPr>
          </a:p>
        </p:txBody>
      </p:sp>
      <p:graphicFrame>
        <p:nvGraphicFramePr>
          <p:cNvPr id="2" name="Diagram 1">
            <a:extLst>
              <a:ext uri="{FF2B5EF4-FFF2-40B4-BE49-F238E27FC236}">
                <a16:creationId xmlns:a16="http://schemas.microsoft.com/office/drawing/2014/main" id="{38BC30BC-A2F4-4CE5-8AFC-A8052A838F46}"/>
              </a:ext>
            </a:extLst>
          </p:cNvPr>
          <p:cNvGraphicFramePr/>
          <p:nvPr>
            <p:extLst>
              <p:ext uri="{D42A27DB-BD31-4B8C-83A1-F6EECF244321}">
                <p14:modId xmlns:p14="http://schemas.microsoft.com/office/powerpoint/2010/main" val="2205973026"/>
              </p:ext>
            </p:extLst>
          </p:nvPr>
        </p:nvGraphicFramePr>
        <p:xfrm>
          <a:off x="378011" y="1119913"/>
          <a:ext cx="11382189"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Graphic 9" descr="Man with solid fill">
            <a:extLst>
              <a:ext uri="{FF2B5EF4-FFF2-40B4-BE49-F238E27FC236}">
                <a16:creationId xmlns:a16="http://schemas.microsoft.com/office/drawing/2014/main" id="{30F10E18-B7B1-49A6-95AF-2EE2E6F27C1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377719" y="3372771"/>
            <a:ext cx="434196" cy="434196"/>
          </a:xfrm>
          <a:prstGeom prst="rect">
            <a:avLst/>
          </a:prstGeom>
        </p:spPr>
      </p:pic>
      <p:pic>
        <p:nvPicPr>
          <p:cNvPr id="12" name="Graphic 11" descr="Man with solid fill">
            <a:extLst>
              <a:ext uri="{FF2B5EF4-FFF2-40B4-BE49-F238E27FC236}">
                <a16:creationId xmlns:a16="http://schemas.microsoft.com/office/drawing/2014/main" id="{99EB99EA-9646-4917-8212-E3F41AA5334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377719" y="4059227"/>
            <a:ext cx="434196" cy="434196"/>
          </a:xfrm>
          <a:prstGeom prst="rect">
            <a:avLst/>
          </a:prstGeom>
        </p:spPr>
      </p:pic>
      <p:pic>
        <p:nvPicPr>
          <p:cNvPr id="13" name="Graphic 12" descr="Man with solid fill">
            <a:extLst>
              <a:ext uri="{FF2B5EF4-FFF2-40B4-BE49-F238E27FC236}">
                <a16:creationId xmlns:a16="http://schemas.microsoft.com/office/drawing/2014/main" id="{7AAB1E68-FA6C-4CD6-8E41-8D44D11C764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377719" y="4760307"/>
            <a:ext cx="434196" cy="434196"/>
          </a:xfrm>
          <a:prstGeom prst="rect">
            <a:avLst/>
          </a:prstGeom>
        </p:spPr>
      </p:pic>
      <p:pic>
        <p:nvPicPr>
          <p:cNvPr id="14" name="Graphic 13" descr="Man with solid fill">
            <a:extLst>
              <a:ext uri="{FF2B5EF4-FFF2-40B4-BE49-F238E27FC236}">
                <a16:creationId xmlns:a16="http://schemas.microsoft.com/office/drawing/2014/main" id="{4C30F538-1C87-41B6-A25C-9C519541EC6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374770" y="5423959"/>
            <a:ext cx="434196" cy="434196"/>
          </a:xfrm>
          <a:prstGeom prst="rect">
            <a:avLst/>
          </a:prstGeom>
        </p:spPr>
      </p:pic>
      <p:pic>
        <p:nvPicPr>
          <p:cNvPr id="16" name="Graphic 15" descr="Man with solid fill">
            <a:extLst>
              <a:ext uri="{FF2B5EF4-FFF2-40B4-BE49-F238E27FC236}">
                <a16:creationId xmlns:a16="http://schemas.microsoft.com/office/drawing/2014/main" id="{21B9C4CC-53BF-4D57-992F-3081ED695A9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374770" y="6094033"/>
            <a:ext cx="434196" cy="434196"/>
          </a:xfrm>
          <a:prstGeom prst="rect">
            <a:avLst/>
          </a:prstGeom>
        </p:spPr>
      </p:pic>
      <p:pic>
        <p:nvPicPr>
          <p:cNvPr id="17" name="Graphic 16" descr="Man with solid fill">
            <a:extLst>
              <a:ext uri="{FF2B5EF4-FFF2-40B4-BE49-F238E27FC236}">
                <a16:creationId xmlns:a16="http://schemas.microsoft.com/office/drawing/2014/main" id="{A317FE6F-BD4A-4C61-A3B6-DC875F4F6C54}"/>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328345" y="1271186"/>
            <a:ext cx="483570" cy="483570"/>
          </a:xfrm>
          <a:prstGeom prst="rect">
            <a:avLst/>
          </a:prstGeom>
        </p:spPr>
      </p:pic>
      <p:pic>
        <p:nvPicPr>
          <p:cNvPr id="23" name="Graphic 22" descr="Man with solid fill">
            <a:extLst>
              <a:ext uri="{FF2B5EF4-FFF2-40B4-BE49-F238E27FC236}">
                <a16:creationId xmlns:a16="http://schemas.microsoft.com/office/drawing/2014/main" id="{D7DE0A50-CD3D-49DB-AEA4-8853E1DE60A7}"/>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377719" y="1999346"/>
            <a:ext cx="434196" cy="434196"/>
          </a:xfrm>
          <a:prstGeom prst="rect">
            <a:avLst/>
          </a:prstGeom>
        </p:spPr>
      </p:pic>
      <p:pic>
        <p:nvPicPr>
          <p:cNvPr id="25" name="Graphic 24" descr="Man with solid fill">
            <a:extLst>
              <a:ext uri="{FF2B5EF4-FFF2-40B4-BE49-F238E27FC236}">
                <a16:creationId xmlns:a16="http://schemas.microsoft.com/office/drawing/2014/main" id="{F9AF2613-9852-48C6-BE50-21D59176A111}"/>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377719" y="2718552"/>
            <a:ext cx="434196" cy="434196"/>
          </a:xfrm>
          <a:prstGeom prst="rect">
            <a:avLst/>
          </a:prstGeom>
        </p:spPr>
      </p:pic>
    </p:spTree>
    <p:extLst>
      <p:ext uri="{BB962C8B-B14F-4D97-AF65-F5344CB8AC3E}">
        <p14:creationId xmlns:p14="http://schemas.microsoft.com/office/powerpoint/2010/main" val="1426783486"/>
      </p:ext>
    </p:extLst>
  </p:cSld>
  <p:clrMapOvr>
    <a:masterClrMapping/>
  </p:clrMapOvr>
  <mc:AlternateContent xmlns:mc="http://schemas.openxmlformats.org/markup-compatibility/2006" xmlns:p14="http://schemas.microsoft.com/office/powerpoint/2010/main">
    <mc:Choice Requires="p14">
      <p:transition spd="slow" p14:dur="2000" advTm="16542"/>
    </mc:Choice>
    <mc:Fallback xmlns="">
      <p:transition spd="slow" advTm="16542"/>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Chart 37">
            <a:extLst>
              <a:ext uri="{FF2B5EF4-FFF2-40B4-BE49-F238E27FC236}">
                <a16:creationId xmlns:a16="http://schemas.microsoft.com/office/drawing/2014/main" id="{69AB44CB-4323-4A52-8B38-62512413DAE6}"/>
              </a:ext>
            </a:extLst>
          </p:cNvPr>
          <p:cNvGraphicFramePr>
            <a:graphicFrameLocks/>
          </p:cNvGraphicFramePr>
          <p:nvPr/>
        </p:nvGraphicFramePr>
        <p:xfrm>
          <a:off x="-1" y="820270"/>
          <a:ext cx="12191999" cy="6037730"/>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1">
            <a:extLst>
              <a:ext uri="{FF2B5EF4-FFF2-40B4-BE49-F238E27FC236}">
                <a16:creationId xmlns:a16="http://schemas.microsoft.com/office/drawing/2014/main" id="{DD057A6C-1F5F-4602-8704-105664AE60D6}"/>
              </a:ext>
            </a:extLst>
          </p:cNvPr>
          <p:cNvSpPr txBox="1">
            <a:spLocks/>
          </p:cNvSpPr>
          <p:nvPr/>
        </p:nvSpPr>
        <p:spPr>
          <a:xfrm>
            <a:off x="0" y="-6025"/>
            <a:ext cx="12192000" cy="826295"/>
          </a:xfrm>
          <a:prstGeom prst="rect">
            <a:avLst/>
          </a:prstGeom>
          <a:solidFill>
            <a:schemeClr val="accent1"/>
          </a:solidFill>
          <a:ln>
            <a:noFill/>
          </a:ln>
        </p:spPr>
        <p:txBody>
          <a:bodyPr vert="horz" lIns="91440" tIns="45720" rIns="91440" bIns="45720" rtlCol="0" anchor="ctr">
            <a:normAutofit fontScale="85000" lnSpcReduction="10000"/>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pPr>
              <a:lnSpc>
                <a:spcPct val="120000"/>
              </a:lnSpc>
            </a:pPr>
            <a:r>
              <a:rPr lang="en-US" dirty="0">
                <a:solidFill>
                  <a:schemeClr val="bg1"/>
                </a:solidFill>
              </a:rPr>
              <a:t>How to interpret the cascade for quality improvement </a:t>
            </a:r>
          </a:p>
        </p:txBody>
      </p:sp>
      <p:sp>
        <p:nvSpPr>
          <p:cNvPr id="9" name="TextBox 8">
            <a:extLst>
              <a:ext uri="{FF2B5EF4-FFF2-40B4-BE49-F238E27FC236}">
                <a16:creationId xmlns:a16="http://schemas.microsoft.com/office/drawing/2014/main" id="{53622925-8ECA-46B0-BEF1-F0AAF1C9E18E}"/>
              </a:ext>
            </a:extLst>
          </p:cNvPr>
          <p:cNvSpPr txBox="1"/>
          <p:nvPr/>
        </p:nvSpPr>
        <p:spPr>
          <a:xfrm>
            <a:off x="512138" y="1691655"/>
            <a:ext cx="2333165" cy="646331"/>
          </a:xfrm>
          <a:prstGeom prst="rect">
            <a:avLst/>
          </a:prstGeom>
          <a:noFill/>
          <a:ln>
            <a:solidFill>
              <a:schemeClr val="accent1"/>
            </a:solidFill>
          </a:ln>
        </p:spPr>
        <p:txBody>
          <a:bodyPr wrap="square" rtlCol="0">
            <a:spAutoFit/>
          </a:bodyPr>
          <a:lstStyle/>
          <a:p>
            <a:pPr algn="ctr"/>
            <a:r>
              <a:rPr lang="en-US" sz="1200" b="1" u="sng" dirty="0">
                <a:solidFill>
                  <a:srgbClr val="0070C0"/>
                </a:solidFill>
                <a:latin typeface="Calibri" panose="020F0502020204030204" pitchFamily="34" charset="0"/>
                <a:cs typeface="Calibri" panose="020F0502020204030204" pitchFamily="34" charset="0"/>
              </a:rPr>
              <a:t>Start</a:t>
            </a:r>
            <a:r>
              <a:rPr lang="en-US" sz="1200" b="1" dirty="0">
                <a:solidFill>
                  <a:srgbClr val="0070C0"/>
                </a:solidFill>
                <a:latin typeface="Calibri" panose="020F0502020204030204" pitchFamily="34" charset="0"/>
                <a:cs typeface="Calibri" panose="020F0502020204030204" pitchFamily="34" charset="0"/>
              </a:rPr>
              <a:t>:</a:t>
            </a:r>
            <a:r>
              <a:rPr lang="en-US" sz="1200" dirty="0">
                <a:solidFill>
                  <a:srgbClr val="0070C0"/>
                </a:solidFill>
                <a:latin typeface="Calibri" panose="020F0502020204030204" pitchFamily="34" charset="0"/>
                <a:cs typeface="Calibri" panose="020F0502020204030204" pitchFamily="34" charset="0"/>
              </a:rPr>
              <a:t> Number of newly diagnosed with HIV, or previously diagnosed  and have high/unsuppressed VL</a:t>
            </a:r>
          </a:p>
        </p:txBody>
      </p:sp>
      <p:sp>
        <p:nvSpPr>
          <p:cNvPr id="10" name="TextBox 9">
            <a:extLst>
              <a:ext uri="{FF2B5EF4-FFF2-40B4-BE49-F238E27FC236}">
                <a16:creationId xmlns:a16="http://schemas.microsoft.com/office/drawing/2014/main" id="{4332D945-2E6C-4F52-AE74-99DCE7C630C0}"/>
              </a:ext>
            </a:extLst>
          </p:cNvPr>
          <p:cNvSpPr txBox="1"/>
          <p:nvPr/>
        </p:nvSpPr>
        <p:spPr>
          <a:xfrm>
            <a:off x="4159769" y="1249461"/>
            <a:ext cx="1219200" cy="1154162"/>
          </a:xfrm>
          <a:prstGeom prst="rect">
            <a:avLst/>
          </a:prstGeom>
          <a:noFill/>
          <a:ln>
            <a:solidFill>
              <a:schemeClr val="accent1">
                <a:lumMod val="60000"/>
                <a:lumOff val="40000"/>
              </a:schemeClr>
            </a:solidFill>
          </a:ln>
        </p:spPr>
        <p:txBody>
          <a:bodyPr wrap="square" rtlCol="0">
            <a:spAutoFit/>
          </a:bodyPr>
          <a:lstStyle/>
          <a:p>
            <a:pPr algn="ctr"/>
            <a:r>
              <a:rPr lang="en-US" sz="1150" dirty="0">
                <a:solidFill>
                  <a:srgbClr val="0070C0"/>
                </a:solidFill>
                <a:latin typeface="Calibri" panose="020F0502020204030204" pitchFamily="34" charset="0"/>
                <a:cs typeface="Calibri" panose="020F0502020204030204" pitchFamily="34" charset="0"/>
              </a:rPr>
              <a:t>Large drop here could suggest inadequate  </a:t>
            </a:r>
          </a:p>
          <a:p>
            <a:pPr algn="ctr"/>
            <a:r>
              <a:rPr lang="en-US" sz="1150" dirty="0">
                <a:solidFill>
                  <a:srgbClr val="0070C0"/>
                </a:solidFill>
                <a:latin typeface="Calibri" panose="020F0502020204030204" pitchFamily="34" charset="0"/>
                <a:cs typeface="Calibri" panose="020F0502020204030204" pitchFamily="34" charset="0"/>
              </a:rPr>
              <a:t>Personnel, coverage should be 100%</a:t>
            </a:r>
          </a:p>
        </p:txBody>
      </p:sp>
      <p:sp>
        <p:nvSpPr>
          <p:cNvPr id="11" name="TextBox 10">
            <a:extLst>
              <a:ext uri="{FF2B5EF4-FFF2-40B4-BE49-F238E27FC236}">
                <a16:creationId xmlns:a16="http://schemas.microsoft.com/office/drawing/2014/main" id="{1D28C144-7884-42E3-A06F-022418674102}"/>
              </a:ext>
            </a:extLst>
          </p:cNvPr>
          <p:cNvSpPr txBox="1"/>
          <p:nvPr/>
        </p:nvSpPr>
        <p:spPr>
          <a:xfrm>
            <a:off x="6867150" y="1346328"/>
            <a:ext cx="1459096" cy="769441"/>
          </a:xfrm>
          <a:prstGeom prst="rect">
            <a:avLst/>
          </a:prstGeom>
          <a:noFill/>
          <a:ln>
            <a:solidFill>
              <a:schemeClr val="accent1"/>
            </a:solidFill>
          </a:ln>
        </p:spPr>
        <p:txBody>
          <a:bodyPr wrap="square" rtlCol="0">
            <a:spAutoFit/>
          </a:bodyPr>
          <a:lstStyle/>
          <a:p>
            <a:pPr algn="ctr"/>
            <a:r>
              <a:rPr lang="en-US" sz="1100" dirty="0">
                <a:solidFill>
                  <a:srgbClr val="0070C0"/>
                </a:solidFill>
                <a:latin typeface="Calibri" panose="020F0502020204030204" pitchFamily="34" charset="0"/>
                <a:cs typeface="Calibri" panose="020F0502020204030204" pitchFamily="34" charset="0"/>
              </a:rPr>
              <a:t>Ratio of no. Partners elicited to no. Of index clients reached should be ≥1</a:t>
            </a:r>
          </a:p>
        </p:txBody>
      </p:sp>
      <p:sp>
        <p:nvSpPr>
          <p:cNvPr id="12" name="TextBox 11">
            <a:extLst>
              <a:ext uri="{FF2B5EF4-FFF2-40B4-BE49-F238E27FC236}">
                <a16:creationId xmlns:a16="http://schemas.microsoft.com/office/drawing/2014/main" id="{776A85CC-15FF-4EC7-8452-3DD2A43A19A8}"/>
              </a:ext>
            </a:extLst>
          </p:cNvPr>
          <p:cNvSpPr txBox="1"/>
          <p:nvPr/>
        </p:nvSpPr>
        <p:spPr>
          <a:xfrm>
            <a:off x="8361339" y="1357183"/>
            <a:ext cx="1795073" cy="938719"/>
          </a:xfrm>
          <a:prstGeom prst="rect">
            <a:avLst/>
          </a:prstGeom>
          <a:noFill/>
          <a:ln>
            <a:solidFill>
              <a:schemeClr val="accent1"/>
            </a:solidFill>
          </a:ln>
        </p:spPr>
        <p:txBody>
          <a:bodyPr wrap="square" rtlCol="0">
            <a:spAutoFit/>
          </a:bodyPr>
          <a:lstStyle/>
          <a:p>
            <a:pPr algn="ctr"/>
            <a:r>
              <a:rPr lang="en-US" sz="1100" dirty="0">
                <a:solidFill>
                  <a:srgbClr val="0070C0"/>
                </a:solidFill>
                <a:latin typeface="Calibri" panose="020F0502020204030204" pitchFamily="34" charset="0"/>
                <a:cs typeface="Calibri" panose="020F0502020204030204" pitchFamily="34" charset="0"/>
              </a:rPr>
              <a:t>Large drop off here could indicate HR issues/ data monitoring issue, operational procedure issues</a:t>
            </a:r>
          </a:p>
        </p:txBody>
      </p:sp>
      <p:sp>
        <p:nvSpPr>
          <p:cNvPr id="13" name="TextBox 12">
            <a:extLst>
              <a:ext uri="{FF2B5EF4-FFF2-40B4-BE49-F238E27FC236}">
                <a16:creationId xmlns:a16="http://schemas.microsoft.com/office/drawing/2014/main" id="{6ED692B5-2CCD-44F3-8511-C048888239E5}"/>
              </a:ext>
            </a:extLst>
          </p:cNvPr>
          <p:cNvSpPr txBox="1"/>
          <p:nvPr/>
        </p:nvSpPr>
        <p:spPr>
          <a:xfrm>
            <a:off x="9366123" y="3630087"/>
            <a:ext cx="1523854" cy="600164"/>
          </a:xfrm>
          <a:prstGeom prst="rect">
            <a:avLst/>
          </a:prstGeom>
          <a:noFill/>
          <a:ln>
            <a:solidFill>
              <a:schemeClr val="accent1"/>
            </a:solidFill>
          </a:ln>
        </p:spPr>
        <p:txBody>
          <a:bodyPr wrap="square" rtlCol="0">
            <a:spAutoFit/>
          </a:bodyPr>
          <a:lstStyle/>
          <a:p>
            <a:pPr algn="ctr"/>
            <a:r>
              <a:rPr lang="en-US" sz="1100" dirty="0">
                <a:solidFill>
                  <a:srgbClr val="0070C0"/>
                </a:solidFill>
                <a:latin typeface="Calibri" panose="020F0502020204030204" pitchFamily="34" charset="0"/>
                <a:cs typeface="Calibri" panose="020F0502020204030204" pitchFamily="34" charset="0"/>
              </a:rPr>
              <a:t>Aim for 10 + % for sex partners </a:t>
            </a:r>
          </a:p>
          <a:p>
            <a:pPr algn="ctr"/>
            <a:r>
              <a:rPr lang="en-US" sz="1100" dirty="0">
                <a:solidFill>
                  <a:srgbClr val="0070C0"/>
                </a:solidFill>
                <a:latin typeface="Calibri" panose="020F0502020204030204" pitchFamily="34" charset="0"/>
                <a:cs typeface="Calibri" panose="020F0502020204030204" pitchFamily="34" charset="0"/>
              </a:rPr>
              <a:t>(</a:t>
            </a:r>
            <a:r>
              <a:rPr lang="en-US" sz="1100" dirty="0" err="1">
                <a:solidFill>
                  <a:srgbClr val="0070C0"/>
                </a:solidFill>
                <a:latin typeface="Calibri" panose="020F0502020204030204" pitchFamily="34" charset="0"/>
                <a:cs typeface="Calibri" panose="020F0502020204030204" pitchFamily="34" charset="0"/>
              </a:rPr>
              <a:t>Adols</a:t>
            </a:r>
            <a:r>
              <a:rPr lang="en-US" sz="1100" dirty="0">
                <a:solidFill>
                  <a:srgbClr val="0070C0"/>
                </a:solidFill>
                <a:latin typeface="Calibri" panose="020F0502020204030204" pitchFamily="34" charset="0"/>
                <a:cs typeface="Calibri" panose="020F0502020204030204" pitchFamily="34" charset="0"/>
              </a:rPr>
              <a:t>. &amp; Adults ≥15y)</a:t>
            </a:r>
          </a:p>
        </p:txBody>
      </p:sp>
      <p:sp>
        <p:nvSpPr>
          <p:cNvPr id="14" name="TextBox 13">
            <a:extLst>
              <a:ext uri="{FF2B5EF4-FFF2-40B4-BE49-F238E27FC236}">
                <a16:creationId xmlns:a16="http://schemas.microsoft.com/office/drawing/2014/main" id="{9CD768FD-C45F-4AB2-860C-BF531768DE28}"/>
              </a:ext>
            </a:extLst>
          </p:cNvPr>
          <p:cNvSpPr txBox="1"/>
          <p:nvPr/>
        </p:nvSpPr>
        <p:spPr>
          <a:xfrm>
            <a:off x="11025377" y="4062133"/>
            <a:ext cx="1051453" cy="646331"/>
          </a:xfrm>
          <a:prstGeom prst="rect">
            <a:avLst/>
          </a:prstGeom>
          <a:noFill/>
          <a:ln>
            <a:solidFill>
              <a:schemeClr val="accent1"/>
            </a:solidFill>
          </a:ln>
        </p:spPr>
        <p:txBody>
          <a:bodyPr wrap="square" rtlCol="0">
            <a:spAutoFit/>
          </a:bodyPr>
          <a:lstStyle/>
          <a:p>
            <a:pPr algn="ctr"/>
            <a:r>
              <a:rPr lang="en-US" sz="1200" dirty="0">
                <a:solidFill>
                  <a:srgbClr val="0070C0"/>
                </a:solidFill>
                <a:latin typeface="Calibri" panose="020F0502020204030204" pitchFamily="34" charset="0"/>
                <a:cs typeface="Calibri" panose="020F0502020204030204" pitchFamily="34" charset="0"/>
              </a:rPr>
              <a:t>Aim for ≥95% linkage to care</a:t>
            </a:r>
          </a:p>
        </p:txBody>
      </p:sp>
      <p:cxnSp>
        <p:nvCxnSpPr>
          <p:cNvPr id="16" name="Connector: Elbow 15">
            <a:extLst>
              <a:ext uri="{FF2B5EF4-FFF2-40B4-BE49-F238E27FC236}">
                <a16:creationId xmlns:a16="http://schemas.microsoft.com/office/drawing/2014/main" id="{11427595-BCAA-4168-8040-B7346311065D}"/>
              </a:ext>
            </a:extLst>
          </p:cNvPr>
          <p:cNvCxnSpPr>
            <a:cxnSpLocks/>
          </p:cNvCxnSpPr>
          <p:nvPr/>
        </p:nvCxnSpPr>
        <p:spPr>
          <a:xfrm rot="5400000" flipH="1" flipV="1">
            <a:off x="809498" y="3512107"/>
            <a:ext cx="1614626" cy="1296012"/>
          </a:xfrm>
          <a:prstGeom prst="bentConnector3">
            <a:avLst>
              <a:gd name="adj1" fmla="val 100143"/>
            </a:avLst>
          </a:prstGeom>
          <a:ln w="15875">
            <a:headEnd type="oval"/>
            <a:tailEnd type="oval"/>
          </a:ln>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id="{DFB1FDA5-CCFE-4B25-A419-74FB43B53A8D}"/>
              </a:ext>
            </a:extLst>
          </p:cNvPr>
          <p:cNvCxnSpPr>
            <a:cxnSpLocks/>
          </p:cNvCxnSpPr>
          <p:nvPr/>
        </p:nvCxnSpPr>
        <p:spPr>
          <a:xfrm flipV="1">
            <a:off x="2272165" y="2730852"/>
            <a:ext cx="1222346" cy="606042"/>
          </a:xfrm>
          <a:prstGeom prst="bentConnector3">
            <a:avLst>
              <a:gd name="adj1" fmla="val -651"/>
            </a:avLst>
          </a:prstGeom>
          <a:ln w="15875">
            <a:solidFill>
              <a:schemeClr val="accent1"/>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E90ADAD-E351-45FF-A1C1-AFADBC48AA7D}"/>
              </a:ext>
            </a:extLst>
          </p:cNvPr>
          <p:cNvSpPr txBox="1"/>
          <p:nvPr/>
        </p:nvSpPr>
        <p:spPr>
          <a:xfrm>
            <a:off x="2006382" y="2714588"/>
            <a:ext cx="984251" cy="261610"/>
          </a:xfrm>
          <a:prstGeom prst="rect">
            <a:avLst/>
          </a:prstGeom>
          <a:noFill/>
        </p:spPr>
        <p:txBody>
          <a:bodyPr wrap="square" rtlCol="0">
            <a:spAutoFit/>
          </a:bodyPr>
          <a:lstStyle/>
          <a:p>
            <a:pPr algn="ctr"/>
            <a:r>
              <a:rPr lang="en-US" sz="1100" b="1" i="1" dirty="0">
                <a:solidFill>
                  <a:srgbClr val="0070C0"/>
                </a:solidFill>
              </a:rPr>
              <a:t>= 2,908</a:t>
            </a:r>
          </a:p>
        </p:txBody>
      </p:sp>
      <p:sp>
        <p:nvSpPr>
          <p:cNvPr id="29" name="TextBox 28">
            <a:extLst>
              <a:ext uri="{FF2B5EF4-FFF2-40B4-BE49-F238E27FC236}">
                <a16:creationId xmlns:a16="http://schemas.microsoft.com/office/drawing/2014/main" id="{CF9B9877-C150-4ACF-8EC9-5C86B7C092AF}"/>
              </a:ext>
            </a:extLst>
          </p:cNvPr>
          <p:cNvSpPr txBox="1"/>
          <p:nvPr/>
        </p:nvSpPr>
        <p:spPr>
          <a:xfrm>
            <a:off x="2845303" y="3259497"/>
            <a:ext cx="657872" cy="261610"/>
          </a:xfrm>
          <a:prstGeom prst="rect">
            <a:avLst/>
          </a:prstGeom>
          <a:noFill/>
        </p:spPr>
        <p:txBody>
          <a:bodyPr wrap="square" rtlCol="0">
            <a:spAutoFit/>
          </a:bodyPr>
          <a:lstStyle/>
          <a:p>
            <a:pPr algn="ctr"/>
            <a:r>
              <a:rPr lang="en-US" sz="1100" b="1" i="1">
                <a:solidFill>
                  <a:srgbClr val="FF6600"/>
                </a:solidFill>
              </a:rPr>
              <a:t>=3,276</a:t>
            </a:r>
          </a:p>
        </p:txBody>
      </p:sp>
      <p:cxnSp>
        <p:nvCxnSpPr>
          <p:cNvPr id="47" name="Connector: Elbow 46">
            <a:extLst>
              <a:ext uri="{FF2B5EF4-FFF2-40B4-BE49-F238E27FC236}">
                <a16:creationId xmlns:a16="http://schemas.microsoft.com/office/drawing/2014/main" id="{0F32E562-C4C9-4F85-9433-9FCF41CB75EA}"/>
              </a:ext>
            </a:extLst>
          </p:cNvPr>
          <p:cNvCxnSpPr>
            <a:cxnSpLocks/>
          </p:cNvCxnSpPr>
          <p:nvPr/>
        </p:nvCxnSpPr>
        <p:spPr>
          <a:xfrm flipV="1">
            <a:off x="1354832" y="3747649"/>
            <a:ext cx="1293118" cy="1150630"/>
          </a:xfrm>
          <a:prstGeom prst="bentConnector3">
            <a:avLst>
              <a:gd name="adj1" fmla="val -88"/>
            </a:avLst>
          </a:prstGeom>
          <a:ln w="15875">
            <a:headEnd type="oval"/>
            <a:tailEnd type="oval"/>
          </a:ln>
        </p:spPr>
        <p:style>
          <a:lnRef idx="1">
            <a:schemeClr val="accent1"/>
          </a:lnRef>
          <a:fillRef idx="0">
            <a:schemeClr val="accent1"/>
          </a:fillRef>
          <a:effectRef idx="0">
            <a:schemeClr val="accent1"/>
          </a:effectRef>
          <a:fontRef idx="minor">
            <a:schemeClr val="tx1"/>
          </a:fontRef>
        </p:style>
      </p:cxnSp>
      <p:cxnSp>
        <p:nvCxnSpPr>
          <p:cNvPr id="48" name="Connector: Elbow 47">
            <a:extLst>
              <a:ext uri="{FF2B5EF4-FFF2-40B4-BE49-F238E27FC236}">
                <a16:creationId xmlns:a16="http://schemas.microsoft.com/office/drawing/2014/main" id="{9849DEBB-90DE-4476-AFD0-78DF61132D03}"/>
              </a:ext>
            </a:extLst>
          </p:cNvPr>
          <p:cNvCxnSpPr>
            <a:cxnSpLocks/>
          </p:cNvCxnSpPr>
          <p:nvPr/>
        </p:nvCxnSpPr>
        <p:spPr>
          <a:xfrm flipV="1">
            <a:off x="2652598" y="3237021"/>
            <a:ext cx="1235434" cy="506586"/>
          </a:xfrm>
          <a:prstGeom prst="bentConnector3">
            <a:avLst>
              <a:gd name="adj1" fmla="val 24260"/>
            </a:avLst>
          </a:prstGeom>
          <a:ln w="15875">
            <a:solidFill>
              <a:schemeClr val="accent1"/>
            </a:solidFill>
            <a:headEnd type="oval"/>
            <a:tailEnd type="triangle" w="lg" len="lg"/>
          </a:ln>
        </p:spPr>
        <p:style>
          <a:lnRef idx="1">
            <a:schemeClr val="accent1"/>
          </a:lnRef>
          <a:fillRef idx="0">
            <a:schemeClr val="accent1"/>
          </a:fillRef>
          <a:effectRef idx="0">
            <a:schemeClr val="accent1"/>
          </a:effectRef>
          <a:fontRef idx="minor">
            <a:schemeClr val="tx1"/>
          </a:fontRef>
        </p:style>
      </p:cxnSp>
      <p:graphicFrame>
        <p:nvGraphicFramePr>
          <p:cNvPr id="46" name="Table 45">
            <a:extLst>
              <a:ext uri="{FF2B5EF4-FFF2-40B4-BE49-F238E27FC236}">
                <a16:creationId xmlns:a16="http://schemas.microsoft.com/office/drawing/2014/main" id="{271C8A0C-F1F9-4946-A44C-F4F4AB911F0D}"/>
              </a:ext>
            </a:extLst>
          </p:cNvPr>
          <p:cNvGraphicFramePr>
            <a:graphicFrameLocks noGrp="1"/>
          </p:cNvGraphicFramePr>
          <p:nvPr/>
        </p:nvGraphicFramePr>
        <p:xfrm>
          <a:off x="10680189" y="835106"/>
          <a:ext cx="1219200" cy="710579"/>
        </p:xfrm>
        <a:graphic>
          <a:graphicData uri="http://schemas.openxmlformats.org/drawingml/2006/table">
            <a:tbl>
              <a:tblPr/>
              <a:tblGrid>
                <a:gridCol w="609600">
                  <a:extLst>
                    <a:ext uri="{9D8B030D-6E8A-4147-A177-3AD203B41FA5}">
                      <a16:colId xmlns:a16="http://schemas.microsoft.com/office/drawing/2014/main" val="2727862054"/>
                    </a:ext>
                  </a:extLst>
                </a:gridCol>
                <a:gridCol w="609600">
                  <a:extLst>
                    <a:ext uri="{9D8B030D-6E8A-4147-A177-3AD203B41FA5}">
                      <a16:colId xmlns:a16="http://schemas.microsoft.com/office/drawing/2014/main" val="1054123969"/>
                    </a:ext>
                  </a:extLst>
                </a:gridCol>
              </a:tblGrid>
              <a:tr h="170091">
                <a:tc>
                  <a:txBody>
                    <a:bodyPr/>
                    <a:lstStyle/>
                    <a:p>
                      <a:pPr algn="ctr" fontAlgn="ctr"/>
                      <a:r>
                        <a:rPr lang="en-US" sz="1100" b="1" i="0" u="none" strike="noStrike">
                          <a:solidFill>
                            <a:srgbClr val="000000"/>
                          </a:solidFill>
                          <a:effectLst/>
                          <a:latin typeface="Calibri" panose="020F0502020204030204" pitchFamily="34" charset="0"/>
                        </a:rPr>
                        <a:t>Quarter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1" i="0" u="none" strike="noStrike">
                          <a:solidFill>
                            <a:srgbClr val="000000"/>
                          </a:solidFill>
                          <a:effectLst/>
                          <a:latin typeface="Calibri" panose="020F0502020204030204" pitchFamily="34" charset="0"/>
                        </a:rPr>
                        <a:t>Linkage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54798131"/>
                  </a:ext>
                </a:extLst>
              </a:tr>
              <a:tr h="195136">
                <a:tc>
                  <a:txBody>
                    <a:bodyPr/>
                    <a:lstStyle/>
                    <a:p>
                      <a:pPr algn="ctr" fontAlgn="ctr"/>
                      <a:r>
                        <a:rPr lang="en-US" sz="1100" b="1" i="0" u="none" strike="noStrike">
                          <a:solidFill>
                            <a:srgbClr val="000000"/>
                          </a:solidFill>
                          <a:effectLst/>
                          <a:latin typeface="Calibri" panose="020F0502020204030204" pitchFamily="34" charset="0"/>
                        </a:rPr>
                        <a:t>FY22 Q1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Calibri" panose="020F0502020204030204" pitchFamily="34" charset="0"/>
                        </a:rPr>
                        <a:t>95%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94197624"/>
                  </a:ext>
                </a:extLst>
              </a:tr>
              <a:tr h="340183">
                <a:tc>
                  <a:txBody>
                    <a:bodyPr/>
                    <a:lstStyle/>
                    <a:p>
                      <a:pPr algn="ctr" fontAlgn="ctr"/>
                      <a:r>
                        <a:rPr lang="en-US" sz="1100" b="1" i="0" u="none" strike="noStrike">
                          <a:solidFill>
                            <a:srgbClr val="000000"/>
                          </a:solidFill>
                          <a:effectLst/>
                          <a:latin typeface="Calibri" panose="020F0502020204030204" pitchFamily="34" charset="0"/>
                        </a:rPr>
                        <a:t>FY22 Q2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Calibri" panose="020F0502020204030204" pitchFamily="34" charset="0"/>
                        </a:rPr>
                        <a:t>97%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49463250"/>
                  </a:ext>
                </a:extLst>
              </a:tr>
            </a:tbl>
          </a:graphicData>
        </a:graphic>
      </p:graphicFrame>
      <p:sp>
        <p:nvSpPr>
          <p:cNvPr id="49" name="TextBox 48">
            <a:extLst>
              <a:ext uri="{FF2B5EF4-FFF2-40B4-BE49-F238E27FC236}">
                <a16:creationId xmlns:a16="http://schemas.microsoft.com/office/drawing/2014/main" id="{7EB32C89-C969-4B53-8BFE-A85CBE0F0CE7}"/>
              </a:ext>
            </a:extLst>
          </p:cNvPr>
          <p:cNvSpPr txBox="1"/>
          <p:nvPr/>
        </p:nvSpPr>
        <p:spPr>
          <a:xfrm>
            <a:off x="5439598" y="1326532"/>
            <a:ext cx="1392459" cy="1200329"/>
          </a:xfrm>
          <a:prstGeom prst="rect">
            <a:avLst/>
          </a:prstGeom>
          <a:noFill/>
          <a:ln>
            <a:solidFill>
              <a:schemeClr val="accent1"/>
            </a:solidFill>
          </a:ln>
        </p:spPr>
        <p:txBody>
          <a:bodyPr wrap="square" rtlCol="0">
            <a:spAutoFit/>
          </a:bodyPr>
          <a:lstStyle/>
          <a:p>
            <a:pPr algn="ctr"/>
            <a:r>
              <a:rPr lang="en-US" sz="1200" dirty="0">
                <a:solidFill>
                  <a:srgbClr val="0070C0"/>
                </a:solidFill>
                <a:latin typeface="Calibri" panose="020F0502020204030204" pitchFamily="34" charset="0"/>
                <a:cs typeface="Calibri" panose="020F0502020204030204" pitchFamily="34" charset="0"/>
              </a:rPr>
              <a:t>High/low acceptance may suggest issues around counseling messages, building rapport with client</a:t>
            </a:r>
          </a:p>
        </p:txBody>
      </p:sp>
      <p:sp>
        <p:nvSpPr>
          <p:cNvPr id="50" name="TextBox 49">
            <a:extLst>
              <a:ext uri="{FF2B5EF4-FFF2-40B4-BE49-F238E27FC236}">
                <a16:creationId xmlns:a16="http://schemas.microsoft.com/office/drawing/2014/main" id="{C51BF5D5-98C6-49E9-A482-BAA00AA4DA2B}"/>
              </a:ext>
            </a:extLst>
          </p:cNvPr>
          <p:cNvSpPr txBox="1"/>
          <p:nvPr/>
        </p:nvSpPr>
        <p:spPr>
          <a:xfrm>
            <a:off x="4563777" y="4496009"/>
            <a:ext cx="421284" cy="152884"/>
          </a:xfrm>
          <a:prstGeom prst="rect">
            <a:avLst/>
          </a:prstGeom>
          <a:solidFill>
            <a:schemeClr val="bg1"/>
          </a:solidFill>
          <a:ln>
            <a:solidFill>
              <a:srgbClr val="00B0F0"/>
            </a:solidFill>
          </a:ln>
        </p:spPr>
        <p:txBody>
          <a:bodyPr wrap="square" rtlCol="0" anchor="ctr">
            <a:spAutoFit/>
          </a:bodyPr>
          <a:lstStyle/>
          <a:p>
            <a:pPr algn="ctr"/>
            <a:r>
              <a:rPr lang="en-US" sz="1000" b="1" i="1"/>
              <a:t>89%</a:t>
            </a:r>
          </a:p>
        </p:txBody>
      </p:sp>
      <p:sp>
        <p:nvSpPr>
          <p:cNvPr id="51" name="TextBox 50">
            <a:extLst>
              <a:ext uri="{FF2B5EF4-FFF2-40B4-BE49-F238E27FC236}">
                <a16:creationId xmlns:a16="http://schemas.microsoft.com/office/drawing/2014/main" id="{45672243-EB19-43D8-97DA-448EA4066442}"/>
              </a:ext>
            </a:extLst>
          </p:cNvPr>
          <p:cNvSpPr txBox="1"/>
          <p:nvPr/>
        </p:nvSpPr>
        <p:spPr>
          <a:xfrm>
            <a:off x="5033593" y="4377799"/>
            <a:ext cx="421284" cy="152884"/>
          </a:xfrm>
          <a:prstGeom prst="rect">
            <a:avLst/>
          </a:prstGeom>
          <a:solidFill>
            <a:schemeClr val="bg1"/>
          </a:solidFill>
          <a:ln>
            <a:solidFill>
              <a:srgbClr val="FF6600"/>
            </a:solidFill>
          </a:ln>
        </p:spPr>
        <p:txBody>
          <a:bodyPr wrap="square" rtlCol="0" anchor="ctr">
            <a:spAutoFit/>
          </a:bodyPr>
          <a:lstStyle/>
          <a:p>
            <a:pPr algn="ctr"/>
            <a:r>
              <a:rPr lang="en-US" sz="1000" b="1" i="1"/>
              <a:t>91%</a:t>
            </a:r>
          </a:p>
        </p:txBody>
      </p:sp>
      <p:sp>
        <p:nvSpPr>
          <p:cNvPr id="52" name="TextBox 51">
            <a:extLst>
              <a:ext uri="{FF2B5EF4-FFF2-40B4-BE49-F238E27FC236}">
                <a16:creationId xmlns:a16="http://schemas.microsoft.com/office/drawing/2014/main" id="{FEEC583D-EA22-4B51-BEEC-AA372164DDD5}"/>
              </a:ext>
            </a:extLst>
          </p:cNvPr>
          <p:cNvSpPr txBox="1"/>
          <p:nvPr/>
        </p:nvSpPr>
        <p:spPr>
          <a:xfrm>
            <a:off x="5831285" y="4781697"/>
            <a:ext cx="421283" cy="138985"/>
          </a:xfrm>
          <a:prstGeom prst="rect">
            <a:avLst/>
          </a:prstGeom>
          <a:solidFill>
            <a:schemeClr val="bg1"/>
          </a:solidFill>
          <a:ln>
            <a:solidFill>
              <a:srgbClr val="00B0F0"/>
            </a:solidFill>
          </a:ln>
        </p:spPr>
        <p:txBody>
          <a:bodyPr wrap="square" rtlCol="0" anchor="ctr">
            <a:spAutoFit/>
          </a:bodyPr>
          <a:lstStyle/>
          <a:p>
            <a:pPr algn="ctr"/>
            <a:r>
              <a:rPr lang="en-US" sz="1000" b="1" i="1"/>
              <a:t>86%</a:t>
            </a:r>
          </a:p>
        </p:txBody>
      </p:sp>
      <p:sp>
        <p:nvSpPr>
          <p:cNvPr id="53" name="TextBox 52">
            <a:extLst>
              <a:ext uri="{FF2B5EF4-FFF2-40B4-BE49-F238E27FC236}">
                <a16:creationId xmlns:a16="http://schemas.microsoft.com/office/drawing/2014/main" id="{A9871D00-2686-497C-87B6-AA65DAC76BA5}"/>
              </a:ext>
            </a:extLst>
          </p:cNvPr>
          <p:cNvSpPr txBox="1"/>
          <p:nvPr/>
        </p:nvSpPr>
        <p:spPr>
          <a:xfrm>
            <a:off x="6310591" y="4684045"/>
            <a:ext cx="421283" cy="138985"/>
          </a:xfrm>
          <a:prstGeom prst="rect">
            <a:avLst/>
          </a:prstGeom>
          <a:solidFill>
            <a:schemeClr val="bg1"/>
          </a:solidFill>
          <a:ln>
            <a:solidFill>
              <a:srgbClr val="FF6600"/>
            </a:solidFill>
          </a:ln>
        </p:spPr>
        <p:txBody>
          <a:bodyPr wrap="square" rtlCol="0" anchor="ctr">
            <a:spAutoFit/>
          </a:bodyPr>
          <a:lstStyle/>
          <a:p>
            <a:pPr algn="ctr"/>
            <a:r>
              <a:rPr lang="en-US" sz="1000" b="1" i="1"/>
              <a:t>93%</a:t>
            </a:r>
          </a:p>
        </p:txBody>
      </p:sp>
      <p:sp>
        <p:nvSpPr>
          <p:cNvPr id="57" name="TextBox 56">
            <a:extLst>
              <a:ext uri="{FF2B5EF4-FFF2-40B4-BE49-F238E27FC236}">
                <a16:creationId xmlns:a16="http://schemas.microsoft.com/office/drawing/2014/main" id="{B2059546-8D7C-4FE5-BC59-AE9EBA0F5250}"/>
              </a:ext>
            </a:extLst>
          </p:cNvPr>
          <p:cNvSpPr txBox="1"/>
          <p:nvPr/>
        </p:nvSpPr>
        <p:spPr>
          <a:xfrm>
            <a:off x="7221424" y="4967426"/>
            <a:ext cx="348168" cy="152884"/>
          </a:xfrm>
          <a:prstGeom prst="rect">
            <a:avLst/>
          </a:prstGeom>
          <a:solidFill>
            <a:schemeClr val="bg1"/>
          </a:solidFill>
          <a:ln>
            <a:solidFill>
              <a:srgbClr val="00B0F0"/>
            </a:solidFill>
          </a:ln>
        </p:spPr>
        <p:txBody>
          <a:bodyPr wrap="square" rtlCol="0" anchor="ctr">
            <a:spAutoFit/>
          </a:bodyPr>
          <a:lstStyle/>
          <a:p>
            <a:pPr algn="ctr"/>
            <a:r>
              <a:rPr lang="en-US" sz="1000" b="1" i="1"/>
              <a:t>1.2</a:t>
            </a:r>
          </a:p>
        </p:txBody>
      </p:sp>
      <p:sp>
        <p:nvSpPr>
          <p:cNvPr id="58" name="TextBox 57">
            <a:extLst>
              <a:ext uri="{FF2B5EF4-FFF2-40B4-BE49-F238E27FC236}">
                <a16:creationId xmlns:a16="http://schemas.microsoft.com/office/drawing/2014/main" id="{27C3D90E-0960-4DAB-8C5C-C4DBF2559522}"/>
              </a:ext>
            </a:extLst>
          </p:cNvPr>
          <p:cNvSpPr txBox="1"/>
          <p:nvPr/>
        </p:nvSpPr>
        <p:spPr>
          <a:xfrm>
            <a:off x="7630854" y="4967426"/>
            <a:ext cx="348168" cy="152884"/>
          </a:xfrm>
          <a:prstGeom prst="rect">
            <a:avLst/>
          </a:prstGeom>
          <a:solidFill>
            <a:schemeClr val="bg1"/>
          </a:solidFill>
          <a:ln>
            <a:solidFill>
              <a:srgbClr val="FF6600"/>
            </a:solidFill>
          </a:ln>
        </p:spPr>
        <p:txBody>
          <a:bodyPr wrap="square" rtlCol="0" anchor="ctr">
            <a:spAutoFit/>
          </a:bodyPr>
          <a:lstStyle/>
          <a:p>
            <a:pPr algn="ctr"/>
            <a:r>
              <a:rPr lang="en-US" sz="1000" b="1" i="1"/>
              <a:t>1.2</a:t>
            </a:r>
          </a:p>
        </p:txBody>
      </p:sp>
      <p:sp>
        <p:nvSpPr>
          <p:cNvPr id="59" name="TextBox 58">
            <a:extLst>
              <a:ext uri="{FF2B5EF4-FFF2-40B4-BE49-F238E27FC236}">
                <a16:creationId xmlns:a16="http://schemas.microsoft.com/office/drawing/2014/main" id="{E06888CE-417D-43B4-841A-7CC8AADBEBCB}"/>
              </a:ext>
            </a:extLst>
          </p:cNvPr>
          <p:cNvSpPr txBox="1"/>
          <p:nvPr/>
        </p:nvSpPr>
        <p:spPr>
          <a:xfrm>
            <a:off x="9718896" y="5572974"/>
            <a:ext cx="421284" cy="152884"/>
          </a:xfrm>
          <a:prstGeom prst="rect">
            <a:avLst/>
          </a:prstGeom>
          <a:solidFill>
            <a:schemeClr val="bg1"/>
          </a:solidFill>
          <a:ln>
            <a:solidFill>
              <a:srgbClr val="00B0F0"/>
            </a:solidFill>
          </a:ln>
        </p:spPr>
        <p:txBody>
          <a:bodyPr wrap="square" rtlCol="0" anchor="ctr">
            <a:spAutoFit/>
          </a:bodyPr>
          <a:lstStyle/>
          <a:p>
            <a:pPr algn="ctr"/>
            <a:r>
              <a:rPr lang="en-US" sz="1000" b="1" i="1"/>
              <a:t>28%</a:t>
            </a:r>
          </a:p>
        </p:txBody>
      </p:sp>
      <p:sp>
        <p:nvSpPr>
          <p:cNvPr id="60" name="TextBox 59">
            <a:extLst>
              <a:ext uri="{FF2B5EF4-FFF2-40B4-BE49-F238E27FC236}">
                <a16:creationId xmlns:a16="http://schemas.microsoft.com/office/drawing/2014/main" id="{10261D12-2A62-4D80-890F-BC66ACD76EB1}"/>
              </a:ext>
            </a:extLst>
          </p:cNvPr>
          <p:cNvSpPr txBox="1"/>
          <p:nvPr/>
        </p:nvSpPr>
        <p:spPr>
          <a:xfrm>
            <a:off x="10123516" y="5347933"/>
            <a:ext cx="421284" cy="152884"/>
          </a:xfrm>
          <a:prstGeom prst="rect">
            <a:avLst/>
          </a:prstGeom>
          <a:solidFill>
            <a:schemeClr val="bg1"/>
          </a:solidFill>
          <a:ln>
            <a:solidFill>
              <a:srgbClr val="FF6600"/>
            </a:solidFill>
          </a:ln>
        </p:spPr>
        <p:txBody>
          <a:bodyPr wrap="square" rtlCol="0" anchor="ctr">
            <a:spAutoFit/>
          </a:bodyPr>
          <a:lstStyle/>
          <a:p>
            <a:pPr algn="ctr"/>
            <a:r>
              <a:rPr lang="en-US" sz="1000" b="1" i="1"/>
              <a:t>30%</a:t>
            </a:r>
          </a:p>
        </p:txBody>
      </p:sp>
      <p:sp>
        <p:nvSpPr>
          <p:cNvPr id="61" name="TextBox 60">
            <a:extLst>
              <a:ext uri="{FF2B5EF4-FFF2-40B4-BE49-F238E27FC236}">
                <a16:creationId xmlns:a16="http://schemas.microsoft.com/office/drawing/2014/main" id="{62630FD9-B40F-4FB2-B340-2DD532CE884B}"/>
              </a:ext>
            </a:extLst>
          </p:cNvPr>
          <p:cNvSpPr txBox="1"/>
          <p:nvPr/>
        </p:nvSpPr>
        <p:spPr>
          <a:xfrm>
            <a:off x="8434628" y="5231448"/>
            <a:ext cx="421283" cy="168172"/>
          </a:xfrm>
          <a:prstGeom prst="rect">
            <a:avLst/>
          </a:prstGeom>
          <a:solidFill>
            <a:schemeClr val="bg1"/>
          </a:solidFill>
          <a:ln>
            <a:solidFill>
              <a:srgbClr val="00B0F0"/>
            </a:solidFill>
          </a:ln>
        </p:spPr>
        <p:txBody>
          <a:bodyPr wrap="square" rtlCol="0" anchor="ctr">
            <a:spAutoFit/>
          </a:bodyPr>
          <a:lstStyle/>
          <a:p>
            <a:pPr algn="ctr"/>
            <a:r>
              <a:rPr lang="en-US" sz="1000" b="1" i="1"/>
              <a:t>87%</a:t>
            </a:r>
          </a:p>
        </p:txBody>
      </p:sp>
      <p:sp>
        <p:nvSpPr>
          <p:cNvPr id="62" name="TextBox 61">
            <a:extLst>
              <a:ext uri="{FF2B5EF4-FFF2-40B4-BE49-F238E27FC236}">
                <a16:creationId xmlns:a16="http://schemas.microsoft.com/office/drawing/2014/main" id="{FF1B5005-EA26-4705-9595-A334CF9EB701}"/>
              </a:ext>
            </a:extLst>
          </p:cNvPr>
          <p:cNvSpPr txBox="1"/>
          <p:nvPr/>
        </p:nvSpPr>
        <p:spPr>
          <a:xfrm>
            <a:off x="8845366" y="5063276"/>
            <a:ext cx="421283" cy="168172"/>
          </a:xfrm>
          <a:prstGeom prst="rect">
            <a:avLst/>
          </a:prstGeom>
          <a:solidFill>
            <a:schemeClr val="bg1"/>
          </a:solidFill>
          <a:ln>
            <a:solidFill>
              <a:srgbClr val="FF6600"/>
            </a:solidFill>
          </a:ln>
        </p:spPr>
        <p:txBody>
          <a:bodyPr wrap="square" rtlCol="0" anchor="ctr">
            <a:spAutoFit/>
          </a:bodyPr>
          <a:lstStyle/>
          <a:p>
            <a:pPr algn="ctr"/>
            <a:r>
              <a:rPr lang="en-US" sz="1000" b="1" i="1"/>
              <a:t>94%</a:t>
            </a:r>
          </a:p>
        </p:txBody>
      </p:sp>
      <p:sp>
        <p:nvSpPr>
          <p:cNvPr id="63" name="TextBox 62">
            <a:extLst>
              <a:ext uri="{FF2B5EF4-FFF2-40B4-BE49-F238E27FC236}">
                <a16:creationId xmlns:a16="http://schemas.microsoft.com/office/drawing/2014/main" id="{7496E520-1CA4-49D1-85AD-3F12A8316998}"/>
              </a:ext>
            </a:extLst>
          </p:cNvPr>
          <p:cNvSpPr txBox="1"/>
          <p:nvPr/>
        </p:nvSpPr>
        <p:spPr>
          <a:xfrm>
            <a:off x="11005132" y="5744299"/>
            <a:ext cx="421283" cy="168172"/>
          </a:xfrm>
          <a:prstGeom prst="rect">
            <a:avLst/>
          </a:prstGeom>
          <a:solidFill>
            <a:schemeClr val="bg1"/>
          </a:solidFill>
          <a:ln>
            <a:solidFill>
              <a:srgbClr val="00B0F0"/>
            </a:solidFill>
          </a:ln>
        </p:spPr>
        <p:txBody>
          <a:bodyPr wrap="square" rtlCol="0" anchor="ctr">
            <a:spAutoFit/>
          </a:bodyPr>
          <a:lstStyle/>
          <a:p>
            <a:pPr algn="ctr"/>
            <a:r>
              <a:rPr lang="en-US" sz="1000" b="1" i="1"/>
              <a:t>95%</a:t>
            </a:r>
          </a:p>
        </p:txBody>
      </p:sp>
      <p:sp>
        <p:nvSpPr>
          <p:cNvPr id="64" name="TextBox 63">
            <a:extLst>
              <a:ext uri="{FF2B5EF4-FFF2-40B4-BE49-F238E27FC236}">
                <a16:creationId xmlns:a16="http://schemas.microsoft.com/office/drawing/2014/main" id="{1C82DB16-BB45-40A6-8650-2D1890B3B2E2}"/>
              </a:ext>
            </a:extLst>
          </p:cNvPr>
          <p:cNvSpPr txBox="1"/>
          <p:nvPr/>
        </p:nvSpPr>
        <p:spPr>
          <a:xfrm>
            <a:off x="11407785" y="5499432"/>
            <a:ext cx="421283" cy="168172"/>
          </a:xfrm>
          <a:prstGeom prst="rect">
            <a:avLst/>
          </a:prstGeom>
          <a:solidFill>
            <a:schemeClr val="bg1"/>
          </a:solidFill>
          <a:ln>
            <a:solidFill>
              <a:srgbClr val="FF6600"/>
            </a:solidFill>
          </a:ln>
        </p:spPr>
        <p:txBody>
          <a:bodyPr wrap="square" rtlCol="0" anchor="ctr">
            <a:spAutoFit/>
          </a:bodyPr>
          <a:lstStyle/>
          <a:p>
            <a:pPr algn="ctr"/>
            <a:r>
              <a:rPr lang="en-US" sz="1000" b="1" i="1"/>
              <a:t>97%</a:t>
            </a:r>
          </a:p>
        </p:txBody>
      </p:sp>
      <p:sp>
        <p:nvSpPr>
          <p:cNvPr id="2" name="Arrow: Right 1">
            <a:extLst>
              <a:ext uri="{FF2B5EF4-FFF2-40B4-BE49-F238E27FC236}">
                <a16:creationId xmlns:a16="http://schemas.microsoft.com/office/drawing/2014/main" id="{70F2DF35-9CF4-43AE-9FC1-8490A610EFB8}"/>
              </a:ext>
            </a:extLst>
          </p:cNvPr>
          <p:cNvSpPr/>
          <p:nvPr/>
        </p:nvSpPr>
        <p:spPr>
          <a:xfrm>
            <a:off x="4101615" y="4487049"/>
            <a:ext cx="407629" cy="179609"/>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rrow: Right 36">
            <a:extLst>
              <a:ext uri="{FF2B5EF4-FFF2-40B4-BE49-F238E27FC236}">
                <a16:creationId xmlns:a16="http://schemas.microsoft.com/office/drawing/2014/main" id="{B574AD53-30EC-435A-BAD6-37E1E92DADE2}"/>
              </a:ext>
            </a:extLst>
          </p:cNvPr>
          <p:cNvSpPr/>
          <p:nvPr/>
        </p:nvSpPr>
        <p:spPr>
          <a:xfrm>
            <a:off x="5363540" y="4761384"/>
            <a:ext cx="407629" cy="179609"/>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Right 38">
            <a:extLst>
              <a:ext uri="{FF2B5EF4-FFF2-40B4-BE49-F238E27FC236}">
                <a16:creationId xmlns:a16="http://schemas.microsoft.com/office/drawing/2014/main" id="{FDBCEC70-0CF4-4CE4-ABA8-DA96A5A1EBBF}"/>
              </a:ext>
            </a:extLst>
          </p:cNvPr>
          <p:cNvSpPr/>
          <p:nvPr/>
        </p:nvSpPr>
        <p:spPr>
          <a:xfrm>
            <a:off x="6630499" y="4967427"/>
            <a:ext cx="529663" cy="152883"/>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Arrow: Right 39">
            <a:extLst>
              <a:ext uri="{FF2B5EF4-FFF2-40B4-BE49-F238E27FC236}">
                <a16:creationId xmlns:a16="http://schemas.microsoft.com/office/drawing/2014/main" id="{B445FF6E-A2D4-42D2-8BF9-14B22A4E32EC}"/>
              </a:ext>
            </a:extLst>
          </p:cNvPr>
          <p:cNvSpPr/>
          <p:nvPr/>
        </p:nvSpPr>
        <p:spPr>
          <a:xfrm>
            <a:off x="7904963" y="5214314"/>
            <a:ext cx="421283" cy="152884"/>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row: Right 40">
            <a:extLst>
              <a:ext uri="{FF2B5EF4-FFF2-40B4-BE49-F238E27FC236}">
                <a16:creationId xmlns:a16="http://schemas.microsoft.com/office/drawing/2014/main" id="{4828DF40-73C0-4DD6-A47C-12781B34EAED}"/>
              </a:ext>
            </a:extLst>
          </p:cNvPr>
          <p:cNvSpPr/>
          <p:nvPr/>
        </p:nvSpPr>
        <p:spPr>
          <a:xfrm>
            <a:off x="9193426" y="5541268"/>
            <a:ext cx="421283" cy="152884"/>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Arrow: Right 41">
            <a:extLst>
              <a:ext uri="{FF2B5EF4-FFF2-40B4-BE49-F238E27FC236}">
                <a16:creationId xmlns:a16="http://schemas.microsoft.com/office/drawing/2014/main" id="{7D0B1811-9AB0-46DC-9A60-82351309AFD3}"/>
              </a:ext>
            </a:extLst>
          </p:cNvPr>
          <p:cNvSpPr/>
          <p:nvPr/>
        </p:nvSpPr>
        <p:spPr>
          <a:xfrm>
            <a:off x="10469548" y="5759587"/>
            <a:ext cx="421283" cy="152884"/>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0776699"/>
      </p:ext>
    </p:extLst>
  </p:cSld>
  <p:clrMapOvr>
    <a:masterClrMapping/>
  </p:clrMapOvr>
  <mc:AlternateContent xmlns:mc="http://schemas.openxmlformats.org/markup-compatibility/2006" xmlns:p14="http://schemas.microsoft.com/office/powerpoint/2010/main">
    <mc:Choice Requires="p14">
      <p:transition spd="slow" p14:dur="2000" advTm="213609"/>
    </mc:Choice>
    <mc:Fallback xmlns="">
      <p:transition spd="slow" advTm="21360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4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E18D4-9562-22AA-1566-3DF7F8232B6E}"/>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E3BDB99-416A-FE50-5D62-6A68F6D5745D}"/>
              </a:ext>
            </a:extLst>
          </p:cNvPr>
          <p:cNvSpPr>
            <a:spLocks noGrp="1"/>
          </p:cNvSpPr>
          <p:nvPr>
            <p:ph type="body" sz="quarter" idx="14"/>
          </p:nvPr>
        </p:nvSpPr>
        <p:spPr>
          <a:xfrm>
            <a:off x="389336" y="2584126"/>
            <a:ext cx="11413328" cy="1170726"/>
          </a:xfrm>
        </p:spPr>
        <p:txBody>
          <a:bodyPr vert="horz" lIns="0" tIns="0" rIns="0" bIns="0" rtlCol="0" anchor="t">
            <a:noAutofit/>
          </a:bodyPr>
          <a:lstStyle/>
          <a:p>
            <a:r>
              <a:rPr lang="en-US" sz="6400" i="0" dirty="0">
                <a:latin typeface="Arial"/>
                <a:cs typeface="Arial"/>
              </a:rPr>
              <a:t>Network-based testing services reporting tools</a:t>
            </a:r>
            <a:endParaRPr lang="en-US" dirty="0"/>
          </a:p>
        </p:txBody>
      </p:sp>
    </p:spTree>
    <p:extLst>
      <p:ext uri="{BB962C8B-B14F-4D97-AF65-F5344CB8AC3E}">
        <p14:creationId xmlns:p14="http://schemas.microsoft.com/office/powerpoint/2010/main" val="42525216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D057A6C-1F5F-4602-8704-105664AE60D6}"/>
              </a:ext>
            </a:extLst>
          </p:cNvPr>
          <p:cNvSpPr txBox="1">
            <a:spLocks/>
          </p:cNvSpPr>
          <p:nvPr/>
        </p:nvSpPr>
        <p:spPr>
          <a:xfrm>
            <a:off x="0" y="-6025"/>
            <a:ext cx="12192000" cy="826295"/>
          </a:xfrm>
          <a:prstGeom prst="rect">
            <a:avLst/>
          </a:prstGeom>
          <a:solidFill>
            <a:schemeClr val="accent1"/>
          </a:solidFill>
          <a:ln>
            <a:noFill/>
          </a:ln>
        </p:spPr>
        <p:txBody>
          <a:bodyPr vert="horz" lIns="91440" tIns="45720" rIns="91440" bIns="45720" rtlCol="0" anchor="ctr">
            <a:no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800" b="1" i="0" u="none" strike="noStrike" kern="1200" cap="none" spc="-120" normalizeH="0" baseline="0" noProof="0" dirty="0">
                <a:ln>
                  <a:noFill/>
                </a:ln>
                <a:solidFill>
                  <a:prstClr val="white"/>
                </a:solidFill>
                <a:effectLst/>
                <a:uLnTx/>
                <a:uFillTx/>
                <a:latin typeface="Calibri Light" panose="020F0302020204030204"/>
                <a:ea typeface="+mj-ea"/>
                <a:cs typeface="+mj-cs"/>
              </a:rPr>
              <a:t>Country </a:t>
            </a:r>
            <a:r>
              <a:rPr lang="en-US" sz="2800" b="1" dirty="0">
                <a:solidFill>
                  <a:prstClr val="white"/>
                </a:solidFill>
                <a:latin typeface="Calibri Light" panose="020F0302020204030204"/>
              </a:rPr>
              <a:t>example</a:t>
            </a:r>
            <a:r>
              <a:rPr kumimoji="0" lang="en-US" sz="2800" b="0" i="0" u="none" strike="noStrike" kern="1200" cap="none" spc="-120" normalizeH="0" baseline="0" noProof="0" dirty="0">
                <a:ln>
                  <a:noFill/>
                </a:ln>
                <a:solidFill>
                  <a:prstClr val="white"/>
                </a:solidFill>
                <a:effectLst/>
                <a:uLnTx/>
                <a:uFillTx/>
                <a:latin typeface="Calibri Light" panose="020F0302020204030204"/>
                <a:ea typeface="+mj-ea"/>
                <a:cs typeface="+mj-cs"/>
              </a:rPr>
              <a:t>: Tanzania, </a:t>
            </a:r>
            <a:r>
              <a:rPr lang="en-US" sz="2800" dirty="0">
                <a:solidFill>
                  <a:prstClr val="white"/>
                </a:solidFill>
                <a:latin typeface="Calibri Light" panose="020F0302020204030204"/>
              </a:rPr>
              <a:t>register</a:t>
            </a:r>
            <a:r>
              <a:rPr kumimoji="0" lang="en-US" sz="2800" b="0" i="0" u="none" strike="noStrike" kern="1200" cap="none" spc="-120" normalizeH="0" baseline="0" noProof="0" dirty="0">
                <a:ln>
                  <a:noFill/>
                </a:ln>
                <a:solidFill>
                  <a:prstClr val="white"/>
                </a:solidFill>
                <a:effectLst/>
                <a:uLnTx/>
                <a:uFillTx/>
                <a:latin typeface="Calibri Light" panose="020F0302020204030204"/>
                <a:ea typeface="+mj-ea"/>
                <a:cs typeface="+mj-cs"/>
              </a:rPr>
              <a:t> with </a:t>
            </a:r>
            <a:r>
              <a:rPr lang="en-US" sz="2800" dirty="0">
                <a:solidFill>
                  <a:prstClr val="white"/>
                </a:solidFill>
                <a:latin typeface="Calibri Light" panose="020F0302020204030204"/>
              </a:rPr>
              <a:t>page</a:t>
            </a:r>
            <a:r>
              <a:rPr kumimoji="0" lang="en-US" sz="2800" b="0" i="0" u="none" strike="noStrike" kern="1200" cap="none" spc="-120" normalizeH="0" baseline="0" noProof="0" dirty="0">
                <a:ln>
                  <a:noFill/>
                </a:ln>
                <a:solidFill>
                  <a:prstClr val="white"/>
                </a:solidFill>
                <a:effectLst/>
                <a:uLnTx/>
                <a:uFillTx/>
                <a:latin typeface="Calibri Light" panose="020F0302020204030204"/>
                <a:ea typeface="+mj-ea"/>
                <a:cs typeface="+mj-cs"/>
              </a:rPr>
              <a:t> </a:t>
            </a:r>
            <a:r>
              <a:rPr lang="en-US" sz="2800" dirty="0">
                <a:solidFill>
                  <a:prstClr val="white"/>
                </a:solidFill>
                <a:latin typeface="Calibri Light" panose="020F0302020204030204"/>
              </a:rPr>
              <a:t>totals</a:t>
            </a:r>
            <a:r>
              <a:rPr kumimoji="0" lang="en-US" sz="2800" b="0" i="0" u="none" strike="noStrike" kern="1200" cap="none" spc="-120" normalizeH="0" baseline="0" noProof="0" dirty="0">
                <a:ln>
                  <a:noFill/>
                </a:ln>
                <a:solidFill>
                  <a:prstClr val="white"/>
                </a:solidFill>
                <a:effectLst/>
                <a:uLnTx/>
                <a:uFillTx/>
                <a:latin typeface="Calibri Light" panose="020F0302020204030204"/>
                <a:ea typeface="+mj-ea"/>
                <a:cs typeface="+mj-cs"/>
              </a:rPr>
              <a:t> </a:t>
            </a:r>
            <a:r>
              <a:rPr lang="en-US" sz="2800" dirty="0">
                <a:solidFill>
                  <a:prstClr val="white"/>
                </a:solidFill>
                <a:latin typeface="Calibri Light" panose="020F0302020204030204"/>
              </a:rPr>
              <a:t>allows</a:t>
            </a:r>
            <a:r>
              <a:rPr kumimoji="0" lang="en-US" sz="2800" b="0" i="0" u="none" strike="noStrike" kern="1200" cap="none" spc="-120" normalizeH="0" baseline="0" noProof="0" dirty="0">
                <a:ln>
                  <a:noFill/>
                </a:ln>
                <a:solidFill>
                  <a:prstClr val="white"/>
                </a:solidFill>
                <a:effectLst/>
                <a:uLnTx/>
                <a:uFillTx/>
                <a:latin typeface="Calibri Light" panose="020F0302020204030204"/>
                <a:ea typeface="+mj-ea"/>
                <a:cs typeface="+mj-cs"/>
              </a:rPr>
              <a:t> </a:t>
            </a:r>
            <a:r>
              <a:rPr lang="en-US" sz="2800" dirty="0">
                <a:solidFill>
                  <a:prstClr val="white"/>
                </a:solidFill>
                <a:latin typeface="Calibri Light" panose="020F0302020204030204"/>
              </a:rPr>
              <a:t>reporting</a:t>
            </a:r>
            <a:r>
              <a:rPr kumimoji="0" lang="en-US" sz="2800" b="0" i="0" u="none" strike="noStrike" kern="1200" cap="none" spc="-120" normalizeH="0" baseline="0" noProof="0" dirty="0">
                <a:ln>
                  <a:noFill/>
                </a:ln>
                <a:solidFill>
                  <a:prstClr val="white"/>
                </a:solidFill>
                <a:effectLst/>
                <a:uLnTx/>
                <a:uFillTx/>
                <a:latin typeface="Calibri Light" panose="020F0302020204030204"/>
                <a:ea typeface="+mj-ea"/>
                <a:cs typeface="+mj-cs"/>
              </a:rPr>
              <a:t> on </a:t>
            </a:r>
            <a:r>
              <a:rPr lang="en-US" sz="2800" dirty="0">
                <a:solidFill>
                  <a:prstClr val="white"/>
                </a:solidFill>
                <a:latin typeface="Calibri Light" panose="020F0302020204030204"/>
              </a:rPr>
              <a:t>testing</a:t>
            </a:r>
            <a:r>
              <a:rPr kumimoji="0" lang="en-US" sz="2800" b="0" i="0" u="none" strike="noStrike" kern="1200" cap="none" spc="-120" normalizeH="0" baseline="0" noProof="0" dirty="0">
                <a:ln>
                  <a:noFill/>
                </a:ln>
                <a:solidFill>
                  <a:prstClr val="white"/>
                </a:solidFill>
                <a:effectLst/>
                <a:uLnTx/>
                <a:uFillTx/>
                <a:latin typeface="Calibri Light" panose="020F0302020204030204"/>
                <a:ea typeface="+mj-ea"/>
                <a:cs typeface="+mj-cs"/>
              </a:rPr>
              <a:t> </a:t>
            </a:r>
            <a:r>
              <a:rPr lang="en-US" sz="2800" dirty="0">
                <a:solidFill>
                  <a:prstClr val="white"/>
                </a:solidFill>
                <a:latin typeface="Calibri Light" panose="020F0302020204030204"/>
              </a:rPr>
              <a:t>cascade</a:t>
            </a:r>
            <a:endParaRPr kumimoji="0" lang="en-US" sz="2800" b="0" i="0" u="none" strike="noStrike" kern="1200" cap="none" spc="-120" normalizeH="0" baseline="0" noProof="0" dirty="0">
              <a:ln>
                <a:noFill/>
              </a:ln>
              <a:solidFill>
                <a:prstClr val="white"/>
              </a:solidFill>
              <a:effectLst/>
              <a:uLnTx/>
              <a:uFillTx/>
              <a:latin typeface="Calibri Light" panose="020F0302020204030204"/>
              <a:ea typeface="+mj-ea"/>
              <a:cs typeface="+mj-cs"/>
            </a:endParaRPr>
          </a:p>
        </p:txBody>
      </p:sp>
      <p:sp>
        <p:nvSpPr>
          <p:cNvPr id="6" name="Rectangle 5">
            <a:extLst>
              <a:ext uri="{FF2B5EF4-FFF2-40B4-BE49-F238E27FC236}">
                <a16:creationId xmlns:a16="http://schemas.microsoft.com/office/drawing/2014/main" id="{4ABC7389-EE27-441E-A30D-7FECDF10CF90}"/>
              </a:ext>
            </a:extLst>
          </p:cNvPr>
          <p:cNvSpPr/>
          <p:nvPr/>
        </p:nvSpPr>
        <p:spPr>
          <a:xfrm>
            <a:off x="502774" y="4596428"/>
            <a:ext cx="4324350" cy="1354217"/>
          </a:xfrm>
          <a:prstGeom prst="rect">
            <a:avLst/>
          </a:prstGeom>
        </p:spPr>
        <p:txBody>
          <a:bodyPr wrap="square">
            <a:spAutoFit/>
          </a:bodyPr>
          <a:lstStyle/>
          <a:p>
            <a:pPr marL="256032" marR="0" lvl="1"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Calibri" panose="020F0502020204030204" pitchFamily="34" charset="0"/>
                <a:ea typeface="+mn-ea"/>
                <a:cs typeface="+mn-cs"/>
              </a:rPr>
              <a:t>Page Totals for:</a:t>
            </a:r>
          </a:p>
          <a:p>
            <a:pPr marL="424307" marR="0" lvl="1" indent="-168275"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partners/children identified</a:t>
            </a:r>
          </a:p>
          <a:p>
            <a:pPr marL="424307" marR="0" lvl="1" indent="-168275"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 partners/children tested</a:t>
            </a:r>
          </a:p>
          <a:p>
            <a:pPr marL="424307" marR="0" lvl="1" indent="-168275"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partners/children diagnosed</a:t>
            </a:r>
          </a:p>
          <a:p>
            <a:pPr marL="424307" marR="0" lvl="1" indent="-168275"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 partners/children linked to HIV treatment</a:t>
            </a:r>
          </a:p>
        </p:txBody>
      </p:sp>
      <p:sp>
        <p:nvSpPr>
          <p:cNvPr id="7" name="Rectangle 6">
            <a:extLst>
              <a:ext uri="{FF2B5EF4-FFF2-40B4-BE49-F238E27FC236}">
                <a16:creationId xmlns:a16="http://schemas.microsoft.com/office/drawing/2014/main" id="{069D8641-1060-4B9A-8EDC-19F3904885EE}"/>
              </a:ext>
            </a:extLst>
          </p:cNvPr>
          <p:cNvSpPr/>
          <p:nvPr/>
        </p:nvSpPr>
        <p:spPr>
          <a:xfrm>
            <a:off x="4838699" y="811865"/>
            <a:ext cx="3190875" cy="338554"/>
          </a:xfrm>
          <a:prstGeom prst="rect">
            <a:avLst/>
          </a:prstGeom>
          <a:solidFill>
            <a:schemeClr val="bg2"/>
          </a:solidFill>
          <a:ln>
            <a:solidFill>
              <a:schemeClr val="tx1"/>
            </a:solidFill>
          </a:ln>
        </p:spPr>
        <p:txBody>
          <a:bodyPr wrap="square">
            <a:spAutoFit/>
          </a:bodyPr>
          <a:lstStyle/>
          <a:p>
            <a:pPr marL="256032" marR="0" lvl="1"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50B4C8">
                    <a:lumMod val="75000"/>
                  </a:srgbClr>
                </a:solidFill>
                <a:effectLst/>
                <a:uLnTx/>
                <a:uFillTx/>
                <a:latin typeface="Calibri" panose="020F0502020204030204" pitchFamily="34" charset="0"/>
                <a:ea typeface="+mn-ea"/>
                <a:cs typeface="+mn-cs"/>
              </a:rPr>
              <a:t>Example of index client register</a:t>
            </a:r>
          </a:p>
        </p:txBody>
      </p:sp>
      <p:pic>
        <p:nvPicPr>
          <p:cNvPr id="2" name="Picture 1">
            <a:extLst>
              <a:ext uri="{FF2B5EF4-FFF2-40B4-BE49-F238E27FC236}">
                <a16:creationId xmlns:a16="http://schemas.microsoft.com/office/drawing/2014/main" id="{4A4FF618-06E8-DA09-454C-AF8E39D28CA9}"/>
              </a:ext>
            </a:extLst>
          </p:cNvPr>
          <p:cNvPicPr>
            <a:picLocks noChangeAspect="1"/>
          </p:cNvPicPr>
          <p:nvPr/>
        </p:nvPicPr>
        <p:blipFill rotWithShape="1">
          <a:blip r:embed="rId3"/>
          <a:srcRect t="-1" b="50000"/>
          <a:stretch/>
        </p:blipFill>
        <p:spPr>
          <a:xfrm>
            <a:off x="14898" y="1319601"/>
            <a:ext cx="12177102" cy="3147896"/>
          </a:xfrm>
          <a:prstGeom prst="rect">
            <a:avLst/>
          </a:prstGeom>
        </p:spPr>
      </p:pic>
    </p:spTree>
    <p:extLst>
      <p:ext uri="{BB962C8B-B14F-4D97-AF65-F5344CB8AC3E}">
        <p14:creationId xmlns:p14="http://schemas.microsoft.com/office/powerpoint/2010/main" val="1459359032"/>
      </p:ext>
    </p:extLst>
  </p:cSld>
  <p:clrMapOvr>
    <a:masterClrMapping/>
  </p:clrMapOvr>
  <mc:AlternateContent xmlns:mc="http://schemas.openxmlformats.org/markup-compatibility/2006" xmlns:p14="http://schemas.microsoft.com/office/powerpoint/2010/main">
    <mc:Choice Requires="p14">
      <p:transition spd="slow" p14:dur="2000" advTm="23252"/>
    </mc:Choice>
    <mc:Fallback xmlns="">
      <p:transition spd="slow" advTm="23252"/>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D057A6C-1F5F-4602-8704-105664AE60D6}"/>
              </a:ext>
            </a:extLst>
          </p:cNvPr>
          <p:cNvSpPr txBox="1">
            <a:spLocks/>
          </p:cNvSpPr>
          <p:nvPr/>
        </p:nvSpPr>
        <p:spPr>
          <a:xfrm>
            <a:off x="0" y="-6025"/>
            <a:ext cx="12192000" cy="826295"/>
          </a:xfrm>
          <a:prstGeom prst="rect">
            <a:avLst/>
          </a:prstGeom>
          <a:solidFill>
            <a:schemeClr val="accent1"/>
          </a:solidFill>
          <a:ln>
            <a:noFill/>
          </a:ln>
        </p:spPr>
        <p:txBody>
          <a:bodyPr vert="horz" lIns="91440" tIns="45720" rIns="91440" bIns="45720" rtlCol="0" anchor="ctr">
            <a:no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pPr>
              <a:lnSpc>
                <a:spcPct val="120000"/>
              </a:lnSpc>
              <a:defRPr/>
            </a:pPr>
            <a:r>
              <a:rPr kumimoji="0" lang="en-US" sz="3000" b="1" i="0" u="none" strike="noStrike" kern="1200" cap="none" spc="-120" normalizeH="0" baseline="0" noProof="0" dirty="0">
                <a:ln>
                  <a:noFill/>
                </a:ln>
                <a:solidFill>
                  <a:prstClr val="white"/>
                </a:solidFill>
                <a:effectLst/>
                <a:uLnTx/>
                <a:uFillTx/>
                <a:latin typeface="Calibri Light" panose="020F0302020204030204"/>
                <a:ea typeface="+mj-ea"/>
                <a:cs typeface="+mj-cs"/>
              </a:rPr>
              <a:t>Country </a:t>
            </a:r>
            <a:r>
              <a:rPr lang="en-US" sz="3000" b="1" dirty="0">
                <a:solidFill>
                  <a:prstClr val="white"/>
                </a:solidFill>
                <a:latin typeface="Calibri Light" panose="020F0302020204030204"/>
              </a:rPr>
              <a:t>example</a:t>
            </a:r>
            <a:r>
              <a:rPr kumimoji="0" lang="en-US" sz="3000" b="0" i="0" u="none" strike="noStrike" kern="1200" cap="none" spc="-120" normalizeH="0" baseline="0" noProof="0" dirty="0">
                <a:ln>
                  <a:noFill/>
                </a:ln>
                <a:solidFill>
                  <a:prstClr val="white"/>
                </a:solidFill>
                <a:effectLst/>
                <a:uLnTx/>
                <a:uFillTx/>
                <a:latin typeface="Calibri Light" panose="020F0302020204030204"/>
                <a:ea typeface="+mj-ea"/>
                <a:cs typeface="+mj-cs"/>
              </a:rPr>
              <a:t>:</a:t>
            </a:r>
            <a:r>
              <a:rPr kumimoji="0" lang="en-US" sz="3000" b="0" i="0" u="none" strike="noStrike" kern="1200" cap="none" spc="-120" normalizeH="0" baseline="0" noProof="0" dirty="0">
                <a:ln>
                  <a:noFill/>
                </a:ln>
                <a:solidFill>
                  <a:prstClr val="white"/>
                </a:solidFill>
                <a:effectLst/>
                <a:uLnTx/>
                <a:uFillTx/>
                <a:latin typeface="Calibri Light" panose="020F0302020204030204"/>
                <a:ea typeface="+mj-ea"/>
                <a:cs typeface="Calibri"/>
              </a:rPr>
              <a:t> Uganda, </a:t>
            </a:r>
            <a:r>
              <a:rPr lang="en-US" sz="3000" dirty="0">
                <a:solidFill>
                  <a:prstClr val="white"/>
                </a:solidFill>
                <a:latin typeface="Calibri Light" panose="020F0302020204030204"/>
                <a:cs typeface="Calibri"/>
              </a:rPr>
              <a:t>register</a:t>
            </a:r>
            <a:r>
              <a:rPr kumimoji="0" lang="en-US" sz="3000" b="0" i="0" u="none" strike="noStrike" kern="1200" cap="none" spc="-120" normalizeH="0" baseline="0" noProof="0" dirty="0">
                <a:ln>
                  <a:noFill/>
                </a:ln>
                <a:solidFill>
                  <a:prstClr val="white"/>
                </a:solidFill>
                <a:effectLst/>
                <a:uLnTx/>
                <a:uFillTx/>
                <a:latin typeface="Calibri Light" panose="020F0302020204030204"/>
                <a:ea typeface="+mj-ea"/>
                <a:cs typeface="Calibri"/>
              </a:rPr>
              <a:t> allows </a:t>
            </a:r>
            <a:r>
              <a:rPr lang="en-US" sz="3000" dirty="0">
                <a:solidFill>
                  <a:prstClr val="white"/>
                </a:solidFill>
                <a:latin typeface="Calibri Light" panose="020F0302020204030204"/>
                <a:cs typeface="Calibri"/>
              </a:rPr>
              <a:t>tracking</a:t>
            </a:r>
            <a:r>
              <a:rPr kumimoji="0" lang="en-US" sz="3000" b="0" i="0" u="none" strike="noStrike" kern="1200" cap="none" spc="-120" normalizeH="0" baseline="0" noProof="0" dirty="0">
                <a:ln>
                  <a:noFill/>
                </a:ln>
                <a:solidFill>
                  <a:prstClr val="white"/>
                </a:solidFill>
                <a:effectLst/>
                <a:uLnTx/>
                <a:uFillTx/>
                <a:latin typeface="Calibri Light" panose="020F0302020204030204"/>
                <a:ea typeface="+mj-ea"/>
                <a:cs typeface="Calibri"/>
              </a:rPr>
              <a:t> of IPV </a:t>
            </a:r>
            <a:r>
              <a:rPr lang="en-US" sz="3000" dirty="0">
                <a:solidFill>
                  <a:prstClr val="white"/>
                </a:solidFill>
                <a:latin typeface="Calibri Light" panose="020F0302020204030204"/>
                <a:cs typeface="Calibri"/>
              </a:rPr>
              <a:t>risk</a:t>
            </a:r>
            <a:r>
              <a:rPr kumimoji="0" lang="en-US" sz="3000" b="0" i="0" u="none" strike="noStrike" kern="1200" cap="none" spc="-120" normalizeH="0" baseline="0" noProof="0" dirty="0">
                <a:ln>
                  <a:noFill/>
                </a:ln>
                <a:solidFill>
                  <a:prstClr val="white"/>
                </a:solidFill>
                <a:effectLst/>
                <a:uLnTx/>
                <a:uFillTx/>
                <a:latin typeface="Calibri Light" panose="020F0302020204030204"/>
                <a:ea typeface="+mj-ea"/>
                <a:cs typeface="Calibri"/>
              </a:rPr>
              <a:t> </a:t>
            </a:r>
            <a:r>
              <a:rPr lang="en-US" sz="3000" dirty="0">
                <a:solidFill>
                  <a:prstClr val="white"/>
                </a:solidFill>
                <a:latin typeface="Calibri Light" panose="020F0302020204030204"/>
                <a:cs typeface="Calibri"/>
              </a:rPr>
              <a:t>assessment</a:t>
            </a:r>
            <a:endParaRPr lang="en-US">
              <a:solidFill>
                <a:prstClr val="white"/>
              </a:solidFill>
              <a:ea typeface="Calibri Light"/>
              <a:cs typeface="Calibri Light"/>
            </a:endParaRPr>
          </a:p>
        </p:txBody>
      </p:sp>
      <p:pic>
        <p:nvPicPr>
          <p:cNvPr id="4" name="Picture 3">
            <a:extLst>
              <a:ext uri="{FF2B5EF4-FFF2-40B4-BE49-F238E27FC236}">
                <a16:creationId xmlns:a16="http://schemas.microsoft.com/office/drawing/2014/main" id="{3BE4429C-5883-4ACC-927D-0B2591A58933}"/>
              </a:ext>
            </a:extLst>
          </p:cNvPr>
          <p:cNvPicPr>
            <a:picLocks noChangeAspect="1"/>
          </p:cNvPicPr>
          <p:nvPr/>
        </p:nvPicPr>
        <p:blipFill>
          <a:blip r:embed="rId3"/>
          <a:stretch>
            <a:fillRect/>
          </a:stretch>
        </p:blipFill>
        <p:spPr>
          <a:xfrm>
            <a:off x="192398" y="1589086"/>
            <a:ext cx="11248403" cy="3471863"/>
          </a:xfrm>
          <a:prstGeom prst="rect">
            <a:avLst/>
          </a:prstGeom>
        </p:spPr>
      </p:pic>
      <p:pic>
        <p:nvPicPr>
          <p:cNvPr id="5" name="Picture 4">
            <a:extLst>
              <a:ext uri="{FF2B5EF4-FFF2-40B4-BE49-F238E27FC236}">
                <a16:creationId xmlns:a16="http://schemas.microsoft.com/office/drawing/2014/main" id="{5D5DA611-3039-4A2D-A82B-BFD2248B887D}"/>
              </a:ext>
            </a:extLst>
          </p:cNvPr>
          <p:cNvPicPr>
            <a:picLocks noChangeAspect="1"/>
          </p:cNvPicPr>
          <p:nvPr/>
        </p:nvPicPr>
        <p:blipFill>
          <a:blip r:embed="rId4"/>
          <a:stretch>
            <a:fillRect/>
          </a:stretch>
        </p:blipFill>
        <p:spPr>
          <a:xfrm>
            <a:off x="41991" y="5168900"/>
            <a:ext cx="11927040" cy="692151"/>
          </a:xfrm>
          <a:prstGeom prst="rect">
            <a:avLst/>
          </a:prstGeom>
        </p:spPr>
      </p:pic>
      <p:sp>
        <p:nvSpPr>
          <p:cNvPr id="6" name="Down Arrow 4">
            <a:extLst>
              <a:ext uri="{FF2B5EF4-FFF2-40B4-BE49-F238E27FC236}">
                <a16:creationId xmlns:a16="http://schemas.microsoft.com/office/drawing/2014/main" id="{AFA4E441-01C2-4283-BD59-248DE92DD03B}"/>
              </a:ext>
            </a:extLst>
          </p:cNvPr>
          <p:cNvSpPr/>
          <p:nvPr/>
        </p:nvSpPr>
        <p:spPr>
          <a:xfrm>
            <a:off x="5087830" y="1589086"/>
            <a:ext cx="365340" cy="126999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8" name="Down Arrow 6">
            <a:extLst>
              <a:ext uri="{FF2B5EF4-FFF2-40B4-BE49-F238E27FC236}">
                <a16:creationId xmlns:a16="http://schemas.microsoft.com/office/drawing/2014/main" id="{CA25D77A-2776-4809-BE93-0893744EBFC3}"/>
              </a:ext>
            </a:extLst>
          </p:cNvPr>
          <p:cNvSpPr/>
          <p:nvPr/>
        </p:nvSpPr>
        <p:spPr>
          <a:xfrm>
            <a:off x="6110286" y="1589084"/>
            <a:ext cx="365340" cy="1269997"/>
          </a:xfrm>
          <a:prstGeom prst="down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11" name="Down Arrow 4">
            <a:extLst>
              <a:ext uri="{FF2B5EF4-FFF2-40B4-BE49-F238E27FC236}">
                <a16:creationId xmlns:a16="http://schemas.microsoft.com/office/drawing/2014/main" id="{14FE346B-EFC2-4D35-9ECA-D296C348359F}"/>
              </a:ext>
            </a:extLst>
          </p:cNvPr>
          <p:cNvSpPr/>
          <p:nvPr/>
        </p:nvSpPr>
        <p:spPr>
          <a:xfrm>
            <a:off x="10386702" y="1589085"/>
            <a:ext cx="365340" cy="126999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12" name="Down Arrow 6">
            <a:extLst>
              <a:ext uri="{FF2B5EF4-FFF2-40B4-BE49-F238E27FC236}">
                <a16:creationId xmlns:a16="http://schemas.microsoft.com/office/drawing/2014/main" id="{01896A8E-BF70-4DC2-8D7F-425A7D503F33}"/>
              </a:ext>
            </a:extLst>
          </p:cNvPr>
          <p:cNvSpPr/>
          <p:nvPr/>
        </p:nvSpPr>
        <p:spPr>
          <a:xfrm>
            <a:off x="6959336" y="1589084"/>
            <a:ext cx="365340" cy="1269997"/>
          </a:xfrm>
          <a:prstGeom prst="down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13" name="Down Arrow 6">
            <a:extLst>
              <a:ext uri="{FF2B5EF4-FFF2-40B4-BE49-F238E27FC236}">
                <a16:creationId xmlns:a16="http://schemas.microsoft.com/office/drawing/2014/main" id="{A0B10181-34C9-43D9-8B3B-E8BED69B5A66}"/>
              </a:ext>
            </a:extLst>
          </p:cNvPr>
          <p:cNvSpPr/>
          <p:nvPr/>
        </p:nvSpPr>
        <p:spPr>
          <a:xfrm>
            <a:off x="7765841" y="1589084"/>
            <a:ext cx="365340" cy="1269997"/>
          </a:xfrm>
          <a:prstGeom prst="down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457357988"/>
      </p:ext>
    </p:extLst>
  </p:cSld>
  <p:clrMapOvr>
    <a:masterClrMapping/>
  </p:clrMapOvr>
  <mc:AlternateContent xmlns:mc="http://schemas.openxmlformats.org/markup-compatibility/2006" xmlns:p14="http://schemas.microsoft.com/office/powerpoint/2010/main">
    <mc:Choice Requires="p14">
      <p:transition spd="slow" p14:dur="2000" advTm="15697"/>
    </mc:Choice>
    <mc:Fallback xmlns="">
      <p:transition spd="slow" advTm="156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1"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0-#ppt_h/2"/>
                                          </p:val>
                                        </p:tav>
                                        <p:tav tm="100000">
                                          <p:val>
                                            <p:strVal val="#ppt_y"/>
                                          </p:val>
                                        </p:tav>
                                      </p:tavLst>
                                    </p:anim>
                                  </p:childTnLst>
                                </p:cTn>
                              </p:par>
                              <p:par>
                                <p:cTn id="18" presetID="2" presetClass="entr" presetSubtype="1"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0-#ppt_h/2"/>
                                          </p:val>
                                        </p:tav>
                                        <p:tav tm="100000">
                                          <p:val>
                                            <p:strVal val="#ppt_y"/>
                                          </p:val>
                                        </p:tav>
                                      </p:tavLst>
                                    </p:anim>
                                  </p:childTnLst>
                                </p:cTn>
                              </p:par>
                              <p:par>
                                <p:cTn id="22" presetID="2" presetClass="entr" presetSubtype="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1" grpId="0" animBg="1"/>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65D562-F597-422D-9127-123E1684E973}"/>
              </a:ext>
            </a:extLst>
          </p:cNvPr>
          <p:cNvPicPr>
            <a:picLocks noChangeAspect="1"/>
          </p:cNvPicPr>
          <p:nvPr/>
        </p:nvPicPr>
        <p:blipFill rotWithShape="1">
          <a:blip r:embed="rId3"/>
          <a:srcRect l="16724" t="18920" r="16283" b="33651"/>
          <a:stretch/>
        </p:blipFill>
        <p:spPr>
          <a:xfrm>
            <a:off x="2001799" y="907243"/>
            <a:ext cx="8595858" cy="2996719"/>
          </a:xfrm>
          <a:prstGeom prst="rect">
            <a:avLst/>
          </a:prstGeom>
        </p:spPr>
      </p:pic>
      <p:sp>
        <p:nvSpPr>
          <p:cNvPr id="3" name="Title 1">
            <a:extLst>
              <a:ext uri="{FF2B5EF4-FFF2-40B4-BE49-F238E27FC236}">
                <a16:creationId xmlns:a16="http://schemas.microsoft.com/office/drawing/2014/main" id="{DD057A6C-1F5F-4602-8704-105664AE60D6}"/>
              </a:ext>
            </a:extLst>
          </p:cNvPr>
          <p:cNvSpPr txBox="1">
            <a:spLocks/>
          </p:cNvSpPr>
          <p:nvPr/>
        </p:nvSpPr>
        <p:spPr>
          <a:xfrm>
            <a:off x="0" y="-6025"/>
            <a:ext cx="12192000" cy="957001"/>
          </a:xfrm>
          <a:prstGeom prst="rect">
            <a:avLst/>
          </a:prstGeom>
          <a:solidFill>
            <a:schemeClr val="accent1"/>
          </a:solidFill>
          <a:ln>
            <a:noFill/>
          </a:ln>
        </p:spPr>
        <p:txBody>
          <a:bodyPr vert="horz" lIns="91440" tIns="45720" rIns="91440" bIns="45720" rtlCol="0" anchor="ctr">
            <a:no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pPr>
              <a:lnSpc>
                <a:spcPct val="110000"/>
              </a:lnSpc>
              <a:defRPr/>
            </a:pPr>
            <a:r>
              <a:rPr kumimoji="0" lang="en-US" sz="2900" b="1" i="0" u="none" strike="noStrike" kern="1200" cap="none" spc="-120" normalizeH="0" baseline="0" noProof="0" dirty="0">
                <a:ln>
                  <a:noFill/>
                </a:ln>
                <a:solidFill>
                  <a:prstClr val="white"/>
                </a:solidFill>
                <a:effectLst/>
                <a:uLnTx/>
                <a:uFillTx/>
                <a:latin typeface="Calibri Light" panose="020F0302020204030204"/>
                <a:ea typeface="+mj-ea"/>
                <a:cs typeface="+mj-cs"/>
              </a:rPr>
              <a:t>Country </a:t>
            </a:r>
            <a:r>
              <a:rPr lang="en-US" sz="2900" b="1" dirty="0">
                <a:solidFill>
                  <a:prstClr val="white"/>
                </a:solidFill>
                <a:latin typeface="Calibri Light" panose="020F0302020204030204"/>
              </a:rPr>
              <a:t>example</a:t>
            </a:r>
            <a:r>
              <a:rPr kumimoji="0" lang="en-US" sz="2900" b="0" i="0" u="none" strike="noStrike" kern="1200" cap="none" spc="-120" normalizeH="0" baseline="0" noProof="0" dirty="0">
                <a:ln>
                  <a:noFill/>
                </a:ln>
                <a:solidFill>
                  <a:prstClr val="white"/>
                </a:solidFill>
                <a:effectLst/>
                <a:uLnTx/>
                <a:uFillTx/>
                <a:latin typeface="Calibri Light" panose="020F0302020204030204"/>
                <a:ea typeface="+mj-ea"/>
                <a:cs typeface="+mj-cs"/>
              </a:rPr>
              <a:t>: Botswana, </a:t>
            </a:r>
            <a:r>
              <a:rPr lang="en-US" sz="2900" dirty="0">
                <a:solidFill>
                  <a:prstClr val="white"/>
                </a:solidFill>
                <a:latin typeface="Calibri Light" panose="020F0302020204030204"/>
              </a:rPr>
              <a:t>NBT</a:t>
            </a:r>
            <a:r>
              <a:rPr kumimoji="0" lang="en-US" sz="2900" b="0" i="0" u="none" strike="noStrike" kern="1200" cap="none" spc="-120" normalizeH="0" baseline="0" noProof="0" dirty="0">
                <a:ln>
                  <a:noFill/>
                </a:ln>
                <a:solidFill>
                  <a:prstClr val="white"/>
                </a:solidFill>
                <a:effectLst/>
                <a:uLnTx/>
                <a:uFillTx/>
                <a:latin typeface="Calibri Light" panose="020F0302020204030204"/>
                <a:ea typeface="+mj-ea"/>
                <a:cs typeface="+mj-cs"/>
              </a:rPr>
              <a:t> </a:t>
            </a:r>
            <a:r>
              <a:rPr lang="en-US" sz="2900" dirty="0">
                <a:solidFill>
                  <a:prstClr val="white"/>
                </a:solidFill>
                <a:latin typeface="Calibri Light" panose="020F0302020204030204"/>
              </a:rPr>
              <a:t>services</a:t>
            </a:r>
            <a:r>
              <a:rPr kumimoji="0" lang="en-US" sz="2900" b="0" i="0" u="none" strike="noStrike" kern="1200" cap="none" spc="-120" normalizeH="0" baseline="0" noProof="0" dirty="0">
                <a:ln>
                  <a:noFill/>
                </a:ln>
                <a:solidFill>
                  <a:prstClr val="white"/>
                </a:solidFill>
                <a:effectLst/>
                <a:uLnTx/>
                <a:uFillTx/>
                <a:latin typeface="Calibri Light" panose="020F0302020204030204"/>
                <a:ea typeface="+mj-ea"/>
                <a:cs typeface="+mj-cs"/>
              </a:rPr>
              <a:t> </a:t>
            </a:r>
            <a:r>
              <a:rPr lang="en-US" sz="2900" dirty="0">
                <a:solidFill>
                  <a:prstClr val="white"/>
                </a:solidFill>
                <a:latin typeface="Calibri Light" panose="020F0302020204030204"/>
              </a:rPr>
              <a:t>form</a:t>
            </a:r>
            <a:r>
              <a:rPr kumimoji="0" lang="en-US" sz="2900" b="0" i="0" u="none" strike="noStrike" kern="1200" cap="none" spc="-120" normalizeH="0" baseline="0" noProof="0" dirty="0">
                <a:ln>
                  <a:noFill/>
                </a:ln>
                <a:solidFill>
                  <a:prstClr val="white"/>
                </a:solidFill>
                <a:effectLst/>
                <a:uLnTx/>
                <a:uFillTx/>
                <a:latin typeface="Calibri Light" panose="020F0302020204030204"/>
                <a:ea typeface="+mj-ea"/>
                <a:cs typeface="+mj-cs"/>
              </a:rPr>
              <a:t> –</a:t>
            </a:r>
            <a:r>
              <a:rPr lang="en-US" sz="2900" dirty="0">
                <a:solidFill>
                  <a:prstClr val="white"/>
                </a:solidFill>
                <a:latin typeface="Calibri Light" panose="020F0302020204030204"/>
              </a:rPr>
              <a:t> </a:t>
            </a:r>
            <a:r>
              <a:rPr kumimoji="0" lang="en-US" sz="2900" b="1" i="0" u="none" strike="noStrike" kern="1200" cap="none" spc="-120" normalizeH="0" baseline="0" noProof="0" dirty="0">
                <a:ln>
                  <a:noFill/>
                </a:ln>
                <a:solidFill>
                  <a:prstClr val="white"/>
                </a:solidFill>
                <a:effectLst/>
                <a:uLnTx/>
                <a:uFillTx/>
                <a:latin typeface="Calibri Light" panose="020F0302020204030204"/>
                <a:ea typeface="+mj-ea"/>
                <a:cs typeface="+mj-cs"/>
              </a:rPr>
              <a:t>Adverse Event </a:t>
            </a:r>
            <a:r>
              <a:rPr kumimoji="0" lang="en-US" sz="2900" b="0" i="0" u="none" strike="noStrike" kern="1200" cap="none" spc="-120" normalizeH="0" baseline="0" noProof="0" dirty="0">
                <a:ln>
                  <a:noFill/>
                </a:ln>
                <a:solidFill>
                  <a:prstClr val="white"/>
                </a:solidFill>
                <a:effectLst/>
                <a:uLnTx/>
                <a:uFillTx/>
                <a:latin typeface="Calibri Light" panose="020F0302020204030204"/>
                <a:ea typeface="+mj-ea"/>
                <a:cs typeface="+mj-cs"/>
              </a:rPr>
              <a:t>(AE) </a:t>
            </a:r>
            <a:r>
              <a:rPr lang="en-US" sz="2900" dirty="0">
                <a:solidFill>
                  <a:prstClr val="white"/>
                </a:solidFill>
                <a:latin typeface="Calibri Light" panose="020F0302020204030204"/>
              </a:rPr>
              <a:t>monitoring</a:t>
            </a:r>
            <a:r>
              <a:rPr kumimoji="0" lang="en-US" sz="2900" b="0" i="0" u="none" strike="noStrike" kern="1200" cap="none" spc="-120" normalizeH="0" baseline="0" noProof="0" dirty="0">
                <a:ln>
                  <a:noFill/>
                </a:ln>
                <a:solidFill>
                  <a:prstClr val="white"/>
                </a:solidFill>
                <a:effectLst/>
                <a:uLnTx/>
                <a:uFillTx/>
                <a:latin typeface="Calibri Light" panose="020F0302020204030204"/>
                <a:ea typeface="+mj-ea"/>
                <a:cs typeface="+mj-cs"/>
              </a:rPr>
              <a:t> </a:t>
            </a:r>
            <a:endParaRPr lang="en-US" dirty="0">
              <a:solidFill>
                <a:prstClr val="white"/>
              </a:solidFill>
              <a:ea typeface="+mj-ea"/>
              <a:cs typeface="+mj-cs"/>
            </a:endParaRPr>
          </a:p>
        </p:txBody>
      </p:sp>
      <p:pic>
        <p:nvPicPr>
          <p:cNvPr id="9" name="Picture 8">
            <a:extLst>
              <a:ext uri="{FF2B5EF4-FFF2-40B4-BE49-F238E27FC236}">
                <a16:creationId xmlns:a16="http://schemas.microsoft.com/office/drawing/2014/main" id="{6E5F5421-CED0-4661-B84D-2F687A8795A8}"/>
              </a:ext>
            </a:extLst>
          </p:cNvPr>
          <p:cNvPicPr>
            <a:picLocks noChangeAspect="1"/>
          </p:cNvPicPr>
          <p:nvPr/>
        </p:nvPicPr>
        <p:blipFill rotWithShape="1">
          <a:blip r:embed="rId4"/>
          <a:srcRect l="17535" t="20395" r="20750" b="34313"/>
          <a:stretch/>
        </p:blipFill>
        <p:spPr>
          <a:xfrm rot="-120000">
            <a:off x="2913100" y="3911935"/>
            <a:ext cx="6431575" cy="2654888"/>
          </a:xfrm>
          <a:prstGeom prst="rect">
            <a:avLst/>
          </a:prstGeom>
        </p:spPr>
      </p:pic>
      <p:sp>
        <p:nvSpPr>
          <p:cNvPr id="11" name="TextBox 10">
            <a:extLst>
              <a:ext uri="{FF2B5EF4-FFF2-40B4-BE49-F238E27FC236}">
                <a16:creationId xmlns:a16="http://schemas.microsoft.com/office/drawing/2014/main" id="{845DC70C-840B-4493-8E98-E842F64F7DBA}"/>
              </a:ext>
            </a:extLst>
          </p:cNvPr>
          <p:cNvSpPr txBox="1"/>
          <p:nvPr/>
        </p:nvSpPr>
        <p:spPr>
          <a:xfrm>
            <a:off x="2977979" y="6586152"/>
            <a:ext cx="678386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prstClr val="black"/>
                </a:solidFill>
                <a:effectLst/>
                <a:uLnTx/>
                <a:uFillTx/>
                <a:latin typeface="Calibri Light" panose="020F0302020204030204"/>
                <a:ea typeface="+mn-ea"/>
                <a:cs typeface="+mn-cs"/>
              </a:rPr>
              <a:t>* Adapted from PSI HIV Self Testing Africa Project (STAR) Active Social Harm Monitoring at the Community Level Tools</a:t>
            </a:r>
          </a:p>
        </p:txBody>
      </p:sp>
    </p:spTree>
    <p:extLst>
      <p:ext uri="{BB962C8B-B14F-4D97-AF65-F5344CB8AC3E}">
        <p14:creationId xmlns:p14="http://schemas.microsoft.com/office/powerpoint/2010/main" val="3802301890"/>
      </p:ext>
    </p:extLst>
  </p:cSld>
  <p:clrMapOvr>
    <a:masterClrMapping/>
  </p:clrMapOvr>
  <mc:AlternateContent xmlns:mc="http://schemas.openxmlformats.org/markup-compatibility/2006" xmlns:p14="http://schemas.microsoft.com/office/powerpoint/2010/main">
    <mc:Choice Requires="p14">
      <p:transition spd="slow" p14:dur="2000" advTm="1425"/>
    </mc:Choice>
    <mc:Fallback xmlns="">
      <p:transition spd="slow" advTm="1425"/>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D057A6C-1F5F-4602-8704-105664AE60D6}"/>
              </a:ext>
            </a:extLst>
          </p:cNvPr>
          <p:cNvSpPr txBox="1">
            <a:spLocks/>
          </p:cNvSpPr>
          <p:nvPr/>
        </p:nvSpPr>
        <p:spPr>
          <a:xfrm>
            <a:off x="0" y="-6025"/>
            <a:ext cx="12192000" cy="907362"/>
          </a:xfrm>
          <a:prstGeom prst="rect">
            <a:avLst/>
          </a:prstGeom>
          <a:solidFill>
            <a:schemeClr val="accent1"/>
          </a:solidFill>
          <a:ln>
            <a:noFill/>
          </a:ln>
        </p:spPr>
        <p:txBody>
          <a:bodyPr vert="horz" lIns="91440" tIns="45720" rIns="91440" bIns="45720" rtlCol="0" anchor="ctr">
            <a:no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tab pos="6000750" algn="l"/>
              </a:tabLst>
              <a:defRPr/>
            </a:pPr>
            <a:r>
              <a:rPr kumimoji="0" lang="en-US" sz="2900" b="1" i="0" u="none" strike="noStrike" kern="1200" cap="none" spc="-120" normalizeH="0" baseline="0" noProof="0" dirty="0">
                <a:ln>
                  <a:noFill/>
                </a:ln>
                <a:solidFill>
                  <a:prstClr val="white"/>
                </a:solidFill>
                <a:effectLst/>
                <a:uLnTx/>
                <a:uFillTx/>
                <a:latin typeface="Calibri Light" panose="020F0302020204030204"/>
                <a:ea typeface="+mj-ea"/>
                <a:cs typeface="+mj-cs"/>
              </a:rPr>
              <a:t>Country Example</a:t>
            </a:r>
            <a:r>
              <a:rPr kumimoji="0" lang="en-US" sz="2900" b="0" i="0" u="none" strike="noStrike" kern="1200" cap="none" spc="-120" normalizeH="0" baseline="0" noProof="0" dirty="0">
                <a:ln>
                  <a:noFill/>
                </a:ln>
                <a:solidFill>
                  <a:prstClr val="white"/>
                </a:solidFill>
                <a:effectLst/>
                <a:uLnTx/>
                <a:uFillTx/>
                <a:latin typeface="Calibri Light" panose="020F0302020204030204"/>
                <a:ea typeface="+mj-ea"/>
                <a:cs typeface="+mj-cs"/>
              </a:rPr>
              <a:t>: </a:t>
            </a:r>
            <a:r>
              <a:rPr kumimoji="0" lang="en-US" sz="2900" b="0" i="0" u="none" strike="noStrike" kern="1200" cap="none" spc="-120" normalizeH="0" baseline="0" noProof="0" dirty="0">
                <a:ln>
                  <a:noFill/>
                </a:ln>
                <a:solidFill>
                  <a:prstClr val="white"/>
                </a:solidFill>
                <a:effectLst/>
                <a:uLnTx/>
                <a:uFillTx/>
                <a:latin typeface="Calibri Light" panose="020F0302020204030204"/>
                <a:ea typeface="+mj-ea"/>
                <a:cs typeface="Calibri"/>
              </a:rPr>
              <a:t>Cote d’Ivoire, </a:t>
            </a:r>
          </a:p>
          <a:p>
            <a:pPr marL="0" marR="0" lvl="0" indent="0" algn="ctr" defTabSz="914400" rtl="0" eaLnBrk="1" fontAlgn="auto" latinLnBrk="0" hangingPunct="1">
              <a:lnSpc>
                <a:spcPct val="120000"/>
              </a:lnSpc>
              <a:spcBef>
                <a:spcPct val="0"/>
              </a:spcBef>
              <a:spcAft>
                <a:spcPts val="0"/>
              </a:spcAft>
              <a:buClrTx/>
              <a:buSzTx/>
              <a:buFontTx/>
              <a:buNone/>
              <a:tabLst>
                <a:tab pos="6000750" algn="l"/>
              </a:tabLst>
              <a:defRPr/>
            </a:pPr>
            <a:r>
              <a:rPr kumimoji="0" lang="en-US" sz="2900" b="0" i="0" u="none" strike="noStrike" kern="1200" cap="none" spc="-120" normalizeH="0" baseline="0" noProof="0" dirty="0">
                <a:ln>
                  <a:noFill/>
                </a:ln>
                <a:solidFill>
                  <a:prstClr val="white"/>
                </a:solidFill>
                <a:effectLst/>
                <a:uLnTx/>
                <a:uFillTx/>
                <a:latin typeface="Calibri Light" panose="020F0302020204030204"/>
                <a:ea typeface="+mj-ea"/>
                <a:cs typeface="Calibri"/>
              </a:rPr>
              <a:t>Sticker </a:t>
            </a:r>
            <a:r>
              <a:rPr lang="en-US" sz="2900" dirty="0">
                <a:solidFill>
                  <a:prstClr val="white"/>
                </a:solidFill>
                <a:latin typeface="Calibri Light" panose="020F0302020204030204"/>
                <a:cs typeface="Calibri"/>
              </a:rPr>
              <a:t>system</a:t>
            </a:r>
            <a:r>
              <a:rPr kumimoji="0" lang="en-US" sz="2900" b="0" i="0" u="none" strike="noStrike" kern="1200" cap="none" spc="-120" normalizeH="0" baseline="0" noProof="0" dirty="0">
                <a:ln>
                  <a:noFill/>
                </a:ln>
                <a:solidFill>
                  <a:prstClr val="white"/>
                </a:solidFill>
                <a:effectLst/>
                <a:uLnTx/>
                <a:uFillTx/>
                <a:latin typeface="Calibri Light" panose="020F0302020204030204"/>
                <a:ea typeface="+mj-ea"/>
                <a:cs typeface="Calibri"/>
              </a:rPr>
              <a:t> </a:t>
            </a:r>
            <a:r>
              <a:rPr lang="en-US" sz="2900" dirty="0">
                <a:solidFill>
                  <a:prstClr val="white"/>
                </a:solidFill>
                <a:latin typeface="Calibri Light" panose="020F0302020204030204"/>
                <a:cs typeface="Calibri"/>
              </a:rPr>
              <a:t>used</a:t>
            </a:r>
            <a:r>
              <a:rPr kumimoji="0" lang="en-US" sz="2900" b="0" i="0" u="none" strike="noStrike" kern="1200" cap="none" spc="-120" normalizeH="0" baseline="0" noProof="0" dirty="0">
                <a:ln>
                  <a:noFill/>
                </a:ln>
                <a:solidFill>
                  <a:prstClr val="white"/>
                </a:solidFill>
                <a:effectLst/>
                <a:uLnTx/>
                <a:uFillTx/>
                <a:latin typeface="Calibri Light" panose="020F0302020204030204"/>
                <a:ea typeface="+mj-ea"/>
                <a:cs typeface="Calibri"/>
              </a:rPr>
              <a:t> to </a:t>
            </a:r>
            <a:r>
              <a:rPr lang="en-US" sz="2900" dirty="0">
                <a:solidFill>
                  <a:prstClr val="white"/>
                </a:solidFill>
                <a:latin typeface="Calibri Light" panose="020F0302020204030204"/>
                <a:cs typeface="Calibri"/>
              </a:rPr>
              <a:t>identify</a:t>
            </a:r>
            <a:r>
              <a:rPr kumimoji="0" lang="en-US" sz="2900" b="0" i="0" u="none" strike="noStrike" kern="1200" cap="none" spc="-120" normalizeH="0" baseline="0" noProof="0" dirty="0">
                <a:ln>
                  <a:noFill/>
                </a:ln>
                <a:solidFill>
                  <a:prstClr val="white"/>
                </a:solidFill>
                <a:effectLst/>
                <a:uLnTx/>
                <a:uFillTx/>
                <a:latin typeface="Calibri Light" panose="020F0302020204030204"/>
                <a:ea typeface="+mj-ea"/>
                <a:cs typeface="Calibri"/>
              </a:rPr>
              <a:t> </a:t>
            </a:r>
            <a:r>
              <a:rPr lang="en-US" sz="2900" dirty="0">
                <a:solidFill>
                  <a:prstClr val="white"/>
                </a:solidFill>
                <a:latin typeface="Calibri Light" panose="020F0302020204030204"/>
                <a:cs typeface="Calibri"/>
              </a:rPr>
              <a:t>index</a:t>
            </a:r>
            <a:r>
              <a:rPr kumimoji="0" lang="en-US" sz="2900" b="0" i="0" u="none" strike="noStrike" kern="1200" cap="none" spc="-120" normalizeH="0" baseline="0" noProof="0" dirty="0">
                <a:ln>
                  <a:noFill/>
                </a:ln>
                <a:solidFill>
                  <a:prstClr val="white"/>
                </a:solidFill>
                <a:effectLst/>
                <a:uLnTx/>
                <a:uFillTx/>
                <a:latin typeface="Calibri Light" panose="020F0302020204030204"/>
                <a:ea typeface="+mj-ea"/>
                <a:cs typeface="Calibri"/>
              </a:rPr>
              <a:t> </a:t>
            </a:r>
            <a:r>
              <a:rPr lang="en-US" sz="2900" dirty="0">
                <a:solidFill>
                  <a:prstClr val="white"/>
                </a:solidFill>
                <a:latin typeface="Calibri Light" panose="020F0302020204030204"/>
                <a:cs typeface="Calibri"/>
              </a:rPr>
              <a:t>clients</a:t>
            </a:r>
            <a:r>
              <a:rPr kumimoji="0" lang="en-US" sz="2900" b="0" i="0" u="none" strike="noStrike" kern="1200" cap="none" spc="-120" normalizeH="0" baseline="0" noProof="0" dirty="0">
                <a:ln>
                  <a:noFill/>
                </a:ln>
                <a:solidFill>
                  <a:prstClr val="white"/>
                </a:solidFill>
                <a:effectLst/>
                <a:uLnTx/>
                <a:uFillTx/>
                <a:latin typeface="Calibri Light" panose="020F0302020204030204"/>
                <a:ea typeface="+mj-ea"/>
                <a:cs typeface="Calibri"/>
              </a:rPr>
              <a:t> with </a:t>
            </a:r>
            <a:r>
              <a:rPr lang="en-US" sz="2900" dirty="0">
                <a:solidFill>
                  <a:prstClr val="white"/>
                </a:solidFill>
                <a:latin typeface="Calibri Light" panose="020F0302020204030204"/>
                <a:cs typeface="Calibri"/>
              </a:rPr>
              <a:t>incomplete</a:t>
            </a:r>
            <a:r>
              <a:rPr kumimoji="0" lang="en-US" sz="2900" b="0" i="0" u="none" strike="noStrike" kern="1200" cap="none" spc="-120" normalizeH="0" baseline="0" noProof="0" dirty="0">
                <a:ln>
                  <a:noFill/>
                </a:ln>
                <a:solidFill>
                  <a:prstClr val="white"/>
                </a:solidFill>
                <a:effectLst/>
                <a:uLnTx/>
                <a:uFillTx/>
                <a:latin typeface="Calibri Light" panose="020F0302020204030204"/>
                <a:ea typeface="+mj-ea"/>
                <a:cs typeface="Calibri"/>
              </a:rPr>
              <a:t> </a:t>
            </a:r>
            <a:r>
              <a:rPr lang="en-US" sz="2900" dirty="0">
                <a:solidFill>
                  <a:prstClr val="white"/>
                </a:solidFill>
                <a:latin typeface="Calibri Light" panose="020F0302020204030204"/>
                <a:cs typeface="Calibri"/>
              </a:rPr>
              <a:t>family</a:t>
            </a:r>
            <a:r>
              <a:rPr kumimoji="0" lang="en-US" sz="2900" b="0" i="0" u="none" strike="noStrike" kern="1200" cap="none" spc="-120" normalizeH="0" baseline="0" noProof="0" dirty="0">
                <a:ln>
                  <a:noFill/>
                </a:ln>
                <a:solidFill>
                  <a:prstClr val="white"/>
                </a:solidFill>
                <a:effectLst/>
                <a:uLnTx/>
                <a:uFillTx/>
                <a:latin typeface="Calibri Light" panose="020F0302020204030204"/>
                <a:ea typeface="+mj-ea"/>
                <a:cs typeface="Calibri"/>
              </a:rPr>
              <a:t> </a:t>
            </a:r>
            <a:r>
              <a:rPr lang="en-US" sz="2900" dirty="0">
                <a:solidFill>
                  <a:prstClr val="white"/>
                </a:solidFill>
                <a:latin typeface="Calibri Light" panose="020F0302020204030204"/>
                <a:cs typeface="Calibri"/>
              </a:rPr>
              <a:t>trees</a:t>
            </a:r>
            <a:endParaRPr lang="en-US" sz="2900" b="0" i="0" u="none" strike="noStrike" kern="1200" cap="none" spc="-120" normalizeH="0" baseline="0" noProof="0" dirty="0">
              <a:ln>
                <a:noFill/>
              </a:ln>
              <a:solidFill>
                <a:prstClr val="white"/>
              </a:solidFill>
              <a:effectLst/>
              <a:uLnTx/>
              <a:uFillTx/>
              <a:latin typeface="Calibri Light" panose="020F0302020204030204"/>
              <a:ea typeface="Calibri Light"/>
              <a:cs typeface="Calibri"/>
            </a:endParaRPr>
          </a:p>
        </p:txBody>
      </p:sp>
      <p:sp>
        <p:nvSpPr>
          <p:cNvPr id="11" name="Frame 10">
            <a:extLst>
              <a:ext uri="{FF2B5EF4-FFF2-40B4-BE49-F238E27FC236}">
                <a16:creationId xmlns:a16="http://schemas.microsoft.com/office/drawing/2014/main" id="{815FE2CB-1B7A-4FE9-838B-D194E22DC424}"/>
              </a:ext>
            </a:extLst>
          </p:cNvPr>
          <p:cNvSpPr/>
          <p:nvPr/>
        </p:nvSpPr>
        <p:spPr>
          <a:xfrm>
            <a:off x="247650" y="1024026"/>
            <a:ext cx="5781675" cy="4520467"/>
          </a:xfrm>
          <a:prstGeom prst="frame">
            <a:avLst>
              <a:gd name="adj1" fmla="val 4775"/>
            </a:avLst>
          </a:prstGeom>
          <a:solidFill>
            <a:srgbClr val="A1E3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12" name="Frame 11">
            <a:extLst>
              <a:ext uri="{FF2B5EF4-FFF2-40B4-BE49-F238E27FC236}">
                <a16:creationId xmlns:a16="http://schemas.microsoft.com/office/drawing/2014/main" id="{EFCCE2EE-3AFB-4F9D-A582-88BCD6AE40A8}"/>
              </a:ext>
            </a:extLst>
          </p:cNvPr>
          <p:cNvSpPr/>
          <p:nvPr/>
        </p:nvSpPr>
        <p:spPr>
          <a:xfrm>
            <a:off x="6170660" y="1023082"/>
            <a:ext cx="5781675" cy="4520467"/>
          </a:xfrm>
          <a:prstGeom prst="frame">
            <a:avLst>
              <a:gd name="adj1" fmla="val 4775"/>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pic>
        <p:nvPicPr>
          <p:cNvPr id="10" name="Picture 9">
            <a:extLst>
              <a:ext uri="{FF2B5EF4-FFF2-40B4-BE49-F238E27FC236}">
                <a16:creationId xmlns:a16="http://schemas.microsoft.com/office/drawing/2014/main" id="{EE42FBED-D63B-4161-BD0F-69F7973EA4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535689"/>
            <a:ext cx="1379707" cy="375107"/>
          </a:xfrm>
          <a:prstGeom prst="rect">
            <a:avLst/>
          </a:prstGeom>
        </p:spPr>
      </p:pic>
      <p:pic>
        <p:nvPicPr>
          <p:cNvPr id="9" name="Picture 8">
            <a:extLst>
              <a:ext uri="{FF2B5EF4-FFF2-40B4-BE49-F238E27FC236}">
                <a16:creationId xmlns:a16="http://schemas.microsoft.com/office/drawing/2014/main" id="{12141963-CFC9-B8AA-768A-560223B6430F}"/>
              </a:ext>
            </a:extLst>
          </p:cNvPr>
          <p:cNvPicPr>
            <a:picLocks noChangeAspect="1"/>
          </p:cNvPicPr>
          <p:nvPr/>
        </p:nvPicPr>
        <p:blipFill>
          <a:blip r:embed="rId4"/>
          <a:stretch>
            <a:fillRect/>
          </a:stretch>
        </p:blipFill>
        <p:spPr>
          <a:xfrm>
            <a:off x="6490940" y="1308194"/>
            <a:ext cx="5174191" cy="3950550"/>
          </a:xfrm>
          <a:prstGeom prst="rect">
            <a:avLst/>
          </a:prstGeom>
        </p:spPr>
      </p:pic>
      <p:pic>
        <p:nvPicPr>
          <p:cNvPr id="13" name="Picture 12">
            <a:extLst>
              <a:ext uri="{FF2B5EF4-FFF2-40B4-BE49-F238E27FC236}">
                <a16:creationId xmlns:a16="http://schemas.microsoft.com/office/drawing/2014/main" id="{7A7041AE-5BC0-416E-763F-B41FEA446C96}"/>
              </a:ext>
            </a:extLst>
          </p:cNvPr>
          <p:cNvPicPr>
            <a:picLocks noChangeAspect="1"/>
          </p:cNvPicPr>
          <p:nvPr/>
        </p:nvPicPr>
        <p:blipFill>
          <a:blip r:embed="rId5"/>
          <a:stretch>
            <a:fillRect/>
          </a:stretch>
        </p:blipFill>
        <p:spPr>
          <a:xfrm>
            <a:off x="573009" y="1308040"/>
            <a:ext cx="5109333" cy="3950550"/>
          </a:xfrm>
          <a:prstGeom prst="rect">
            <a:avLst/>
          </a:prstGeom>
        </p:spPr>
      </p:pic>
    </p:spTree>
    <p:extLst>
      <p:ext uri="{BB962C8B-B14F-4D97-AF65-F5344CB8AC3E}">
        <p14:creationId xmlns:p14="http://schemas.microsoft.com/office/powerpoint/2010/main" val="2752463604"/>
      </p:ext>
    </p:extLst>
  </p:cSld>
  <p:clrMapOvr>
    <a:masterClrMapping/>
  </p:clrMapOvr>
  <mc:AlternateContent xmlns:mc="http://schemas.openxmlformats.org/markup-compatibility/2006" xmlns:p14="http://schemas.microsoft.com/office/powerpoint/2010/main">
    <mc:Choice Requires="p14">
      <p:transition spd="slow" p14:dur="2000" advTm="27873"/>
    </mc:Choice>
    <mc:Fallback xmlns="">
      <p:transition spd="slow" advTm="27873"/>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580F9-B8A6-C724-DCF7-4D01350F4BA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8EE3DD5-BDAD-68EC-6A68-3529DF708903}"/>
              </a:ext>
            </a:extLst>
          </p:cNvPr>
          <p:cNvSpPr>
            <a:spLocks noGrp="1"/>
          </p:cNvSpPr>
          <p:nvPr>
            <p:ph type="body" sz="quarter" idx="14"/>
          </p:nvPr>
        </p:nvSpPr>
        <p:spPr>
          <a:xfrm>
            <a:off x="389336" y="2584126"/>
            <a:ext cx="11413328" cy="1170726"/>
          </a:xfrm>
        </p:spPr>
        <p:txBody>
          <a:bodyPr vert="horz" lIns="0" tIns="0" rIns="0" bIns="0" rtlCol="0" anchor="t">
            <a:noAutofit/>
          </a:bodyPr>
          <a:lstStyle/>
          <a:p>
            <a:r>
              <a:rPr lang="en-US" sz="6400" i="0" dirty="0">
                <a:latin typeface="Arial"/>
                <a:cs typeface="Arial"/>
              </a:rPr>
              <a:t>Network-based testing services monitoring tools</a:t>
            </a:r>
            <a:endParaRPr lang="en-US" dirty="0"/>
          </a:p>
        </p:txBody>
      </p:sp>
    </p:spTree>
    <p:extLst>
      <p:ext uri="{BB962C8B-B14F-4D97-AF65-F5344CB8AC3E}">
        <p14:creationId xmlns:p14="http://schemas.microsoft.com/office/powerpoint/2010/main" val="1909983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F8E42-BA2E-6DB7-9228-DC8E277B1D03}"/>
              </a:ext>
            </a:extLst>
          </p:cNvPr>
          <p:cNvSpPr>
            <a:spLocks noGrp="1"/>
          </p:cNvSpPr>
          <p:nvPr>
            <p:ph type="body" sz="quarter" idx="13"/>
          </p:nvPr>
        </p:nvSpPr>
        <p:spPr>
          <a:xfrm>
            <a:off x="229188" y="128085"/>
            <a:ext cx="11690843" cy="553998"/>
          </a:xfrm>
        </p:spPr>
        <p:txBody>
          <a:bodyPr lIns="0" tIns="0" rIns="0" bIns="0" anchor="t">
            <a:spAutoFit/>
          </a:bodyPr>
          <a:lstStyle/>
          <a:p>
            <a:r>
              <a:rPr lang="en-US" sz="3600" dirty="0">
                <a:latin typeface="Arial"/>
                <a:cs typeface="Arial"/>
              </a:rPr>
              <a:t>Learning objectives</a:t>
            </a:r>
            <a:endParaRPr lang="en-US" sz="3600" dirty="0"/>
          </a:p>
        </p:txBody>
      </p:sp>
      <p:sp>
        <p:nvSpPr>
          <p:cNvPr id="3" name="Text Placeholder 2">
            <a:extLst>
              <a:ext uri="{FF2B5EF4-FFF2-40B4-BE49-F238E27FC236}">
                <a16:creationId xmlns:a16="http://schemas.microsoft.com/office/drawing/2014/main" id="{16DDE96B-A9C3-1989-99C7-30E0F1994F6D}"/>
              </a:ext>
            </a:extLst>
          </p:cNvPr>
          <p:cNvSpPr>
            <a:spLocks noGrp="1"/>
          </p:cNvSpPr>
          <p:nvPr>
            <p:ph type="body" sz="quarter" idx="14"/>
          </p:nvPr>
        </p:nvSpPr>
        <p:spPr>
          <a:xfrm>
            <a:off x="250578" y="1012314"/>
            <a:ext cx="11690843" cy="4522135"/>
          </a:xfrm>
        </p:spPr>
        <p:txBody>
          <a:bodyPr wrap="square" lIns="0" tIns="0" rIns="0" bIns="0" anchor="t">
            <a:spAutoFit/>
          </a:bodyPr>
          <a:lstStyle/>
          <a:p>
            <a:pPr>
              <a:lnSpc>
                <a:spcPct val="114000"/>
              </a:lnSpc>
              <a:spcBef>
                <a:spcPts val="300"/>
              </a:spcBef>
              <a:spcAft>
                <a:spcPts val="300"/>
              </a:spcAft>
            </a:pPr>
            <a:r>
              <a:rPr lang="en-US" dirty="0">
                <a:solidFill>
                  <a:schemeClr val="tx1"/>
                </a:solidFill>
                <a:cs typeface="Arial"/>
              </a:rPr>
              <a:t>By the end of this module, participants will be able to:</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ea typeface="+mn-ea"/>
                <a:cs typeface="+mn-cs"/>
              </a:rPr>
              <a:t>Monitor, analyze and interpret indicators for tracking the coverage, identifying gaps, and improving the quality of network-based testing services.</a:t>
            </a:r>
            <a:endParaRPr kumimoji="0" lang="en-US" sz="2400" b="0" i="0" u="none" strike="noStrike" kern="1200" cap="none" spc="0" normalizeH="0" baseline="0" noProof="0" dirty="0">
              <a:ln>
                <a:noFill/>
              </a:ln>
              <a:solidFill>
                <a:prstClr val="black"/>
              </a:solidFill>
              <a:effectLst/>
              <a:uLnTx/>
              <a:uFillTx/>
              <a:ea typeface="+mn-ea"/>
              <a:cs typeface="Calibri Light"/>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ea typeface="+mn-ea"/>
                <a:cs typeface="+mn-cs"/>
              </a:rPr>
              <a:t>Explain how to report testing data when implementing integrated network-based testing approaches. </a:t>
            </a:r>
            <a:endParaRPr kumimoji="0" lang="en-US" sz="2400" b="0" i="0" u="none" strike="noStrike" kern="1200" cap="none" spc="0" normalizeH="0" baseline="0" noProof="0" dirty="0">
              <a:ln>
                <a:noFill/>
              </a:ln>
              <a:solidFill>
                <a:prstClr val="black"/>
              </a:solidFill>
              <a:effectLst/>
              <a:uLnTx/>
              <a:uFillTx/>
              <a:ea typeface="+mn-ea"/>
              <a:cs typeface="Calibri Light"/>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ea typeface="+mn-ea"/>
                <a:cs typeface="+mn-cs"/>
              </a:rPr>
              <a:t>List the different quality monitoring and accountability tools that can be employed to remediate any gaps in the provision of safe and ethical </a:t>
            </a:r>
            <a:r>
              <a:rPr lang="en-US" sz="2400" dirty="0">
                <a:solidFill>
                  <a:prstClr val="black"/>
                </a:solidFill>
              </a:rPr>
              <a:t>network-based</a:t>
            </a:r>
            <a:r>
              <a:rPr kumimoji="0" lang="en-US" sz="2400" b="0" i="0" u="none" strike="noStrike" kern="1200" cap="none" spc="0" normalizeH="0" baseline="0" noProof="0" dirty="0">
                <a:ln>
                  <a:noFill/>
                </a:ln>
                <a:solidFill>
                  <a:prstClr val="black"/>
                </a:solidFill>
                <a:effectLst/>
                <a:uLnTx/>
                <a:uFillTx/>
                <a:ea typeface="+mn-ea"/>
                <a:cs typeface="+mn-cs"/>
              </a:rPr>
              <a:t> testing.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dirty="0">
                <a:solidFill>
                  <a:schemeClr val="tx1"/>
                </a:solidFill>
                <a:cs typeface="Arial"/>
              </a:rPr>
              <a:t>Define an adverse event in the context of network-based testing services.</a:t>
            </a:r>
            <a:endParaRPr lang="en-US" dirty="0">
              <a:solidFill>
                <a:schemeClr val="tx1"/>
              </a:solidFill>
              <a:ea typeface="Calibri"/>
              <a:cs typeface="Arial"/>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dirty="0">
                <a:solidFill>
                  <a:schemeClr val="tx1"/>
                </a:solidFill>
                <a:cs typeface="Arial"/>
              </a:rPr>
              <a:t>Describe the components of an adverse event monitoring system.</a:t>
            </a:r>
            <a:endParaRPr lang="en-US" dirty="0">
              <a:solidFill>
                <a:schemeClr val="tx1"/>
              </a:solidFill>
              <a:ea typeface="Calibri"/>
              <a:cs typeface="Arial"/>
            </a:endParaRPr>
          </a:p>
          <a:p>
            <a:pPr marL="342900" indent="-342900">
              <a:spcAft>
                <a:spcPts val="0"/>
              </a:spcAft>
              <a:buFont typeface="+mj-lt"/>
              <a:buAutoNum type="arabicPeriod"/>
              <a:defRPr/>
            </a:pPr>
            <a:r>
              <a:rPr lang="en-US" dirty="0">
                <a:solidFill>
                  <a:schemeClr val="tx1"/>
                </a:solidFill>
                <a:cs typeface="Arial"/>
              </a:rPr>
              <a:t>List some steps for documenting, investigating, reporting, and remediating adverse events, and identify how these steps can integrated within network-based testing services in your setting.</a:t>
            </a:r>
            <a:endParaRPr lang="en-US" dirty="0">
              <a:solidFill>
                <a:schemeClr val="tx1"/>
              </a:solidFill>
              <a:ea typeface="Calibri"/>
              <a:cs typeface="Arial"/>
            </a:endParaRPr>
          </a:p>
        </p:txBody>
      </p:sp>
    </p:spTree>
    <p:extLst>
      <p:ext uri="{BB962C8B-B14F-4D97-AF65-F5344CB8AC3E}">
        <p14:creationId xmlns:p14="http://schemas.microsoft.com/office/powerpoint/2010/main" val="2736739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Graphic 50" descr="Water Bottle outline">
            <a:extLst>
              <a:ext uri="{FF2B5EF4-FFF2-40B4-BE49-F238E27FC236}">
                <a16:creationId xmlns:a16="http://schemas.microsoft.com/office/drawing/2014/main" id="{F5DF7172-05D9-4194-A68E-9BB9015034B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3939512" y="307692"/>
            <a:ext cx="10536864" cy="5434980"/>
          </a:xfrm>
          <a:prstGeom prst="rect">
            <a:avLst/>
          </a:prstGeom>
        </p:spPr>
      </p:pic>
      <p:sp>
        <p:nvSpPr>
          <p:cNvPr id="3" name="Title 1">
            <a:extLst>
              <a:ext uri="{FF2B5EF4-FFF2-40B4-BE49-F238E27FC236}">
                <a16:creationId xmlns:a16="http://schemas.microsoft.com/office/drawing/2014/main" id="{DD057A6C-1F5F-4602-8704-105664AE60D6}"/>
              </a:ext>
            </a:extLst>
          </p:cNvPr>
          <p:cNvSpPr txBox="1">
            <a:spLocks/>
          </p:cNvSpPr>
          <p:nvPr/>
        </p:nvSpPr>
        <p:spPr>
          <a:xfrm>
            <a:off x="0" y="-6025"/>
            <a:ext cx="12192000" cy="826295"/>
          </a:xfrm>
          <a:prstGeom prst="rect">
            <a:avLst/>
          </a:prstGeom>
          <a:solidFill>
            <a:schemeClr val="accent1"/>
          </a:solidFill>
          <a:ln>
            <a:noFill/>
          </a:ln>
        </p:spPr>
        <p:txBody>
          <a:bodyPr vert="horz" lIns="91440" tIns="45720" rIns="91440" bIns="45720" rtlCol="0" anchor="ctr">
            <a:no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pPr>
              <a:lnSpc>
                <a:spcPct val="120000"/>
              </a:lnSpc>
            </a:pPr>
            <a:r>
              <a:rPr lang="en-US" sz="2600" b="1" dirty="0">
                <a:solidFill>
                  <a:schemeClr val="bg1"/>
                </a:solidFill>
                <a:latin typeface="+mn-lt"/>
              </a:rPr>
              <a:t>Country example: </a:t>
            </a:r>
            <a:r>
              <a:rPr lang="en-US" sz="2600" dirty="0">
                <a:solidFill>
                  <a:schemeClr val="bg1"/>
                </a:solidFill>
                <a:latin typeface="+mn-lt"/>
              </a:rPr>
              <a:t>Nigeria, p</a:t>
            </a:r>
            <a:r>
              <a:rPr lang="en-US" sz="2600" b="1" dirty="0">
                <a:solidFill>
                  <a:schemeClr val="bg1"/>
                </a:solidFill>
                <a:latin typeface="+mn-lt"/>
              </a:rPr>
              <a:t>artner notification services</a:t>
            </a:r>
            <a:r>
              <a:rPr lang="en-US" sz="2600" dirty="0">
                <a:solidFill>
                  <a:schemeClr val="bg1"/>
                </a:solidFill>
                <a:latin typeface="+mn-lt"/>
              </a:rPr>
              <a:t> (PNS) bottleneck analysis for improving performance</a:t>
            </a:r>
          </a:p>
        </p:txBody>
      </p:sp>
      <p:grpSp>
        <p:nvGrpSpPr>
          <p:cNvPr id="43" name="Group 42">
            <a:extLst>
              <a:ext uri="{FF2B5EF4-FFF2-40B4-BE49-F238E27FC236}">
                <a16:creationId xmlns:a16="http://schemas.microsoft.com/office/drawing/2014/main" id="{5BEC3FDA-B4C5-414C-A5BB-0DAB53B5FB8E}"/>
              </a:ext>
            </a:extLst>
          </p:cNvPr>
          <p:cNvGrpSpPr/>
          <p:nvPr/>
        </p:nvGrpSpPr>
        <p:grpSpPr>
          <a:xfrm>
            <a:off x="4171339" y="2096723"/>
            <a:ext cx="3288574" cy="1954566"/>
            <a:chOff x="-5097608" y="2419372"/>
            <a:chExt cx="3288574" cy="1954566"/>
          </a:xfrm>
        </p:grpSpPr>
        <p:sp>
          <p:nvSpPr>
            <p:cNvPr id="66" name="TextBox 65">
              <a:extLst>
                <a:ext uri="{FF2B5EF4-FFF2-40B4-BE49-F238E27FC236}">
                  <a16:creationId xmlns:a16="http://schemas.microsoft.com/office/drawing/2014/main" id="{BB067C23-E6D8-45C6-91CB-B6E6426C2F9E}"/>
                </a:ext>
              </a:extLst>
            </p:cNvPr>
            <p:cNvSpPr txBox="1"/>
            <p:nvPr/>
          </p:nvSpPr>
          <p:spPr>
            <a:xfrm>
              <a:off x="-5097608" y="2994585"/>
              <a:ext cx="2268499" cy="584647"/>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srgbClr val="C00000"/>
                  </a:solidFill>
                  <a:effectLst/>
                  <a:uLnTx/>
                  <a:uFillTx/>
                  <a:latin typeface="Arial"/>
                  <a:ea typeface="+mn-ea"/>
                  <a:cs typeface="+mn-cs"/>
                </a:rPr>
                <a:t>Elicitation </a:t>
              </a: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Arial"/>
                  <a:ea typeface="+mn-ea"/>
                  <a:cs typeface="+mn-cs"/>
                </a:rPr>
                <a:t>(0.85 contacts: 1 index)</a:t>
              </a:r>
            </a:p>
          </p:txBody>
        </p:sp>
        <p:sp>
          <p:nvSpPr>
            <p:cNvPr id="71" name="TextBox 70">
              <a:extLst>
                <a:ext uri="{FF2B5EF4-FFF2-40B4-BE49-F238E27FC236}">
                  <a16:creationId xmlns:a16="http://schemas.microsoft.com/office/drawing/2014/main" id="{3E9BFD80-E091-487D-9AC9-28147B53572B}"/>
                </a:ext>
              </a:extLst>
            </p:cNvPr>
            <p:cNvSpPr txBox="1"/>
            <p:nvPr/>
          </p:nvSpPr>
          <p:spPr>
            <a:xfrm>
              <a:off x="-5097608" y="2419372"/>
              <a:ext cx="2301550" cy="369204"/>
            </a:xfrm>
            <a:prstGeom prst="rect">
              <a:avLst/>
            </a:prstGeom>
            <a:noFill/>
          </p:spPr>
          <p:txBody>
            <a:bodyPr wrap="square" rtlCol="0">
              <a:spAutoFit/>
            </a:bodyPr>
            <a:lstStyle/>
            <a:p>
              <a:pPr marL="0" marR="0" lvl="0" indent="0" defTabSz="914126" rtl="0" eaLnBrk="1" fontAlgn="auto" latinLnBrk="0" hangingPunct="1">
                <a:lnSpc>
                  <a:spcPct val="100000"/>
                </a:lnSpc>
                <a:spcBef>
                  <a:spcPts val="0"/>
                </a:spcBef>
                <a:spcAft>
                  <a:spcPts val="0"/>
                </a:spcAft>
                <a:buClrTx/>
                <a:buSzTx/>
                <a:buFontTx/>
                <a:buNone/>
                <a:tabLst/>
                <a:defRPr/>
              </a:pPr>
              <a:r>
                <a:rPr lang="en-US" sz="1799" b="1" dirty="0">
                  <a:solidFill>
                    <a:srgbClr val="C00000"/>
                  </a:solidFill>
                  <a:latin typeface="Arial"/>
                </a:rPr>
                <a:t>A</a:t>
              </a:r>
              <a:r>
                <a:rPr kumimoji="0" lang="en-US" sz="1799" b="1" i="0" u="none" strike="noStrike" kern="1200" cap="none" spc="0" normalizeH="0" baseline="0" noProof="0" dirty="0" err="1">
                  <a:ln>
                    <a:noFill/>
                  </a:ln>
                  <a:solidFill>
                    <a:srgbClr val="C00000"/>
                  </a:solidFill>
                  <a:effectLst/>
                  <a:uLnTx/>
                  <a:uFillTx/>
                  <a:latin typeface="Arial"/>
                  <a:ea typeface="+mn-ea"/>
                  <a:cs typeface="+mn-cs"/>
                </a:rPr>
                <a:t>cceptance</a:t>
              </a:r>
              <a:endParaRPr kumimoji="0" lang="en-US" sz="1799" b="1" i="0" u="none" strike="noStrike" kern="1200" cap="none" spc="0" normalizeH="0" baseline="0" noProof="0" dirty="0">
                <a:ln>
                  <a:noFill/>
                </a:ln>
                <a:solidFill>
                  <a:srgbClr val="C00000"/>
                </a:solidFill>
                <a:effectLst/>
                <a:uLnTx/>
                <a:uFillTx/>
                <a:latin typeface="Arial"/>
                <a:ea typeface="+mn-ea"/>
                <a:cs typeface="+mn-cs"/>
              </a:endParaRPr>
            </a:p>
          </p:txBody>
        </p:sp>
        <p:sp>
          <p:nvSpPr>
            <p:cNvPr id="73" name="TextBox 72">
              <a:extLst>
                <a:ext uri="{FF2B5EF4-FFF2-40B4-BE49-F238E27FC236}">
                  <a16:creationId xmlns:a16="http://schemas.microsoft.com/office/drawing/2014/main" id="{304753A8-5712-46F7-A5AF-B2AC69898C3D}"/>
                </a:ext>
              </a:extLst>
            </p:cNvPr>
            <p:cNvSpPr txBox="1"/>
            <p:nvPr/>
          </p:nvSpPr>
          <p:spPr>
            <a:xfrm>
              <a:off x="-5075573" y="4004606"/>
              <a:ext cx="23015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Notification</a:t>
              </a:r>
            </a:p>
          </p:txBody>
        </p:sp>
        <p:cxnSp>
          <p:nvCxnSpPr>
            <p:cNvPr id="67" name="Straight Arrow Connector 66">
              <a:extLst>
                <a:ext uri="{FF2B5EF4-FFF2-40B4-BE49-F238E27FC236}">
                  <a16:creationId xmlns:a16="http://schemas.microsoft.com/office/drawing/2014/main" id="{FEA59F79-2489-45BE-8C56-2B67676AC246}"/>
                </a:ext>
              </a:extLst>
            </p:cNvPr>
            <p:cNvCxnSpPr>
              <a:cxnSpLocks/>
            </p:cNvCxnSpPr>
            <p:nvPr/>
          </p:nvCxnSpPr>
          <p:spPr>
            <a:xfrm>
              <a:off x="-2987452" y="3371520"/>
              <a:ext cx="1178417" cy="0"/>
            </a:xfrm>
            <a:prstGeom prst="straightConnector1">
              <a:avLst/>
            </a:prstGeom>
            <a:ln w="539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FB57CA7F-CFD3-4D84-AAFD-0D0FC2812D6A}"/>
                </a:ext>
              </a:extLst>
            </p:cNvPr>
            <p:cNvCxnSpPr>
              <a:cxnSpLocks/>
            </p:cNvCxnSpPr>
            <p:nvPr/>
          </p:nvCxnSpPr>
          <p:spPr>
            <a:xfrm>
              <a:off x="-2976434" y="2663549"/>
              <a:ext cx="1129760" cy="0"/>
            </a:xfrm>
            <a:prstGeom prst="straightConnector1">
              <a:avLst/>
            </a:prstGeom>
            <a:ln w="539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A2A79B09-4C8F-422C-973A-C388B1896BCD}"/>
                </a:ext>
              </a:extLst>
            </p:cNvPr>
            <p:cNvCxnSpPr>
              <a:cxnSpLocks/>
            </p:cNvCxnSpPr>
            <p:nvPr/>
          </p:nvCxnSpPr>
          <p:spPr>
            <a:xfrm>
              <a:off x="-2965416" y="4189272"/>
              <a:ext cx="1156382" cy="6447"/>
            </a:xfrm>
            <a:prstGeom prst="straightConnector1">
              <a:avLst/>
            </a:prstGeom>
            <a:ln w="539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03509B5F-7B53-4698-AFF1-FE2BAA239DC5}"/>
              </a:ext>
            </a:extLst>
          </p:cNvPr>
          <p:cNvGrpSpPr/>
          <p:nvPr/>
        </p:nvGrpSpPr>
        <p:grpSpPr>
          <a:xfrm>
            <a:off x="3623165" y="862711"/>
            <a:ext cx="8390844" cy="5942456"/>
            <a:chOff x="2111008" y="1078564"/>
            <a:chExt cx="8390844" cy="5942456"/>
          </a:xfrm>
        </p:grpSpPr>
        <p:sp>
          <p:nvSpPr>
            <p:cNvPr id="16" name="TextBox 15">
              <a:extLst>
                <a:ext uri="{FF2B5EF4-FFF2-40B4-BE49-F238E27FC236}">
                  <a16:creationId xmlns:a16="http://schemas.microsoft.com/office/drawing/2014/main" id="{0C9F1DF1-DBCA-4F14-8F20-11311D67E4AF}"/>
                </a:ext>
              </a:extLst>
            </p:cNvPr>
            <p:cNvSpPr txBox="1"/>
            <p:nvPr/>
          </p:nvSpPr>
          <p:spPr>
            <a:xfrm>
              <a:off x="6172200" y="1078564"/>
              <a:ext cx="3137654" cy="307777"/>
            </a:xfrm>
            <a:prstGeom prst="rect">
              <a:avLst/>
            </a:prstGeom>
            <a:solidFill>
              <a:schemeClr val="accent6">
                <a:lumMod val="75000"/>
              </a:schemeClr>
            </a:solidFill>
            <a:ln w="38100">
              <a:solidFill>
                <a:schemeClr val="tx2"/>
              </a:solid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a:ea typeface="+mn-ea"/>
                  <a:cs typeface="+mn-cs"/>
                </a:rPr>
                <a:t># Index Patients (N= 2,464 )</a:t>
              </a:r>
            </a:p>
          </p:txBody>
        </p:sp>
        <p:sp>
          <p:nvSpPr>
            <p:cNvPr id="17" name="TextBox 16">
              <a:extLst>
                <a:ext uri="{FF2B5EF4-FFF2-40B4-BE49-F238E27FC236}">
                  <a16:creationId xmlns:a16="http://schemas.microsoft.com/office/drawing/2014/main" id="{78A48936-DFB7-48FE-96DC-FAA657046509}"/>
                </a:ext>
              </a:extLst>
            </p:cNvPr>
            <p:cNvSpPr txBox="1"/>
            <p:nvPr/>
          </p:nvSpPr>
          <p:spPr>
            <a:xfrm>
              <a:off x="8138706" y="4667445"/>
              <a:ext cx="2363146" cy="284693"/>
            </a:xfrm>
            <a:prstGeom prst="rect">
              <a:avLst/>
            </a:prstGeom>
            <a:solidFill>
              <a:schemeClr val="accent5">
                <a:lumMod val="20000"/>
                <a:lumOff val="80000"/>
              </a:schemeClr>
            </a:solidFill>
            <a:ln w="28575">
              <a:solidFill>
                <a:schemeClr val="tx2"/>
              </a:solidFill>
            </a:ln>
          </p:spPr>
          <p:txBody>
            <a:bodyPr wrap="non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a:ln>
                    <a:noFill/>
                  </a:ln>
                  <a:solidFill>
                    <a:srgbClr val="16181A"/>
                  </a:solidFill>
                  <a:effectLst/>
                  <a:uLnTx/>
                  <a:uFillTx/>
                  <a:latin typeface="Arial"/>
                  <a:ea typeface="+mn-ea"/>
                  <a:cs typeface="+mn-cs"/>
                </a:rPr>
                <a:t># known status (n= 56; 21.2%)</a:t>
              </a:r>
            </a:p>
          </p:txBody>
        </p:sp>
        <p:sp>
          <p:nvSpPr>
            <p:cNvPr id="18" name="TextBox 17">
              <a:extLst>
                <a:ext uri="{FF2B5EF4-FFF2-40B4-BE49-F238E27FC236}">
                  <a16:creationId xmlns:a16="http://schemas.microsoft.com/office/drawing/2014/main" id="{E2649EAD-A27A-45D9-8439-920BD8741B7C}"/>
                </a:ext>
              </a:extLst>
            </p:cNvPr>
            <p:cNvSpPr txBox="1"/>
            <p:nvPr/>
          </p:nvSpPr>
          <p:spPr>
            <a:xfrm>
              <a:off x="6172200" y="1738274"/>
              <a:ext cx="3137652" cy="307777"/>
            </a:xfrm>
            <a:prstGeom prst="rect">
              <a:avLst/>
            </a:prstGeom>
            <a:solidFill>
              <a:schemeClr val="bg2">
                <a:lumMod val="90000"/>
              </a:schemeClr>
            </a:solidFill>
            <a:ln w="28575">
              <a:solidFill>
                <a:schemeClr val="tx2"/>
              </a:solid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6181A"/>
                  </a:solidFill>
                  <a:effectLst/>
                  <a:uLnTx/>
                  <a:uFillTx/>
                  <a:latin typeface="Arial"/>
                  <a:ea typeface="+mn-ea"/>
                  <a:cs typeface="+mn-cs"/>
                </a:rPr>
                <a:t>Offered PNS n= 2,218 (90% )</a:t>
              </a:r>
            </a:p>
          </p:txBody>
        </p:sp>
        <p:sp>
          <p:nvSpPr>
            <p:cNvPr id="19" name="TextBox 18">
              <a:extLst>
                <a:ext uri="{FF2B5EF4-FFF2-40B4-BE49-F238E27FC236}">
                  <a16:creationId xmlns:a16="http://schemas.microsoft.com/office/drawing/2014/main" id="{D582A70E-A152-42F6-ACB6-8657B0A93A2D}"/>
                </a:ext>
              </a:extLst>
            </p:cNvPr>
            <p:cNvSpPr txBox="1"/>
            <p:nvPr/>
          </p:nvSpPr>
          <p:spPr>
            <a:xfrm>
              <a:off x="6172200" y="3003114"/>
              <a:ext cx="3137649" cy="523220"/>
            </a:xfrm>
            <a:prstGeom prst="rect">
              <a:avLst/>
            </a:prstGeom>
            <a:solidFill>
              <a:schemeClr val="accent1">
                <a:lumMod val="20000"/>
                <a:lumOff val="80000"/>
              </a:schemeClr>
            </a:solidFill>
            <a:ln w="28575">
              <a:solidFill>
                <a:schemeClr val="tx2"/>
              </a:solid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6181A"/>
                  </a:solidFill>
                  <a:effectLst/>
                  <a:uLnTx/>
                  <a:uFillTx/>
                  <a:latin typeface="Arial"/>
                  <a:ea typeface="+mn-ea"/>
                  <a:cs typeface="+mn-cs"/>
                </a:rPr>
                <a:t># of </a:t>
              </a:r>
              <a:r>
                <a:rPr kumimoji="0" lang="en-US" sz="1400" b="1" i="0" u="none" strike="noStrike" kern="1200" cap="none" spc="0" normalizeH="0" baseline="0" noProof="0">
                  <a:ln>
                    <a:noFill/>
                  </a:ln>
                  <a:solidFill>
                    <a:srgbClr val="16181A"/>
                  </a:solidFill>
                  <a:effectLst/>
                  <a:uLnTx/>
                  <a:uFillTx/>
                  <a:latin typeface="Arial"/>
                  <a:ea typeface="+mn-ea"/>
                  <a:cs typeface="+mn-cs"/>
                </a:rPr>
                <a:t>partners/contacts</a:t>
              </a:r>
              <a:r>
                <a:rPr kumimoji="0" lang="en-US" sz="1400" b="0" i="0" u="none" strike="noStrike" kern="1200" cap="none" spc="0" normalizeH="0" baseline="0" noProof="0">
                  <a:ln>
                    <a:noFill/>
                  </a:ln>
                  <a:solidFill>
                    <a:srgbClr val="16181A"/>
                  </a:solidFill>
                  <a:effectLst/>
                  <a:uLnTx/>
                  <a:uFillTx/>
                  <a:latin typeface="Arial"/>
                  <a:ea typeface="+mn-ea"/>
                  <a:cs typeface="+mn-cs"/>
                </a:rPr>
                <a:t> named </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6181A"/>
                  </a:solidFill>
                  <a:effectLst/>
                  <a:uLnTx/>
                  <a:uFillTx/>
                  <a:latin typeface="Arial"/>
                  <a:ea typeface="+mn-ea"/>
                  <a:cs typeface="+mn-cs"/>
                </a:rPr>
                <a:t>(n= 640) </a:t>
              </a:r>
            </a:p>
          </p:txBody>
        </p:sp>
        <p:sp>
          <p:nvSpPr>
            <p:cNvPr id="20" name="TextBox 19">
              <a:extLst>
                <a:ext uri="{FF2B5EF4-FFF2-40B4-BE49-F238E27FC236}">
                  <a16:creationId xmlns:a16="http://schemas.microsoft.com/office/drawing/2014/main" id="{247D14E3-3FA3-4963-BF87-6F697628B4D5}"/>
                </a:ext>
              </a:extLst>
            </p:cNvPr>
            <p:cNvSpPr txBox="1"/>
            <p:nvPr/>
          </p:nvSpPr>
          <p:spPr>
            <a:xfrm>
              <a:off x="6172200" y="2382084"/>
              <a:ext cx="3137651" cy="307777"/>
            </a:xfrm>
            <a:prstGeom prst="rect">
              <a:avLst/>
            </a:prstGeom>
            <a:solidFill>
              <a:schemeClr val="accent1">
                <a:lumMod val="20000"/>
                <a:lumOff val="80000"/>
              </a:schemeClr>
            </a:solidFill>
            <a:ln w="25400">
              <a:solidFill>
                <a:schemeClr val="tx2"/>
              </a:solid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6181A"/>
                  </a:solidFill>
                  <a:effectLst/>
                  <a:uLnTx/>
                  <a:uFillTx/>
                  <a:latin typeface="Arial"/>
                  <a:ea typeface="+mn-ea"/>
                  <a:cs typeface="+mn-cs"/>
                </a:rPr>
                <a:t>Accepted PNS n= 750 (33.8%)</a:t>
              </a:r>
            </a:p>
          </p:txBody>
        </p:sp>
        <p:sp>
          <p:nvSpPr>
            <p:cNvPr id="21" name="TextBox 20">
              <a:extLst>
                <a:ext uri="{FF2B5EF4-FFF2-40B4-BE49-F238E27FC236}">
                  <a16:creationId xmlns:a16="http://schemas.microsoft.com/office/drawing/2014/main" id="{A4200855-9173-45AE-9A0B-3472C5F25718}"/>
                </a:ext>
              </a:extLst>
            </p:cNvPr>
            <p:cNvSpPr txBox="1"/>
            <p:nvPr/>
          </p:nvSpPr>
          <p:spPr>
            <a:xfrm>
              <a:off x="4596419" y="4667446"/>
              <a:ext cx="2711916" cy="284693"/>
            </a:xfrm>
            <a:prstGeom prst="rect">
              <a:avLst/>
            </a:prstGeom>
            <a:solidFill>
              <a:schemeClr val="accent5">
                <a:lumMod val="20000"/>
                <a:lumOff val="80000"/>
              </a:schemeClr>
            </a:solidFill>
            <a:ln w="28575">
              <a:solidFill>
                <a:schemeClr val="tx2"/>
              </a:solid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a:ln>
                    <a:noFill/>
                  </a:ln>
                  <a:solidFill>
                    <a:srgbClr val="16181A"/>
                  </a:solidFill>
                  <a:effectLst/>
                  <a:uLnTx/>
                  <a:uFillTx/>
                  <a:latin typeface="Arial"/>
                  <a:ea typeface="+mn-ea"/>
                  <a:cs typeface="+mn-cs"/>
                </a:rPr>
                <a:t># unknown status (n= 208; 79.8%) </a:t>
              </a:r>
            </a:p>
          </p:txBody>
        </p:sp>
        <p:sp>
          <p:nvSpPr>
            <p:cNvPr id="22" name="TextBox 21">
              <a:extLst>
                <a:ext uri="{FF2B5EF4-FFF2-40B4-BE49-F238E27FC236}">
                  <a16:creationId xmlns:a16="http://schemas.microsoft.com/office/drawing/2014/main" id="{97EFD624-3B68-4212-90A7-33438CD1ED59}"/>
                </a:ext>
              </a:extLst>
            </p:cNvPr>
            <p:cNvSpPr txBox="1"/>
            <p:nvPr/>
          </p:nvSpPr>
          <p:spPr>
            <a:xfrm>
              <a:off x="4583843" y="5265601"/>
              <a:ext cx="2711914" cy="284693"/>
            </a:xfrm>
            <a:prstGeom prst="rect">
              <a:avLst/>
            </a:prstGeom>
            <a:solidFill>
              <a:schemeClr val="accent4">
                <a:lumMod val="20000"/>
                <a:lumOff val="80000"/>
              </a:schemeClr>
            </a:solidFill>
            <a:ln w="28575">
              <a:solidFill>
                <a:schemeClr val="tx2"/>
              </a:solid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a:ln>
                    <a:noFill/>
                  </a:ln>
                  <a:solidFill>
                    <a:srgbClr val="16181A"/>
                  </a:solidFill>
                  <a:effectLst/>
                  <a:uLnTx/>
                  <a:uFillTx/>
                  <a:latin typeface="Arial"/>
                  <a:ea typeface="+mn-ea"/>
                  <a:cs typeface="+mn-cs"/>
                </a:rPr>
                <a:t># received test n= 152 (73%)</a:t>
              </a:r>
            </a:p>
          </p:txBody>
        </p:sp>
        <p:sp>
          <p:nvSpPr>
            <p:cNvPr id="23" name="TextBox 22">
              <a:extLst>
                <a:ext uri="{FF2B5EF4-FFF2-40B4-BE49-F238E27FC236}">
                  <a16:creationId xmlns:a16="http://schemas.microsoft.com/office/drawing/2014/main" id="{5D267AA2-DDBB-461B-AC46-C4DB170C8FE6}"/>
                </a:ext>
              </a:extLst>
            </p:cNvPr>
            <p:cNvSpPr txBox="1"/>
            <p:nvPr/>
          </p:nvSpPr>
          <p:spPr>
            <a:xfrm>
              <a:off x="4576725" y="5821887"/>
              <a:ext cx="2711913" cy="477054"/>
            </a:xfrm>
            <a:prstGeom prst="rect">
              <a:avLst/>
            </a:prstGeom>
            <a:solidFill>
              <a:srgbClr val="A1E3E1"/>
            </a:solidFill>
            <a:ln w="28575">
              <a:solidFill>
                <a:schemeClr val="tx2"/>
              </a:solid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a:ln>
                    <a:noFill/>
                  </a:ln>
                  <a:solidFill>
                    <a:srgbClr val="16181A"/>
                  </a:solidFill>
                  <a:effectLst/>
                  <a:uLnTx/>
                  <a:uFillTx/>
                  <a:latin typeface="Arial"/>
                  <a:ea typeface="+mn-ea"/>
                  <a:cs typeface="+mn-cs"/>
                </a:rPr>
                <a:t># diagnosed with HIV n= 66 </a:t>
              </a:r>
              <a:r>
                <a:rPr kumimoji="0" lang="en-US" sz="1250" b="1" i="0" u="none" strike="noStrike" kern="1200" cap="none" spc="0" normalizeH="0" baseline="0" noProof="0">
                  <a:ln>
                    <a:noFill/>
                  </a:ln>
                  <a:solidFill>
                    <a:srgbClr val="00B050"/>
                  </a:solidFill>
                  <a:effectLst/>
                  <a:uLnTx/>
                  <a:uFillTx/>
                  <a:latin typeface="Arial"/>
                  <a:ea typeface="+mn-ea"/>
                  <a:cs typeface="+mn-cs"/>
                </a:rPr>
                <a:t>(43.4%) </a:t>
              </a:r>
            </a:p>
          </p:txBody>
        </p:sp>
        <p:sp>
          <p:nvSpPr>
            <p:cNvPr id="24" name="TextBox 23">
              <a:extLst>
                <a:ext uri="{FF2B5EF4-FFF2-40B4-BE49-F238E27FC236}">
                  <a16:creationId xmlns:a16="http://schemas.microsoft.com/office/drawing/2014/main" id="{02F60AF2-3434-4E47-B5E9-B6575961EB95}"/>
                </a:ext>
              </a:extLst>
            </p:cNvPr>
            <p:cNvSpPr txBox="1"/>
            <p:nvPr/>
          </p:nvSpPr>
          <p:spPr>
            <a:xfrm>
              <a:off x="4576725" y="6543966"/>
              <a:ext cx="2731610" cy="477054"/>
            </a:xfrm>
            <a:prstGeom prst="rect">
              <a:avLst/>
            </a:prstGeom>
            <a:solidFill>
              <a:srgbClr val="E2F6F6"/>
            </a:solidFill>
            <a:ln w="28575">
              <a:solidFill>
                <a:schemeClr val="tx2"/>
              </a:solid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a:ln>
                    <a:noFill/>
                  </a:ln>
                  <a:solidFill>
                    <a:srgbClr val="16181A"/>
                  </a:solidFill>
                  <a:effectLst/>
                  <a:uLnTx/>
                  <a:uFillTx/>
                  <a:latin typeface="Arial"/>
                  <a:ea typeface="+mn-ea"/>
                  <a:cs typeface="+mn-cs"/>
                </a:rPr>
                <a:t># Initiated on treatment n= 62 </a:t>
              </a:r>
              <a:r>
                <a:rPr kumimoji="0" lang="en-US" sz="1250" b="1" i="0" u="none" strike="noStrike" kern="1200" cap="none" spc="0" normalizeH="0" baseline="0" noProof="0">
                  <a:ln>
                    <a:noFill/>
                  </a:ln>
                  <a:solidFill>
                    <a:srgbClr val="00B050"/>
                  </a:solidFill>
                  <a:effectLst/>
                  <a:uLnTx/>
                  <a:uFillTx/>
                  <a:latin typeface="Arial"/>
                  <a:ea typeface="+mn-ea"/>
                  <a:cs typeface="+mn-cs"/>
                </a:rPr>
                <a:t>(93.9%)</a:t>
              </a:r>
            </a:p>
          </p:txBody>
        </p:sp>
        <p:sp>
          <p:nvSpPr>
            <p:cNvPr id="25" name="TextBox 24">
              <a:extLst>
                <a:ext uri="{FF2B5EF4-FFF2-40B4-BE49-F238E27FC236}">
                  <a16:creationId xmlns:a16="http://schemas.microsoft.com/office/drawing/2014/main" id="{5E6A7710-7AC1-4C2A-B3A6-96D271BCA3DF}"/>
                </a:ext>
              </a:extLst>
            </p:cNvPr>
            <p:cNvSpPr txBox="1"/>
            <p:nvPr/>
          </p:nvSpPr>
          <p:spPr>
            <a:xfrm>
              <a:off x="6172201" y="3827313"/>
              <a:ext cx="3137648" cy="523220"/>
            </a:xfrm>
            <a:prstGeom prst="rect">
              <a:avLst/>
            </a:prstGeom>
            <a:solidFill>
              <a:schemeClr val="accent1">
                <a:lumMod val="20000"/>
                <a:lumOff val="80000"/>
              </a:schemeClr>
            </a:solidFill>
            <a:ln w="28575">
              <a:solidFill>
                <a:schemeClr val="tx2"/>
              </a:solid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6181A"/>
                  </a:solidFill>
                  <a:effectLst/>
                  <a:uLnTx/>
                  <a:uFillTx/>
                  <a:latin typeface="Arial"/>
                  <a:ea typeface="+mn-ea"/>
                  <a:cs typeface="+mn-cs"/>
                </a:rPr>
                <a:t># of partners/contacts reached </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6181A"/>
                  </a:solidFill>
                  <a:effectLst/>
                  <a:uLnTx/>
                  <a:uFillTx/>
                  <a:latin typeface="Arial"/>
                  <a:ea typeface="+mn-ea"/>
                  <a:cs typeface="+mn-cs"/>
                </a:rPr>
                <a:t>n= 264 (41.3%)</a:t>
              </a:r>
            </a:p>
          </p:txBody>
        </p:sp>
        <p:cxnSp>
          <p:nvCxnSpPr>
            <p:cNvPr id="26" name="Straight Arrow Connector 25">
              <a:extLst>
                <a:ext uri="{FF2B5EF4-FFF2-40B4-BE49-F238E27FC236}">
                  <a16:creationId xmlns:a16="http://schemas.microsoft.com/office/drawing/2014/main" id="{54920655-2172-441E-8854-02006624CD80}"/>
                </a:ext>
              </a:extLst>
            </p:cNvPr>
            <p:cNvCxnSpPr/>
            <p:nvPr/>
          </p:nvCxnSpPr>
          <p:spPr>
            <a:xfrm>
              <a:off x="7696200" y="1399192"/>
              <a:ext cx="0" cy="319118"/>
            </a:xfrm>
            <a:prstGeom prst="straightConnector1">
              <a:avLst/>
            </a:prstGeom>
            <a:ln w="4762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F0AE4DF4-02ED-4331-AC2F-C6D8D5DB5E30}"/>
                </a:ext>
              </a:extLst>
            </p:cNvPr>
            <p:cNvCxnSpPr>
              <a:cxnSpLocks/>
              <a:stCxn id="25" idx="2"/>
            </p:cNvCxnSpPr>
            <p:nvPr/>
          </p:nvCxnSpPr>
          <p:spPr>
            <a:xfrm flipH="1">
              <a:off x="6462684" y="4350533"/>
              <a:ext cx="1278341" cy="222792"/>
            </a:xfrm>
            <a:prstGeom prst="straightConnector1">
              <a:avLst/>
            </a:prstGeom>
            <a:ln w="444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EB01BA9-E3EA-4E0B-A53A-40DC4B08DDBB}"/>
                </a:ext>
              </a:extLst>
            </p:cNvPr>
            <p:cNvCxnSpPr>
              <a:cxnSpLocks/>
              <a:stCxn id="25" idx="2"/>
            </p:cNvCxnSpPr>
            <p:nvPr/>
          </p:nvCxnSpPr>
          <p:spPr>
            <a:xfrm>
              <a:off x="7741025" y="4350533"/>
              <a:ext cx="1159076" cy="231577"/>
            </a:xfrm>
            <a:prstGeom prst="straightConnector1">
              <a:avLst/>
            </a:prstGeom>
            <a:ln w="444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6" name="Left Brace 35">
              <a:extLst>
                <a:ext uri="{FF2B5EF4-FFF2-40B4-BE49-F238E27FC236}">
                  <a16:creationId xmlns:a16="http://schemas.microsoft.com/office/drawing/2014/main" id="{5F783544-EA4A-47E3-BD14-09F32C33A4CB}"/>
                </a:ext>
              </a:extLst>
            </p:cNvPr>
            <p:cNvSpPr/>
            <p:nvPr/>
          </p:nvSpPr>
          <p:spPr>
            <a:xfrm>
              <a:off x="4020199" y="6066396"/>
              <a:ext cx="556526" cy="716097"/>
            </a:xfrm>
            <a:prstGeom prst="leftBrace">
              <a:avLst>
                <a:gd name="adj1" fmla="val 46026"/>
                <a:gd name="adj2" fmla="val 49279"/>
              </a:avLst>
            </a:prstGeom>
            <a:ln w="476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16181A"/>
                </a:solidFill>
                <a:effectLst/>
                <a:uLnTx/>
                <a:uFillTx/>
                <a:latin typeface="Arial"/>
                <a:ea typeface="+mn-ea"/>
                <a:cs typeface="+mn-cs"/>
              </a:endParaRPr>
            </a:p>
          </p:txBody>
        </p:sp>
        <p:sp>
          <p:nvSpPr>
            <p:cNvPr id="37" name="TextBox 36">
              <a:extLst>
                <a:ext uri="{FF2B5EF4-FFF2-40B4-BE49-F238E27FC236}">
                  <a16:creationId xmlns:a16="http://schemas.microsoft.com/office/drawing/2014/main" id="{9B772161-41D6-454D-B63A-49FF04985668}"/>
                </a:ext>
              </a:extLst>
            </p:cNvPr>
            <p:cNvSpPr txBox="1"/>
            <p:nvPr/>
          </p:nvSpPr>
          <p:spPr>
            <a:xfrm>
              <a:off x="2111008" y="6231918"/>
              <a:ext cx="2059322" cy="369332"/>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00B050"/>
                  </a:solidFill>
                  <a:effectLst/>
                  <a:uLnTx/>
                  <a:uFillTx/>
                  <a:latin typeface="Arial"/>
                  <a:ea typeface="+mn-ea"/>
                  <a:cs typeface="+mn-cs"/>
                </a:rPr>
                <a:t>Good Linkage!</a:t>
              </a:r>
            </a:p>
          </p:txBody>
        </p:sp>
      </p:grpSp>
      <p:cxnSp>
        <p:nvCxnSpPr>
          <p:cNvPr id="42" name="Straight Arrow Connector 41">
            <a:extLst>
              <a:ext uri="{FF2B5EF4-FFF2-40B4-BE49-F238E27FC236}">
                <a16:creationId xmlns:a16="http://schemas.microsoft.com/office/drawing/2014/main" id="{0B0EA7DF-AD79-4FFB-9F22-485CB0EE02DC}"/>
              </a:ext>
            </a:extLst>
          </p:cNvPr>
          <p:cNvCxnSpPr/>
          <p:nvPr/>
        </p:nvCxnSpPr>
        <p:spPr>
          <a:xfrm>
            <a:off x="9208357" y="1835683"/>
            <a:ext cx="0" cy="319118"/>
          </a:xfrm>
          <a:prstGeom prst="straightConnector1">
            <a:avLst/>
          </a:prstGeom>
          <a:ln w="4762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756B05CE-7087-487C-B5B5-BD2554F11A5C}"/>
              </a:ext>
            </a:extLst>
          </p:cNvPr>
          <p:cNvCxnSpPr/>
          <p:nvPr/>
        </p:nvCxnSpPr>
        <p:spPr>
          <a:xfrm>
            <a:off x="9208357" y="2463689"/>
            <a:ext cx="0" cy="319118"/>
          </a:xfrm>
          <a:prstGeom prst="straightConnector1">
            <a:avLst/>
          </a:prstGeom>
          <a:ln w="4762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69A87D44-4D2F-48A8-9672-15A03A3D1B7D}"/>
              </a:ext>
            </a:extLst>
          </p:cNvPr>
          <p:cNvCxnSpPr/>
          <p:nvPr/>
        </p:nvCxnSpPr>
        <p:spPr>
          <a:xfrm>
            <a:off x="9207944" y="3310481"/>
            <a:ext cx="0" cy="319118"/>
          </a:xfrm>
          <a:prstGeom prst="straightConnector1">
            <a:avLst/>
          </a:prstGeom>
          <a:ln w="4762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C42A27F0-3642-4B89-A961-91E5185307B9}"/>
              </a:ext>
            </a:extLst>
          </p:cNvPr>
          <p:cNvCxnSpPr>
            <a:cxnSpLocks/>
          </p:cNvCxnSpPr>
          <p:nvPr/>
        </p:nvCxnSpPr>
        <p:spPr>
          <a:xfrm flipH="1">
            <a:off x="7451957" y="4774503"/>
            <a:ext cx="308" cy="259060"/>
          </a:xfrm>
          <a:prstGeom prst="straightConnector1">
            <a:avLst/>
          </a:prstGeom>
          <a:ln w="4762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8295AF39-F528-4B6D-982F-5C47CC758AFD}"/>
              </a:ext>
            </a:extLst>
          </p:cNvPr>
          <p:cNvCxnSpPr>
            <a:cxnSpLocks/>
          </p:cNvCxnSpPr>
          <p:nvPr/>
        </p:nvCxnSpPr>
        <p:spPr>
          <a:xfrm flipH="1">
            <a:off x="7455547" y="5345458"/>
            <a:ext cx="308" cy="259060"/>
          </a:xfrm>
          <a:prstGeom prst="straightConnector1">
            <a:avLst/>
          </a:prstGeom>
          <a:ln w="4762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39719C8C-876A-49AE-BE5C-076735871A7E}"/>
              </a:ext>
            </a:extLst>
          </p:cNvPr>
          <p:cNvCxnSpPr>
            <a:cxnSpLocks/>
          </p:cNvCxnSpPr>
          <p:nvPr/>
        </p:nvCxnSpPr>
        <p:spPr>
          <a:xfrm flipH="1">
            <a:off x="7455239" y="6092596"/>
            <a:ext cx="308" cy="259060"/>
          </a:xfrm>
          <a:prstGeom prst="straightConnector1">
            <a:avLst/>
          </a:prstGeom>
          <a:ln w="4762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EB40CBB0-728F-41C1-9586-3926E091107C}"/>
              </a:ext>
            </a:extLst>
          </p:cNvPr>
          <p:cNvSpPr txBox="1"/>
          <p:nvPr/>
        </p:nvSpPr>
        <p:spPr>
          <a:xfrm>
            <a:off x="4139586" y="1456333"/>
            <a:ext cx="2301550" cy="553998"/>
          </a:xfrm>
          <a:prstGeom prst="rect">
            <a:avLst/>
          </a:prstGeom>
          <a:noFill/>
        </p:spPr>
        <p:txBody>
          <a:bodyPr wrap="square" rtlCol="0">
            <a:spAutoFit/>
          </a:bodyPr>
          <a:lstStyle/>
          <a:p>
            <a:pPr marL="0" marR="0" lvl="0" indent="0" defTabSz="914126"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C00000"/>
                </a:solidFill>
                <a:effectLst/>
                <a:uLnTx/>
                <a:uFillTx/>
                <a:latin typeface="Arial"/>
                <a:ea typeface="+mn-ea"/>
                <a:cs typeface="+mn-cs"/>
              </a:rPr>
              <a:t>Sub-</a:t>
            </a:r>
            <a:r>
              <a:rPr lang="en-US" sz="1500" b="1">
                <a:solidFill>
                  <a:srgbClr val="C00000"/>
                </a:solidFill>
                <a:latin typeface="Arial"/>
              </a:rPr>
              <a:t>optimal </a:t>
            </a:r>
            <a:r>
              <a:rPr kumimoji="0" lang="en-US" sz="1500" b="1" i="0" u="none" strike="noStrike" kern="1200" cap="none" spc="0" normalizeH="0" baseline="0" noProof="0">
                <a:ln>
                  <a:noFill/>
                </a:ln>
                <a:solidFill>
                  <a:srgbClr val="C00000"/>
                </a:solidFill>
                <a:effectLst/>
                <a:uLnTx/>
                <a:uFillTx/>
                <a:latin typeface="Arial"/>
                <a:ea typeface="+mn-ea"/>
                <a:cs typeface="+mn-cs"/>
              </a:rPr>
              <a:t>Coverage</a:t>
            </a:r>
          </a:p>
          <a:p>
            <a:pPr marL="0" marR="0" lvl="0" indent="0" algn="ctr" defTabSz="914126" rtl="0" eaLnBrk="1" fontAlgn="auto" latinLnBrk="0" hangingPunct="1">
              <a:lnSpc>
                <a:spcPct val="100000"/>
              </a:lnSpc>
              <a:spcBef>
                <a:spcPts val="0"/>
              </a:spcBef>
              <a:spcAft>
                <a:spcPts val="0"/>
              </a:spcAft>
              <a:buClrTx/>
              <a:buSzTx/>
              <a:buFontTx/>
              <a:buNone/>
              <a:tabLst/>
              <a:defRPr/>
            </a:pPr>
            <a:r>
              <a:rPr lang="en-US" sz="1500" b="1">
                <a:solidFill>
                  <a:srgbClr val="C00000"/>
                </a:solidFill>
                <a:latin typeface="Arial"/>
              </a:rPr>
              <a:t>( &lt; 100% )</a:t>
            </a:r>
            <a:r>
              <a:rPr kumimoji="0" lang="en-US" sz="1500" b="1" i="0" u="none" strike="noStrike" kern="1200" cap="none" spc="0" normalizeH="0" baseline="0" noProof="0">
                <a:ln>
                  <a:noFill/>
                </a:ln>
                <a:solidFill>
                  <a:srgbClr val="C00000"/>
                </a:solidFill>
                <a:effectLst/>
                <a:uLnTx/>
                <a:uFillTx/>
                <a:latin typeface="Arial"/>
                <a:ea typeface="+mn-ea"/>
                <a:cs typeface="+mn-cs"/>
              </a:rPr>
              <a:t> </a:t>
            </a:r>
          </a:p>
        </p:txBody>
      </p:sp>
      <p:cxnSp>
        <p:nvCxnSpPr>
          <p:cNvPr id="38" name="Straight Arrow Connector 37">
            <a:extLst>
              <a:ext uri="{FF2B5EF4-FFF2-40B4-BE49-F238E27FC236}">
                <a16:creationId xmlns:a16="http://schemas.microsoft.com/office/drawing/2014/main" id="{8F04AD76-3654-4E4E-A669-052E114A4ED0}"/>
              </a:ext>
            </a:extLst>
          </p:cNvPr>
          <p:cNvCxnSpPr>
            <a:cxnSpLocks/>
          </p:cNvCxnSpPr>
          <p:nvPr/>
        </p:nvCxnSpPr>
        <p:spPr>
          <a:xfrm>
            <a:off x="6314548" y="1673616"/>
            <a:ext cx="1129760" cy="0"/>
          </a:xfrm>
          <a:prstGeom prst="straightConnector1">
            <a:avLst/>
          </a:prstGeom>
          <a:ln w="539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6776941"/>
      </p:ext>
    </p:extLst>
  </p:cSld>
  <p:clrMapOvr>
    <a:masterClrMapping/>
  </p:clrMapOvr>
  <mc:AlternateContent xmlns:mc="http://schemas.openxmlformats.org/markup-compatibility/2006" xmlns:p14="http://schemas.microsoft.com/office/powerpoint/2010/main">
    <mc:Choice Requires="p14">
      <p:transition spd="slow" p14:dur="2000" advTm="82417"/>
    </mc:Choice>
    <mc:Fallback xmlns="">
      <p:transition spd="slow" advTm="82417"/>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D057A6C-1F5F-4602-8704-105664AE60D6}"/>
              </a:ext>
            </a:extLst>
          </p:cNvPr>
          <p:cNvSpPr txBox="1">
            <a:spLocks/>
          </p:cNvSpPr>
          <p:nvPr/>
        </p:nvSpPr>
        <p:spPr>
          <a:xfrm>
            <a:off x="0" y="-6025"/>
            <a:ext cx="12192000" cy="886863"/>
          </a:xfrm>
          <a:prstGeom prst="rect">
            <a:avLst/>
          </a:prstGeom>
          <a:solidFill>
            <a:schemeClr val="accent1"/>
          </a:solidFill>
          <a:ln>
            <a:noFill/>
          </a:ln>
        </p:spPr>
        <p:txBody>
          <a:bodyPr vert="horz" lIns="91440" tIns="45720" rIns="91440" bIns="45720" rtlCol="0" anchor="ctr">
            <a:no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pPr>
              <a:lnSpc>
                <a:spcPct val="100000"/>
              </a:lnSpc>
            </a:pPr>
            <a:r>
              <a:rPr lang="en-US" sz="2800" b="1" dirty="0">
                <a:solidFill>
                  <a:schemeClr val="bg1"/>
                </a:solidFill>
                <a:cs typeface="Arial"/>
              </a:rPr>
              <a:t>Country example: </a:t>
            </a:r>
            <a:r>
              <a:rPr lang="en-US" sz="2800" dirty="0">
                <a:solidFill>
                  <a:schemeClr val="bg1"/>
                </a:solidFill>
                <a:cs typeface="Arial"/>
              </a:rPr>
              <a:t>Kenya, analysis of partner notification services cascade by age &amp; sex</a:t>
            </a:r>
          </a:p>
        </p:txBody>
      </p:sp>
      <p:graphicFrame>
        <p:nvGraphicFramePr>
          <p:cNvPr id="34" name="Chart 33">
            <a:extLst>
              <a:ext uri="{FF2B5EF4-FFF2-40B4-BE49-F238E27FC236}">
                <a16:creationId xmlns:a16="http://schemas.microsoft.com/office/drawing/2014/main" id="{20053D66-ADDE-43BB-9B9C-5B01A8AA846D}"/>
              </a:ext>
            </a:extLst>
          </p:cNvPr>
          <p:cNvGraphicFramePr>
            <a:graphicFrameLocks/>
          </p:cNvGraphicFramePr>
          <p:nvPr/>
        </p:nvGraphicFramePr>
        <p:xfrm>
          <a:off x="565998" y="880838"/>
          <a:ext cx="5675313" cy="42245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5" name="Table 34">
            <a:extLst>
              <a:ext uri="{FF2B5EF4-FFF2-40B4-BE49-F238E27FC236}">
                <a16:creationId xmlns:a16="http://schemas.microsoft.com/office/drawing/2014/main" id="{1F44349C-DE97-4822-A768-AE85FCA722AD}"/>
              </a:ext>
            </a:extLst>
          </p:cNvPr>
          <p:cNvGraphicFramePr>
            <a:graphicFrameLocks noGrp="1"/>
          </p:cNvGraphicFramePr>
          <p:nvPr>
            <p:extLst>
              <p:ext uri="{D42A27DB-BD31-4B8C-83A1-F6EECF244321}">
                <p14:modId xmlns:p14="http://schemas.microsoft.com/office/powerpoint/2010/main" val="4210617734"/>
              </p:ext>
            </p:extLst>
          </p:nvPr>
        </p:nvGraphicFramePr>
        <p:xfrm>
          <a:off x="3062551" y="5133056"/>
          <a:ext cx="5530001" cy="1435035"/>
        </p:xfrm>
        <a:graphic>
          <a:graphicData uri="http://schemas.openxmlformats.org/drawingml/2006/table">
            <a:tbl>
              <a:tblPr>
                <a:tableStyleId>{3B4B98B0-60AC-42C2-AFA5-B58CD77FA1E5}</a:tableStyleId>
              </a:tblPr>
              <a:tblGrid>
                <a:gridCol w="1570327">
                  <a:extLst>
                    <a:ext uri="{9D8B030D-6E8A-4147-A177-3AD203B41FA5}">
                      <a16:colId xmlns:a16="http://schemas.microsoft.com/office/drawing/2014/main" val="20000"/>
                    </a:ext>
                  </a:extLst>
                </a:gridCol>
                <a:gridCol w="972715">
                  <a:extLst>
                    <a:ext uri="{9D8B030D-6E8A-4147-A177-3AD203B41FA5}">
                      <a16:colId xmlns:a16="http://schemas.microsoft.com/office/drawing/2014/main" val="20001"/>
                    </a:ext>
                  </a:extLst>
                </a:gridCol>
                <a:gridCol w="1135595">
                  <a:extLst>
                    <a:ext uri="{9D8B030D-6E8A-4147-A177-3AD203B41FA5}">
                      <a16:colId xmlns:a16="http://schemas.microsoft.com/office/drawing/2014/main" val="20002"/>
                    </a:ext>
                  </a:extLst>
                </a:gridCol>
                <a:gridCol w="874064">
                  <a:extLst>
                    <a:ext uri="{9D8B030D-6E8A-4147-A177-3AD203B41FA5}">
                      <a16:colId xmlns:a16="http://schemas.microsoft.com/office/drawing/2014/main" val="20003"/>
                    </a:ext>
                  </a:extLst>
                </a:gridCol>
                <a:gridCol w="977300">
                  <a:extLst>
                    <a:ext uri="{9D8B030D-6E8A-4147-A177-3AD203B41FA5}">
                      <a16:colId xmlns:a16="http://schemas.microsoft.com/office/drawing/2014/main" val="20004"/>
                    </a:ext>
                  </a:extLst>
                </a:gridCol>
              </a:tblGrid>
              <a:tr h="625547">
                <a:tc>
                  <a:txBody>
                    <a:bodyPr/>
                    <a:lstStyle/>
                    <a:p>
                      <a:pPr algn="l" fontAlgn="b"/>
                      <a:endParaRPr lang="en-US" sz="1600" b="1" i="0" u="none" strike="noStrike">
                        <a:solidFill>
                          <a:srgbClr val="000000"/>
                        </a:solidFill>
                        <a:effectLst/>
                        <a:latin typeface="Calibri" panose="020F0502020204030204" pitchFamily="34" charset="0"/>
                      </a:endParaRPr>
                    </a:p>
                  </a:txBody>
                  <a:tcPr marL="7144" marR="7144" marT="9523" marB="0" anchor="b">
                    <a:solidFill>
                      <a:schemeClr val="accent1">
                        <a:lumMod val="60000"/>
                        <a:lumOff val="40000"/>
                      </a:schemeClr>
                    </a:solidFill>
                  </a:tcPr>
                </a:tc>
                <a:tc>
                  <a:txBody>
                    <a:bodyPr/>
                    <a:lstStyle/>
                    <a:p>
                      <a:pPr algn="ctr" fontAlgn="b"/>
                      <a:r>
                        <a:rPr lang="en-US" sz="1600" b="1" i="0" u="none" strike="noStrike">
                          <a:solidFill>
                            <a:srgbClr val="000000"/>
                          </a:solidFill>
                          <a:effectLst/>
                          <a:latin typeface="Calibri" panose="020F0502020204030204" pitchFamily="34" charset="0"/>
                        </a:rPr>
                        <a:t> Female- 15-24 </a:t>
                      </a:r>
                      <a:r>
                        <a:rPr lang="en-US" sz="1600" b="1" i="0" u="none" strike="noStrike" err="1">
                          <a:solidFill>
                            <a:srgbClr val="000000"/>
                          </a:solidFill>
                          <a:effectLst/>
                          <a:latin typeface="Calibri" panose="020F0502020204030204" pitchFamily="34" charset="0"/>
                        </a:rPr>
                        <a:t>yrs</a:t>
                      </a:r>
                      <a:r>
                        <a:rPr lang="en-US" sz="1600" b="1" i="0" u="none" strike="noStrike">
                          <a:solidFill>
                            <a:srgbClr val="000000"/>
                          </a:solidFill>
                          <a:effectLst/>
                          <a:latin typeface="Calibri" panose="020F0502020204030204" pitchFamily="34" charset="0"/>
                        </a:rPr>
                        <a:t> </a:t>
                      </a:r>
                    </a:p>
                  </a:txBody>
                  <a:tcPr marL="7144" marR="7144" marT="9523" marB="0" anchor="ctr">
                    <a:lnR w="12700" cap="flat" cmpd="sng" algn="ctr">
                      <a:solidFill>
                        <a:schemeClr val="tx1"/>
                      </a:solidFill>
                      <a:prstDash val="solid"/>
                      <a:round/>
                      <a:headEnd type="none" w="med" len="med"/>
                      <a:tailEnd type="none" w="med" len="med"/>
                    </a:lnR>
                    <a:solidFill>
                      <a:schemeClr val="accent1">
                        <a:lumMod val="60000"/>
                        <a:lumOff val="40000"/>
                      </a:schemeClr>
                    </a:solidFill>
                  </a:tcPr>
                </a:tc>
                <a:tc>
                  <a:txBody>
                    <a:bodyPr/>
                    <a:lstStyle/>
                    <a:p>
                      <a:pPr algn="ctr" fontAlgn="b"/>
                      <a:r>
                        <a:rPr lang="en-US" sz="1600" b="1" i="0" u="none" strike="noStrike">
                          <a:solidFill>
                            <a:srgbClr val="000000"/>
                          </a:solidFill>
                          <a:effectLst/>
                          <a:latin typeface="Calibri" panose="020F0502020204030204" pitchFamily="34" charset="0"/>
                        </a:rPr>
                        <a:t> Female- </a:t>
                      </a:r>
                    </a:p>
                    <a:p>
                      <a:pPr algn="ctr" fontAlgn="b"/>
                      <a:r>
                        <a:rPr lang="en-US" sz="1600" b="1" i="0" u="none" strike="noStrike">
                          <a:solidFill>
                            <a:srgbClr val="000000"/>
                          </a:solidFill>
                          <a:effectLst/>
                          <a:latin typeface="Calibri" panose="020F0502020204030204" pitchFamily="34" charset="0"/>
                        </a:rPr>
                        <a:t>25+ </a:t>
                      </a:r>
                    </a:p>
                  </a:txBody>
                  <a:tcPr marL="7144" marR="7144" marT="95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60000"/>
                        <a:lumOff val="40000"/>
                      </a:schemeClr>
                    </a:solidFill>
                  </a:tcPr>
                </a:tc>
                <a:tc>
                  <a:txBody>
                    <a:bodyPr/>
                    <a:lstStyle/>
                    <a:p>
                      <a:pPr algn="ctr" fontAlgn="b"/>
                      <a:r>
                        <a:rPr lang="en-US" sz="1600" b="1" i="0" u="none" strike="noStrike">
                          <a:solidFill>
                            <a:srgbClr val="000000"/>
                          </a:solidFill>
                          <a:effectLst/>
                          <a:latin typeface="Calibri" panose="020F0502020204030204" pitchFamily="34" charset="0"/>
                        </a:rPr>
                        <a:t> Male- </a:t>
                      </a:r>
                    </a:p>
                    <a:p>
                      <a:pPr algn="ctr" fontAlgn="b"/>
                      <a:r>
                        <a:rPr lang="en-US" sz="1600" b="1" i="0" u="none" strike="noStrike">
                          <a:solidFill>
                            <a:srgbClr val="000000"/>
                          </a:solidFill>
                          <a:effectLst/>
                          <a:latin typeface="Calibri" panose="020F0502020204030204" pitchFamily="34" charset="0"/>
                        </a:rPr>
                        <a:t>15-24 </a:t>
                      </a:r>
                      <a:r>
                        <a:rPr lang="en-US" sz="1600" b="1" i="0" u="none" strike="noStrike" err="1">
                          <a:solidFill>
                            <a:srgbClr val="000000"/>
                          </a:solidFill>
                          <a:effectLst/>
                          <a:latin typeface="Calibri" panose="020F0502020204030204" pitchFamily="34" charset="0"/>
                        </a:rPr>
                        <a:t>yrs</a:t>
                      </a:r>
                      <a:r>
                        <a:rPr lang="en-US" sz="1600" b="1" i="0" u="none" strike="noStrike">
                          <a:solidFill>
                            <a:srgbClr val="000000"/>
                          </a:solidFill>
                          <a:effectLst/>
                          <a:latin typeface="Calibri" panose="020F0502020204030204" pitchFamily="34" charset="0"/>
                        </a:rPr>
                        <a:t> </a:t>
                      </a:r>
                    </a:p>
                  </a:txBody>
                  <a:tcPr marL="7144" marR="7144" marT="95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60000"/>
                        <a:lumOff val="40000"/>
                      </a:schemeClr>
                    </a:solidFill>
                  </a:tcPr>
                </a:tc>
                <a:tc>
                  <a:txBody>
                    <a:bodyPr/>
                    <a:lstStyle/>
                    <a:p>
                      <a:pPr algn="ctr" fontAlgn="b"/>
                      <a:r>
                        <a:rPr lang="en-US" sz="1600" b="1" i="0" u="none" strike="noStrike">
                          <a:solidFill>
                            <a:srgbClr val="000000"/>
                          </a:solidFill>
                          <a:effectLst/>
                          <a:latin typeface="Calibri" panose="020F0502020204030204" pitchFamily="34" charset="0"/>
                        </a:rPr>
                        <a:t> Male- </a:t>
                      </a:r>
                    </a:p>
                    <a:p>
                      <a:pPr algn="ctr" fontAlgn="b"/>
                      <a:r>
                        <a:rPr lang="en-US" sz="1600" b="1" i="0" u="none" strike="noStrike">
                          <a:solidFill>
                            <a:srgbClr val="000000"/>
                          </a:solidFill>
                          <a:effectLst/>
                          <a:latin typeface="Calibri" panose="020F0502020204030204" pitchFamily="34" charset="0"/>
                        </a:rPr>
                        <a:t>25+ </a:t>
                      </a:r>
                    </a:p>
                  </a:txBody>
                  <a:tcPr marL="7144" marR="7144" marT="9523" marB="0" anchor="ctr">
                    <a:lnL w="12700" cap="flat" cmpd="sng" algn="ctr">
                      <a:solidFill>
                        <a:schemeClr val="tx1"/>
                      </a:solidFill>
                      <a:prstDash val="solid"/>
                      <a:round/>
                      <a:headEnd type="none" w="med" len="med"/>
                      <a:tailEnd type="none" w="med" len="med"/>
                    </a:lnL>
                    <a:solidFill>
                      <a:schemeClr val="accent1">
                        <a:lumMod val="60000"/>
                        <a:lumOff val="40000"/>
                      </a:schemeClr>
                    </a:solidFill>
                  </a:tcPr>
                </a:tc>
                <a:extLst>
                  <a:ext uri="{0D108BD9-81ED-4DB2-BD59-A6C34878D82A}">
                    <a16:rowId xmlns:a16="http://schemas.microsoft.com/office/drawing/2014/main" val="10000"/>
                  </a:ext>
                </a:extLst>
              </a:tr>
              <a:tr h="404744">
                <a:tc>
                  <a:txBody>
                    <a:bodyPr/>
                    <a:lstStyle/>
                    <a:p>
                      <a:pPr algn="l" fontAlgn="b"/>
                      <a:r>
                        <a:rPr lang="en-US" sz="1600" b="0" i="0" u="none" strike="noStrike">
                          <a:solidFill>
                            <a:srgbClr val="000000"/>
                          </a:solidFill>
                          <a:effectLst/>
                          <a:latin typeface="Calibri" panose="020F0502020204030204" pitchFamily="34" charset="0"/>
                        </a:rPr>
                        <a:t>Testing uptake</a:t>
                      </a:r>
                    </a:p>
                  </a:txBody>
                  <a:tcPr marL="7144" marR="7144" marT="9523" marB="0" anchor="ctr">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60%</a:t>
                      </a:r>
                    </a:p>
                  </a:txBody>
                  <a:tcPr marL="7144" marR="7144" marT="9523"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57%</a:t>
                      </a:r>
                    </a:p>
                  </a:txBody>
                  <a:tcPr marL="7144" marR="7144" marT="95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61%</a:t>
                      </a:r>
                    </a:p>
                  </a:txBody>
                  <a:tcPr marL="7144" marR="7144" marT="95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48%</a:t>
                      </a:r>
                    </a:p>
                  </a:txBody>
                  <a:tcPr marL="7144" marR="7144" marT="9523"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04744">
                <a:tc>
                  <a:txBody>
                    <a:bodyPr/>
                    <a:lstStyle/>
                    <a:p>
                      <a:pPr algn="l" fontAlgn="b"/>
                      <a:r>
                        <a:rPr lang="en-US" sz="1600" b="0" i="0" u="none" strike="noStrike">
                          <a:solidFill>
                            <a:srgbClr val="FF0000"/>
                          </a:solidFill>
                          <a:effectLst/>
                          <a:latin typeface="Calibri" panose="020F0502020204030204" pitchFamily="34" charset="0"/>
                        </a:rPr>
                        <a:t>% Positivity</a:t>
                      </a:r>
                    </a:p>
                  </a:txBody>
                  <a:tcPr marL="7144" marR="7144" marT="9523" marB="0" anchor="ctr">
                    <a:lnT w="12700" cap="flat" cmpd="sng" algn="ctr">
                      <a:solidFill>
                        <a:schemeClr val="tx1"/>
                      </a:solidFill>
                      <a:prstDash val="solid"/>
                      <a:round/>
                      <a:headEnd type="none" w="med" len="med"/>
                      <a:tailEnd type="none" w="med" len="med"/>
                    </a:lnT>
                    <a:noFill/>
                  </a:tcPr>
                </a:tc>
                <a:tc>
                  <a:txBody>
                    <a:bodyPr/>
                    <a:lstStyle/>
                    <a:p>
                      <a:pPr algn="ctr" fontAlgn="b"/>
                      <a:r>
                        <a:rPr lang="en-US" sz="1600" b="0" i="0" u="none" strike="noStrike">
                          <a:solidFill>
                            <a:srgbClr val="FF0000"/>
                          </a:solidFill>
                          <a:effectLst/>
                          <a:latin typeface="Calibri" panose="020F0502020204030204" pitchFamily="34" charset="0"/>
                        </a:rPr>
                        <a:t>15%</a:t>
                      </a:r>
                    </a:p>
                  </a:txBody>
                  <a:tcPr marL="7144" marR="7144" marT="9523"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b"/>
                      <a:r>
                        <a:rPr lang="en-US" sz="1600" b="0" i="0" u="none" strike="noStrike">
                          <a:solidFill>
                            <a:srgbClr val="FF0000"/>
                          </a:solidFill>
                          <a:effectLst/>
                          <a:latin typeface="Calibri" panose="020F0502020204030204" pitchFamily="34" charset="0"/>
                        </a:rPr>
                        <a:t>23%</a:t>
                      </a:r>
                    </a:p>
                  </a:txBody>
                  <a:tcPr marL="7144" marR="7144" marT="95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b"/>
                      <a:r>
                        <a:rPr lang="en-US" sz="1600" b="0" i="0" u="none" strike="noStrike">
                          <a:solidFill>
                            <a:srgbClr val="FF0000"/>
                          </a:solidFill>
                          <a:effectLst/>
                          <a:latin typeface="Calibri" panose="020F0502020204030204" pitchFamily="34" charset="0"/>
                        </a:rPr>
                        <a:t>9%</a:t>
                      </a:r>
                    </a:p>
                  </a:txBody>
                  <a:tcPr marL="7144" marR="7144" marT="95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b"/>
                      <a:r>
                        <a:rPr lang="en-US" sz="1600" b="0" i="0" u="none" strike="noStrike">
                          <a:solidFill>
                            <a:srgbClr val="FF0000"/>
                          </a:solidFill>
                          <a:effectLst/>
                          <a:latin typeface="Calibri" panose="020F0502020204030204" pitchFamily="34" charset="0"/>
                        </a:rPr>
                        <a:t>19%</a:t>
                      </a:r>
                    </a:p>
                  </a:txBody>
                  <a:tcPr marL="7144" marR="7144" marT="952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002"/>
                  </a:ext>
                </a:extLst>
              </a:tr>
            </a:tbl>
          </a:graphicData>
        </a:graphic>
      </p:graphicFrame>
      <p:graphicFrame>
        <p:nvGraphicFramePr>
          <p:cNvPr id="36" name="Chart 35">
            <a:extLst>
              <a:ext uri="{FF2B5EF4-FFF2-40B4-BE49-F238E27FC236}">
                <a16:creationId xmlns:a16="http://schemas.microsoft.com/office/drawing/2014/main" id="{557E33D1-E7BB-47E7-82D0-F166F7D12DA7}"/>
              </a:ext>
            </a:extLst>
          </p:cNvPr>
          <p:cNvGraphicFramePr/>
          <p:nvPr/>
        </p:nvGraphicFramePr>
        <p:xfrm>
          <a:off x="7067804" y="1600200"/>
          <a:ext cx="3428703" cy="3078048"/>
        </p:xfrm>
        <a:graphic>
          <a:graphicData uri="http://schemas.openxmlformats.org/drawingml/2006/chart">
            <c:chart xmlns:c="http://schemas.openxmlformats.org/drawingml/2006/chart" xmlns:r="http://schemas.openxmlformats.org/officeDocument/2006/relationships" r:id="rId4"/>
          </a:graphicData>
        </a:graphic>
      </p:graphicFrame>
      <p:sp>
        <p:nvSpPr>
          <p:cNvPr id="37" name="TextBox 36">
            <a:extLst>
              <a:ext uri="{FF2B5EF4-FFF2-40B4-BE49-F238E27FC236}">
                <a16:creationId xmlns:a16="http://schemas.microsoft.com/office/drawing/2014/main" id="{3506CFCE-C445-493E-AEFB-1EA00AD4FB2E}"/>
              </a:ext>
            </a:extLst>
          </p:cNvPr>
          <p:cNvSpPr txBox="1"/>
          <p:nvPr/>
        </p:nvSpPr>
        <p:spPr>
          <a:xfrm>
            <a:off x="10439343" y="5010848"/>
            <a:ext cx="1687932" cy="276999"/>
          </a:xfrm>
          <a:prstGeom prst="rect">
            <a:avLst/>
          </a:prstGeom>
          <a:noFill/>
        </p:spPr>
        <p:txBody>
          <a:bodyPr wrap="square" rtlCol="0">
            <a:spAutoFit/>
          </a:bodyPr>
          <a:lstStyle/>
          <a:p>
            <a:r>
              <a:rPr lang="en-US" sz="1200" b="1" i="1"/>
              <a:t>*DOD Kisumu West</a:t>
            </a:r>
          </a:p>
        </p:txBody>
      </p:sp>
      <p:sp>
        <p:nvSpPr>
          <p:cNvPr id="38" name="TextBox 37">
            <a:extLst>
              <a:ext uri="{FF2B5EF4-FFF2-40B4-BE49-F238E27FC236}">
                <a16:creationId xmlns:a16="http://schemas.microsoft.com/office/drawing/2014/main" id="{0D24D26E-9E08-4590-8FEE-C43804B8387E}"/>
              </a:ext>
            </a:extLst>
          </p:cNvPr>
          <p:cNvSpPr txBox="1"/>
          <p:nvPr/>
        </p:nvSpPr>
        <p:spPr>
          <a:xfrm>
            <a:off x="7467958" y="990601"/>
            <a:ext cx="3029739" cy="646331"/>
          </a:xfrm>
          <a:prstGeom prst="rect">
            <a:avLst/>
          </a:prstGeom>
          <a:noFill/>
        </p:spPr>
        <p:txBody>
          <a:bodyPr wrap="square" rtlCol="0">
            <a:spAutoFit/>
          </a:bodyPr>
          <a:lstStyle/>
          <a:p>
            <a:pPr algn="ctr"/>
            <a:r>
              <a:rPr lang="en-US" b="1">
                <a:solidFill>
                  <a:srgbClr val="595959"/>
                </a:solidFill>
              </a:rPr>
              <a:t>Improved Acceptance of Testing by Sexual Partners*</a:t>
            </a:r>
          </a:p>
        </p:txBody>
      </p:sp>
      <p:sp>
        <p:nvSpPr>
          <p:cNvPr id="39" name="TextBox 38">
            <a:extLst>
              <a:ext uri="{FF2B5EF4-FFF2-40B4-BE49-F238E27FC236}">
                <a16:creationId xmlns:a16="http://schemas.microsoft.com/office/drawing/2014/main" id="{5465EA8F-2BF2-4338-9BB4-72EC9EB3D570}"/>
              </a:ext>
            </a:extLst>
          </p:cNvPr>
          <p:cNvSpPr txBox="1"/>
          <p:nvPr/>
        </p:nvSpPr>
        <p:spPr>
          <a:xfrm>
            <a:off x="10496507" y="4629848"/>
            <a:ext cx="1637396" cy="276999"/>
          </a:xfrm>
          <a:prstGeom prst="rect">
            <a:avLst/>
          </a:prstGeom>
          <a:noFill/>
        </p:spPr>
        <p:txBody>
          <a:bodyPr wrap="square" rtlCol="0">
            <a:spAutoFit/>
          </a:bodyPr>
          <a:lstStyle/>
          <a:p>
            <a:r>
              <a:rPr lang="en-US" sz="1200" b="1" i="1"/>
              <a:t>All agency IM data</a:t>
            </a:r>
          </a:p>
        </p:txBody>
      </p:sp>
      <p:sp>
        <p:nvSpPr>
          <p:cNvPr id="40" name="Right Arrow 13">
            <a:extLst>
              <a:ext uri="{FF2B5EF4-FFF2-40B4-BE49-F238E27FC236}">
                <a16:creationId xmlns:a16="http://schemas.microsoft.com/office/drawing/2014/main" id="{0E40C17E-C8D4-4ADB-8135-0A1D8F5928C0}"/>
              </a:ext>
            </a:extLst>
          </p:cNvPr>
          <p:cNvSpPr/>
          <p:nvPr/>
        </p:nvSpPr>
        <p:spPr>
          <a:xfrm>
            <a:off x="8554091" y="3429000"/>
            <a:ext cx="823825" cy="16028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6733D2D1-6E84-44A0-96A5-92B8432F3ACC}"/>
              </a:ext>
            </a:extLst>
          </p:cNvPr>
          <p:cNvSpPr/>
          <p:nvPr/>
        </p:nvSpPr>
        <p:spPr>
          <a:xfrm>
            <a:off x="8027581" y="3589282"/>
            <a:ext cx="2137145" cy="523220"/>
          </a:xfrm>
          <a:prstGeom prst="rect">
            <a:avLst/>
          </a:prstGeom>
          <a:solidFill>
            <a:schemeClr val="bg2">
              <a:alpha val="80000"/>
            </a:schemeClr>
          </a:solidFill>
          <a:ln>
            <a:solidFill>
              <a:schemeClr val="accent1">
                <a:lumMod val="75000"/>
              </a:schemeClr>
            </a:solidFill>
          </a:ln>
        </p:spPr>
        <p:txBody>
          <a:bodyPr wrap="square">
            <a:spAutoFit/>
          </a:bodyPr>
          <a:lstStyle/>
          <a:p>
            <a:pPr algn="ctr">
              <a:defRPr sz="2160" b="1" i="0" u="none" strike="noStrike" kern="1200" baseline="0">
                <a:solidFill>
                  <a:prstClr val="black"/>
                </a:solidFill>
                <a:latin typeface="+mn-lt"/>
                <a:ea typeface="+mn-ea"/>
                <a:cs typeface="+mn-cs"/>
              </a:defRPr>
            </a:pPr>
            <a:r>
              <a:rPr lang="en-US" sz="1400"/>
              <a:t>Intensive mentoring </a:t>
            </a:r>
          </a:p>
          <a:p>
            <a:pPr algn="ctr">
              <a:defRPr sz="2160" b="1" i="0" u="none" strike="noStrike" kern="1200" baseline="0">
                <a:solidFill>
                  <a:prstClr val="black"/>
                </a:solidFill>
                <a:latin typeface="+mn-lt"/>
                <a:ea typeface="+mn-ea"/>
                <a:cs typeface="+mn-cs"/>
              </a:defRPr>
            </a:pPr>
            <a:r>
              <a:rPr lang="en-US" sz="1400"/>
              <a:t>of providers</a:t>
            </a:r>
          </a:p>
        </p:txBody>
      </p:sp>
      <p:sp>
        <p:nvSpPr>
          <p:cNvPr id="42" name="TextBox 41">
            <a:extLst>
              <a:ext uri="{FF2B5EF4-FFF2-40B4-BE49-F238E27FC236}">
                <a16:creationId xmlns:a16="http://schemas.microsoft.com/office/drawing/2014/main" id="{235093BA-0CC0-4127-85BE-625623B845D5}"/>
              </a:ext>
            </a:extLst>
          </p:cNvPr>
          <p:cNvSpPr txBox="1"/>
          <p:nvPr/>
        </p:nvSpPr>
        <p:spPr>
          <a:xfrm>
            <a:off x="5518903" y="3935201"/>
            <a:ext cx="642234" cy="307777"/>
          </a:xfrm>
          <a:prstGeom prst="rect">
            <a:avLst/>
          </a:prstGeom>
          <a:noFill/>
        </p:spPr>
        <p:txBody>
          <a:bodyPr wrap="square" rtlCol="0">
            <a:spAutoFit/>
          </a:bodyPr>
          <a:lstStyle/>
          <a:p>
            <a:r>
              <a:rPr lang="en-US" sz="1400" b="1">
                <a:solidFill>
                  <a:srgbClr val="FF0000"/>
                </a:solidFill>
              </a:rPr>
              <a:t>87%</a:t>
            </a:r>
          </a:p>
        </p:txBody>
      </p:sp>
      <p:sp>
        <p:nvSpPr>
          <p:cNvPr id="44" name="TextBox 43">
            <a:extLst>
              <a:ext uri="{FF2B5EF4-FFF2-40B4-BE49-F238E27FC236}">
                <a16:creationId xmlns:a16="http://schemas.microsoft.com/office/drawing/2014/main" id="{0F5293CE-6070-41C1-A421-1E627510A90D}"/>
              </a:ext>
            </a:extLst>
          </p:cNvPr>
          <p:cNvSpPr txBox="1"/>
          <p:nvPr/>
        </p:nvSpPr>
        <p:spPr>
          <a:xfrm>
            <a:off x="4852784" y="3878390"/>
            <a:ext cx="651487" cy="307777"/>
          </a:xfrm>
          <a:prstGeom prst="rect">
            <a:avLst/>
          </a:prstGeom>
          <a:noFill/>
        </p:spPr>
        <p:txBody>
          <a:bodyPr wrap="square" rtlCol="0">
            <a:spAutoFit/>
          </a:bodyPr>
          <a:lstStyle/>
          <a:p>
            <a:r>
              <a:rPr lang="en-US" sz="1400" b="1">
                <a:solidFill>
                  <a:srgbClr val="FF0000"/>
                </a:solidFill>
              </a:rPr>
              <a:t>19%</a:t>
            </a:r>
          </a:p>
        </p:txBody>
      </p:sp>
      <p:sp>
        <p:nvSpPr>
          <p:cNvPr id="49" name="TextBox 48">
            <a:extLst>
              <a:ext uri="{FF2B5EF4-FFF2-40B4-BE49-F238E27FC236}">
                <a16:creationId xmlns:a16="http://schemas.microsoft.com/office/drawing/2014/main" id="{737D7847-5D32-4FD4-ABCC-18380C36DA5C}"/>
              </a:ext>
            </a:extLst>
          </p:cNvPr>
          <p:cNvSpPr txBox="1"/>
          <p:nvPr/>
        </p:nvSpPr>
        <p:spPr>
          <a:xfrm>
            <a:off x="4186715" y="3045492"/>
            <a:ext cx="491614" cy="307777"/>
          </a:xfrm>
          <a:prstGeom prst="rect">
            <a:avLst/>
          </a:prstGeom>
          <a:noFill/>
        </p:spPr>
        <p:txBody>
          <a:bodyPr wrap="square" rtlCol="0">
            <a:spAutoFit/>
          </a:bodyPr>
          <a:lstStyle/>
          <a:p>
            <a:r>
              <a:rPr lang="en-US" sz="1400" b="1">
                <a:solidFill>
                  <a:srgbClr val="FF0000"/>
                </a:solidFill>
              </a:rPr>
              <a:t>54%</a:t>
            </a:r>
          </a:p>
        </p:txBody>
      </p:sp>
    </p:spTree>
    <p:extLst>
      <p:ext uri="{BB962C8B-B14F-4D97-AF65-F5344CB8AC3E}">
        <p14:creationId xmlns:p14="http://schemas.microsoft.com/office/powerpoint/2010/main" val="1805468573"/>
      </p:ext>
    </p:extLst>
  </p:cSld>
  <p:clrMapOvr>
    <a:masterClrMapping/>
  </p:clrMapOvr>
  <mc:AlternateContent xmlns:mc="http://schemas.openxmlformats.org/markup-compatibility/2006" xmlns:p14="http://schemas.microsoft.com/office/powerpoint/2010/main">
    <mc:Choice Requires="p14">
      <p:transition spd="slow" p14:dur="2000" advTm="23136"/>
    </mc:Choice>
    <mc:Fallback xmlns="">
      <p:transition spd="slow" advTm="23136"/>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E6F9C44-028E-462D-BEAE-2A905EBA188F}"/>
              </a:ext>
            </a:extLst>
          </p:cNvPr>
          <p:cNvSpPr/>
          <p:nvPr/>
        </p:nvSpPr>
        <p:spPr>
          <a:xfrm>
            <a:off x="8437703" y="820270"/>
            <a:ext cx="3754297" cy="4542531"/>
          </a:xfrm>
          <a:prstGeom prst="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16D0F9C0-3098-4C5E-8C8B-F85F650B918E}"/>
              </a:ext>
            </a:extLst>
          </p:cNvPr>
          <p:cNvSpPr/>
          <p:nvPr/>
        </p:nvSpPr>
        <p:spPr>
          <a:xfrm>
            <a:off x="4233920" y="784861"/>
            <a:ext cx="4203783" cy="4577940"/>
          </a:xfrm>
          <a:prstGeom prst="rect">
            <a:avLst/>
          </a:prstGeom>
          <a:solidFill>
            <a:schemeClr val="accent2">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 name="Rectangle 1">
            <a:extLst>
              <a:ext uri="{FF2B5EF4-FFF2-40B4-BE49-F238E27FC236}">
                <a16:creationId xmlns:a16="http://schemas.microsoft.com/office/drawing/2014/main" id="{1E2EDE65-1FCA-4CB6-B218-B5138ABB8644}"/>
              </a:ext>
            </a:extLst>
          </p:cNvPr>
          <p:cNvSpPr/>
          <p:nvPr/>
        </p:nvSpPr>
        <p:spPr>
          <a:xfrm>
            <a:off x="0" y="820270"/>
            <a:ext cx="4233920" cy="4542531"/>
          </a:xfrm>
          <a:prstGeom prst="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 name="Title 1">
            <a:extLst>
              <a:ext uri="{FF2B5EF4-FFF2-40B4-BE49-F238E27FC236}">
                <a16:creationId xmlns:a16="http://schemas.microsoft.com/office/drawing/2014/main" id="{DD057A6C-1F5F-4602-8704-105664AE60D6}"/>
              </a:ext>
            </a:extLst>
          </p:cNvPr>
          <p:cNvSpPr txBox="1">
            <a:spLocks/>
          </p:cNvSpPr>
          <p:nvPr/>
        </p:nvSpPr>
        <p:spPr>
          <a:xfrm>
            <a:off x="0" y="-6025"/>
            <a:ext cx="12192000" cy="896945"/>
          </a:xfrm>
          <a:prstGeom prst="rect">
            <a:avLst/>
          </a:prstGeom>
          <a:solidFill>
            <a:schemeClr val="accent1"/>
          </a:solidFill>
          <a:ln>
            <a:noFill/>
          </a:ln>
        </p:spPr>
        <p:txBody>
          <a:bodyPr vert="horz" lIns="91440" tIns="45720" rIns="91440" bIns="45720" rtlCol="0" anchor="ctr">
            <a:no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pPr>
              <a:lnSpc>
                <a:spcPct val="100000"/>
              </a:lnSpc>
            </a:pPr>
            <a:r>
              <a:rPr lang="en-US" sz="2900" b="1" dirty="0">
                <a:solidFill>
                  <a:schemeClr val="bg1"/>
                </a:solidFill>
              </a:rPr>
              <a:t>Country example: Vietnam, documenting outcome of partner notification services (PNS)</a:t>
            </a:r>
          </a:p>
        </p:txBody>
      </p:sp>
      <p:graphicFrame>
        <p:nvGraphicFramePr>
          <p:cNvPr id="8" name="Chart 7">
            <a:extLst>
              <a:ext uri="{FF2B5EF4-FFF2-40B4-BE49-F238E27FC236}">
                <a16:creationId xmlns:a16="http://schemas.microsoft.com/office/drawing/2014/main" id="{5B1D0729-AAAB-4EAD-A2D1-08AD1E02A572}"/>
              </a:ext>
            </a:extLst>
          </p:cNvPr>
          <p:cNvGraphicFramePr/>
          <p:nvPr/>
        </p:nvGraphicFramePr>
        <p:xfrm>
          <a:off x="-495436" y="892688"/>
          <a:ext cx="4729356" cy="440954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59FFF756-DC93-45EA-A370-262A22A37D40}"/>
              </a:ext>
            </a:extLst>
          </p:cNvPr>
          <p:cNvGraphicFramePr/>
          <p:nvPr/>
        </p:nvGraphicFramePr>
        <p:xfrm>
          <a:off x="4166685" y="988554"/>
          <a:ext cx="4809996" cy="442629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a:extLst>
              <a:ext uri="{FF2B5EF4-FFF2-40B4-BE49-F238E27FC236}">
                <a16:creationId xmlns:a16="http://schemas.microsoft.com/office/drawing/2014/main" id="{81A1A065-FA24-4C2F-A8CC-45808508A460}"/>
              </a:ext>
            </a:extLst>
          </p:cNvPr>
          <p:cNvGraphicFramePr/>
          <p:nvPr/>
        </p:nvGraphicFramePr>
        <p:xfrm>
          <a:off x="8212961" y="906104"/>
          <a:ext cx="4233919" cy="4523932"/>
        </p:xfrm>
        <a:graphic>
          <a:graphicData uri="http://schemas.openxmlformats.org/drawingml/2006/chart">
            <c:chart xmlns:c="http://schemas.openxmlformats.org/drawingml/2006/chart" xmlns:r="http://schemas.openxmlformats.org/officeDocument/2006/relationships" r:id="rId5"/>
          </a:graphicData>
        </a:graphic>
      </p:graphicFrame>
      <p:cxnSp>
        <p:nvCxnSpPr>
          <p:cNvPr id="5" name="Straight Connector 4">
            <a:extLst>
              <a:ext uri="{FF2B5EF4-FFF2-40B4-BE49-F238E27FC236}">
                <a16:creationId xmlns:a16="http://schemas.microsoft.com/office/drawing/2014/main" id="{B50986CD-AEEC-46E6-ABE9-FC27CBC2B279}"/>
              </a:ext>
            </a:extLst>
          </p:cNvPr>
          <p:cNvCxnSpPr>
            <a:cxnSpLocks/>
          </p:cNvCxnSpPr>
          <p:nvPr/>
        </p:nvCxnSpPr>
        <p:spPr>
          <a:xfrm>
            <a:off x="4233920" y="906104"/>
            <a:ext cx="0" cy="4456697"/>
          </a:xfrm>
          <a:prstGeom prst="line">
            <a:avLst/>
          </a:prstGeom>
          <a:ln w="38100">
            <a:solidFill>
              <a:srgbClr val="A11F9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7A28529-EF46-442E-BA99-49A319A715B8}"/>
              </a:ext>
            </a:extLst>
          </p:cNvPr>
          <p:cNvCxnSpPr>
            <a:cxnSpLocks/>
          </p:cNvCxnSpPr>
          <p:nvPr/>
        </p:nvCxnSpPr>
        <p:spPr>
          <a:xfrm>
            <a:off x="8437703" y="906104"/>
            <a:ext cx="0" cy="4456697"/>
          </a:xfrm>
          <a:prstGeom prst="line">
            <a:avLst/>
          </a:prstGeom>
          <a:ln w="38100">
            <a:solidFill>
              <a:srgbClr val="A11F9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862DCAF-B2B6-7B79-31CC-5D507F77D1F5}"/>
              </a:ext>
            </a:extLst>
          </p:cNvPr>
          <p:cNvSpPr txBox="1"/>
          <p:nvPr/>
        </p:nvSpPr>
        <p:spPr>
          <a:xfrm>
            <a:off x="1379707" y="5631054"/>
            <a:ext cx="10104945" cy="369332"/>
          </a:xfrm>
          <a:prstGeom prst="rect">
            <a:avLst/>
          </a:prstGeom>
          <a:noFill/>
        </p:spPr>
        <p:txBody>
          <a:bodyPr wrap="square" lIns="91440" tIns="45720" rIns="91440" bIns="45720" anchor="t">
            <a:spAutoFit/>
          </a:bodyPr>
          <a:lstStyle/>
          <a:p>
            <a:pPr algn="ctr"/>
            <a:r>
              <a:rPr lang="en-US" dirty="0">
                <a:solidFill>
                  <a:srgbClr val="002060"/>
                </a:solidFill>
              </a:rPr>
              <a:t>Vietnam collected and analyzed additional NBT data to guide programmatic adjustments and shifts. </a:t>
            </a:r>
          </a:p>
        </p:txBody>
      </p:sp>
    </p:spTree>
    <p:extLst>
      <p:ext uri="{BB962C8B-B14F-4D97-AF65-F5344CB8AC3E}">
        <p14:creationId xmlns:p14="http://schemas.microsoft.com/office/powerpoint/2010/main" val="2628569732"/>
      </p:ext>
    </p:extLst>
  </p:cSld>
  <p:clrMapOvr>
    <a:masterClrMapping/>
  </p:clrMapOvr>
  <mc:AlternateContent xmlns:mc="http://schemas.openxmlformats.org/markup-compatibility/2006" xmlns:p14="http://schemas.microsoft.com/office/powerpoint/2010/main">
    <mc:Choice Requires="p14">
      <p:transition spd="slow" p14:dur="2000" advTm="18469"/>
    </mc:Choice>
    <mc:Fallback xmlns="">
      <p:transition spd="slow" advTm="18469"/>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D0B839-FDF9-40AF-A2ED-438520CEA0F5}"/>
              </a:ext>
            </a:extLst>
          </p:cNvPr>
          <p:cNvSpPr txBox="1"/>
          <p:nvPr/>
        </p:nvSpPr>
        <p:spPr>
          <a:xfrm>
            <a:off x="7555992" y="0"/>
            <a:ext cx="4636008" cy="6858000"/>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11" name="Picture Placeholder 10">
            <a:extLst>
              <a:ext uri="{FF2B5EF4-FFF2-40B4-BE49-F238E27FC236}">
                <a16:creationId xmlns:a16="http://schemas.microsoft.com/office/drawing/2014/main" id="{105097CC-5535-42B2-8A14-1248884CE2C8}"/>
              </a:ext>
            </a:extLst>
          </p:cNvPr>
          <p:cNvSpPr>
            <a:spLocks noGrp="1"/>
          </p:cNvSpPr>
          <p:nvPr>
            <p:ph type="pic" idx="1"/>
          </p:nvPr>
        </p:nvSpPr>
        <p:spPr>
          <a:xfrm>
            <a:off x="6348550" y="0"/>
            <a:ext cx="5843450" cy="6858000"/>
          </a:xfrm>
        </p:spPr>
        <p:txBody>
          <a:bodyPr/>
          <a:lstStyle/>
          <a:p>
            <a:endParaRPr lang="en-US"/>
          </a:p>
        </p:txBody>
      </p:sp>
      <p:sp>
        <p:nvSpPr>
          <p:cNvPr id="13" name="Title 1">
            <a:extLst>
              <a:ext uri="{FF2B5EF4-FFF2-40B4-BE49-F238E27FC236}">
                <a16:creationId xmlns:a16="http://schemas.microsoft.com/office/drawing/2014/main" id="{1B2B06E2-4A60-4BE0-B21D-EAFAB47A331A}"/>
              </a:ext>
            </a:extLst>
          </p:cNvPr>
          <p:cNvSpPr txBox="1">
            <a:spLocks/>
          </p:cNvSpPr>
          <p:nvPr/>
        </p:nvSpPr>
        <p:spPr>
          <a:xfrm>
            <a:off x="0" y="-6025"/>
            <a:ext cx="12192000" cy="826295"/>
          </a:xfrm>
          <a:prstGeom prst="rect">
            <a:avLst/>
          </a:prstGeom>
          <a:solidFill>
            <a:schemeClr val="accent1"/>
          </a:solidFill>
          <a:ln>
            <a:noFill/>
          </a:ln>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sz="4000" dirty="0">
                <a:solidFill>
                  <a:schemeClr val="bg1"/>
                </a:solidFill>
              </a:rPr>
              <a:t>Community-led monitoring leads to better services!</a:t>
            </a:r>
          </a:p>
        </p:txBody>
      </p:sp>
      <p:pic>
        <p:nvPicPr>
          <p:cNvPr id="14" name="Picture 13">
            <a:extLst>
              <a:ext uri="{FF2B5EF4-FFF2-40B4-BE49-F238E27FC236}">
                <a16:creationId xmlns:a16="http://schemas.microsoft.com/office/drawing/2014/main" id="{371AA442-9999-4B30-A49D-EB0DBB0C618B}"/>
              </a:ext>
            </a:extLst>
          </p:cNvPr>
          <p:cNvPicPr>
            <a:picLocks noChangeAspect="1"/>
          </p:cNvPicPr>
          <p:nvPr/>
        </p:nvPicPr>
        <p:blipFill rotWithShape="1">
          <a:blip r:embed="rId3"/>
          <a:srcRect l="54643" t="59428" r="24571" b="20953"/>
          <a:stretch/>
        </p:blipFill>
        <p:spPr>
          <a:xfrm>
            <a:off x="6705547" y="1752543"/>
            <a:ext cx="5225668" cy="3721503"/>
          </a:xfrm>
          <a:prstGeom prst="rect">
            <a:avLst/>
          </a:prstGeom>
        </p:spPr>
      </p:pic>
      <p:sp>
        <p:nvSpPr>
          <p:cNvPr id="15" name="TextBox 14">
            <a:extLst>
              <a:ext uri="{FF2B5EF4-FFF2-40B4-BE49-F238E27FC236}">
                <a16:creationId xmlns:a16="http://schemas.microsoft.com/office/drawing/2014/main" id="{EA6D1314-6A95-419B-A0B5-C2967EA2B39C}"/>
              </a:ext>
            </a:extLst>
          </p:cNvPr>
          <p:cNvSpPr txBox="1"/>
          <p:nvPr/>
        </p:nvSpPr>
        <p:spPr>
          <a:xfrm>
            <a:off x="400050" y="1188720"/>
            <a:ext cx="5843450" cy="5139869"/>
          </a:xfrm>
          <a:prstGeom prst="rect">
            <a:avLst/>
          </a:prstGeom>
          <a:noFill/>
        </p:spPr>
        <p:txBody>
          <a:bodyPr wrap="square" lIns="91440" tIns="45720" rIns="91440" bIns="45720" rtlCol="0" anchor="t">
            <a:spAutoFit/>
          </a:bodyPr>
          <a:lstStyle/>
          <a:p>
            <a:r>
              <a:rPr lang="en-US" sz="2400" b="1" dirty="0"/>
              <a:t>CLM</a:t>
            </a:r>
            <a:r>
              <a:rPr lang="en-US" sz="2400" dirty="0"/>
              <a:t> helps programs and health institutions to: </a:t>
            </a:r>
          </a:p>
          <a:p>
            <a:endParaRPr lang="en-US" sz="2400" dirty="0"/>
          </a:p>
          <a:p>
            <a:pPr marL="342900" indent="-342900">
              <a:buFont typeface="Arial" panose="020B0604020202020204" pitchFamily="34" charset="0"/>
              <a:buChar char="•"/>
            </a:pPr>
            <a:r>
              <a:rPr lang="en-US" sz="2400" b="1" dirty="0">
                <a:solidFill>
                  <a:srgbClr val="0070C0"/>
                </a:solidFill>
              </a:rPr>
              <a:t>Diagnose and pinpoint persistent problems</a:t>
            </a:r>
            <a:endParaRPr lang="en-US" sz="2400" b="1" dirty="0">
              <a:solidFill>
                <a:srgbClr val="0070C0"/>
              </a:solidFill>
              <a:ea typeface="Calibri"/>
              <a:cs typeface="Calibri"/>
            </a:endParaRPr>
          </a:p>
          <a:p>
            <a:endParaRPr lang="en-US" sz="800" dirty="0">
              <a:solidFill>
                <a:schemeClr val="tx1"/>
              </a:solidFill>
            </a:endParaRPr>
          </a:p>
          <a:p>
            <a:pPr marL="342900" indent="-342900">
              <a:buFont typeface="Arial" panose="020B0604020202020204" pitchFamily="34" charset="0"/>
              <a:buChar char="•"/>
            </a:pPr>
            <a:r>
              <a:rPr lang="en-US" sz="2400" b="1" dirty="0">
                <a:solidFill>
                  <a:srgbClr val="0070C0"/>
                </a:solidFill>
              </a:rPr>
              <a:t>Challenges</a:t>
            </a:r>
          </a:p>
          <a:p>
            <a:endParaRPr lang="en-US" sz="800" b="1" dirty="0">
              <a:solidFill>
                <a:srgbClr val="0070C0"/>
              </a:solidFill>
            </a:endParaRPr>
          </a:p>
          <a:p>
            <a:pPr marL="342900" indent="-342900">
              <a:buFont typeface="Arial" panose="020B0604020202020204" pitchFamily="34" charset="0"/>
              <a:buChar char="•"/>
            </a:pPr>
            <a:r>
              <a:rPr lang="en-US" sz="2400" b="1" dirty="0">
                <a:solidFill>
                  <a:srgbClr val="0070C0"/>
                </a:solidFill>
              </a:rPr>
              <a:t>Barriers related to service uptake and retention</a:t>
            </a:r>
          </a:p>
          <a:p>
            <a:pPr marL="342900" indent="-342900">
              <a:buFont typeface="Arial" panose="020B0604020202020204" pitchFamily="34" charset="0"/>
              <a:buChar char="•"/>
            </a:pPr>
            <a:endParaRPr lang="en-US" sz="2400" b="1" dirty="0">
              <a:solidFill>
                <a:srgbClr val="0070C0"/>
              </a:solidFill>
            </a:endParaRPr>
          </a:p>
          <a:p>
            <a:r>
              <a:rPr lang="en-US" sz="2400" b="1" u="sng" dirty="0"/>
              <a:t>AIM:</a:t>
            </a:r>
            <a:r>
              <a:rPr lang="en-US" sz="2400" b="1" dirty="0"/>
              <a:t> </a:t>
            </a:r>
            <a:r>
              <a:rPr lang="en-US" sz="2400" dirty="0"/>
              <a:t>To improve service delivery and client outcomes and ensure beneficiaries access and receive optimal client-centered care.</a:t>
            </a:r>
          </a:p>
          <a:p>
            <a:pPr marL="285750" indent="-285750" algn="ctr">
              <a:buFont typeface="Arial" panose="020B0604020202020204" pitchFamily="34" charset="0"/>
              <a:buChar char="•"/>
            </a:pPr>
            <a:endParaRPr lang="en-US" sz="2400" dirty="0"/>
          </a:p>
        </p:txBody>
      </p:sp>
    </p:spTree>
    <p:extLst>
      <p:ext uri="{BB962C8B-B14F-4D97-AF65-F5344CB8AC3E}">
        <p14:creationId xmlns:p14="http://schemas.microsoft.com/office/powerpoint/2010/main" val="740538407"/>
      </p:ext>
    </p:extLst>
  </p:cSld>
  <p:clrMapOvr>
    <a:masterClrMapping/>
  </p:clrMapOvr>
  <mc:AlternateContent xmlns:mc="http://schemas.openxmlformats.org/markup-compatibility/2006" xmlns:p14="http://schemas.microsoft.com/office/powerpoint/2010/main">
    <mc:Choice Requires="p14">
      <p:transition spd="slow" p14:dur="2000" advTm="34398"/>
    </mc:Choice>
    <mc:Fallback xmlns="">
      <p:transition spd="slow" advTm="34398"/>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185ABE-4DC6-49B5-BDE2-FDCB6DC9CBF2}"/>
              </a:ext>
            </a:extLst>
          </p:cNvPr>
          <p:cNvSpPr/>
          <p:nvPr/>
        </p:nvSpPr>
        <p:spPr>
          <a:xfrm>
            <a:off x="3291841" y="-6025"/>
            <a:ext cx="890016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DD057A6C-1F5F-4602-8704-105664AE60D6}"/>
              </a:ext>
            </a:extLst>
          </p:cNvPr>
          <p:cNvSpPr txBox="1">
            <a:spLocks/>
          </p:cNvSpPr>
          <p:nvPr/>
        </p:nvSpPr>
        <p:spPr>
          <a:xfrm>
            <a:off x="0" y="-6025"/>
            <a:ext cx="12192000" cy="826295"/>
          </a:xfrm>
          <a:prstGeom prst="rect">
            <a:avLst/>
          </a:prstGeom>
          <a:solidFill>
            <a:schemeClr val="accent1"/>
          </a:solidFill>
          <a:ln>
            <a:noFill/>
          </a:ln>
        </p:spPr>
        <p:txBody>
          <a:bodyPr vert="horz" lIns="91440" tIns="45720" rIns="91440" bIns="45720" rtlCol="0" anchor="ctr">
            <a:normAutofit fontScale="92500"/>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4000" b="0" i="0" u="none" strike="noStrike" kern="1200" cap="none" spc="-120" normalizeH="0" baseline="0" noProof="0" dirty="0">
                <a:ln>
                  <a:noFill/>
                </a:ln>
                <a:solidFill>
                  <a:srgbClr val="FFFFFF"/>
                </a:solidFill>
                <a:effectLst/>
                <a:uLnTx/>
                <a:uFillTx/>
                <a:latin typeface="+mj-lt"/>
                <a:ea typeface="+mj-ea"/>
                <a:cs typeface="+mj-cs"/>
              </a:rPr>
              <a:t>CLM for </a:t>
            </a:r>
            <a:r>
              <a:rPr lang="en-US" sz="4000" dirty="0">
                <a:solidFill>
                  <a:srgbClr val="FFFFFF"/>
                </a:solidFill>
              </a:rPr>
              <a:t>monitoring</a:t>
            </a:r>
            <a:r>
              <a:rPr kumimoji="0" lang="en-US" sz="4000" b="0" i="0" u="none" strike="noStrike" kern="1200" cap="none" spc="-120" normalizeH="0" baseline="0" noProof="0" dirty="0">
                <a:ln>
                  <a:noFill/>
                </a:ln>
                <a:solidFill>
                  <a:srgbClr val="FFFFFF"/>
                </a:solidFill>
                <a:effectLst/>
                <a:uLnTx/>
                <a:uFillTx/>
                <a:latin typeface="+mj-lt"/>
                <a:ea typeface="+mj-ea"/>
                <a:cs typeface="+mj-cs"/>
              </a:rPr>
              <a:t> the </a:t>
            </a:r>
            <a:r>
              <a:rPr lang="en-US" sz="4000" dirty="0">
                <a:solidFill>
                  <a:srgbClr val="FFFFFF"/>
                </a:solidFill>
              </a:rPr>
              <a:t>quality</a:t>
            </a:r>
            <a:r>
              <a:rPr kumimoji="0" lang="en-US" sz="4000" b="0" i="0" u="none" strike="noStrike" kern="1200" cap="none" spc="-120" normalizeH="0" baseline="0" noProof="0" dirty="0">
                <a:ln>
                  <a:noFill/>
                </a:ln>
                <a:solidFill>
                  <a:srgbClr val="FFFFFF"/>
                </a:solidFill>
                <a:effectLst/>
                <a:uLnTx/>
                <a:uFillTx/>
                <a:latin typeface="+mj-lt"/>
                <a:ea typeface="+mj-ea"/>
                <a:cs typeface="+mj-cs"/>
              </a:rPr>
              <a:t> of </a:t>
            </a:r>
            <a:r>
              <a:rPr lang="en-US" sz="4000" dirty="0">
                <a:solidFill>
                  <a:srgbClr val="FFFFFF"/>
                </a:solidFill>
              </a:rPr>
              <a:t>network-based</a:t>
            </a:r>
            <a:r>
              <a:rPr kumimoji="0" lang="en-US" sz="4000" b="0" i="0" u="none" strike="noStrike" kern="1200" cap="none" spc="-120" normalizeH="0" baseline="0" noProof="0" dirty="0">
                <a:ln>
                  <a:noFill/>
                </a:ln>
                <a:solidFill>
                  <a:srgbClr val="FFFFFF"/>
                </a:solidFill>
                <a:effectLst/>
                <a:uLnTx/>
                <a:uFillTx/>
                <a:latin typeface="+mj-lt"/>
                <a:ea typeface="+mj-ea"/>
                <a:cs typeface="+mj-cs"/>
              </a:rPr>
              <a:t> </a:t>
            </a:r>
            <a:r>
              <a:rPr lang="en-US" sz="4000" dirty="0">
                <a:solidFill>
                  <a:srgbClr val="FFFFFF"/>
                </a:solidFill>
              </a:rPr>
              <a:t>testing</a:t>
            </a:r>
            <a:r>
              <a:rPr kumimoji="0" lang="en-US" sz="4000" b="0" i="0" u="none" strike="noStrike" kern="1200" cap="none" spc="-120" normalizeH="0" baseline="0" noProof="0" dirty="0">
                <a:ln>
                  <a:noFill/>
                </a:ln>
                <a:solidFill>
                  <a:srgbClr val="FFFFFF"/>
                </a:solidFill>
                <a:effectLst/>
                <a:uLnTx/>
                <a:uFillTx/>
                <a:latin typeface="+mj-lt"/>
                <a:ea typeface="+mj-ea"/>
                <a:cs typeface="+mj-cs"/>
              </a:rPr>
              <a:t> </a:t>
            </a:r>
            <a:r>
              <a:rPr lang="en-US" sz="4000" dirty="0">
                <a:solidFill>
                  <a:srgbClr val="FFFFFF"/>
                </a:solidFill>
              </a:rPr>
              <a:t>services</a:t>
            </a:r>
            <a:endParaRPr kumimoji="0" lang="en-US" sz="4000" b="0" i="0" u="none" strike="noStrike" kern="1200" cap="none" spc="-120" normalizeH="0" baseline="0" noProof="0" dirty="0">
              <a:ln>
                <a:noFill/>
              </a:ln>
              <a:solidFill>
                <a:prstClr val="white"/>
              </a:solidFill>
              <a:effectLst/>
              <a:uLnTx/>
              <a:uFillTx/>
              <a:latin typeface="Calibri Light" panose="020F0302020204030204"/>
              <a:ea typeface="+mj-ea"/>
              <a:cs typeface="+mj-cs"/>
            </a:endParaRPr>
          </a:p>
        </p:txBody>
      </p:sp>
      <p:pic>
        <p:nvPicPr>
          <p:cNvPr id="9" name="Picture 8">
            <a:extLst>
              <a:ext uri="{FF2B5EF4-FFF2-40B4-BE49-F238E27FC236}">
                <a16:creationId xmlns:a16="http://schemas.microsoft.com/office/drawing/2014/main" id="{5B01CE65-55B6-46FC-8C33-393939BA96EF}"/>
              </a:ext>
            </a:extLst>
          </p:cNvPr>
          <p:cNvPicPr>
            <a:picLocks noChangeAspect="1"/>
          </p:cNvPicPr>
          <p:nvPr/>
        </p:nvPicPr>
        <p:blipFill rotWithShape="1">
          <a:blip r:embed="rId3"/>
          <a:srcRect l="14904" t="17107" r="11791" b="16873"/>
          <a:stretch/>
        </p:blipFill>
        <p:spPr>
          <a:xfrm>
            <a:off x="276497" y="2856127"/>
            <a:ext cx="5630092" cy="3802932"/>
          </a:xfrm>
          <a:prstGeom prst="rect">
            <a:avLst/>
          </a:prstGeom>
        </p:spPr>
      </p:pic>
      <p:sp>
        <p:nvSpPr>
          <p:cNvPr id="5" name="Rectangle: Rounded Corners 4">
            <a:extLst>
              <a:ext uri="{FF2B5EF4-FFF2-40B4-BE49-F238E27FC236}">
                <a16:creationId xmlns:a16="http://schemas.microsoft.com/office/drawing/2014/main" id="{5907BB21-A01D-4159-BA67-44D5BD06494D}"/>
              </a:ext>
            </a:extLst>
          </p:cNvPr>
          <p:cNvSpPr/>
          <p:nvPr/>
        </p:nvSpPr>
        <p:spPr>
          <a:xfrm>
            <a:off x="6096001" y="924774"/>
            <a:ext cx="5906588" cy="5851528"/>
          </a:xfrm>
          <a:prstGeom prst="roundRect">
            <a:avLst>
              <a:gd name="adj" fmla="val 147"/>
            </a:avLst>
          </a:prstGeom>
          <a:solidFill>
            <a:schemeClr val="accent6">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2763753-BAAE-4F13-9FBD-CA85A8BEC8A2}"/>
              </a:ext>
            </a:extLst>
          </p:cNvPr>
          <p:cNvSpPr txBox="1"/>
          <p:nvPr/>
        </p:nvSpPr>
        <p:spPr>
          <a:xfrm>
            <a:off x="6184175" y="1444897"/>
            <a:ext cx="5680165" cy="440120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000" b="1" dirty="0">
                <a:solidFill>
                  <a:schemeClr val="bg1"/>
                </a:solidFill>
                <a:latin typeface="Calibri (body)"/>
              </a:rPr>
              <a:t>Monitoring and improving the quality of network-based testing services is the responsibility of organizations &amp; </a:t>
            </a:r>
            <a:r>
              <a:rPr lang="en-US" sz="2000" b="1" dirty="0" err="1">
                <a:solidFill>
                  <a:schemeClr val="bg1"/>
                </a:solidFill>
                <a:latin typeface="Calibri (body)"/>
              </a:rPr>
              <a:t>programmes</a:t>
            </a:r>
            <a:r>
              <a:rPr lang="en-US" sz="2000" b="1" dirty="0">
                <a:solidFill>
                  <a:schemeClr val="bg1"/>
                </a:solidFill>
                <a:latin typeface="Calibri (body)"/>
              </a:rPr>
              <a:t> </a:t>
            </a:r>
          </a:p>
          <a:p>
            <a:pPr marL="285750" indent="-285750">
              <a:buFont typeface="Arial" panose="020B0604020202020204" pitchFamily="34" charset="0"/>
              <a:buChar char="•"/>
            </a:pPr>
            <a:endParaRPr lang="en-US" sz="2000" dirty="0">
              <a:solidFill>
                <a:schemeClr val="bg1"/>
              </a:solidFill>
            </a:endParaRPr>
          </a:p>
          <a:p>
            <a:pPr marL="285750" indent="-285750">
              <a:buFont typeface="Arial" panose="020B0604020202020204" pitchFamily="34" charset="0"/>
              <a:buChar char="•"/>
            </a:pPr>
            <a:r>
              <a:rPr lang="en-US" sz="2000" b="1" dirty="0">
                <a:solidFill>
                  <a:schemeClr val="bg1"/>
                </a:solidFill>
                <a:latin typeface="Calibri (body)"/>
              </a:rPr>
              <a:t>However, where resources and community interest allow, teams should work with civil society organizations, and networks of recipients of care to monitor network-based testing services to ensure they meet the needs of beneficiaries</a:t>
            </a:r>
          </a:p>
          <a:p>
            <a:pPr marL="285750" indent="-285750">
              <a:buFont typeface="Arial" panose="020B0604020202020204" pitchFamily="34" charset="0"/>
              <a:buChar char="•"/>
            </a:pPr>
            <a:endParaRPr lang="en-US" sz="2000" b="1" dirty="0">
              <a:solidFill>
                <a:schemeClr val="bg1"/>
              </a:solidFill>
              <a:latin typeface="Calibri (body)"/>
            </a:endParaRPr>
          </a:p>
          <a:p>
            <a:pPr marL="285750" indent="-285750">
              <a:buFont typeface="Arial" panose="020B0604020202020204" pitchFamily="34" charset="0"/>
              <a:buChar char="•"/>
            </a:pPr>
            <a:endParaRPr lang="en-US" sz="2000" b="1" dirty="0">
              <a:solidFill>
                <a:schemeClr val="bg1"/>
              </a:solidFill>
              <a:latin typeface="Calibri (body)"/>
            </a:endParaRPr>
          </a:p>
          <a:p>
            <a:endParaRPr lang="en-US" sz="2000" b="1" dirty="0">
              <a:solidFill>
                <a:schemeClr val="bg1"/>
              </a:solidFill>
              <a:latin typeface="Calibri (body)"/>
            </a:endParaRPr>
          </a:p>
          <a:p>
            <a:pPr marL="285750" indent="-285750">
              <a:buFont typeface="Arial" panose="020B0604020202020204" pitchFamily="34" charset="0"/>
              <a:buChar char="•"/>
            </a:pPr>
            <a:endParaRPr lang="en-US" sz="2000" dirty="0"/>
          </a:p>
        </p:txBody>
      </p:sp>
      <p:sp>
        <p:nvSpPr>
          <p:cNvPr id="13" name="Rectangle: Diagonal Corners Snipped 12">
            <a:extLst>
              <a:ext uri="{FF2B5EF4-FFF2-40B4-BE49-F238E27FC236}">
                <a16:creationId xmlns:a16="http://schemas.microsoft.com/office/drawing/2014/main" id="{CCB76F69-A3BD-49CD-B7E4-C73A4BCEDAAB}"/>
              </a:ext>
            </a:extLst>
          </p:cNvPr>
          <p:cNvSpPr/>
          <p:nvPr/>
        </p:nvSpPr>
        <p:spPr>
          <a:xfrm>
            <a:off x="229145" y="924774"/>
            <a:ext cx="5413466" cy="1668990"/>
          </a:xfrm>
          <a:prstGeom prst="snip2Diag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FE7355D9-D9C6-4BA3-81A3-F624C56C3C6F}"/>
              </a:ext>
            </a:extLst>
          </p:cNvPr>
          <p:cNvSpPr>
            <a:spLocks noGrp="1"/>
          </p:cNvSpPr>
          <p:nvPr>
            <p:ph type="title"/>
          </p:nvPr>
        </p:nvSpPr>
        <p:spPr>
          <a:xfrm>
            <a:off x="415563" y="846026"/>
            <a:ext cx="5040630" cy="1804462"/>
          </a:xfrm>
        </p:spPr>
        <p:txBody>
          <a:bodyPr vert="horz" lIns="91440" tIns="45720" rIns="91440" bIns="45720" rtlCol="0" anchor="ctr">
            <a:normAutofit/>
          </a:bodyPr>
          <a:lstStyle/>
          <a:p>
            <a:pPr algn="ctr"/>
            <a:r>
              <a:rPr lang="en-US" sz="2300" b="1" dirty="0">
                <a:solidFill>
                  <a:srgbClr val="0070C0"/>
                </a:solidFill>
                <a:latin typeface="Calibri (body)"/>
              </a:rPr>
              <a:t>Community Led-Monitoring is Another Important Component for Monitoring the Quality of Network-Based Testing Services</a:t>
            </a:r>
          </a:p>
        </p:txBody>
      </p:sp>
    </p:spTree>
    <p:extLst>
      <p:ext uri="{BB962C8B-B14F-4D97-AF65-F5344CB8AC3E}">
        <p14:creationId xmlns:p14="http://schemas.microsoft.com/office/powerpoint/2010/main" val="1876704107"/>
      </p:ext>
    </p:extLst>
  </p:cSld>
  <p:clrMapOvr>
    <a:masterClrMapping/>
  </p:clrMapOvr>
  <mc:AlternateContent xmlns:mc="http://schemas.openxmlformats.org/markup-compatibility/2006" xmlns:p14="http://schemas.microsoft.com/office/powerpoint/2010/main">
    <mc:Choice Requires="p14">
      <p:transition spd="slow" p14:dur="2000" advTm="58872"/>
    </mc:Choice>
    <mc:Fallback xmlns="">
      <p:transition spd="slow" advTm="58872"/>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185ABE-4DC6-49B5-BDE2-FDCB6DC9CBF2}"/>
              </a:ext>
            </a:extLst>
          </p:cNvPr>
          <p:cNvSpPr/>
          <p:nvPr/>
        </p:nvSpPr>
        <p:spPr>
          <a:xfrm>
            <a:off x="3291841" y="-6025"/>
            <a:ext cx="890016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DD057A6C-1F5F-4602-8704-105664AE60D6}"/>
              </a:ext>
            </a:extLst>
          </p:cNvPr>
          <p:cNvSpPr txBox="1">
            <a:spLocks/>
          </p:cNvSpPr>
          <p:nvPr/>
        </p:nvSpPr>
        <p:spPr>
          <a:xfrm>
            <a:off x="0" y="-6025"/>
            <a:ext cx="12192000" cy="826295"/>
          </a:xfrm>
          <a:prstGeom prst="rect">
            <a:avLst/>
          </a:prstGeom>
          <a:solidFill>
            <a:schemeClr val="accent1"/>
          </a:solidFill>
          <a:ln>
            <a:noFill/>
          </a:ln>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pPr>
              <a:defRPr/>
            </a:pPr>
            <a:r>
              <a:rPr kumimoji="0" lang="en-US" sz="4000" b="0" i="0" u="none" strike="noStrike" kern="1200" cap="none" spc="-120" normalizeH="0" baseline="0" noProof="0">
                <a:ln>
                  <a:noFill/>
                </a:ln>
                <a:solidFill>
                  <a:srgbClr val="FFFFFF"/>
                </a:solidFill>
                <a:effectLst/>
                <a:uLnTx/>
                <a:uFillTx/>
                <a:latin typeface="+mj-lt"/>
                <a:ea typeface="+mj-ea"/>
                <a:cs typeface="+mj-cs"/>
              </a:rPr>
              <a:t>CLM </a:t>
            </a:r>
            <a:r>
              <a:rPr lang="en-US" sz="4000">
                <a:solidFill>
                  <a:srgbClr val="FFFFFF"/>
                </a:solidFill>
              </a:rPr>
              <a:t>is a sustainable process for program quality improvement </a:t>
            </a:r>
            <a:endParaRPr lang="en-US" sz="4000" b="0" i="0" u="none" strike="noStrike" kern="1200" cap="none" spc="-120" normalizeH="0" baseline="0" noProof="0">
              <a:ln>
                <a:noFill/>
              </a:ln>
              <a:solidFill>
                <a:prstClr val="white"/>
              </a:solidFill>
              <a:effectLst/>
              <a:uLnTx/>
              <a:uFillTx/>
              <a:latin typeface="Calibri Light" panose="020F0302020204030204"/>
              <a:cs typeface="Calibri Light"/>
            </a:endParaRPr>
          </a:p>
        </p:txBody>
      </p:sp>
      <p:pic>
        <p:nvPicPr>
          <p:cNvPr id="2" name="Picture 5" descr="Diagram, timeline&#10;&#10;Description automatically generated">
            <a:extLst>
              <a:ext uri="{FF2B5EF4-FFF2-40B4-BE49-F238E27FC236}">
                <a16:creationId xmlns:a16="http://schemas.microsoft.com/office/drawing/2014/main" id="{EC0E3CA2-75C0-779A-03CD-AF1A32BB2A3B}"/>
              </a:ext>
            </a:extLst>
          </p:cNvPr>
          <p:cNvPicPr>
            <a:picLocks noChangeAspect="1"/>
          </p:cNvPicPr>
          <p:nvPr/>
        </p:nvPicPr>
        <p:blipFill>
          <a:blip r:embed="rId3"/>
          <a:stretch>
            <a:fillRect/>
          </a:stretch>
        </p:blipFill>
        <p:spPr>
          <a:xfrm>
            <a:off x="835573" y="808456"/>
            <a:ext cx="10494579" cy="5792881"/>
          </a:xfrm>
          <a:prstGeom prst="rect">
            <a:avLst/>
          </a:prstGeom>
        </p:spPr>
      </p:pic>
    </p:spTree>
    <p:extLst>
      <p:ext uri="{BB962C8B-B14F-4D97-AF65-F5344CB8AC3E}">
        <p14:creationId xmlns:p14="http://schemas.microsoft.com/office/powerpoint/2010/main" val="1546422065"/>
      </p:ext>
    </p:extLst>
  </p:cSld>
  <p:clrMapOvr>
    <a:masterClrMapping/>
  </p:clrMapOvr>
  <mc:AlternateContent xmlns:mc="http://schemas.openxmlformats.org/markup-compatibility/2006" xmlns:p14="http://schemas.microsoft.com/office/powerpoint/2010/main">
    <mc:Choice Requires="p14">
      <p:transition spd="slow" p14:dur="2000" advTm="70992"/>
    </mc:Choice>
    <mc:Fallback xmlns="">
      <p:transition spd="slow" advTm="70992"/>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D057A6C-1F5F-4602-8704-105664AE60D6}"/>
              </a:ext>
            </a:extLst>
          </p:cNvPr>
          <p:cNvSpPr txBox="1">
            <a:spLocks/>
          </p:cNvSpPr>
          <p:nvPr/>
        </p:nvSpPr>
        <p:spPr>
          <a:xfrm>
            <a:off x="0" y="-6025"/>
            <a:ext cx="12192000" cy="826295"/>
          </a:xfrm>
          <a:prstGeom prst="rect">
            <a:avLst/>
          </a:prstGeom>
          <a:solidFill>
            <a:schemeClr val="accent1"/>
          </a:solidFill>
          <a:ln>
            <a:noFill/>
          </a:ln>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4000" b="0" i="0" u="none" strike="noStrike" kern="1200" cap="none" spc="-120" normalizeH="0" baseline="0" noProof="0" dirty="0">
                <a:ln>
                  <a:noFill/>
                </a:ln>
                <a:solidFill>
                  <a:prstClr val="white"/>
                </a:solidFill>
                <a:effectLst/>
                <a:uLnTx/>
                <a:uFillTx/>
                <a:latin typeface="Calibri Light" panose="020F0302020204030204"/>
                <a:ea typeface="+mj-ea"/>
                <a:cs typeface="+mj-cs"/>
              </a:rPr>
              <a:t>Tools for </a:t>
            </a:r>
            <a:r>
              <a:rPr lang="en-US" sz="4000" dirty="0">
                <a:solidFill>
                  <a:prstClr val="white"/>
                </a:solidFill>
                <a:latin typeface="Calibri Light" panose="020F0302020204030204"/>
              </a:rPr>
              <a:t>quality</a:t>
            </a:r>
            <a:r>
              <a:rPr kumimoji="0" lang="en-US" sz="4000" b="0" i="0" u="none" strike="noStrike" kern="1200" cap="none" spc="-120" normalizeH="0" baseline="0" noProof="0" dirty="0">
                <a:ln>
                  <a:noFill/>
                </a:ln>
                <a:solidFill>
                  <a:prstClr val="white"/>
                </a:solidFill>
                <a:effectLst/>
                <a:uLnTx/>
                <a:uFillTx/>
                <a:latin typeface="Calibri Light" panose="020F0302020204030204"/>
                <a:ea typeface="+mj-ea"/>
                <a:cs typeface="+mj-cs"/>
              </a:rPr>
              <a:t> </a:t>
            </a:r>
            <a:r>
              <a:rPr lang="en-US" sz="4000" dirty="0">
                <a:solidFill>
                  <a:prstClr val="white"/>
                </a:solidFill>
                <a:latin typeface="Calibri Light" panose="020F0302020204030204"/>
              </a:rPr>
              <a:t>monitoring</a:t>
            </a:r>
            <a:r>
              <a:rPr kumimoji="0" lang="en-US" sz="4000" b="0" i="0" u="none" strike="noStrike" kern="1200" cap="none" spc="-120" normalizeH="0" baseline="0" noProof="0" dirty="0">
                <a:ln>
                  <a:noFill/>
                </a:ln>
                <a:solidFill>
                  <a:prstClr val="white"/>
                </a:solidFill>
                <a:effectLst/>
                <a:uLnTx/>
                <a:uFillTx/>
                <a:latin typeface="Calibri Light" panose="020F0302020204030204"/>
                <a:ea typeface="+mj-ea"/>
                <a:cs typeface="+mj-cs"/>
              </a:rPr>
              <a:t>, </a:t>
            </a:r>
            <a:r>
              <a:rPr lang="en-US" sz="4000" dirty="0">
                <a:solidFill>
                  <a:prstClr val="white"/>
                </a:solidFill>
                <a:latin typeface="Calibri Light" panose="020F0302020204030204"/>
              </a:rPr>
              <a:t>accountability</a:t>
            </a:r>
            <a:r>
              <a:rPr kumimoji="0" lang="en-US" sz="4000" b="0" i="0" u="none" strike="noStrike" kern="1200" cap="none" spc="-120" normalizeH="0" baseline="0" noProof="0" dirty="0">
                <a:ln>
                  <a:noFill/>
                </a:ln>
                <a:solidFill>
                  <a:prstClr val="white"/>
                </a:solidFill>
                <a:effectLst/>
                <a:uLnTx/>
                <a:uFillTx/>
                <a:latin typeface="Calibri Light" panose="020F0302020204030204"/>
                <a:ea typeface="+mj-ea"/>
                <a:cs typeface="+mj-cs"/>
              </a:rPr>
              <a:t> and </a:t>
            </a:r>
            <a:r>
              <a:rPr lang="en-US" sz="4000" dirty="0">
                <a:solidFill>
                  <a:prstClr val="white"/>
                </a:solidFill>
                <a:latin typeface="Calibri Light" panose="020F0302020204030204"/>
              </a:rPr>
              <a:t>action</a:t>
            </a:r>
            <a:r>
              <a:rPr kumimoji="0" lang="en-US" sz="4000" b="0" i="0" u="none" strike="noStrike" kern="1200" cap="none" spc="-120" normalizeH="0" baseline="0" noProof="0" dirty="0">
                <a:ln>
                  <a:noFill/>
                </a:ln>
                <a:solidFill>
                  <a:prstClr val="white"/>
                </a:solidFill>
                <a:effectLst/>
                <a:uLnTx/>
                <a:uFillTx/>
                <a:latin typeface="Calibri Light" panose="020F0302020204030204"/>
                <a:ea typeface="+mj-ea"/>
                <a:cs typeface="+mj-cs"/>
              </a:rPr>
              <a:t> </a:t>
            </a:r>
          </a:p>
        </p:txBody>
      </p:sp>
      <p:sp>
        <p:nvSpPr>
          <p:cNvPr id="7" name="Text Placeholder 2">
            <a:extLst>
              <a:ext uri="{FF2B5EF4-FFF2-40B4-BE49-F238E27FC236}">
                <a16:creationId xmlns:a16="http://schemas.microsoft.com/office/drawing/2014/main" id="{8B97C6AB-44FB-4F7D-AD0D-ECEE16FA9B7F}"/>
              </a:ext>
            </a:extLst>
          </p:cNvPr>
          <p:cNvSpPr txBox="1">
            <a:spLocks/>
          </p:cNvSpPr>
          <p:nvPr/>
        </p:nvSpPr>
        <p:spPr>
          <a:xfrm>
            <a:off x="185351" y="1015753"/>
            <a:ext cx="11819080" cy="4693069"/>
          </a:xfrm>
          <a:prstGeom prst="rect">
            <a:avLst/>
          </a:prstGeom>
        </p:spPr>
        <p:txBody>
          <a:bodyPr lIns="91440" tIns="45720" rIns="91440" bIns="45720" anchor="t"/>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0" indent="0">
              <a:buNone/>
              <a:defRPr/>
            </a:pPr>
            <a:r>
              <a:rPr kumimoji="0" lang="en-US" sz="24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No single data source provides the complete picture on quality and accountability of </a:t>
            </a:r>
            <a:r>
              <a:rPr lang="en-US" dirty="0">
                <a:solidFill>
                  <a:prstClr val="black">
                    <a:lumMod val="85000"/>
                    <a:lumOff val="15000"/>
                  </a:prstClr>
                </a:solidFill>
                <a:latin typeface="Calibri Light" panose="020F0302020204030204"/>
              </a:rPr>
              <a:t>network-based testing services</a:t>
            </a:r>
            <a:r>
              <a:rPr kumimoji="0" lang="en-US" sz="24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 </a:t>
            </a:r>
            <a:r>
              <a:rPr lang="en-US" dirty="0">
                <a:solidFill>
                  <a:prstClr val="black">
                    <a:lumMod val="85000"/>
                    <a:lumOff val="15000"/>
                  </a:prstClr>
                </a:solidFill>
                <a:latin typeface="Calibri Light" panose="020F0302020204030204"/>
              </a:rPr>
              <a:t>Different tools provide different lenses on quality, including:</a:t>
            </a:r>
            <a:endParaRPr kumimoji="0" lang="en-US" sz="24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endParaRPr>
          </a:p>
          <a:p>
            <a:pPr marL="0" marR="0" lvl="0" indent="0" algn="l" defTabSz="914400" rtl="0" eaLnBrk="1" fontAlgn="auto" latinLnBrk="0" hangingPunct="1">
              <a:lnSpc>
                <a:spcPct val="85000"/>
              </a:lnSpc>
              <a:spcBef>
                <a:spcPts val="1300"/>
              </a:spcBef>
              <a:spcAft>
                <a:spcPts val="0"/>
              </a:spcAft>
              <a:buClrTx/>
              <a:buSzTx/>
              <a:buFont typeface="Arial" pitchFamily="34" charset="0"/>
              <a:buNone/>
              <a:tabLst/>
              <a:defRPr/>
            </a:pPr>
            <a:endParaRPr kumimoji="0" lang="en-US" sz="1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endParaRPr>
          </a:p>
          <a:p>
            <a:pPr marL="1087120" marR="0" lvl="1" indent="-342900" algn="l" defTabSz="914400" rtl="0" eaLnBrk="1" fontAlgn="auto" latinLnBrk="0" hangingPunct="1">
              <a:lnSpc>
                <a:spcPct val="150000"/>
              </a:lnSpc>
              <a:spcBef>
                <a:spcPts val="600"/>
              </a:spcBef>
              <a:spcAft>
                <a:spcPts val="0"/>
              </a:spcAft>
              <a:buClrTx/>
              <a:buSzTx/>
              <a:buFont typeface="Wingdings" panose="05000000000000000000" pitchFamily="2" charset="2"/>
              <a:buChar char="v"/>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Calibri" panose="020F0502020204030204" pitchFamily="34" charset="0"/>
              </a:rPr>
              <a:t>Supportive supervision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and mentoring </a:t>
            </a:r>
            <a:r>
              <a:rPr lang="en-US" sz="2000" dirty="0">
                <a:solidFill>
                  <a:prstClr val="black"/>
                </a:solidFill>
                <a:latin typeface="Calibri" panose="020F0502020204030204" pitchFamily="34" charset="0"/>
                <a:cs typeface="Calibri" panose="020F0502020204030204" pitchFamily="34" charset="0"/>
              </a:rPr>
              <a:t>t</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ools</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for NBT services</a:t>
            </a:r>
            <a:endParaRPr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1087120" marR="0" lvl="1" indent="-342900" algn="l" defTabSz="914400" rtl="0" eaLnBrk="1" fontAlgn="auto" latinLnBrk="0" hangingPunct="1">
              <a:lnSpc>
                <a:spcPct val="150000"/>
              </a:lnSpc>
              <a:spcBef>
                <a:spcPts val="600"/>
              </a:spcBef>
              <a:spcAft>
                <a:spcPts val="0"/>
              </a:spcAft>
              <a:buClrTx/>
              <a:buSzTx/>
              <a:buFont typeface="Wingdings" panose="05000000000000000000" pitchFamily="2" charset="2"/>
              <a:buChar char="v"/>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GBV/IPV monitoring and follow-up action tools</a:t>
            </a:r>
            <a:endParaRPr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1087120" marR="0" lvl="1" indent="-342900" algn="l" defTabSz="914400" rtl="0" eaLnBrk="1" fontAlgn="auto" latinLnBrk="0" hangingPunct="1">
              <a:lnSpc>
                <a:spcPct val="150000"/>
              </a:lnSpc>
              <a:spcBef>
                <a:spcPts val="600"/>
              </a:spcBef>
              <a:spcAft>
                <a:spcPts val="0"/>
              </a:spcAft>
              <a:buClrTx/>
              <a:buSzTx/>
              <a:buFont typeface="Wingdings" panose="05000000000000000000" pitchFamily="2" charset="2"/>
              <a:buChar char="v"/>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Adverse event monitoring and reporting </a:t>
            </a:r>
            <a:r>
              <a:rPr lang="en-US" sz="2000" dirty="0">
                <a:solidFill>
                  <a:prstClr val="black"/>
                </a:solidFill>
                <a:latin typeface="Calibri" panose="020F0502020204030204" pitchFamily="34" charset="0"/>
                <a:cs typeface="Calibri" panose="020F0502020204030204" pitchFamily="34" charset="0"/>
              </a:rPr>
              <a:t>t</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ools</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endParaRPr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1087120" marR="0" lvl="1" indent="-342900" algn="l" defTabSz="914400" rtl="0" eaLnBrk="1" fontAlgn="auto" latinLnBrk="0" hangingPunct="1">
              <a:lnSpc>
                <a:spcPct val="150000"/>
              </a:lnSpc>
              <a:spcBef>
                <a:spcPts val="600"/>
              </a:spcBef>
              <a:spcAft>
                <a:spcPts val="0"/>
              </a:spcAft>
              <a:buClrTx/>
              <a:buSzTx/>
              <a:buFont typeface="Wingdings" panose="05000000000000000000" pitchFamily="2" charset="2"/>
              <a:buChar char="v"/>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Granular site </a:t>
            </a:r>
            <a:r>
              <a:rPr lang="en-US" sz="2000" dirty="0">
                <a:solidFill>
                  <a:prstClr val="black"/>
                </a:solidFill>
                <a:latin typeface="Calibri" panose="020F0502020204030204" pitchFamily="34" charset="0"/>
                <a:cs typeface="Calibri" panose="020F0502020204030204" pitchFamily="34" charset="0"/>
              </a:rPr>
              <a:t>m</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anagement</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tools </a:t>
            </a:r>
            <a:endParaRPr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1087120" marR="0" lvl="1" indent="-342900" algn="l" defTabSz="914400" rtl="0" eaLnBrk="1" fontAlgn="auto" latinLnBrk="0" hangingPunct="1">
              <a:lnSpc>
                <a:spcPct val="150000"/>
              </a:lnSpc>
              <a:spcBef>
                <a:spcPts val="600"/>
              </a:spcBef>
              <a:spcAft>
                <a:spcPts val="0"/>
              </a:spcAft>
              <a:buClrTx/>
              <a:buSzTx/>
              <a:buFont typeface="Wingdings" panose="05000000000000000000" pitchFamily="2" charset="2"/>
              <a:buChar char="v"/>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Community-monitoring (using mystery shoppers, beneficiary interviews etc.)</a:t>
            </a:r>
            <a:endParaRPr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463550" marR="0" lvl="0" indent="-91440" algn="l" defTabSz="914400" rtl="0" eaLnBrk="1" fontAlgn="auto" latinLnBrk="0" hangingPunct="1">
              <a:lnSpc>
                <a:spcPct val="85000"/>
              </a:lnSpc>
              <a:spcBef>
                <a:spcPts val="1300"/>
              </a:spcBef>
              <a:spcAft>
                <a:spcPts val="0"/>
              </a:spcAft>
              <a:buClrTx/>
              <a:buSzTx/>
              <a:buFont typeface="Arial" pitchFamily="34" charset="0"/>
              <a:buChar char=" "/>
              <a:tabLst/>
              <a:defRPr/>
            </a:pPr>
            <a:endParaRPr kumimoji="0" lang="en-US" sz="20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722352129"/>
      </p:ext>
    </p:extLst>
  </p:cSld>
  <p:clrMapOvr>
    <a:masterClrMapping/>
  </p:clrMapOvr>
  <mc:AlternateContent xmlns:mc="http://schemas.openxmlformats.org/markup-compatibility/2006" xmlns:p14="http://schemas.microsoft.com/office/powerpoint/2010/main">
    <mc:Choice Requires="p14">
      <p:transition spd="slow" p14:dur="2000" advTm="33469"/>
    </mc:Choice>
    <mc:Fallback xmlns="">
      <p:transition spd="slow" advTm="33469"/>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C6E04-A215-6231-F7A6-FB5C73132B5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3150A84-5CD7-64FE-0B39-766662C798C8}"/>
              </a:ext>
            </a:extLst>
          </p:cNvPr>
          <p:cNvSpPr>
            <a:spLocks noGrp="1"/>
          </p:cNvSpPr>
          <p:nvPr>
            <p:ph type="body" sz="quarter" idx="14"/>
          </p:nvPr>
        </p:nvSpPr>
        <p:spPr>
          <a:xfrm>
            <a:off x="389336" y="2584126"/>
            <a:ext cx="11413328" cy="1170726"/>
          </a:xfrm>
        </p:spPr>
        <p:txBody>
          <a:bodyPr vert="horz" lIns="0" tIns="0" rIns="0" bIns="0" rtlCol="0" anchor="t">
            <a:noAutofit/>
          </a:bodyPr>
          <a:lstStyle/>
          <a:p>
            <a:r>
              <a:rPr lang="en-US" sz="6400" i="0" dirty="0">
                <a:latin typeface="Arial"/>
                <a:cs typeface="Arial"/>
              </a:rPr>
              <a:t>Adverse events monitoring</a:t>
            </a:r>
            <a:endParaRPr lang="en-US" dirty="0"/>
          </a:p>
        </p:txBody>
      </p:sp>
    </p:spTree>
    <p:extLst>
      <p:ext uri="{BB962C8B-B14F-4D97-AF65-F5344CB8AC3E}">
        <p14:creationId xmlns:p14="http://schemas.microsoft.com/office/powerpoint/2010/main" val="18061076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F8E42-BA2E-6DB7-9228-DC8E277B1D03}"/>
              </a:ext>
            </a:extLst>
          </p:cNvPr>
          <p:cNvSpPr>
            <a:spLocks noGrp="1"/>
          </p:cNvSpPr>
          <p:nvPr>
            <p:ph type="body" sz="quarter" idx="13"/>
          </p:nvPr>
        </p:nvSpPr>
        <p:spPr>
          <a:xfrm>
            <a:off x="229188" y="128085"/>
            <a:ext cx="11690843" cy="553998"/>
          </a:xfrm>
        </p:spPr>
        <p:txBody>
          <a:bodyPr lIns="0" tIns="0" rIns="0" bIns="0" anchor="t">
            <a:spAutoFit/>
          </a:bodyPr>
          <a:lstStyle/>
          <a:p>
            <a:r>
              <a:rPr lang="en-US" sz="3600" b="1" u="sng" dirty="0">
                <a:latin typeface="Arial"/>
                <a:cs typeface="Arial"/>
              </a:rPr>
              <a:t>Poll Question:</a:t>
            </a:r>
            <a:r>
              <a:rPr lang="en-US" sz="3600" b="1" dirty="0">
                <a:latin typeface="Arial"/>
                <a:cs typeface="Arial"/>
              </a:rPr>
              <a:t> </a:t>
            </a:r>
            <a:r>
              <a:rPr lang="en-US" sz="3600" dirty="0">
                <a:latin typeface="Arial"/>
                <a:cs typeface="Arial"/>
              </a:rPr>
              <a:t>True or False?</a:t>
            </a:r>
          </a:p>
        </p:txBody>
      </p:sp>
      <p:pic>
        <p:nvPicPr>
          <p:cNvPr id="5" name="Picture 2" descr="POP QUIZ!">
            <a:extLst>
              <a:ext uri="{FF2B5EF4-FFF2-40B4-BE49-F238E27FC236}">
                <a16:creationId xmlns:a16="http://schemas.microsoft.com/office/drawing/2014/main" id="{3CB7ACCA-AC61-567A-7FD0-A555B0DD2D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619301">
            <a:off x="780514" y="2034862"/>
            <a:ext cx="4348614" cy="189292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a:extLst>
              <a:ext uri="{FF2B5EF4-FFF2-40B4-BE49-F238E27FC236}">
                <a16:creationId xmlns:a16="http://schemas.microsoft.com/office/drawing/2014/main" id="{150D65FF-2CB8-4EFE-0D1F-0A66D7F02F73}"/>
              </a:ext>
            </a:extLst>
          </p:cNvPr>
          <p:cNvSpPr txBox="1">
            <a:spLocks/>
          </p:cNvSpPr>
          <p:nvPr/>
        </p:nvSpPr>
        <p:spPr>
          <a:xfrm>
            <a:off x="6362706" y="1218454"/>
            <a:ext cx="5558157" cy="2908489"/>
          </a:xfrm>
          <a:prstGeom prst="rect">
            <a:avLst/>
          </a:prstGeom>
        </p:spPr>
        <p:txBody>
          <a:bodyPr vert="horz" lIns="0" tIns="0" rIns="0" bIns="0" rtlCol="0">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bg2">
                    <a:lumMod val="25000"/>
                  </a:schemeClr>
                </a:solidFill>
                <a:latin typeface="+mn-lt"/>
                <a:ea typeface="+mn-ea"/>
                <a:cs typeface="+mn-cs"/>
              </a:defRPr>
            </a:lvl1pPr>
            <a:lvl2pPr marL="252413" indent="-120254"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bg2">
                    <a:lumMod val="25000"/>
                  </a:schemeClr>
                </a:solidFill>
                <a:latin typeface="+mn-lt"/>
                <a:ea typeface="+mn-ea"/>
                <a:cs typeface="+mn-cs"/>
              </a:defRPr>
            </a:lvl2pPr>
            <a:lvl3pPr marL="433388" indent="-180975" algn="l" defTabSz="914400" rtl="0" eaLnBrk="1" latinLnBrk="0" hangingPunct="1">
              <a:lnSpc>
                <a:spcPct val="100000"/>
              </a:lnSpc>
              <a:spcBef>
                <a:spcPts val="0"/>
              </a:spcBef>
              <a:spcAft>
                <a:spcPts val="600"/>
              </a:spcAft>
              <a:buFont typeface="Courier New" panose="02070309020205020404" pitchFamily="49" charset="0"/>
              <a:buChar char="o"/>
              <a:defRPr sz="2400" kern="1200">
                <a:solidFill>
                  <a:schemeClr val="bg2">
                    <a:lumMod val="25000"/>
                  </a:schemeClr>
                </a:solidFill>
                <a:latin typeface="+mn-lt"/>
                <a:ea typeface="+mn-ea"/>
                <a:cs typeface="+mn-cs"/>
              </a:defRPr>
            </a:lvl3pPr>
            <a:lvl4pPr marL="601266" indent="-132160" algn="l" defTabSz="914400" rtl="0" eaLnBrk="1" latinLnBrk="0" hangingPunct="1">
              <a:lnSpc>
                <a:spcPct val="100000"/>
              </a:lnSpc>
              <a:spcBef>
                <a:spcPts val="0"/>
              </a:spcBef>
              <a:spcAft>
                <a:spcPts val="600"/>
              </a:spcAft>
              <a:buFont typeface="Wingdings" panose="05000000000000000000" pitchFamily="2" charset="2"/>
              <a:buChar char="§"/>
              <a:defRPr sz="2400" kern="1200">
                <a:solidFill>
                  <a:schemeClr val="bg2">
                    <a:lumMod val="25000"/>
                  </a:schemeClr>
                </a:solidFill>
                <a:latin typeface="+mn-lt"/>
                <a:ea typeface="+mn-ea"/>
                <a:cs typeface="+mn-cs"/>
              </a:defRPr>
            </a:lvl4pPr>
            <a:lvl5pPr marL="770335" indent="-169069" algn="l" defTabSz="914400" rtl="0" eaLnBrk="1" latinLnBrk="0" hangingPunct="1">
              <a:lnSpc>
                <a:spcPct val="100000"/>
              </a:lnSpc>
              <a:spcBef>
                <a:spcPts val="0"/>
              </a:spcBef>
              <a:spcAft>
                <a:spcPts val="600"/>
              </a:spcAft>
              <a:buFont typeface="Century Gothic" panose="020B0502020202020204" pitchFamily="34" charset="0"/>
              <a:buChar char="○"/>
              <a:defRPr sz="2400" kern="1200">
                <a:solidFill>
                  <a:schemeClr val="bg2">
                    <a:lumMod val="25000"/>
                  </a:schemeClr>
                </a:solidFill>
                <a:latin typeface="+mn-lt"/>
                <a:ea typeface="+mn-ea"/>
                <a:cs typeface="+mn-cs"/>
              </a:defRPr>
            </a:lvl5pPr>
            <a:lvl6pPr marL="900113" indent="-128588"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3200" dirty="0">
                <a:solidFill>
                  <a:srgbClr val="000000"/>
                </a:solidFill>
              </a:rPr>
              <a:t>All facilities and organizations offering network-based testing services should have an adverse event and monitoring system in place.</a:t>
            </a:r>
          </a:p>
          <a:p>
            <a:endParaRPr lang="en-US" dirty="0"/>
          </a:p>
        </p:txBody>
      </p:sp>
      <p:sp>
        <p:nvSpPr>
          <p:cNvPr id="7" name="Subtitle 2">
            <a:extLst>
              <a:ext uri="{FF2B5EF4-FFF2-40B4-BE49-F238E27FC236}">
                <a16:creationId xmlns:a16="http://schemas.microsoft.com/office/drawing/2014/main" id="{A2D494C3-408A-E35A-3444-47A8A4B1D674}"/>
              </a:ext>
            </a:extLst>
          </p:cNvPr>
          <p:cNvSpPr txBox="1">
            <a:spLocks/>
          </p:cNvSpPr>
          <p:nvPr/>
        </p:nvSpPr>
        <p:spPr>
          <a:xfrm>
            <a:off x="4465608" y="4051184"/>
            <a:ext cx="7154317" cy="1287501"/>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800" b="1" i="0" u="none" strike="noStrike" kern="1200" cap="none" spc="0" normalizeH="0" baseline="0" noProof="0">
                <a:ln>
                  <a:noFill/>
                </a:ln>
                <a:solidFill>
                  <a:srgbClr val="70AD47">
                    <a:lumMod val="50000"/>
                  </a:srgbClr>
                </a:solidFill>
                <a:effectLst/>
                <a:uLnTx/>
                <a:uFillTx/>
                <a:latin typeface="Calibri" panose="020F0502020204030204"/>
                <a:ea typeface="+mn-ea"/>
                <a:cs typeface="+mn-cs"/>
              </a:rPr>
              <a:t>TRUE</a:t>
            </a:r>
          </a:p>
        </p:txBody>
      </p:sp>
    </p:spTree>
    <p:extLst>
      <p:ext uri="{BB962C8B-B14F-4D97-AF65-F5344CB8AC3E}">
        <p14:creationId xmlns:p14="http://schemas.microsoft.com/office/powerpoint/2010/main" val="1786405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8B728E-F879-9E21-9DD8-302DCCE90CB2}"/>
              </a:ext>
            </a:extLst>
          </p:cNvPr>
          <p:cNvSpPr>
            <a:spLocks noGrp="1"/>
          </p:cNvSpPr>
          <p:nvPr>
            <p:ph type="body" sz="quarter" idx="13"/>
          </p:nvPr>
        </p:nvSpPr>
        <p:spPr>
          <a:xfrm>
            <a:off x="150605" y="259585"/>
            <a:ext cx="12041393" cy="393954"/>
          </a:xfrm>
        </p:spPr>
        <p:txBody>
          <a:bodyPr vert="horz" lIns="0" tIns="0" rIns="0" bIns="0" rtlCol="0" anchor="t">
            <a:spAutoFit/>
          </a:bodyPr>
          <a:lstStyle/>
          <a:p>
            <a:pPr algn="ctr">
              <a:lnSpc>
                <a:spcPct val="80000"/>
              </a:lnSpc>
            </a:pPr>
            <a:r>
              <a:rPr lang="en-US" sz="3200" b="1" dirty="0">
                <a:latin typeface="Arial"/>
                <a:cs typeface="Arial"/>
              </a:rPr>
              <a:t>What is an adverse event?</a:t>
            </a:r>
          </a:p>
        </p:txBody>
      </p:sp>
      <p:sp>
        <p:nvSpPr>
          <p:cNvPr id="3" name="Text Placeholder 2">
            <a:extLst>
              <a:ext uri="{FF2B5EF4-FFF2-40B4-BE49-F238E27FC236}">
                <a16:creationId xmlns:a16="http://schemas.microsoft.com/office/drawing/2014/main" id="{7E4485A1-D743-F3DE-0FCC-D303355F7FE3}"/>
              </a:ext>
            </a:extLst>
          </p:cNvPr>
          <p:cNvSpPr>
            <a:spLocks noGrp="1"/>
          </p:cNvSpPr>
          <p:nvPr>
            <p:ph type="body" sz="quarter" idx="14"/>
          </p:nvPr>
        </p:nvSpPr>
        <p:spPr>
          <a:xfrm>
            <a:off x="364228" y="1024366"/>
            <a:ext cx="11614149" cy="3862596"/>
          </a:xfrm>
        </p:spPr>
        <p:txBody>
          <a:bodyPr/>
          <a:lstStyle/>
          <a:p>
            <a:pPr marL="342900" indent="-342900">
              <a:buFont typeface="Arial" panose="020B0604020202020204" pitchFamily="34" charset="0"/>
              <a:buChar char="•"/>
            </a:pPr>
            <a:r>
              <a:rPr lang="en-US" dirty="0">
                <a:solidFill>
                  <a:schemeClr val="tx1"/>
                </a:solidFill>
                <a:cs typeface="Calibri" panose="020F0502020204030204" pitchFamily="34" charset="0"/>
              </a:rPr>
              <a:t>Adverse Event = an incident that results in harm to the client or others because:</a:t>
            </a:r>
          </a:p>
          <a:p>
            <a:pPr marL="776288" lvl="2" indent="-342900"/>
            <a:r>
              <a:rPr lang="en-US" dirty="0">
                <a:solidFill>
                  <a:schemeClr val="tx1"/>
                </a:solidFill>
                <a:cs typeface="Calibri" panose="020F0502020204030204" pitchFamily="34" charset="0"/>
              </a:rPr>
              <a:t>they participated in </a:t>
            </a:r>
            <a:r>
              <a:rPr lang="en" dirty="0">
                <a:solidFill>
                  <a:schemeClr val="tx1"/>
                </a:solidFill>
                <a:cs typeface="Calibri" panose="020F0502020204030204" pitchFamily="34" charset="0"/>
              </a:rPr>
              <a:t>n</a:t>
            </a:r>
            <a:r>
              <a:rPr lang="en" sz="2400" dirty="0"/>
              <a:t>etwork-based</a:t>
            </a:r>
            <a:r>
              <a:rPr lang="en-US" dirty="0">
                <a:solidFill>
                  <a:schemeClr val="tx1"/>
                </a:solidFill>
                <a:cs typeface="Calibri" panose="020F0502020204030204" pitchFamily="34" charset="0"/>
              </a:rPr>
              <a:t> testing services </a:t>
            </a:r>
            <a:r>
              <a:rPr lang="en-US" b="1" dirty="0">
                <a:solidFill>
                  <a:schemeClr val="tx1"/>
                </a:solidFill>
                <a:cs typeface="Calibri" panose="020F0502020204030204" pitchFamily="34" charset="0"/>
              </a:rPr>
              <a:t>OR	</a:t>
            </a:r>
          </a:p>
          <a:p>
            <a:pPr marL="776288" lvl="2" indent="-342900"/>
            <a:r>
              <a:rPr lang="en-US" dirty="0">
                <a:solidFill>
                  <a:schemeClr val="tx1"/>
                </a:solidFill>
                <a:cs typeface="Calibri" panose="020F0502020204030204" pitchFamily="34" charset="0"/>
              </a:rPr>
              <a:t>they were offered </a:t>
            </a:r>
            <a:r>
              <a:rPr lang="en" dirty="0">
                <a:solidFill>
                  <a:schemeClr val="tx1"/>
                </a:solidFill>
                <a:cs typeface="Calibri" panose="020F0502020204030204" pitchFamily="34" charset="0"/>
              </a:rPr>
              <a:t>n</a:t>
            </a:r>
            <a:r>
              <a:rPr lang="en" sz="2400" dirty="0"/>
              <a:t>etwork-based</a:t>
            </a:r>
            <a:r>
              <a:rPr lang="en-US" dirty="0">
                <a:solidFill>
                  <a:schemeClr val="tx1"/>
                </a:solidFill>
                <a:cs typeface="Calibri" panose="020F0502020204030204" pitchFamily="34" charset="0"/>
              </a:rPr>
              <a:t> testing services and declined to accept them</a:t>
            </a:r>
          </a:p>
          <a:p>
            <a:pPr marL="342900" indent="-342900">
              <a:buFont typeface="Arial" panose="020B0604020202020204" pitchFamily="34" charset="0"/>
              <a:buChar char="•"/>
            </a:pPr>
            <a:r>
              <a:rPr lang="en-US" dirty="0">
                <a:solidFill>
                  <a:schemeClr val="tx1"/>
                </a:solidFill>
              </a:rPr>
              <a:t>Harm includes: any intended or unintended physical, economic, emotional or psychosocial injury or hurt from: </a:t>
            </a:r>
          </a:p>
          <a:p>
            <a:pPr marL="776288" lvl="2" indent="-342900"/>
            <a:r>
              <a:rPr lang="en-US" dirty="0">
                <a:solidFill>
                  <a:schemeClr val="tx1"/>
                </a:solidFill>
              </a:rPr>
              <a:t>one person to another, </a:t>
            </a:r>
          </a:p>
          <a:p>
            <a:pPr marL="776288" lvl="2" indent="-342900"/>
            <a:r>
              <a:rPr lang="en-US" dirty="0">
                <a:solidFill>
                  <a:schemeClr val="tx1"/>
                </a:solidFill>
              </a:rPr>
              <a:t>a person to themselves, </a:t>
            </a:r>
          </a:p>
          <a:p>
            <a:pPr marL="776288" lvl="2" indent="-342900"/>
            <a:r>
              <a:rPr lang="en-US" dirty="0">
                <a:solidFill>
                  <a:schemeClr val="tx1"/>
                </a:solidFill>
              </a:rPr>
              <a:t>or an institution (like a clinic or health facility) to a person</a:t>
            </a:r>
          </a:p>
          <a:p>
            <a:pPr marL="342900" indent="-342900">
              <a:buFont typeface="Arial" panose="020B0604020202020204" pitchFamily="34" charset="0"/>
              <a:buChar char="•"/>
            </a:pPr>
            <a:endParaRPr lang="en-US" dirty="0">
              <a:solidFill>
                <a:schemeClr val="tx1"/>
              </a:solidFill>
            </a:endParaRPr>
          </a:p>
        </p:txBody>
      </p:sp>
      <p:pic>
        <p:nvPicPr>
          <p:cNvPr id="4" name="Picture 3">
            <a:extLst>
              <a:ext uri="{FF2B5EF4-FFF2-40B4-BE49-F238E27FC236}">
                <a16:creationId xmlns:a16="http://schemas.microsoft.com/office/drawing/2014/main" id="{ED7B3D07-5B18-C5C7-39E2-41E03E04E62D}"/>
              </a:ext>
            </a:extLst>
          </p:cNvPr>
          <p:cNvPicPr>
            <a:picLocks noChangeAspect="1"/>
          </p:cNvPicPr>
          <p:nvPr/>
        </p:nvPicPr>
        <p:blipFill>
          <a:blip r:embed="rId3"/>
          <a:stretch>
            <a:fillRect/>
          </a:stretch>
        </p:blipFill>
        <p:spPr>
          <a:xfrm>
            <a:off x="8657033" y="3207015"/>
            <a:ext cx="2619375" cy="1743075"/>
          </a:xfrm>
          <a:prstGeom prst="rect">
            <a:avLst/>
          </a:prstGeom>
          <a:ln>
            <a:solidFill>
              <a:schemeClr val="tx1"/>
            </a:solidFill>
          </a:ln>
        </p:spPr>
      </p:pic>
    </p:spTree>
    <p:extLst>
      <p:ext uri="{BB962C8B-B14F-4D97-AF65-F5344CB8AC3E}">
        <p14:creationId xmlns:p14="http://schemas.microsoft.com/office/powerpoint/2010/main" val="1995518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D057A6C-1F5F-4602-8704-105664AE60D6}"/>
              </a:ext>
            </a:extLst>
          </p:cNvPr>
          <p:cNvSpPr txBox="1">
            <a:spLocks/>
          </p:cNvSpPr>
          <p:nvPr/>
        </p:nvSpPr>
        <p:spPr>
          <a:xfrm>
            <a:off x="0" y="-6025"/>
            <a:ext cx="12192000" cy="826295"/>
          </a:xfrm>
          <a:prstGeom prst="rect">
            <a:avLst/>
          </a:prstGeom>
          <a:solidFill>
            <a:schemeClr val="accent1"/>
          </a:solidFill>
          <a:ln>
            <a:noFill/>
          </a:ln>
        </p:spPr>
        <p:txBody>
          <a:bodyPr vert="horz" lIns="91440" tIns="45720" rIns="91440" bIns="45720" rtlCol="0" anchor="ctr">
            <a:normAutofit fontScale="85000" lnSpcReduction="10000"/>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pPr>
              <a:lnSpc>
                <a:spcPct val="120000"/>
              </a:lnSpc>
              <a:defRPr/>
            </a:pPr>
            <a:r>
              <a:rPr kumimoji="0" lang="en-US" sz="5400" b="0" i="0" u="none" strike="noStrike" kern="1200" cap="none" spc="-120" normalizeH="0" baseline="0" noProof="0" dirty="0">
                <a:ln>
                  <a:noFill/>
                </a:ln>
                <a:solidFill>
                  <a:prstClr val="white"/>
                </a:solidFill>
                <a:effectLst/>
                <a:uLnTx/>
                <a:uFillTx/>
                <a:latin typeface="Calibri Light" panose="020F0302020204030204"/>
                <a:ea typeface="+mj-ea"/>
                <a:cs typeface="+mj-cs"/>
              </a:rPr>
              <a:t>Importance of </a:t>
            </a:r>
            <a:r>
              <a:rPr lang="en-US" dirty="0">
                <a:solidFill>
                  <a:prstClr val="white"/>
                </a:solidFill>
                <a:latin typeface="Calibri Light" panose="020F0302020204030204"/>
              </a:rPr>
              <a:t>network-based testing</a:t>
            </a:r>
            <a:r>
              <a:rPr kumimoji="0" lang="en-US" sz="5400" b="0" i="0" u="none" strike="noStrike" kern="1200" cap="none" spc="-120" normalizeH="0" baseline="0" noProof="0" dirty="0">
                <a:ln>
                  <a:noFill/>
                </a:ln>
                <a:solidFill>
                  <a:prstClr val="white"/>
                </a:solidFill>
                <a:effectLst/>
                <a:uLnTx/>
                <a:uFillTx/>
                <a:latin typeface="Calibri Light" panose="020F0302020204030204"/>
                <a:ea typeface="+mj-ea"/>
                <a:cs typeface="+mj-cs"/>
              </a:rPr>
              <a:t> </a:t>
            </a:r>
            <a:r>
              <a:rPr lang="en-US" dirty="0">
                <a:solidFill>
                  <a:prstClr val="white"/>
                </a:solidFill>
                <a:latin typeface="Calibri Light" panose="020F0302020204030204"/>
              </a:rPr>
              <a:t>services</a:t>
            </a:r>
            <a:endParaRPr kumimoji="0" lang="en-US" sz="5400" b="0" i="0" u="none" strike="noStrike" kern="1200" cap="none" spc="-120" normalizeH="0" baseline="0" noProof="0" dirty="0">
              <a:ln>
                <a:noFill/>
              </a:ln>
              <a:solidFill>
                <a:prstClr val="white"/>
              </a:solidFill>
              <a:effectLst/>
              <a:uLnTx/>
              <a:uFillTx/>
              <a:latin typeface="Calibri Light" panose="020F0302020204030204"/>
              <a:ea typeface="+mj-ea"/>
              <a:cs typeface="+mj-cs"/>
            </a:endParaRPr>
          </a:p>
        </p:txBody>
      </p:sp>
      <p:sp>
        <p:nvSpPr>
          <p:cNvPr id="11" name="Content Placeholder 2">
            <a:extLst>
              <a:ext uri="{FF2B5EF4-FFF2-40B4-BE49-F238E27FC236}">
                <a16:creationId xmlns:a16="http://schemas.microsoft.com/office/drawing/2014/main" id="{8A9E7FDB-7F1D-473E-AE29-4A16F0399107}"/>
              </a:ext>
            </a:extLst>
          </p:cNvPr>
          <p:cNvSpPr txBox="1">
            <a:spLocks/>
          </p:cNvSpPr>
          <p:nvPr/>
        </p:nvSpPr>
        <p:spPr>
          <a:xfrm>
            <a:off x="2715952" y="1364601"/>
            <a:ext cx="9184801" cy="1213132"/>
          </a:xfrm>
          <a:prstGeom prst="rect">
            <a:avLst/>
          </a:prstGeom>
        </p:spPr>
        <p:txBody>
          <a:bodyPr lIns="91440" tIns="45720" rIns="91440" bIns="45720" anchor="t">
            <a:normAutofit fontScale="92500" lnSpcReduction="20000"/>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0" indent="0">
              <a:buNone/>
              <a:defRPr/>
            </a:pPr>
            <a:r>
              <a:rPr kumimoji="0" lang="en-US" sz="3600" b="0" i="0" u="none" strike="noStrike" kern="1200" cap="none" spc="0" normalizeH="0" baseline="0" noProof="0" dirty="0">
                <a:ln>
                  <a:noFill/>
                </a:ln>
                <a:solidFill>
                  <a:prstClr val="black">
                    <a:lumMod val="85000"/>
                    <a:lumOff val="15000"/>
                  </a:prstClr>
                </a:solidFill>
                <a:effectLst/>
                <a:uLnTx/>
                <a:uFillTx/>
                <a:latin typeface="Abadi Extra Light"/>
              </a:rPr>
              <a:t>Is one of the most </a:t>
            </a:r>
            <a:r>
              <a:rPr kumimoji="0" lang="en-US" sz="3600" b="1" i="0" u="none" strike="noStrike" kern="1200" cap="none" spc="0" normalizeH="0" baseline="0" noProof="0" dirty="0">
                <a:ln>
                  <a:noFill/>
                </a:ln>
                <a:solidFill>
                  <a:srgbClr val="50B4C8">
                    <a:lumMod val="75000"/>
                  </a:srgbClr>
                </a:solidFill>
                <a:effectLst/>
                <a:uLnTx/>
                <a:uFillTx/>
                <a:latin typeface="Aharoni"/>
                <a:cs typeface="Aharoni"/>
              </a:rPr>
              <a:t>strategic and efficient </a:t>
            </a:r>
            <a:r>
              <a:rPr kumimoji="0" lang="en-US" sz="3600" b="0" i="0" u="none" strike="noStrike" kern="1200" cap="none" spc="0" normalizeH="0" baseline="0" noProof="0" dirty="0">
                <a:ln>
                  <a:noFill/>
                </a:ln>
                <a:solidFill>
                  <a:prstClr val="black">
                    <a:lumMod val="85000"/>
                    <a:lumOff val="15000"/>
                  </a:prstClr>
                </a:solidFill>
                <a:effectLst/>
                <a:uLnTx/>
                <a:uFillTx/>
                <a:latin typeface="Abadi Extra Light"/>
              </a:rPr>
              <a:t>method for identifying individuals who are </a:t>
            </a:r>
            <a:r>
              <a:rPr lang="en-US" sz="3600" dirty="0">
                <a:solidFill>
                  <a:prstClr val="black">
                    <a:lumMod val="85000"/>
                    <a:lumOff val="15000"/>
                  </a:prstClr>
                </a:solidFill>
                <a:latin typeface="Abadi Extra Light"/>
              </a:rPr>
              <a:t>in need of testing and other services</a:t>
            </a:r>
            <a:endParaRPr kumimoji="0" lang="en-US" sz="24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endParaRPr>
          </a:p>
        </p:txBody>
      </p:sp>
      <p:cxnSp>
        <p:nvCxnSpPr>
          <p:cNvPr id="12" name="Straight Connector 11">
            <a:extLst>
              <a:ext uri="{FF2B5EF4-FFF2-40B4-BE49-F238E27FC236}">
                <a16:creationId xmlns:a16="http://schemas.microsoft.com/office/drawing/2014/main" id="{1ADC6DD9-0295-4542-8F27-556A2B98A371}"/>
              </a:ext>
            </a:extLst>
          </p:cNvPr>
          <p:cNvCxnSpPr>
            <a:cxnSpLocks/>
          </p:cNvCxnSpPr>
          <p:nvPr/>
        </p:nvCxnSpPr>
        <p:spPr>
          <a:xfrm>
            <a:off x="2192365" y="1646194"/>
            <a:ext cx="393955"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647752-11E2-419D-9860-7F9F26ED085E}"/>
              </a:ext>
            </a:extLst>
          </p:cNvPr>
          <p:cNvCxnSpPr>
            <a:cxnSpLocks/>
          </p:cNvCxnSpPr>
          <p:nvPr/>
        </p:nvCxnSpPr>
        <p:spPr>
          <a:xfrm>
            <a:off x="2566444" y="1634817"/>
            <a:ext cx="7519" cy="134974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CD4D617-CE72-4DDA-9535-1B02F7DCFAEE}"/>
              </a:ext>
            </a:extLst>
          </p:cNvPr>
          <p:cNvCxnSpPr>
            <a:cxnSpLocks/>
          </p:cNvCxnSpPr>
          <p:nvPr/>
        </p:nvCxnSpPr>
        <p:spPr>
          <a:xfrm>
            <a:off x="2563563" y="2971859"/>
            <a:ext cx="88842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D9C95A12-0475-4476-B003-A668CC1E1D6C}"/>
              </a:ext>
            </a:extLst>
          </p:cNvPr>
          <p:cNvSpPr/>
          <p:nvPr/>
        </p:nvSpPr>
        <p:spPr>
          <a:xfrm>
            <a:off x="3387151" y="2857559"/>
            <a:ext cx="215900" cy="228600"/>
          </a:xfrm>
          <a:prstGeom prst="ellipse">
            <a:avLst/>
          </a:prstGeom>
          <a:solidFill>
            <a:srgbClr val="2FA3A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C84289D6-878C-4F3E-A052-9DABEF0B20C1}"/>
              </a:ext>
            </a:extLst>
          </p:cNvPr>
          <p:cNvSpPr txBox="1"/>
          <p:nvPr/>
        </p:nvSpPr>
        <p:spPr>
          <a:xfrm>
            <a:off x="712352" y="1387458"/>
            <a:ext cx="1673798"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Aharoni"/>
                <a:ea typeface="Segoe UI Black"/>
                <a:cs typeface="Aharoni"/>
              </a:rPr>
              <a:t>NBT</a:t>
            </a:r>
            <a:endParaRPr lang="en-US" sz="3600" b="1" i="0" u="none" strike="noStrike" kern="1200" cap="none" spc="0" normalizeH="0" baseline="0" noProof="0" dirty="0">
              <a:ln>
                <a:noFill/>
              </a:ln>
              <a:solidFill>
                <a:prstClr val="black"/>
              </a:solidFill>
              <a:effectLst/>
              <a:uLnTx/>
              <a:uFillTx/>
              <a:latin typeface="Aharoni" panose="02010803020104030203" pitchFamily="2" charset="-79"/>
              <a:ea typeface="Segoe UI Black" panose="020B0A02040204020203" pitchFamily="34" charset="0"/>
              <a:cs typeface="Aharoni" panose="02010803020104030203" pitchFamily="2" charset="-79"/>
            </a:endParaRPr>
          </a:p>
        </p:txBody>
      </p:sp>
      <p:sp>
        <p:nvSpPr>
          <p:cNvPr id="17" name="Content Placeholder 2">
            <a:extLst>
              <a:ext uri="{FF2B5EF4-FFF2-40B4-BE49-F238E27FC236}">
                <a16:creationId xmlns:a16="http://schemas.microsoft.com/office/drawing/2014/main" id="{99A1922D-4783-4997-A21A-13A0DA7F165D}"/>
              </a:ext>
            </a:extLst>
          </p:cNvPr>
          <p:cNvSpPr txBox="1">
            <a:spLocks/>
          </p:cNvSpPr>
          <p:nvPr/>
        </p:nvSpPr>
        <p:spPr>
          <a:xfrm>
            <a:off x="3702096" y="2682655"/>
            <a:ext cx="7932133" cy="87881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0000"/>
                </a:solidFill>
                <a:effectLst/>
                <a:uLnTx/>
                <a:uFillTx/>
                <a:latin typeface="Abadi Extra Light"/>
              </a:rPr>
              <a:t>Positivity</a:t>
            </a:r>
            <a:r>
              <a:rPr kumimoji="0" lang="en-US" sz="3600" b="0" i="0" u="none" strike="noStrike" kern="1200" cap="none" spc="0" normalizeH="0" baseline="0" noProof="0" dirty="0">
                <a:ln>
                  <a:noFill/>
                </a:ln>
                <a:solidFill>
                  <a:prstClr val="black"/>
                </a:solidFill>
                <a:effectLst/>
                <a:uLnTx/>
                <a:uFillTx/>
                <a:latin typeface="Abadi Extra Light"/>
              </a:rPr>
              <a:t> </a:t>
            </a:r>
            <a:r>
              <a:rPr lang="en-US" sz="3600" dirty="0">
                <a:solidFill>
                  <a:prstClr val="black"/>
                </a:solidFill>
                <a:latin typeface="Abadi Extra Light"/>
              </a:rPr>
              <a:t>(%)</a:t>
            </a:r>
            <a:r>
              <a:rPr kumimoji="0" lang="en-US" sz="3600" b="0" i="0" u="none" strike="noStrike" kern="1200" cap="none" spc="0" normalizeH="0" baseline="0" noProof="0" dirty="0">
                <a:ln>
                  <a:noFill/>
                </a:ln>
                <a:solidFill>
                  <a:prstClr val="black"/>
                </a:solidFill>
                <a:effectLst/>
                <a:uLnTx/>
                <a:uFillTx/>
                <a:latin typeface="Abadi Extra Light"/>
              </a:rPr>
              <a:t> increases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18" name="Oval 17">
            <a:extLst>
              <a:ext uri="{FF2B5EF4-FFF2-40B4-BE49-F238E27FC236}">
                <a16:creationId xmlns:a16="http://schemas.microsoft.com/office/drawing/2014/main" id="{53CAE8DF-21C1-4D4D-A84F-5597860736B9}"/>
              </a:ext>
            </a:extLst>
          </p:cNvPr>
          <p:cNvSpPr/>
          <p:nvPr/>
        </p:nvSpPr>
        <p:spPr>
          <a:xfrm>
            <a:off x="2018279" y="1531894"/>
            <a:ext cx="215900" cy="228600"/>
          </a:xfrm>
          <a:prstGeom prst="ellipse">
            <a:avLst/>
          </a:prstGeom>
          <a:solidFill>
            <a:srgbClr val="2FA3A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Man and woman">
            <a:extLst>
              <a:ext uri="{FF2B5EF4-FFF2-40B4-BE49-F238E27FC236}">
                <a16:creationId xmlns:a16="http://schemas.microsoft.com/office/drawing/2014/main" id="{085904F1-3FA6-46E4-BDD5-8AB6DD30BA8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08545" y="3704416"/>
            <a:ext cx="914400" cy="914400"/>
          </a:xfrm>
          <a:prstGeom prst="rect">
            <a:avLst/>
          </a:prstGeom>
        </p:spPr>
      </p:pic>
      <p:pic>
        <p:nvPicPr>
          <p:cNvPr id="21" name="Graphic 20" descr="Man and woman">
            <a:extLst>
              <a:ext uri="{FF2B5EF4-FFF2-40B4-BE49-F238E27FC236}">
                <a16:creationId xmlns:a16="http://schemas.microsoft.com/office/drawing/2014/main" id="{58E4384E-3A56-4002-A47A-EEE9F0AF0C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01439" y="4544209"/>
            <a:ext cx="914400" cy="914400"/>
          </a:xfrm>
          <a:prstGeom prst="rect">
            <a:avLst/>
          </a:prstGeom>
        </p:spPr>
      </p:pic>
      <p:pic>
        <p:nvPicPr>
          <p:cNvPr id="22" name="Graphic 21" descr="Two Men">
            <a:extLst>
              <a:ext uri="{FF2B5EF4-FFF2-40B4-BE49-F238E27FC236}">
                <a16:creationId xmlns:a16="http://schemas.microsoft.com/office/drawing/2014/main" id="{C0890207-4AB4-40FE-B10D-6062A55BA3C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01439" y="3704416"/>
            <a:ext cx="914400" cy="914400"/>
          </a:xfrm>
          <a:prstGeom prst="rect">
            <a:avLst/>
          </a:prstGeom>
        </p:spPr>
      </p:pic>
      <p:pic>
        <p:nvPicPr>
          <p:cNvPr id="23" name="Graphic 22" descr="Man">
            <a:extLst>
              <a:ext uri="{FF2B5EF4-FFF2-40B4-BE49-F238E27FC236}">
                <a16:creationId xmlns:a16="http://schemas.microsoft.com/office/drawing/2014/main" id="{27E60FDE-9296-4914-9658-98DFA135CD1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53495" y="3768376"/>
            <a:ext cx="794140" cy="794140"/>
          </a:xfrm>
          <a:prstGeom prst="rect">
            <a:avLst/>
          </a:prstGeom>
        </p:spPr>
      </p:pic>
      <p:pic>
        <p:nvPicPr>
          <p:cNvPr id="24" name="Graphic 23" descr="Woman">
            <a:extLst>
              <a:ext uri="{FF2B5EF4-FFF2-40B4-BE49-F238E27FC236}">
                <a16:creationId xmlns:a16="http://schemas.microsoft.com/office/drawing/2014/main" id="{A9038775-47F8-4CF0-8D49-D4A27BECFD2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649041" y="4625287"/>
            <a:ext cx="794140" cy="794140"/>
          </a:xfrm>
          <a:prstGeom prst="rect">
            <a:avLst/>
          </a:prstGeom>
        </p:spPr>
      </p:pic>
      <p:pic>
        <p:nvPicPr>
          <p:cNvPr id="25" name="Graphic 24" descr="Two Men">
            <a:extLst>
              <a:ext uri="{FF2B5EF4-FFF2-40B4-BE49-F238E27FC236}">
                <a16:creationId xmlns:a16="http://schemas.microsoft.com/office/drawing/2014/main" id="{6B2F6B97-A837-478E-B8EB-AA6F6346880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759459" y="4537739"/>
            <a:ext cx="914400" cy="914400"/>
          </a:xfrm>
          <a:prstGeom prst="rect">
            <a:avLst/>
          </a:prstGeom>
        </p:spPr>
      </p:pic>
      <p:pic>
        <p:nvPicPr>
          <p:cNvPr id="26" name="Graphic 25" descr="Man and woman">
            <a:extLst>
              <a:ext uri="{FF2B5EF4-FFF2-40B4-BE49-F238E27FC236}">
                <a16:creationId xmlns:a16="http://schemas.microsoft.com/office/drawing/2014/main" id="{96AAC638-DECE-4104-8A68-D085B41E833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748819" y="3660642"/>
            <a:ext cx="914400" cy="914400"/>
          </a:xfrm>
          <a:prstGeom prst="rect">
            <a:avLst/>
          </a:prstGeom>
        </p:spPr>
      </p:pic>
      <p:pic>
        <p:nvPicPr>
          <p:cNvPr id="27" name="Graphic 26" descr="Man and woman">
            <a:extLst>
              <a:ext uri="{FF2B5EF4-FFF2-40B4-BE49-F238E27FC236}">
                <a16:creationId xmlns:a16="http://schemas.microsoft.com/office/drawing/2014/main" id="{24CB9120-15E2-4D45-BF01-229AA25EE69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41713" y="4500435"/>
            <a:ext cx="914400" cy="914400"/>
          </a:xfrm>
          <a:prstGeom prst="rect">
            <a:avLst/>
          </a:prstGeom>
        </p:spPr>
      </p:pic>
      <p:pic>
        <p:nvPicPr>
          <p:cNvPr id="28" name="Graphic 27" descr="Two Men">
            <a:extLst>
              <a:ext uri="{FF2B5EF4-FFF2-40B4-BE49-F238E27FC236}">
                <a16:creationId xmlns:a16="http://schemas.microsoft.com/office/drawing/2014/main" id="{9773118A-B9E8-43A8-8E7D-3EAFCDD16B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41713" y="3660642"/>
            <a:ext cx="914400" cy="914400"/>
          </a:xfrm>
          <a:prstGeom prst="rect">
            <a:avLst/>
          </a:prstGeom>
        </p:spPr>
      </p:pic>
      <p:pic>
        <p:nvPicPr>
          <p:cNvPr id="29" name="Graphic 28" descr="Man">
            <a:extLst>
              <a:ext uri="{FF2B5EF4-FFF2-40B4-BE49-F238E27FC236}">
                <a16:creationId xmlns:a16="http://schemas.microsoft.com/office/drawing/2014/main" id="{6859C98E-4B8C-4A88-9785-1C77884D4F8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293769" y="3724602"/>
            <a:ext cx="794140" cy="794140"/>
          </a:xfrm>
          <a:prstGeom prst="rect">
            <a:avLst/>
          </a:prstGeom>
        </p:spPr>
      </p:pic>
      <p:pic>
        <p:nvPicPr>
          <p:cNvPr id="30" name="Graphic 29" descr="Woman">
            <a:extLst>
              <a:ext uri="{FF2B5EF4-FFF2-40B4-BE49-F238E27FC236}">
                <a16:creationId xmlns:a16="http://schemas.microsoft.com/office/drawing/2014/main" id="{8EA99153-1D8E-4D52-9874-0CD0BC76797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289315" y="4581513"/>
            <a:ext cx="794140" cy="794140"/>
          </a:xfrm>
          <a:prstGeom prst="rect">
            <a:avLst/>
          </a:prstGeom>
        </p:spPr>
      </p:pic>
      <p:cxnSp>
        <p:nvCxnSpPr>
          <p:cNvPr id="31" name="Straight Connector 30">
            <a:extLst>
              <a:ext uri="{FF2B5EF4-FFF2-40B4-BE49-F238E27FC236}">
                <a16:creationId xmlns:a16="http://schemas.microsoft.com/office/drawing/2014/main" id="{1BC5C8B7-262B-43E8-8893-03D01EDBF14D}"/>
              </a:ext>
            </a:extLst>
          </p:cNvPr>
          <p:cNvCxnSpPr>
            <a:cxnSpLocks/>
          </p:cNvCxnSpPr>
          <p:nvPr/>
        </p:nvCxnSpPr>
        <p:spPr>
          <a:xfrm flipH="1">
            <a:off x="5765864" y="3299392"/>
            <a:ext cx="1" cy="125722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E311AE-1EE4-4F5E-9706-46BE69DA8E22}"/>
              </a:ext>
            </a:extLst>
          </p:cNvPr>
          <p:cNvCxnSpPr>
            <a:cxnSpLocks/>
          </p:cNvCxnSpPr>
          <p:nvPr/>
        </p:nvCxnSpPr>
        <p:spPr>
          <a:xfrm>
            <a:off x="3532340" y="4562516"/>
            <a:ext cx="4307693" cy="0"/>
          </a:xfrm>
          <a:prstGeom prst="line">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6DCDE6E2-D4F2-44CE-B094-76787803C789}"/>
              </a:ext>
            </a:extLst>
          </p:cNvPr>
          <p:cNvSpPr txBox="1"/>
          <p:nvPr/>
        </p:nvSpPr>
        <p:spPr>
          <a:xfrm>
            <a:off x="6049133" y="4022155"/>
            <a:ext cx="2270759"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FF0000"/>
                </a:solidFill>
                <a:latin typeface="Segoe UI Black"/>
                <a:ea typeface="Segoe UI Black"/>
              </a:rPr>
              <a:t>NBT</a:t>
            </a:r>
            <a:endParaRPr lang="en-US" sz="3200" b="0" i="0" u="none" strike="noStrike" kern="1200" cap="none" spc="0" normalizeH="0" baseline="0" noProof="0" dirty="0">
              <a:ln>
                <a:noFill/>
              </a:ln>
              <a:solidFill>
                <a:srgbClr val="FF0000"/>
              </a:solidFill>
              <a:effectLst/>
              <a:uLnTx/>
              <a:uFillTx/>
              <a:latin typeface="Segoe UI Black" panose="020B0A02040204020203" pitchFamily="34" charset="0"/>
              <a:ea typeface="Segoe UI Black" panose="020B0A02040204020203" pitchFamily="34" charset="0"/>
            </a:endParaRPr>
          </a:p>
        </p:txBody>
      </p:sp>
      <p:sp>
        <p:nvSpPr>
          <p:cNvPr id="34" name="TextBox 33">
            <a:extLst>
              <a:ext uri="{FF2B5EF4-FFF2-40B4-BE49-F238E27FC236}">
                <a16:creationId xmlns:a16="http://schemas.microsoft.com/office/drawing/2014/main" id="{511770AA-B48F-4E35-A7E8-09B58BC919CB}"/>
              </a:ext>
            </a:extLst>
          </p:cNvPr>
          <p:cNvSpPr txBox="1"/>
          <p:nvPr/>
        </p:nvSpPr>
        <p:spPr>
          <a:xfrm>
            <a:off x="3850810" y="4037153"/>
            <a:ext cx="2270759" cy="523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Segoe UI Black"/>
                <a:ea typeface="Segoe UI Black"/>
              </a:rPr>
              <a:t>No </a:t>
            </a:r>
            <a:r>
              <a:rPr lang="en-US" sz="2800" dirty="0">
                <a:solidFill>
                  <a:prstClr val="black"/>
                </a:solidFill>
                <a:latin typeface="Segoe UI Black"/>
                <a:ea typeface="Segoe UI Black"/>
              </a:rPr>
              <a:t>NBT</a:t>
            </a:r>
            <a:endParaRPr kumimoji="0" lang="en-US" sz="2800" b="0"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cs typeface="+mn-cs"/>
            </a:endParaRPr>
          </a:p>
        </p:txBody>
      </p:sp>
      <p:sp>
        <p:nvSpPr>
          <p:cNvPr id="35" name="TextBox 34">
            <a:extLst>
              <a:ext uri="{FF2B5EF4-FFF2-40B4-BE49-F238E27FC236}">
                <a16:creationId xmlns:a16="http://schemas.microsoft.com/office/drawing/2014/main" id="{A72ED201-216F-4BA1-9A16-1F3090CB2C93}"/>
              </a:ext>
            </a:extLst>
          </p:cNvPr>
          <p:cNvSpPr txBox="1"/>
          <p:nvPr/>
        </p:nvSpPr>
        <p:spPr>
          <a:xfrm>
            <a:off x="4147442" y="4590751"/>
            <a:ext cx="134492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Segoe UI Black" panose="020B0A02040204020203" pitchFamily="34" charset="0"/>
                <a:ea typeface="Segoe UI Black" panose="020B0A02040204020203" pitchFamily="34" charset="0"/>
                <a:cs typeface="+mn-cs"/>
              </a:rPr>
              <a:t>1-2%</a:t>
            </a:r>
          </a:p>
        </p:txBody>
      </p:sp>
      <p:sp>
        <p:nvSpPr>
          <p:cNvPr id="36" name="Rectangle 35">
            <a:extLst>
              <a:ext uri="{FF2B5EF4-FFF2-40B4-BE49-F238E27FC236}">
                <a16:creationId xmlns:a16="http://schemas.microsoft.com/office/drawing/2014/main" id="{3FE87AFC-3F24-4C8E-BCC7-58B427B8E9BB}"/>
              </a:ext>
            </a:extLst>
          </p:cNvPr>
          <p:cNvSpPr/>
          <p:nvPr/>
        </p:nvSpPr>
        <p:spPr>
          <a:xfrm>
            <a:off x="5916485" y="4618816"/>
            <a:ext cx="1701107"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Segoe UI Black" panose="020B0A02040204020203" pitchFamily="34" charset="0"/>
                <a:ea typeface="Segoe UI Black" panose="020B0A02040204020203" pitchFamily="34" charset="0"/>
                <a:cs typeface="+mn-cs"/>
              </a:rPr>
              <a:t>35-62%</a:t>
            </a:r>
          </a:p>
        </p:txBody>
      </p:sp>
      <p:pic>
        <p:nvPicPr>
          <p:cNvPr id="37" name="Graphic 36" descr="Two Men">
            <a:extLst>
              <a:ext uri="{FF2B5EF4-FFF2-40B4-BE49-F238E27FC236}">
                <a16:creationId xmlns:a16="http://schemas.microsoft.com/office/drawing/2014/main" id="{30017ECA-E9D4-4909-94A8-38C87137BBF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078423" y="4530341"/>
            <a:ext cx="914400" cy="914400"/>
          </a:xfrm>
          <a:prstGeom prst="rect">
            <a:avLst/>
          </a:prstGeom>
        </p:spPr>
      </p:pic>
    </p:spTree>
    <p:extLst>
      <p:ext uri="{BB962C8B-B14F-4D97-AF65-F5344CB8AC3E}">
        <p14:creationId xmlns:p14="http://schemas.microsoft.com/office/powerpoint/2010/main" val="991323930"/>
      </p:ext>
    </p:extLst>
  </p:cSld>
  <p:clrMapOvr>
    <a:masterClrMapping/>
  </p:clrMapOvr>
  <mc:AlternateContent xmlns:mc="http://schemas.openxmlformats.org/markup-compatibility/2006" xmlns:p14="http://schemas.microsoft.com/office/powerpoint/2010/main">
    <mc:Choice Requires="p14">
      <p:transition spd="slow" p14:dur="2000" advTm="56712"/>
    </mc:Choice>
    <mc:Fallback xmlns="">
      <p:transition spd="slow" advTm="567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heel(1)">
                                      <p:cBhvr>
                                        <p:cTn id="10" dur="250"/>
                                        <p:tgtEl>
                                          <p:spTgt spid="18"/>
                                        </p:tgtEl>
                                      </p:cBhvr>
                                    </p:animEffect>
                                  </p:childTnLst>
                                </p:cTn>
                              </p:par>
                              <p:par>
                                <p:cTn id="11" presetID="2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1" presetClass="entr" presetSubtype="0" fill="hold" grpId="0" nodeType="withEffect">
                                  <p:stCondLst>
                                    <p:cond delay="50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par>
                                <p:cTn id="21" presetID="22" presetClass="entr" presetSubtype="8" fill="hold" nodeType="withEffect">
                                  <p:stCondLst>
                                    <p:cond delay="40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par>
                                <p:cTn id="24" presetID="21" presetClass="entr" presetSubtype="1" fill="hold" grpId="0" nodeType="withEffect">
                                  <p:stCondLst>
                                    <p:cond delay="750"/>
                                  </p:stCondLst>
                                  <p:childTnLst>
                                    <p:set>
                                      <p:cBhvr>
                                        <p:cTn id="25" dur="1" fill="hold">
                                          <p:stCondLst>
                                            <p:cond delay="0"/>
                                          </p:stCondLst>
                                        </p:cTn>
                                        <p:tgtEl>
                                          <p:spTgt spid="15"/>
                                        </p:tgtEl>
                                        <p:attrNameLst>
                                          <p:attrName>style.visibility</p:attrName>
                                        </p:attrNameLst>
                                      </p:cBhvr>
                                      <p:to>
                                        <p:strVal val="visible"/>
                                      </p:to>
                                    </p:set>
                                    <p:animEffect transition="in" filter="wheel(1)">
                                      <p:cBhvr>
                                        <p:cTn id="26" dur="750"/>
                                        <p:tgtEl>
                                          <p:spTgt spid="15"/>
                                        </p:tgtEl>
                                      </p:cBhvr>
                                    </p:animEffect>
                                  </p:childTnLst>
                                </p:cTn>
                              </p:par>
                              <p:par>
                                <p:cTn id="27" presetID="22" presetClass="entr" presetSubtype="4" fill="hold" grpId="0" nodeType="withEffect">
                                  <p:stCondLst>
                                    <p:cond delay="1000"/>
                                  </p:stCondLst>
                                  <p:childTnLst>
                                    <p:set>
                                      <p:cBhvr>
                                        <p:cTn id="28" dur="1" fill="hold">
                                          <p:stCondLst>
                                            <p:cond delay="0"/>
                                          </p:stCondLst>
                                        </p:cTn>
                                        <p:tgtEl>
                                          <p:spTgt spid="17"/>
                                        </p:tgtEl>
                                        <p:attrNameLst>
                                          <p:attrName>style.visibility</p:attrName>
                                        </p:attrNameLst>
                                      </p:cBhvr>
                                      <p:to>
                                        <p:strVal val="visible"/>
                                      </p:to>
                                    </p:set>
                                    <p:animEffect transition="in" filter="wipe(down)">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up)">
                                      <p:cBhvr>
                                        <p:cTn id="34" dur="500"/>
                                        <p:tgtEl>
                                          <p:spTgt spid="31"/>
                                        </p:tgtEl>
                                      </p:cBhvr>
                                    </p:animEffect>
                                  </p:childTnLst>
                                </p:cTn>
                              </p:par>
                              <p:par>
                                <p:cTn id="35" presetID="22" presetClass="entr" presetSubtype="8" fill="hold" nodeType="withEffect">
                                  <p:stCondLst>
                                    <p:cond delay="500"/>
                                  </p:stCondLst>
                                  <p:childTnLst>
                                    <p:set>
                                      <p:cBhvr>
                                        <p:cTn id="36" dur="1" fill="hold">
                                          <p:stCondLst>
                                            <p:cond delay="0"/>
                                          </p:stCondLst>
                                        </p:cTn>
                                        <p:tgtEl>
                                          <p:spTgt spid="32"/>
                                        </p:tgtEl>
                                        <p:attrNameLst>
                                          <p:attrName>style.visibility</p:attrName>
                                        </p:attrNameLst>
                                      </p:cBhvr>
                                      <p:to>
                                        <p:strVal val="visible"/>
                                      </p:to>
                                    </p:set>
                                    <p:animEffect transition="in" filter="wipe(left)">
                                      <p:cBhvr>
                                        <p:cTn id="37" dur="500"/>
                                        <p:tgtEl>
                                          <p:spTgt spid="32"/>
                                        </p:tgtEl>
                                      </p:cBhvr>
                                    </p:animEffect>
                                  </p:childTnLst>
                                </p:cTn>
                              </p:par>
                              <p:par>
                                <p:cTn id="38" presetID="42" presetClass="entr" presetSubtype="0" fill="hold" grpId="0" nodeType="withEffect">
                                  <p:stCondLst>
                                    <p:cond delay="90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anim calcmode="lin" valueType="num">
                                      <p:cBhvr>
                                        <p:cTn id="41" dur="500" fill="hold"/>
                                        <p:tgtEl>
                                          <p:spTgt spid="34"/>
                                        </p:tgtEl>
                                        <p:attrNameLst>
                                          <p:attrName>ppt_x</p:attrName>
                                        </p:attrNameLst>
                                      </p:cBhvr>
                                      <p:tavLst>
                                        <p:tav tm="0">
                                          <p:val>
                                            <p:strVal val="#ppt_x"/>
                                          </p:val>
                                        </p:tav>
                                        <p:tav tm="100000">
                                          <p:val>
                                            <p:strVal val="#ppt_x"/>
                                          </p:val>
                                        </p:tav>
                                      </p:tavLst>
                                    </p:anim>
                                    <p:anim calcmode="lin" valueType="num">
                                      <p:cBhvr>
                                        <p:cTn id="42" dur="500" fill="hold"/>
                                        <p:tgtEl>
                                          <p:spTgt spid="34"/>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900"/>
                                  </p:stCondLst>
                                  <p:childTnLst>
                                    <p:set>
                                      <p:cBhvr>
                                        <p:cTn id="44" dur="1" fill="hold">
                                          <p:stCondLst>
                                            <p:cond delay="0"/>
                                          </p:stCondLst>
                                        </p:cTn>
                                        <p:tgtEl>
                                          <p:spTgt spid="33"/>
                                        </p:tgtEl>
                                        <p:attrNameLst>
                                          <p:attrName>style.visibility</p:attrName>
                                        </p:attrNameLst>
                                      </p:cBhvr>
                                      <p:to>
                                        <p:strVal val="visible"/>
                                      </p:to>
                                    </p:set>
                                    <p:animEffect transition="in" filter="fade">
                                      <p:cBhvr>
                                        <p:cTn id="45" dur="500"/>
                                        <p:tgtEl>
                                          <p:spTgt spid="33"/>
                                        </p:tgtEl>
                                      </p:cBhvr>
                                    </p:animEffect>
                                    <p:anim calcmode="lin" valueType="num">
                                      <p:cBhvr>
                                        <p:cTn id="46" dur="500" fill="hold"/>
                                        <p:tgtEl>
                                          <p:spTgt spid="33"/>
                                        </p:tgtEl>
                                        <p:attrNameLst>
                                          <p:attrName>ppt_x</p:attrName>
                                        </p:attrNameLst>
                                      </p:cBhvr>
                                      <p:tavLst>
                                        <p:tav tm="0">
                                          <p:val>
                                            <p:strVal val="#ppt_x"/>
                                          </p:val>
                                        </p:tav>
                                        <p:tav tm="100000">
                                          <p:val>
                                            <p:strVal val="#ppt_x"/>
                                          </p:val>
                                        </p:tav>
                                      </p:tavLst>
                                    </p:anim>
                                    <p:anim calcmode="lin" valueType="num">
                                      <p:cBhvr>
                                        <p:cTn id="47" dur="500" fill="hold"/>
                                        <p:tgtEl>
                                          <p:spTgt spid="33"/>
                                        </p:tgtEl>
                                        <p:attrNameLst>
                                          <p:attrName>ppt_y</p:attrName>
                                        </p:attrNameLst>
                                      </p:cBhvr>
                                      <p:tavLst>
                                        <p:tav tm="0">
                                          <p:val>
                                            <p:strVal val="#ppt_y+.1"/>
                                          </p:val>
                                        </p:tav>
                                        <p:tav tm="100000">
                                          <p:val>
                                            <p:strVal val="#ppt_y"/>
                                          </p:val>
                                        </p:tav>
                                      </p:tavLst>
                                    </p:anim>
                                  </p:childTnLst>
                                </p:cTn>
                              </p:par>
                              <p:par>
                                <p:cTn id="48" presetID="1" presetClass="entr" presetSubtype="0" fill="hold" grpId="0" nodeType="withEffect">
                                  <p:stCondLst>
                                    <p:cond delay="1750"/>
                                  </p:stCondLst>
                                  <p:childTnLst>
                                    <p:set>
                                      <p:cBhvr>
                                        <p:cTn id="49" dur="1" fill="hold">
                                          <p:stCondLst>
                                            <p:cond delay="0"/>
                                          </p:stCondLst>
                                        </p:cTn>
                                        <p:tgtEl>
                                          <p:spTgt spid="35"/>
                                        </p:tgtEl>
                                        <p:attrNameLst>
                                          <p:attrName>style.visibility</p:attrName>
                                        </p:attrNameLst>
                                      </p:cBhvr>
                                      <p:to>
                                        <p:strVal val="visible"/>
                                      </p:to>
                                    </p:set>
                                  </p:childTnLst>
                                </p:cTn>
                              </p:par>
                              <p:par>
                                <p:cTn id="50" presetID="1" presetClass="entr" presetSubtype="0" fill="hold" grpId="0" nodeType="withEffect">
                                  <p:stCondLst>
                                    <p:cond delay="1750"/>
                                  </p:stCondLst>
                                  <p:childTnLst>
                                    <p:set>
                                      <p:cBhvr>
                                        <p:cTn id="51" dur="1" fill="hold">
                                          <p:stCondLst>
                                            <p:cond delay="249"/>
                                          </p:stCondLst>
                                        </p:cTn>
                                        <p:tgtEl>
                                          <p:spTgt spid="36"/>
                                        </p:tgtEl>
                                        <p:attrNameLst>
                                          <p:attrName>style.visibility</p:attrName>
                                        </p:attrNameLst>
                                      </p:cBhvr>
                                      <p:to>
                                        <p:strVal val="visible"/>
                                      </p:to>
                                    </p:set>
                                  </p:childTnLst>
                                </p:cTn>
                              </p:par>
                              <p:par>
                                <p:cTn id="52" presetID="10" presetClass="entr" presetSubtype="0" fill="hold" nodeType="withEffect">
                                  <p:stCondLst>
                                    <p:cond delay="100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750"/>
                                        <p:tgtEl>
                                          <p:spTgt spid="28"/>
                                        </p:tgtEl>
                                      </p:cBhvr>
                                    </p:animEffect>
                                  </p:childTnLst>
                                </p:cTn>
                              </p:par>
                              <p:par>
                                <p:cTn id="55" presetID="10" presetClass="entr" presetSubtype="0" fill="hold" nodeType="withEffect">
                                  <p:stCondLst>
                                    <p:cond delay="100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750"/>
                                        <p:tgtEl>
                                          <p:spTgt spid="26"/>
                                        </p:tgtEl>
                                      </p:cBhvr>
                                    </p:animEffect>
                                  </p:childTnLst>
                                </p:cTn>
                              </p:par>
                              <p:par>
                                <p:cTn id="58" presetID="10" presetClass="entr" presetSubtype="0" fill="hold" nodeType="withEffect">
                                  <p:stCondLst>
                                    <p:cond delay="100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750"/>
                                        <p:tgtEl>
                                          <p:spTgt spid="29"/>
                                        </p:tgtEl>
                                      </p:cBhvr>
                                    </p:animEffect>
                                  </p:childTnLst>
                                </p:cTn>
                              </p:par>
                              <p:par>
                                <p:cTn id="61" presetID="10" presetClass="entr" presetSubtype="0" fill="hold" nodeType="withEffect">
                                  <p:stCondLst>
                                    <p:cond delay="100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750"/>
                                        <p:tgtEl>
                                          <p:spTgt spid="27"/>
                                        </p:tgtEl>
                                      </p:cBhvr>
                                    </p:animEffect>
                                  </p:childTnLst>
                                </p:cTn>
                              </p:par>
                              <p:par>
                                <p:cTn id="64" presetID="10" presetClass="entr" presetSubtype="0" fill="hold" nodeType="withEffect">
                                  <p:stCondLst>
                                    <p:cond delay="1000"/>
                                  </p:stCondLst>
                                  <p:childTnLst>
                                    <p:set>
                                      <p:cBhvr>
                                        <p:cTn id="65" dur="1" fill="hold">
                                          <p:stCondLst>
                                            <p:cond delay="0"/>
                                          </p:stCondLst>
                                        </p:cTn>
                                        <p:tgtEl>
                                          <p:spTgt spid="25"/>
                                        </p:tgtEl>
                                        <p:attrNameLst>
                                          <p:attrName>style.visibility</p:attrName>
                                        </p:attrNameLst>
                                      </p:cBhvr>
                                      <p:to>
                                        <p:strVal val="visible"/>
                                      </p:to>
                                    </p:set>
                                    <p:animEffect transition="in" filter="fade">
                                      <p:cBhvr>
                                        <p:cTn id="66" dur="750"/>
                                        <p:tgtEl>
                                          <p:spTgt spid="25"/>
                                        </p:tgtEl>
                                      </p:cBhvr>
                                    </p:animEffect>
                                  </p:childTnLst>
                                </p:cTn>
                              </p:par>
                              <p:par>
                                <p:cTn id="67" presetID="10" presetClass="entr" presetSubtype="0" fill="hold" nodeType="withEffect">
                                  <p:stCondLst>
                                    <p:cond delay="1000"/>
                                  </p:stCondLst>
                                  <p:childTnLst>
                                    <p:set>
                                      <p:cBhvr>
                                        <p:cTn id="68" dur="1" fill="hold">
                                          <p:stCondLst>
                                            <p:cond delay="0"/>
                                          </p:stCondLst>
                                        </p:cTn>
                                        <p:tgtEl>
                                          <p:spTgt spid="30"/>
                                        </p:tgtEl>
                                        <p:attrNameLst>
                                          <p:attrName>style.visibility</p:attrName>
                                        </p:attrNameLst>
                                      </p:cBhvr>
                                      <p:to>
                                        <p:strVal val="visible"/>
                                      </p:to>
                                    </p:set>
                                    <p:animEffect transition="in" filter="fade">
                                      <p:cBhvr>
                                        <p:cTn id="69" dur="750"/>
                                        <p:tgtEl>
                                          <p:spTgt spid="30"/>
                                        </p:tgtEl>
                                      </p:cBhvr>
                                    </p:animEffect>
                                  </p:childTnLst>
                                </p:cTn>
                              </p:par>
                              <p:par>
                                <p:cTn id="70" presetID="10" presetClass="entr" presetSubtype="0" fill="hold" nodeType="withEffect">
                                  <p:stCondLst>
                                    <p:cond delay="100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750"/>
                                        <p:tgtEl>
                                          <p:spTgt spid="22"/>
                                        </p:tgtEl>
                                      </p:cBhvr>
                                    </p:animEffect>
                                  </p:childTnLst>
                                </p:cTn>
                              </p:par>
                              <p:par>
                                <p:cTn id="73" presetID="10" presetClass="entr" presetSubtype="0" fill="hold" nodeType="withEffect">
                                  <p:stCondLst>
                                    <p:cond delay="1000"/>
                                  </p:stCondLst>
                                  <p:childTnLst>
                                    <p:set>
                                      <p:cBhvr>
                                        <p:cTn id="74" dur="1" fill="hold">
                                          <p:stCondLst>
                                            <p:cond delay="0"/>
                                          </p:stCondLst>
                                        </p:cTn>
                                        <p:tgtEl>
                                          <p:spTgt spid="20"/>
                                        </p:tgtEl>
                                        <p:attrNameLst>
                                          <p:attrName>style.visibility</p:attrName>
                                        </p:attrNameLst>
                                      </p:cBhvr>
                                      <p:to>
                                        <p:strVal val="visible"/>
                                      </p:to>
                                    </p:set>
                                    <p:animEffect transition="in" filter="fade">
                                      <p:cBhvr>
                                        <p:cTn id="75" dur="750"/>
                                        <p:tgtEl>
                                          <p:spTgt spid="20"/>
                                        </p:tgtEl>
                                      </p:cBhvr>
                                    </p:animEffect>
                                  </p:childTnLst>
                                </p:cTn>
                              </p:par>
                              <p:par>
                                <p:cTn id="76" presetID="10" presetClass="entr" presetSubtype="0" fill="hold" nodeType="withEffect">
                                  <p:stCondLst>
                                    <p:cond delay="1000"/>
                                  </p:stCondLst>
                                  <p:childTnLst>
                                    <p:set>
                                      <p:cBhvr>
                                        <p:cTn id="77" dur="1" fill="hold">
                                          <p:stCondLst>
                                            <p:cond delay="0"/>
                                          </p:stCondLst>
                                        </p:cTn>
                                        <p:tgtEl>
                                          <p:spTgt spid="23"/>
                                        </p:tgtEl>
                                        <p:attrNameLst>
                                          <p:attrName>style.visibility</p:attrName>
                                        </p:attrNameLst>
                                      </p:cBhvr>
                                      <p:to>
                                        <p:strVal val="visible"/>
                                      </p:to>
                                    </p:set>
                                    <p:animEffect transition="in" filter="fade">
                                      <p:cBhvr>
                                        <p:cTn id="78" dur="750"/>
                                        <p:tgtEl>
                                          <p:spTgt spid="23"/>
                                        </p:tgtEl>
                                      </p:cBhvr>
                                    </p:animEffect>
                                  </p:childTnLst>
                                </p:cTn>
                              </p:par>
                              <p:par>
                                <p:cTn id="79" presetID="10" presetClass="entr" presetSubtype="0" fill="hold" nodeType="withEffect">
                                  <p:stCondLst>
                                    <p:cond delay="1000"/>
                                  </p:stCondLst>
                                  <p:childTnLst>
                                    <p:set>
                                      <p:cBhvr>
                                        <p:cTn id="80" dur="1" fill="hold">
                                          <p:stCondLst>
                                            <p:cond delay="0"/>
                                          </p:stCondLst>
                                        </p:cTn>
                                        <p:tgtEl>
                                          <p:spTgt spid="21"/>
                                        </p:tgtEl>
                                        <p:attrNameLst>
                                          <p:attrName>style.visibility</p:attrName>
                                        </p:attrNameLst>
                                      </p:cBhvr>
                                      <p:to>
                                        <p:strVal val="visible"/>
                                      </p:to>
                                    </p:set>
                                    <p:animEffect transition="in" filter="fade">
                                      <p:cBhvr>
                                        <p:cTn id="81" dur="750"/>
                                        <p:tgtEl>
                                          <p:spTgt spid="21"/>
                                        </p:tgtEl>
                                      </p:cBhvr>
                                    </p:animEffect>
                                  </p:childTnLst>
                                </p:cTn>
                              </p:par>
                              <p:par>
                                <p:cTn id="82" presetID="10" presetClass="entr" presetSubtype="0" fill="hold" nodeType="withEffect">
                                  <p:stCondLst>
                                    <p:cond delay="1000"/>
                                  </p:stCondLst>
                                  <p:childTnLst>
                                    <p:set>
                                      <p:cBhvr>
                                        <p:cTn id="83" dur="1" fill="hold">
                                          <p:stCondLst>
                                            <p:cond delay="0"/>
                                          </p:stCondLst>
                                        </p:cTn>
                                        <p:tgtEl>
                                          <p:spTgt spid="37"/>
                                        </p:tgtEl>
                                        <p:attrNameLst>
                                          <p:attrName>style.visibility</p:attrName>
                                        </p:attrNameLst>
                                      </p:cBhvr>
                                      <p:to>
                                        <p:strVal val="visible"/>
                                      </p:to>
                                    </p:set>
                                    <p:animEffect transition="in" filter="fade">
                                      <p:cBhvr>
                                        <p:cTn id="84" dur="750"/>
                                        <p:tgtEl>
                                          <p:spTgt spid="37"/>
                                        </p:tgtEl>
                                      </p:cBhvr>
                                    </p:animEffect>
                                  </p:childTnLst>
                                </p:cTn>
                              </p:par>
                              <p:par>
                                <p:cTn id="85" presetID="10" presetClass="entr" presetSubtype="0" fill="hold" nodeType="withEffect">
                                  <p:stCondLst>
                                    <p:cond delay="1000"/>
                                  </p:stCondLst>
                                  <p:childTnLst>
                                    <p:set>
                                      <p:cBhvr>
                                        <p:cTn id="86" dur="1" fill="hold">
                                          <p:stCondLst>
                                            <p:cond delay="0"/>
                                          </p:stCondLst>
                                        </p:cTn>
                                        <p:tgtEl>
                                          <p:spTgt spid="24"/>
                                        </p:tgtEl>
                                        <p:attrNameLst>
                                          <p:attrName>style.visibility</p:attrName>
                                        </p:attrNameLst>
                                      </p:cBhvr>
                                      <p:to>
                                        <p:strVal val="visible"/>
                                      </p:to>
                                    </p:set>
                                    <p:animEffect transition="in" filter="fade">
                                      <p:cBhvr>
                                        <p:cTn id="87"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animBg="1"/>
      <p:bldP spid="16" grpId="0"/>
      <p:bldP spid="17" grpId="0"/>
      <p:bldP spid="18" grpId="0" animBg="1"/>
      <p:bldP spid="33" grpId="0"/>
      <p:bldP spid="34" grpId="0"/>
      <p:bldP spid="35" grpId="0"/>
      <p:bldP spid="3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9CE202-844D-A9B5-B3CD-8950856862CE}"/>
              </a:ext>
            </a:extLst>
          </p:cNvPr>
          <p:cNvSpPr>
            <a:spLocks noGrp="1"/>
          </p:cNvSpPr>
          <p:nvPr>
            <p:ph type="body" sz="quarter" idx="13"/>
          </p:nvPr>
        </p:nvSpPr>
        <p:spPr>
          <a:xfrm>
            <a:off x="229188" y="103701"/>
            <a:ext cx="11690843" cy="689420"/>
          </a:xfrm>
        </p:spPr>
        <p:txBody>
          <a:bodyPr vert="horz" lIns="0" tIns="0" rIns="0" bIns="0" rtlCol="0" anchor="t">
            <a:spAutoFit/>
          </a:bodyPr>
          <a:lstStyle/>
          <a:p>
            <a:pPr>
              <a:lnSpc>
                <a:spcPct val="80000"/>
              </a:lnSpc>
            </a:pPr>
            <a:r>
              <a:rPr lang="en-US" sz="2800" b="1" dirty="0">
                <a:latin typeface="Arial"/>
                <a:cs typeface="Arial"/>
              </a:rPr>
              <a:t>Adverse events may result if programs do not comply with the minimum standards</a:t>
            </a:r>
          </a:p>
        </p:txBody>
      </p:sp>
      <p:sp>
        <p:nvSpPr>
          <p:cNvPr id="3" name="Text Placeholder 2">
            <a:extLst>
              <a:ext uri="{FF2B5EF4-FFF2-40B4-BE49-F238E27FC236}">
                <a16:creationId xmlns:a16="http://schemas.microsoft.com/office/drawing/2014/main" id="{7D39EBFC-BE19-982B-7150-777BEF90F3FC}"/>
              </a:ext>
            </a:extLst>
          </p:cNvPr>
          <p:cNvSpPr>
            <a:spLocks noGrp="1"/>
          </p:cNvSpPr>
          <p:nvPr>
            <p:ph type="body" sz="quarter" idx="14"/>
          </p:nvPr>
        </p:nvSpPr>
        <p:spPr>
          <a:xfrm>
            <a:off x="267536" y="903457"/>
            <a:ext cx="11614149" cy="2523768"/>
          </a:xfrm>
        </p:spPr>
        <p:txBody>
          <a:bodyPr vert="horz" lIns="0" tIns="0" rIns="0" bIns="0" rtlCol="0" anchor="t">
            <a:spAutoFit/>
          </a:bodyPr>
          <a:lstStyle/>
          <a:p>
            <a:r>
              <a:rPr lang="en-US" dirty="0">
                <a:solidFill>
                  <a:schemeClr val="tx1"/>
                </a:solidFill>
              </a:rPr>
              <a:t>An adverse event may be more likely to result when index testing programs are non-compliant with the minimum standards for safe and ethical index testing services</a:t>
            </a:r>
          </a:p>
          <a:p>
            <a:endParaRPr lang="en-US">
              <a:solidFill>
                <a:schemeClr val="tx1"/>
              </a:solidFill>
            </a:endParaRPr>
          </a:p>
          <a:p>
            <a:endParaRPr lang="en-US">
              <a:solidFill>
                <a:schemeClr val="tx1"/>
              </a:solidFill>
            </a:endParaRPr>
          </a:p>
          <a:p>
            <a:endParaRPr lang="en-US">
              <a:solidFill>
                <a:schemeClr val="tx1"/>
              </a:solidFill>
            </a:endParaRPr>
          </a:p>
          <a:p>
            <a:endParaRPr lang="en-US"/>
          </a:p>
        </p:txBody>
      </p:sp>
      <p:sp>
        <p:nvSpPr>
          <p:cNvPr id="5" name="TextBox 4">
            <a:extLst>
              <a:ext uri="{FF2B5EF4-FFF2-40B4-BE49-F238E27FC236}">
                <a16:creationId xmlns:a16="http://schemas.microsoft.com/office/drawing/2014/main" id="{946D05A5-67B7-AB02-7AB3-2013C7CC87D2}"/>
              </a:ext>
            </a:extLst>
          </p:cNvPr>
          <p:cNvSpPr txBox="1"/>
          <p:nvPr/>
        </p:nvSpPr>
        <p:spPr>
          <a:xfrm>
            <a:off x="267536" y="1707661"/>
            <a:ext cx="5034580" cy="3825406"/>
          </a:xfrm>
          <a:prstGeom prst="rect">
            <a:avLst/>
          </a:prstGeom>
          <a:solidFill>
            <a:srgbClr val="00B0F0"/>
          </a:solidFill>
          <a:ln>
            <a:solidFill>
              <a:schemeClr val="tx1"/>
            </a:solidFill>
          </a:ln>
        </p:spPr>
        <p:txBody>
          <a:bodyPr wrap="square" lIns="91440" tIns="45720" rIns="91440" bIns="45720" rtlCol="0" anchor="t">
            <a:spAutoFit/>
          </a:bodyPr>
          <a:lstStyle/>
          <a:p>
            <a:pPr algn="ctr">
              <a:lnSpc>
                <a:spcPct val="114000"/>
              </a:lnSpc>
              <a:spcBef>
                <a:spcPts val="300"/>
              </a:spcBef>
              <a:spcAft>
                <a:spcPts val="300"/>
              </a:spcAft>
            </a:pPr>
            <a:r>
              <a:rPr lang="en-US" b="1" u="sng" dirty="0">
                <a:solidFill>
                  <a:schemeClr val="bg1"/>
                </a:solidFill>
              </a:rPr>
              <a:t>Minimum Standards</a:t>
            </a:r>
          </a:p>
          <a:p>
            <a:pPr marL="342900" indent="-342900">
              <a:lnSpc>
                <a:spcPct val="113999"/>
              </a:lnSpc>
              <a:spcBef>
                <a:spcPts val="300"/>
              </a:spcBef>
              <a:spcAft>
                <a:spcPts val="300"/>
              </a:spcAft>
              <a:buAutoNum type="arabicPeriod"/>
            </a:pPr>
            <a:r>
              <a:rPr lang="en-US" b="1" dirty="0">
                <a:solidFill>
                  <a:schemeClr val="bg1"/>
                </a:solidFill>
              </a:rPr>
              <a:t>Adherence to the 5 Cs</a:t>
            </a:r>
            <a:endParaRPr lang="en-US" b="1" dirty="0">
              <a:solidFill>
                <a:schemeClr val="bg1"/>
              </a:solidFill>
              <a:ea typeface="Calibri"/>
              <a:cs typeface="Calibri"/>
            </a:endParaRPr>
          </a:p>
          <a:p>
            <a:pPr marL="342900" indent="-342900">
              <a:lnSpc>
                <a:spcPct val="114000"/>
              </a:lnSpc>
              <a:spcBef>
                <a:spcPts val="300"/>
              </a:spcBef>
              <a:spcAft>
                <a:spcPts val="300"/>
              </a:spcAft>
              <a:buAutoNum type="arabicPeriod"/>
            </a:pPr>
            <a:r>
              <a:rPr lang="en-US" b="1" dirty="0">
                <a:solidFill>
                  <a:schemeClr val="bg1"/>
                </a:solidFill>
              </a:rPr>
              <a:t>Conduct an intimate partner risk assessment</a:t>
            </a:r>
            <a:r>
              <a:rPr lang="en-US" dirty="0">
                <a:solidFill>
                  <a:schemeClr val="bg1"/>
                </a:solidFill>
              </a:rPr>
              <a:t> prior to conducting partner services  </a:t>
            </a:r>
            <a:endParaRPr lang="en-US" dirty="0">
              <a:solidFill>
                <a:schemeClr val="bg1"/>
              </a:solidFill>
              <a:ea typeface="Calibri"/>
              <a:cs typeface="Calibri"/>
            </a:endParaRPr>
          </a:p>
          <a:p>
            <a:pPr marL="342900" indent="-342900">
              <a:lnSpc>
                <a:spcPct val="113999"/>
              </a:lnSpc>
              <a:spcBef>
                <a:spcPts val="300"/>
              </a:spcBef>
              <a:spcAft>
                <a:spcPts val="300"/>
              </a:spcAft>
              <a:buAutoNum type="arabicPeriod"/>
            </a:pPr>
            <a:r>
              <a:rPr lang="en-US" sz="2000" dirty="0">
                <a:solidFill>
                  <a:schemeClr val="bg1"/>
                </a:solidFill>
                <a:ea typeface="+mn-lt"/>
                <a:cs typeface="+mn-lt"/>
              </a:rPr>
              <a:t>Implement an </a:t>
            </a:r>
            <a:r>
              <a:rPr lang="en-US" sz="2000" b="1" dirty="0">
                <a:solidFill>
                  <a:schemeClr val="bg1"/>
                </a:solidFill>
                <a:ea typeface="+mn-lt"/>
                <a:cs typeface="+mn-lt"/>
              </a:rPr>
              <a:t>adverse event monitoring and reporting system</a:t>
            </a:r>
          </a:p>
          <a:p>
            <a:pPr marL="342900" indent="-342900">
              <a:lnSpc>
                <a:spcPct val="113999"/>
              </a:lnSpc>
              <a:spcBef>
                <a:spcPts val="300"/>
              </a:spcBef>
              <a:spcAft>
                <a:spcPts val="300"/>
              </a:spcAft>
              <a:buAutoNum type="arabicPeriod"/>
            </a:pPr>
            <a:r>
              <a:rPr lang="en-US" sz="2000" dirty="0">
                <a:solidFill>
                  <a:schemeClr val="bg1"/>
                </a:solidFill>
                <a:ea typeface="Calibri"/>
                <a:cs typeface="Calibri"/>
              </a:rPr>
              <a:t>Providers </a:t>
            </a:r>
            <a:r>
              <a:rPr lang="en-US" sz="2000" b="1" dirty="0">
                <a:solidFill>
                  <a:schemeClr val="bg1"/>
                </a:solidFill>
                <a:ea typeface="Calibri"/>
                <a:cs typeface="Calibri"/>
              </a:rPr>
              <a:t>trained and supervised </a:t>
            </a:r>
            <a:r>
              <a:rPr lang="en-US" sz="2000" dirty="0">
                <a:solidFill>
                  <a:schemeClr val="bg1"/>
                </a:solidFill>
                <a:ea typeface="Calibri"/>
                <a:cs typeface="Calibri"/>
              </a:rPr>
              <a:t>on network-based testing procedures</a:t>
            </a:r>
          </a:p>
          <a:p>
            <a:pPr marL="342900" indent="-342900">
              <a:lnSpc>
                <a:spcPct val="113999"/>
              </a:lnSpc>
              <a:spcBef>
                <a:spcPts val="300"/>
              </a:spcBef>
              <a:spcAft>
                <a:spcPts val="300"/>
              </a:spcAft>
              <a:buAutoNum type="arabicPeriod"/>
            </a:pPr>
            <a:r>
              <a:rPr lang="en-US" sz="2000" dirty="0">
                <a:solidFill>
                  <a:schemeClr val="bg1"/>
                </a:solidFill>
                <a:ea typeface="Calibri"/>
                <a:cs typeface="Calibri"/>
              </a:rPr>
              <a:t>Conduct </a:t>
            </a:r>
            <a:r>
              <a:rPr lang="en-US" sz="2000" b="1" dirty="0">
                <a:solidFill>
                  <a:schemeClr val="bg1"/>
                </a:solidFill>
                <a:ea typeface="Calibri"/>
                <a:cs typeface="Calibri"/>
              </a:rPr>
              <a:t>quality assurance and quality improvement</a:t>
            </a:r>
            <a:r>
              <a:rPr lang="en-US" sz="2000" dirty="0">
                <a:solidFill>
                  <a:schemeClr val="bg1"/>
                </a:solidFill>
                <a:ea typeface="Calibri"/>
                <a:cs typeface="Calibri"/>
              </a:rPr>
              <a:t> processes</a:t>
            </a:r>
          </a:p>
        </p:txBody>
      </p:sp>
      <p:cxnSp>
        <p:nvCxnSpPr>
          <p:cNvPr id="7" name="Straight Arrow Connector 6">
            <a:extLst>
              <a:ext uri="{FF2B5EF4-FFF2-40B4-BE49-F238E27FC236}">
                <a16:creationId xmlns:a16="http://schemas.microsoft.com/office/drawing/2014/main" id="{3C38CAF2-424F-C0BB-3866-7E99BC4B8AEA}"/>
              </a:ext>
            </a:extLst>
          </p:cNvPr>
          <p:cNvCxnSpPr>
            <a:cxnSpLocks/>
            <a:endCxn id="10" idx="1"/>
          </p:cNvCxnSpPr>
          <p:nvPr/>
        </p:nvCxnSpPr>
        <p:spPr>
          <a:xfrm flipV="1">
            <a:off x="5302116" y="2606440"/>
            <a:ext cx="2751912" cy="93282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28251CE-F432-1868-25E6-F477E01C37B9}"/>
              </a:ext>
            </a:extLst>
          </p:cNvPr>
          <p:cNvCxnSpPr/>
          <p:nvPr/>
        </p:nvCxnSpPr>
        <p:spPr>
          <a:xfrm>
            <a:off x="5302116" y="3539266"/>
            <a:ext cx="2690816" cy="73152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EA0E81B-7010-0AAA-93A4-7C9AC8BCA32F}"/>
              </a:ext>
            </a:extLst>
          </p:cNvPr>
          <p:cNvSpPr txBox="1"/>
          <p:nvPr/>
        </p:nvSpPr>
        <p:spPr>
          <a:xfrm>
            <a:off x="8054028" y="1937699"/>
            <a:ext cx="2897257" cy="1337482"/>
          </a:xfrm>
          <a:prstGeom prst="rect">
            <a:avLst/>
          </a:prstGeom>
          <a:solidFill>
            <a:srgbClr val="92D050"/>
          </a:solidFill>
          <a:ln>
            <a:solidFill>
              <a:schemeClr val="tx1"/>
            </a:solidFill>
          </a:ln>
        </p:spPr>
        <p:txBody>
          <a:bodyPr wrap="square" rtlCol="0">
            <a:spAutoFit/>
          </a:bodyPr>
          <a:lstStyle/>
          <a:p>
            <a:pPr algn="ctr">
              <a:lnSpc>
                <a:spcPct val="114000"/>
              </a:lnSpc>
              <a:spcBef>
                <a:spcPts val="300"/>
              </a:spcBef>
              <a:spcAft>
                <a:spcPts val="300"/>
              </a:spcAft>
            </a:pPr>
            <a:r>
              <a:rPr lang="en-US" b="1" dirty="0"/>
              <a:t>High quality network-based testing program that is safe for index clients and their contacts</a:t>
            </a:r>
          </a:p>
        </p:txBody>
      </p:sp>
      <p:sp>
        <p:nvSpPr>
          <p:cNvPr id="12" name="TextBox 11">
            <a:extLst>
              <a:ext uri="{FF2B5EF4-FFF2-40B4-BE49-F238E27FC236}">
                <a16:creationId xmlns:a16="http://schemas.microsoft.com/office/drawing/2014/main" id="{ABB5BBC0-DBB1-8409-9824-1E0985FEB46F}"/>
              </a:ext>
            </a:extLst>
          </p:cNvPr>
          <p:cNvSpPr txBox="1"/>
          <p:nvPr/>
        </p:nvSpPr>
        <p:spPr>
          <a:xfrm rot="20483435">
            <a:off x="5229443" y="2650941"/>
            <a:ext cx="2897257" cy="357021"/>
          </a:xfrm>
          <a:prstGeom prst="rect">
            <a:avLst/>
          </a:prstGeom>
          <a:noFill/>
          <a:ln>
            <a:noFill/>
          </a:ln>
        </p:spPr>
        <p:txBody>
          <a:bodyPr wrap="square" rtlCol="0">
            <a:spAutoFit/>
          </a:bodyPr>
          <a:lstStyle/>
          <a:p>
            <a:pPr algn="ctr">
              <a:lnSpc>
                <a:spcPct val="114000"/>
              </a:lnSpc>
              <a:spcBef>
                <a:spcPts val="300"/>
              </a:spcBef>
              <a:spcAft>
                <a:spcPts val="300"/>
              </a:spcAft>
            </a:pPr>
            <a:r>
              <a:rPr lang="en-US" sz="1600" dirty="0"/>
              <a:t>Compliant with standards</a:t>
            </a:r>
          </a:p>
        </p:txBody>
      </p:sp>
      <p:sp>
        <p:nvSpPr>
          <p:cNvPr id="13" name="TextBox 12">
            <a:extLst>
              <a:ext uri="{FF2B5EF4-FFF2-40B4-BE49-F238E27FC236}">
                <a16:creationId xmlns:a16="http://schemas.microsoft.com/office/drawing/2014/main" id="{554F8FD3-9378-644C-D4F1-5274564BB440}"/>
              </a:ext>
            </a:extLst>
          </p:cNvPr>
          <p:cNvSpPr txBox="1"/>
          <p:nvPr/>
        </p:nvSpPr>
        <p:spPr>
          <a:xfrm rot="987504">
            <a:off x="5165552" y="3961632"/>
            <a:ext cx="2897257" cy="357021"/>
          </a:xfrm>
          <a:prstGeom prst="rect">
            <a:avLst/>
          </a:prstGeom>
          <a:noFill/>
          <a:ln>
            <a:noFill/>
          </a:ln>
        </p:spPr>
        <p:txBody>
          <a:bodyPr wrap="square" rtlCol="0">
            <a:spAutoFit/>
          </a:bodyPr>
          <a:lstStyle/>
          <a:p>
            <a:pPr algn="ctr">
              <a:lnSpc>
                <a:spcPct val="114000"/>
              </a:lnSpc>
              <a:spcBef>
                <a:spcPts val="300"/>
              </a:spcBef>
              <a:spcAft>
                <a:spcPts val="300"/>
              </a:spcAft>
            </a:pPr>
            <a:r>
              <a:rPr lang="en-US" sz="1600" dirty="0"/>
              <a:t>Non-compliant with standards</a:t>
            </a:r>
          </a:p>
        </p:txBody>
      </p:sp>
      <p:sp>
        <p:nvSpPr>
          <p:cNvPr id="14" name="TextBox 13">
            <a:extLst>
              <a:ext uri="{FF2B5EF4-FFF2-40B4-BE49-F238E27FC236}">
                <a16:creationId xmlns:a16="http://schemas.microsoft.com/office/drawing/2014/main" id="{DDCE07DE-01B5-AD3B-D208-F9BA9E63C46F}"/>
              </a:ext>
            </a:extLst>
          </p:cNvPr>
          <p:cNvSpPr txBox="1"/>
          <p:nvPr/>
        </p:nvSpPr>
        <p:spPr>
          <a:xfrm>
            <a:off x="7992932" y="3800725"/>
            <a:ext cx="2897257" cy="1337482"/>
          </a:xfrm>
          <a:prstGeom prst="rect">
            <a:avLst/>
          </a:prstGeom>
          <a:solidFill>
            <a:srgbClr val="FF5050"/>
          </a:solidFill>
          <a:ln>
            <a:solidFill>
              <a:schemeClr val="tx1"/>
            </a:solidFill>
          </a:ln>
        </p:spPr>
        <p:txBody>
          <a:bodyPr wrap="square" rtlCol="0">
            <a:spAutoFit/>
          </a:bodyPr>
          <a:lstStyle/>
          <a:p>
            <a:pPr algn="ctr">
              <a:lnSpc>
                <a:spcPct val="114000"/>
              </a:lnSpc>
              <a:spcBef>
                <a:spcPts val="300"/>
              </a:spcBef>
              <a:spcAft>
                <a:spcPts val="300"/>
              </a:spcAft>
            </a:pPr>
            <a:r>
              <a:rPr lang="en-US" b="1" dirty="0"/>
              <a:t>Network-based testing clients and their contacts are at risk of experiencing an adverse event</a:t>
            </a:r>
          </a:p>
        </p:txBody>
      </p:sp>
    </p:spTree>
    <p:extLst>
      <p:ext uri="{BB962C8B-B14F-4D97-AF65-F5344CB8AC3E}">
        <p14:creationId xmlns:p14="http://schemas.microsoft.com/office/powerpoint/2010/main" val="7583960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9CE202-844D-A9B5-B3CD-8950856862CE}"/>
              </a:ext>
            </a:extLst>
          </p:cNvPr>
          <p:cNvSpPr>
            <a:spLocks noGrp="1"/>
          </p:cNvSpPr>
          <p:nvPr>
            <p:ph type="body" sz="quarter" idx="13"/>
          </p:nvPr>
        </p:nvSpPr>
        <p:spPr>
          <a:xfrm>
            <a:off x="229188" y="103701"/>
            <a:ext cx="11690843" cy="1034129"/>
          </a:xfrm>
        </p:spPr>
        <p:txBody>
          <a:bodyPr vert="horz" lIns="0" tIns="0" rIns="0" bIns="0" rtlCol="0" anchor="t">
            <a:spAutoFit/>
          </a:bodyPr>
          <a:lstStyle/>
          <a:p>
            <a:pPr>
              <a:lnSpc>
                <a:spcPct val="80000"/>
              </a:lnSpc>
            </a:pPr>
            <a:r>
              <a:rPr lang="en-US" sz="2800" b="1" dirty="0">
                <a:latin typeface="Arial"/>
                <a:cs typeface="Arial"/>
              </a:rPr>
              <a:t>Examples of adverse events that may result from non-compliance with one or more of the minimum standards</a:t>
            </a:r>
            <a:endParaRPr lang="en-US" sz="1800" dirty="0">
              <a:effectLst/>
              <a:latin typeface="Arial"/>
              <a:cs typeface="Arial"/>
            </a:endParaRPr>
          </a:p>
          <a:p>
            <a:pPr>
              <a:lnSpc>
                <a:spcPct val="80000"/>
              </a:lnSpc>
            </a:pPr>
            <a:r>
              <a:rPr lang="en-US" sz="2800" b="1" dirty="0">
                <a:latin typeface="Arial"/>
                <a:cs typeface="Arial"/>
              </a:rPr>
              <a:t> </a:t>
            </a:r>
          </a:p>
        </p:txBody>
      </p:sp>
      <p:sp>
        <p:nvSpPr>
          <p:cNvPr id="3" name="Text Placeholder 2">
            <a:extLst>
              <a:ext uri="{FF2B5EF4-FFF2-40B4-BE49-F238E27FC236}">
                <a16:creationId xmlns:a16="http://schemas.microsoft.com/office/drawing/2014/main" id="{7D39EBFC-BE19-982B-7150-777BEF90F3FC}"/>
              </a:ext>
            </a:extLst>
          </p:cNvPr>
          <p:cNvSpPr>
            <a:spLocks noGrp="1"/>
          </p:cNvSpPr>
          <p:nvPr>
            <p:ph type="body" sz="quarter" idx="14"/>
          </p:nvPr>
        </p:nvSpPr>
        <p:spPr>
          <a:xfrm>
            <a:off x="267536" y="903457"/>
            <a:ext cx="11614149" cy="1708160"/>
          </a:xfrm>
        </p:spPr>
        <p:txBody>
          <a:bodyPr/>
          <a:lstStyle/>
          <a:p>
            <a:endParaRPr lang="en-US">
              <a:solidFill>
                <a:schemeClr val="tx1"/>
              </a:solidFill>
            </a:endParaRPr>
          </a:p>
          <a:p>
            <a:endParaRPr lang="en-US">
              <a:solidFill>
                <a:schemeClr val="tx1"/>
              </a:solidFill>
            </a:endParaRPr>
          </a:p>
          <a:p>
            <a:endParaRPr lang="en-US">
              <a:solidFill>
                <a:schemeClr val="tx1"/>
              </a:solidFill>
            </a:endParaRPr>
          </a:p>
          <a:p>
            <a:endParaRPr lang="en-US"/>
          </a:p>
        </p:txBody>
      </p:sp>
      <p:graphicFrame>
        <p:nvGraphicFramePr>
          <p:cNvPr id="4" name="Google Shape;161;p24">
            <a:extLst>
              <a:ext uri="{FF2B5EF4-FFF2-40B4-BE49-F238E27FC236}">
                <a16:creationId xmlns:a16="http://schemas.microsoft.com/office/drawing/2014/main" id="{BFE25D8F-2E5F-467F-70E8-A54F56CA1ADF}"/>
              </a:ext>
            </a:extLst>
          </p:cNvPr>
          <p:cNvGraphicFramePr/>
          <p:nvPr/>
        </p:nvGraphicFramePr>
        <p:xfrm>
          <a:off x="190841" y="1137830"/>
          <a:ext cx="11690844" cy="4724080"/>
        </p:xfrm>
        <a:graphic>
          <a:graphicData uri="http://schemas.openxmlformats.org/drawingml/2006/table">
            <a:tbl>
              <a:tblPr>
                <a:noFill/>
              </a:tblPr>
              <a:tblGrid>
                <a:gridCol w="4404689">
                  <a:extLst>
                    <a:ext uri="{9D8B030D-6E8A-4147-A177-3AD203B41FA5}">
                      <a16:colId xmlns:a16="http://schemas.microsoft.com/office/drawing/2014/main" val="20000"/>
                    </a:ext>
                  </a:extLst>
                </a:gridCol>
                <a:gridCol w="1457231">
                  <a:extLst>
                    <a:ext uri="{9D8B030D-6E8A-4147-A177-3AD203B41FA5}">
                      <a16:colId xmlns:a16="http://schemas.microsoft.com/office/drawing/2014/main" val="20001"/>
                    </a:ext>
                  </a:extLst>
                </a:gridCol>
                <a:gridCol w="1457231">
                  <a:extLst>
                    <a:ext uri="{9D8B030D-6E8A-4147-A177-3AD203B41FA5}">
                      <a16:colId xmlns:a16="http://schemas.microsoft.com/office/drawing/2014/main" val="20002"/>
                    </a:ext>
                  </a:extLst>
                </a:gridCol>
                <a:gridCol w="1457231">
                  <a:extLst>
                    <a:ext uri="{9D8B030D-6E8A-4147-A177-3AD203B41FA5}">
                      <a16:colId xmlns:a16="http://schemas.microsoft.com/office/drawing/2014/main" val="20003"/>
                    </a:ext>
                  </a:extLst>
                </a:gridCol>
                <a:gridCol w="1457231">
                  <a:extLst>
                    <a:ext uri="{9D8B030D-6E8A-4147-A177-3AD203B41FA5}">
                      <a16:colId xmlns:a16="http://schemas.microsoft.com/office/drawing/2014/main" val="20004"/>
                    </a:ext>
                  </a:extLst>
                </a:gridCol>
                <a:gridCol w="1457231">
                  <a:extLst>
                    <a:ext uri="{9D8B030D-6E8A-4147-A177-3AD203B41FA5}">
                      <a16:colId xmlns:a16="http://schemas.microsoft.com/office/drawing/2014/main" val="20005"/>
                    </a:ext>
                  </a:extLst>
                </a:gridCol>
              </a:tblGrid>
              <a:tr h="635746">
                <a:tc>
                  <a:txBody>
                    <a:bodyPr/>
                    <a:lstStyle/>
                    <a:p>
                      <a:pPr marL="0" lvl="0" indent="0" algn="l" rtl="0">
                        <a:spcBef>
                          <a:spcPts val="0"/>
                        </a:spcBef>
                        <a:spcAft>
                          <a:spcPts val="0"/>
                        </a:spcAft>
                        <a:buNone/>
                      </a:pPr>
                      <a:r>
                        <a:rPr lang="en" sz="1300" b="1">
                          <a:solidFill>
                            <a:schemeClr val="dk1"/>
                          </a:solidFill>
                        </a:rPr>
                        <a:t>Example of an Adverse Event</a:t>
                      </a:r>
                      <a:endParaRPr sz="1300">
                        <a:solidFill>
                          <a:schemeClr val="dk1"/>
                        </a:solidFill>
                      </a:endParaRPr>
                    </a:p>
                  </a:txBody>
                  <a:tcPr marL="121900" marR="121900" marT="121900" marB="121900" anchor="ctr">
                    <a:solidFill>
                      <a:schemeClr val="lt2"/>
                    </a:solidFill>
                  </a:tcPr>
                </a:tc>
                <a:tc>
                  <a:txBody>
                    <a:bodyPr/>
                    <a:lstStyle/>
                    <a:p>
                      <a:pPr marL="0" lvl="0" indent="0" algn="ctr" rtl="0">
                        <a:spcBef>
                          <a:spcPts val="0"/>
                        </a:spcBef>
                        <a:spcAft>
                          <a:spcPts val="0"/>
                        </a:spcAft>
                        <a:buNone/>
                      </a:pPr>
                      <a:r>
                        <a:rPr lang="en" sz="1300" b="1">
                          <a:solidFill>
                            <a:schemeClr val="dk1"/>
                          </a:solidFill>
                        </a:rPr>
                        <a:t>Consent</a:t>
                      </a:r>
                      <a:endParaRPr sz="1300" b="1">
                        <a:solidFill>
                          <a:schemeClr val="dk1"/>
                        </a:solidFill>
                      </a:endParaRPr>
                    </a:p>
                  </a:txBody>
                  <a:tcPr marL="121900" marR="121900" marT="121900" marB="121900" anchor="ctr">
                    <a:solidFill>
                      <a:schemeClr val="lt2"/>
                    </a:solidFill>
                  </a:tcPr>
                </a:tc>
                <a:tc>
                  <a:txBody>
                    <a:bodyPr/>
                    <a:lstStyle/>
                    <a:p>
                      <a:pPr marL="0" lvl="0" indent="0" algn="ctr" rtl="0">
                        <a:spcBef>
                          <a:spcPts val="0"/>
                        </a:spcBef>
                        <a:spcAft>
                          <a:spcPts val="0"/>
                        </a:spcAft>
                        <a:buNone/>
                      </a:pPr>
                      <a:r>
                        <a:rPr lang="en" sz="1300" b="1">
                          <a:solidFill>
                            <a:schemeClr val="dk1"/>
                          </a:solidFill>
                        </a:rPr>
                        <a:t>Confidentiality</a:t>
                      </a:r>
                      <a:endParaRPr sz="1300" b="1">
                        <a:solidFill>
                          <a:schemeClr val="dk1"/>
                        </a:solidFill>
                      </a:endParaRPr>
                    </a:p>
                  </a:txBody>
                  <a:tcPr marL="121900" marR="121900" marT="121900" marB="121900" anchor="ctr">
                    <a:solidFill>
                      <a:schemeClr val="lt2"/>
                    </a:solidFill>
                  </a:tcPr>
                </a:tc>
                <a:tc>
                  <a:txBody>
                    <a:bodyPr/>
                    <a:lstStyle/>
                    <a:p>
                      <a:pPr marL="0" lvl="0" indent="0" algn="ctr" rtl="0">
                        <a:spcBef>
                          <a:spcPts val="0"/>
                        </a:spcBef>
                        <a:spcAft>
                          <a:spcPts val="0"/>
                        </a:spcAft>
                        <a:buNone/>
                      </a:pPr>
                      <a:r>
                        <a:rPr lang="en" sz="1300" b="1">
                          <a:solidFill>
                            <a:schemeClr val="dk1"/>
                          </a:solidFill>
                        </a:rPr>
                        <a:t>Counseling</a:t>
                      </a:r>
                      <a:endParaRPr sz="1300" b="1">
                        <a:solidFill>
                          <a:schemeClr val="dk1"/>
                        </a:solidFill>
                      </a:endParaRPr>
                    </a:p>
                  </a:txBody>
                  <a:tcPr marL="121900" marR="121900" marT="121900" marB="121900" anchor="ctr">
                    <a:solidFill>
                      <a:schemeClr val="lt2"/>
                    </a:solidFill>
                  </a:tcPr>
                </a:tc>
                <a:tc>
                  <a:txBody>
                    <a:bodyPr/>
                    <a:lstStyle/>
                    <a:p>
                      <a:pPr marL="0" lvl="0" indent="0" algn="ctr" rtl="0">
                        <a:spcBef>
                          <a:spcPts val="0"/>
                        </a:spcBef>
                        <a:spcAft>
                          <a:spcPts val="0"/>
                        </a:spcAft>
                        <a:buNone/>
                      </a:pPr>
                      <a:r>
                        <a:rPr lang="en" sz="1300" b="1">
                          <a:solidFill>
                            <a:schemeClr val="dk1"/>
                          </a:solidFill>
                        </a:rPr>
                        <a:t>Connection</a:t>
                      </a:r>
                      <a:endParaRPr sz="1300" b="1">
                        <a:solidFill>
                          <a:schemeClr val="dk1"/>
                        </a:solidFill>
                      </a:endParaRPr>
                    </a:p>
                  </a:txBody>
                  <a:tcPr marL="121900" marR="121900" marT="121900" marB="121900" anchor="ctr">
                    <a:solidFill>
                      <a:schemeClr val="lt2"/>
                    </a:solidFill>
                  </a:tcPr>
                </a:tc>
                <a:tc>
                  <a:txBody>
                    <a:bodyPr/>
                    <a:lstStyle/>
                    <a:p>
                      <a:pPr marL="0" lvl="0" indent="0" algn="ctr" rtl="0">
                        <a:spcBef>
                          <a:spcPts val="0"/>
                        </a:spcBef>
                        <a:spcAft>
                          <a:spcPts val="0"/>
                        </a:spcAft>
                        <a:buNone/>
                      </a:pPr>
                      <a:r>
                        <a:rPr lang="en-US" sz="1300" b="1">
                          <a:solidFill>
                            <a:schemeClr val="dk1"/>
                          </a:solidFill>
                        </a:rPr>
                        <a:t>IPV Risk Assessment</a:t>
                      </a:r>
                      <a:endParaRPr sz="1300" b="1">
                        <a:solidFill>
                          <a:schemeClr val="dk1"/>
                        </a:solidFill>
                      </a:endParaRPr>
                    </a:p>
                  </a:txBody>
                  <a:tcPr marL="121900" marR="121900" marT="121900" marB="121900" anchor="ctr">
                    <a:solidFill>
                      <a:schemeClr val="lt2"/>
                    </a:solidFill>
                  </a:tcPr>
                </a:tc>
                <a:extLst>
                  <a:ext uri="{0D108BD9-81ED-4DB2-BD59-A6C34878D82A}">
                    <a16:rowId xmlns:a16="http://schemas.microsoft.com/office/drawing/2014/main" val="10000"/>
                  </a:ext>
                </a:extLst>
              </a:tr>
              <a:tr h="635746">
                <a:tc>
                  <a:txBody>
                    <a:bodyPr/>
                    <a:lstStyle/>
                    <a:p>
                      <a:pPr marL="0" lvl="0" indent="0" algn="l" rtl="0">
                        <a:spcBef>
                          <a:spcPts val="0"/>
                        </a:spcBef>
                        <a:spcAft>
                          <a:spcPts val="0"/>
                        </a:spcAft>
                        <a:buNone/>
                      </a:pPr>
                      <a:r>
                        <a:rPr lang="en" sz="1300">
                          <a:solidFill>
                            <a:schemeClr val="dk1"/>
                          </a:solidFill>
                        </a:rPr>
                        <a:t>Threats or occurrences of harm (physical, sexual, emotional)</a:t>
                      </a:r>
                      <a:endParaRPr sz="1300"/>
                    </a:p>
                  </a:txBody>
                  <a:tcPr marL="121900" marR="121900" marT="121900" marB="121900"/>
                </a:tc>
                <a:tc>
                  <a:txBody>
                    <a:bodyPr/>
                    <a:lstStyle/>
                    <a:p>
                      <a:pPr marL="0" lvl="0" indent="0" algn="ctr" rtl="0">
                        <a:spcBef>
                          <a:spcPts val="0"/>
                        </a:spcBef>
                        <a:spcAft>
                          <a:spcPts val="0"/>
                        </a:spcAft>
                        <a:buNone/>
                      </a:pPr>
                      <a:endParaRPr sz="1300"/>
                    </a:p>
                  </a:txBody>
                  <a:tcPr marL="121900" marR="121900" marT="121900" marB="121900"/>
                </a:tc>
                <a:tc>
                  <a:txBody>
                    <a:bodyPr/>
                    <a:lstStyle/>
                    <a:p>
                      <a:pPr marL="0" lvl="0" indent="0" algn="ctr" rtl="0">
                        <a:spcBef>
                          <a:spcPts val="0"/>
                        </a:spcBef>
                        <a:spcAft>
                          <a:spcPts val="0"/>
                        </a:spcAft>
                        <a:buNone/>
                      </a:pPr>
                      <a:r>
                        <a:rPr lang="en" sz="1300"/>
                        <a:t>✔</a:t>
                      </a:r>
                      <a:endParaRPr sz="1300"/>
                    </a:p>
                  </a:txBody>
                  <a:tcPr marL="121900" marR="121900" marT="121900" marB="121900"/>
                </a:tc>
                <a:tc>
                  <a:txBody>
                    <a:bodyPr/>
                    <a:lstStyle/>
                    <a:p>
                      <a:pPr marL="0" lvl="0" indent="0" algn="ctr" rtl="0">
                        <a:spcBef>
                          <a:spcPts val="0"/>
                        </a:spcBef>
                        <a:spcAft>
                          <a:spcPts val="0"/>
                        </a:spcAft>
                        <a:buNone/>
                      </a:pPr>
                      <a:endParaRPr sz="1300"/>
                    </a:p>
                  </a:txBody>
                  <a:tcPr marL="121900" marR="121900" marT="121900" marB="121900"/>
                </a:tc>
                <a:tc>
                  <a:txBody>
                    <a:bodyPr/>
                    <a:lstStyle/>
                    <a:p>
                      <a:pPr marL="0" lvl="0" indent="0" algn="ctr" rtl="0">
                        <a:spcBef>
                          <a:spcPts val="0"/>
                        </a:spcBef>
                        <a:spcAft>
                          <a:spcPts val="0"/>
                        </a:spcAft>
                        <a:buNone/>
                      </a:pPr>
                      <a:endParaRPr sz="1300"/>
                    </a:p>
                  </a:txBody>
                  <a:tcPr marL="121900" marR="121900" marT="121900" marB="1219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sz="1300"/>
                        <a:t>✔</a:t>
                      </a:r>
                    </a:p>
                    <a:p>
                      <a:pPr marL="0" lvl="0" indent="0" algn="ctr" rtl="0">
                        <a:spcBef>
                          <a:spcPts val="0"/>
                        </a:spcBef>
                        <a:spcAft>
                          <a:spcPts val="0"/>
                        </a:spcAft>
                        <a:buNone/>
                      </a:pPr>
                      <a:endParaRPr sz="1300"/>
                    </a:p>
                  </a:txBody>
                  <a:tcPr marL="121900" marR="121900" marT="121900" marB="121900"/>
                </a:tc>
                <a:extLst>
                  <a:ext uri="{0D108BD9-81ED-4DB2-BD59-A6C34878D82A}">
                    <a16:rowId xmlns:a16="http://schemas.microsoft.com/office/drawing/2014/main" val="10001"/>
                  </a:ext>
                </a:extLst>
              </a:tr>
              <a:tr h="635746">
                <a:tc>
                  <a:txBody>
                    <a:bodyPr/>
                    <a:lstStyle/>
                    <a:p>
                      <a:pPr marL="0" lvl="0" indent="0" algn="l" rtl="0">
                        <a:spcBef>
                          <a:spcPts val="0"/>
                        </a:spcBef>
                        <a:spcAft>
                          <a:spcPts val="0"/>
                        </a:spcAft>
                        <a:buNone/>
                      </a:pPr>
                      <a:r>
                        <a:rPr lang="en" sz="1300">
                          <a:solidFill>
                            <a:schemeClr val="dk1"/>
                          </a:solidFill>
                        </a:rPr>
                        <a:t>Withholding of other services because index testing was declined</a:t>
                      </a:r>
                      <a:endParaRPr sz="1300"/>
                    </a:p>
                  </a:txBody>
                  <a:tcPr marL="121900" marR="121900" marT="121900" marB="1219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sz="1300"/>
                        <a:t>✔</a:t>
                      </a:r>
                    </a:p>
                    <a:p>
                      <a:pPr marL="0" lvl="0" indent="0" algn="ctr" rtl="0">
                        <a:spcBef>
                          <a:spcPts val="0"/>
                        </a:spcBef>
                        <a:spcAft>
                          <a:spcPts val="0"/>
                        </a:spcAft>
                        <a:buNone/>
                      </a:pPr>
                      <a:endParaRPr sz="1300"/>
                    </a:p>
                  </a:txBody>
                  <a:tcPr marL="121900" marR="121900" marT="121900" marB="121900"/>
                </a:tc>
                <a:tc>
                  <a:txBody>
                    <a:bodyPr/>
                    <a:lstStyle/>
                    <a:p>
                      <a:pPr marL="0" lvl="0" indent="0" algn="ctr" rtl="0">
                        <a:spcBef>
                          <a:spcPts val="0"/>
                        </a:spcBef>
                        <a:spcAft>
                          <a:spcPts val="0"/>
                        </a:spcAft>
                        <a:buNone/>
                      </a:pPr>
                      <a:endParaRPr sz="1300"/>
                    </a:p>
                  </a:txBody>
                  <a:tcPr marL="121900" marR="121900" marT="121900" marB="121900"/>
                </a:tc>
                <a:tc>
                  <a:txBody>
                    <a:bodyPr/>
                    <a:lstStyle/>
                    <a:p>
                      <a:pPr marL="0" lvl="0" indent="0" algn="ctr" rtl="0">
                        <a:spcBef>
                          <a:spcPts val="0"/>
                        </a:spcBef>
                        <a:spcAft>
                          <a:spcPts val="0"/>
                        </a:spcAft>
                        <a:buNone/>
                      </a:pPr>
                      <a:r>
                        <a:rPr lang="en" sz="1300"/>
                        <a:t>✔</a:t>
                      </a:r>
                      <a:endParaRPr sz="1300"/>
                    </a:p>
                  </a:txBody>
                  <a:tcPr marL="121900" marR="121900" marT="121900" marB="1219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sz="1300"/>
                        <a:t>✔</a:t>
                      </a:r>
                    </a:p>
                    <a:p>
                      <a:pPr marL="0" lvl="0" indent="0" algn="ctr" rtl="0">
                        <a:spcBef>
                          <a:spcPts val="0"/>
                        </a:spcBef>
                        <a:spcAft>
                          <a:spcPts val="0"/>
                        </a:spcAft>
                        <a:buNone/>
                      </a:pPr>
                      <a:endParaRPr sz="1300"/>
                    </a:p>
                  </a:txBody>
                  <a:tcPr marL="121900" marR="121900" marT="121900" marB="121900"/>
                </a:tc>
                <a:tc>
                  <a:txBody>
                    <a:bodyPr/>
                    <a:lstStyle/>
                    <a:p>
                      <a:pPr marL="0" lvl="0" indent="0" algn="ctr" rtl="0">
                        <a:spcBef>
                          <a:spcPts val="0"/>
                        </a:spcBef>
                        <a:spcAft>
                          <a:spcPts val="0"/>
                        </a:spcAft>
                        <a:buNone/>
                      </a:pPr>
                      <a:endParaRPr sz="1300"/>
                    </a:p>
                  </a:txBody>
                  <a:tcPr marL="121900" marR="121900" marT="121900" marB="121900"/>
                </a:tc>
                <a:extLst>
                  <a:ext uri="{0D108BD9-81ED-4DB2-BD59-A6C34878D82A}">
                    <a16:rowId xmlns:a16="http://schemas.microsoft.com/office/drawing/2014/main" val="10002"/>
                  </a:ext>
                </a:extLst>
              </a:tr>
              <a:tr h="548640">
                <a:tc>
                  <a:txBody>
                    <a:bodyPr/>
                    <a:lstStyle/>
                    <a:p>
                      <a:pPr marL="0" lvl="0" indent="0" algn="l" rtl="0">
                        <a:spcBef>
                          <a:spcPts val="0"/>
                        </a:spcBef>
                        <a:spcAft>
                          <a:spcPts val="0"/>
                        </a:spcAft>
                        <a:buNone/>
                      </a:pPr>
                      <a:r>
                        <a:rPr lang="en" sz="1300">
                          <a:solidFill>
                            <a:schemeClr val="dk1"/>
                          </a:solidFill>
                        </a:rPr>
                        <a:t>Unauthorized/coerced disclosure of index client’s or contact’s information (including with criminal justice system)</a:t>
                      </a:r>
                      <a:endParaRPr sz="1300"/>
                    </a:p>
                  </a:txBody>
                  <a:tcPr marL="121900" marR="121900" marT="121900" marB="121900"/>
                </a:tc>
                <a:tc>
                  <a:txBody>
                    <a:bodyPr/>
                    <a:lstStyle/>
                    <a:p>
                      <a:pPr marL="0" lvl="0" indent="0" algn="ctr" rtl="0">
                        <a:spcBef>
                          <a:spcPts val="0"/>
                        </a:spcBef>
                        <a:spcAft>
                          <a:spcPts val="0"/>
                        </a:spcAft>
                        <a:buNone/>
                      </a:pPr>
                      <a:r>
                        <a:rPr lang="en" sz="1300"/>
                        <a:t>✔</a:t>
                      </a:r>
                      <a:endParaRPr sz="1300"/>
                    </a:p>
                  </a:txBody>
                  <a:tcPr marL="121900" marR="121900" marT="121900" marB="121900"/>
                </a:tc>
                <a:tc>
                  <a:txBody>
                    <a:bodyPr/>
                    <a:lstStyle/>
                    <a:p>
                      <a:pPr marL="0" lvl="0" indent="0" algn="ctr" rtl="0">
                        <a:spcBef>
                          <a:spcPts val="0"/>
                        </a:spcBef>
                        <a:spcAft>
                          <a:spcPts val="0"/>
                        </a:spcAft>
                        <a:buNone/>
                      </a:pPr>
                      <a:r>
                        <a:rPr lang="en" sz="1300"/>
                        <a:t>✔</a:t>
                      </a:r>
                      <a:endParaRPr sz="1300"/>
                    </a:p>
                  </a:txBody>
                  <a:tcPr marL="121900" marR="121900" marT="121900" marB="121900"/>
                </a:tc>
                <a:tc>
                  <a:txBody>
                    <a:bodyPr/>
                    <a:lstStyle/>
                    <a:p>
                      <a:pPr marL="0" lvl="0" indent="0" algn="ctr" rtl="0">
                        <a:spcBef>
                          <a:spcPts val="0"/>
                        </a:spcBef>
                        <a:spcAft>
                          <a:spcPts val="0"/>
                        </a:spcAft>
                        <a:buNone/>
                      </a:pPr>
                      <a:endParaRPr sz="1300"/>
                    </a:p>
                  </a:txBody>
                  <a:tcPr marL="121900" marR="121900" marT="121900" marB="121900"/>
                </a:tc>
                <a:tc>
                  <a:txBody>
                    <a:bodyPr/>
                    <a:lstStyle/>
                    <a:p>
                      <a:pPr marL="0" lvl="0" indent="0" algn="ctr" rtl="0">
                        <a:spcBef>
                          <a:spcPts val="0"/>
                        </a:spcBef>
                        <a:spcAft>
                          <a:spcPts val="0"/>
                        </a:spcAft>
                        <a:buNone/>
                      </a:pPr>
                      <a:endParaRPr sz="1300"/>
                    </a:p>
                  </a:txBody>
                  <a:tcPr marL="121900" marR="121900" marT="121900" marB="121900"/>
                </a:tc>
                <a:tc>
                  <a:txBody>
                    <a:bodyPr/>
                    <a:lstStyle/>
                    <a:p>
                      <a:pPr marL="0" lvl="0" indent="0" algn="ctr" rtl="0">
                        <a:spcBef>
                          <a:spcPts val="0"/>
                        </a:spcBef>
                        <a:spcAft>
                          <a:spcPts val="0"/>
                        </a:spcAft>
                        <a:buNone/>
                      </a:pPr>
                      <a:endParaRPr sz="1300"/>
                    </a:p>
                  </a:txBody>
                  <a:tcPr marL="121900" marR="121900" marT="121900" marB="121900"/>
                </a:tc>
                <a:extLst>
                  <a:ext uri="{0D108BD9-81ED-4DB2-BD59-A6C34878D82A}">
                    <a16:rowId xmlns:a16="http://schemas.microsoft.com/office/drawing/2014/main" val="10003"/>
                  </a:ext>
                </a:extLst>
              </a:tr>
              <a:tr h="635746">
                <a:tc>
                  <a:txBody>
                    <a:bodyPr/>
                    <a:lstStyle/>
                    <a:p>
                      <a:pPr marL="0" lvl="0" indent="0" algn="l" rtl="0">
                        <a:spcBef>
                          <a:spcPts val="0"/>
                        </a:spcBef>
                        <a:spcAft>
                          <a:spcPts val="0"/>
                        </a:spcAft>
                        <a:buNone/>
                      </a:pPr>
                      <a:r>
                        <a:rPr lang="en" sz="1300">
                          <a:solidFill>
                            <a:schemeClr val="dk1"/>
                          </a:solidFill>
                        </a:rPr>
                        <a:t>Contacting child protective services without first informing child of mandated reporter status</a:t>
                      </a:r>
                      <a:endParaRPr sz="1300"/>
                    </a:p>
                  </a:txBody>
                  <a:tcPr marL="121900" marR="121900" marT="121900" marB="121900"/>
                </a:tc>
                <a:tc>
                  <a:txBody>
                    <a:bodyPr/>
                    <a:lstStyle/>
                    <a:p>
                      <a:pPr marL="0" lvl="0" indent="0" algn="ctr" rtl="0">
                        <a:spcBef>
                          <a:spcPts val="0"/>
                        </a:spcBef>
                        <a:spcAft>
                          <a:spcPts val="0"/>
                        </a:spcAft>
                        <a:buNone/>
                      </a:pPr>
                      <a:r>
                        <a:rPr lang="en" sz="1300"/>
                        <a:t>✔</a:t>
                      </a:r>
                      <a:endParaRPr sz="1300"/>
                    </a:p>
                  </a:txBody>
                  <a:tcPr marL="121900" marR="121900" marT="121900" marB="121900"/>
                </a:tc>
                <a:tc>
                  <a:txBody>
                    <a:bodyPr/>
                    <a:lstStyle/>
                    <a:p>
                      <a:pPr marL="0" lvl="0" indent="0" algn="ctr" rtl="0">
                        <a:spcBef>
                          <a:spcPts val="0"/>
                        </a:spcBef>
                        <a:spcAft>
                          <a:spcPts val="0"/>
                        </a:spcAft>
                        <a:buNone/>
                      </a:pPr>
                      <a:r>
                        <a:rPr lang="en" sz="1300"/>
                        <a:t>✔</a:t>
                      </a:r>
                      <a:endParaRPr sz="1300"/>
                    </a:p>
                  </a:txBody>
                  <a:tcPr marL="121900" marR="121900" marT="121900" marB="121900"/>
                </a:tc>
                <a:tc>
                  <a:txBody>
                    <a:bodyPr/>
                    <a:lstStyle/>
                    <a:p>
                      <a:pPr marL="0" lvl="0" indent="0" algn="ctr" rtl="0">
                        <a:spcBef>
                          <a:spcPts val="0"/>
                        </a:spcBef>
                        <a:spcAft>
                          <a:spcPts val="0"/>
                        </a:spcAft>
                        <a:buNone/>
                      </a:pPr>
                      <a:endParaRPr sz="1300"/>
                    </a:p>
                  </a:txBody>
                  <a:tcPr marL="121900" marR="121900" marT="121900" marB="121900"/>
                </a:tc>
                <a:tc>
                  <a:txBody>
                    <a:bodyPr/>
                    <a:lstStyle/>
                    <a:p>
                      <a:pPr marL="0" lvl="0" indent="0" algn="ctr" rtl="0">
                        <a:spcBef>
                          <a:spcPts val="0"/>
                        </a:spcBef>
                        <a:spcAft>
                          <a:spcPts val="0"/>
                        </a:spcAft>
                        <a:buNone/>
                      </a:pPr>
                      <a:endParaRPr sz="1300"/>
                    </a:p>
                  </a:txBody>
                  <a:tcPr marL="121900" marR="121900" marT="121900" marB="121900"/>
                </a:tc>
                <a:tc>
                  <a:txBody>
                    <a:bodyPr/>
                    <a:lstStyle/>
                    <a:p>
                      <a:pPr marL="0" lvl="0" indent="0" algn="ctr" rtl="0">
                        <a:spcBef>
                          <a:spcPts val="0"/>
                        </a:spcBef>
                        <a:spcAft>
                          <a:spcPts val="0"/>
                        </a:spcAft>
                        <a:buNone/>
                      </a:pPr>
                      <a:endParaRPr sz="1300"/>
                    </a:p>
                  </a:txBody>
                  <a:tcPr marL="121900" marR="121900" marT="121900" marB="121900"/>
                </a:tc>
                <a:extLst>
                  <a:ext uri="{0D108BD9-81ED-4DB2-BD59-A6C34878D82A}">
                    <a16:rowId xmlns:a16="http://schemas.microsoft.com/office/drawing/2014/main" val="10005"/>
                  </a:ext>
                </a:extLst>
              </a:tr>
              <a:tr h="438955">
                <a:tc>
                  <a:txBody>
                    <a:bodyPr/>
                    <a:lstStyle/>
                    <a:p>
                      <a:pPr marL="0" lvl="0" indent="0" algn="l" rtl="0">
                        <a:spcBef>
                          <a:spcPts val="0"/>
                        </a:spcBef>
                        <a:spcAft>
                          <a:spcPts val="0"/>
                        </a:spcAft>
                        <a:buNone/>
                      </a:pPr>
                      <a:r>
                        <a:rPr lang="en" sz="1300">
                          <a:solidFill>
                            <a:schemeClr val="dk1"/>
                          </a:solidFill>
                        </a:rPr>
                        <a:t>Abandonment or forced removal from the home</a:t>
                      </a:r>
                      <a:endParaRPr sz="1300"/>
                    </a:p>
                  </a:txBody>
                  <a:tcPr marL="121900" marR="121900" marT="121900" marB="121900"/>
                </a:tc>
                <a:tc>
                  <a:txBody>
                    <a:bodyPr/>
                    <a:lstStyle/>
                    <a:p>
                      <a:pPr marL="0" lvl="0" indent="0" algn="ctr" rtl="0">
                        <a:spcBef>
                          <a:spcPts val="0"/>
                        </a:spcBef>
                        <a:spcAft>
                          <a:spcPts val="0"/>
                        </a:spcAft>
                        <a:buNone/>
                      </a:pPr>
                      <a:endParaRPr sz="1300"/>
                    </a:p>
                  </a:txBody>
                  <a:tcPr marL="121900" marR="121900" marT="121900" marB="121900"/>
                </a:tc>
                <a:tc>
                  <a:txBody>
                    <a:bodyPr/>
                    <a:lstStyle/>
                    <a:p>
                      <a:pPr marL="0" lvl="0" indent="0" algn="ctr" rtl="0">
                        <a:spcBef>
                          <a:spcPts val="0"/>
                        </a:spcBef>
                        <a:spcAft>
                          <a:spcPts val="0"/>
                        </a:spcAft>
                        <a:buNone/>
                      </a:pPr>
                      <a:r>
                        <a:rPr lang="en" sz="1300"/>
                        <a:t>✔</a:t>
                      </a:r>
                      <a:endParaRPr sz="1300"/>
                    </a:p>
                  </a:txBody>
                  <a:tcPr marL="121900" marR="121900" marT="121900" marB="121900"/>
                </a:tc>
                <a:tc>
                  <a:txBody>
                    <a:bodyPr/>
                    <a:lstStyle/>
                    <a:p>
                      <a:pPr marL="0" lvl="0" indent="0" algn="ctr" rtl="0">
                        <a:spcBef>
                          <a:spcPts val="0"/>
                        </a:spcBef>
                        <a:spcAft>
                          <a:spcPts val="0"/>
                        </a:spcAft>
                        <a:buNone/>
                      </a:pPr>
                      <a:r>
                        <a:rPr lang="en" sz="1300"/>
                        <a:t>✔</a:t>
                      </a:r>
                      <a:endParaRPr sz="1300"/>
                    </a:p>
                  </a:txBody>
                  <a:tcPr marL="121900" marR="121900" marT="121900" marB="1219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sz="1300"/>
                        <a:t>✔</a:t>
                      </a:r>
                    </a:p>
                  </a:txBody>
                  <a:tcPr marL="121900" marR="121900" marT="121900" marB="121900"/>
                </a:tc>
                <a:tc>
                  <a:txBody>
                    <a:bodyPr/>
                    <a:lstStyle/>
                    <a:p>
                      <a:pPr marL="0" lvl="0" indent="0" algn="ctr" rtl="0">
                        <a:spcBef>
                          <a:spcPts val="0"/>
                        </a:spcBef>
                        <a:spcAft>
                          <a:spcPts val="0"/>
                        </a:spcAft>
                        <a:buNone/>
                      </a:pPr>
                      <a:r>
                        <a:rPr lang="en" sz="1300"/>
                        <a:t>✔</a:t>
                      </a:r>
                      <a:endParaRPr sz="1300"/>
                    </a:p>
                  </a:txBody>
                  <a:tcPr marL="121900" marR="121900" marT="121900" marB="121900"/>
                </a:tc>
                <a:extLst>
                  <a:ext uri="{0D108BD9-81ED-4DB2-BD59-A6C34878D82A}">
                    <a16:rowId xmlns:a16="http://schemas.microsoft.com/office/drawing/2014/main" val="10008"/>
                  </a:ext>
                </a:extLst>
              </a:tr>
              <a:tr h="635746">
                <a:tc>
                  <a:txBody>
                    <a:bodyPr/>
                    <a:lstStyle/>
                    <a:p>
                      <a:pPr marL="0" lvl="0" indent="0" algn="l" rtl="0">
                        <a:spcBef>
                          <a:spcPts val="0"/>
                        </a:spcBef>
                        <a:spcAft>
                          <a:spcPts val="0"/>
                        </a:spcAft>
                        <a:buNone/>
                      </a:pPr>
                      <a:r>
                        <a:rPr lang="en" sz="1300">
                          <a:solidFill>
                            <a:schemeClr val="dk1"/>
                          </a:solidFill>
                        </a:rPr>
                        <a:t>Contacting partners or family members of the index client directly without first obtaining consent</a:t>
                      </a:r>
                      <a:endParaRPr sz="1300"/>
                    </a:p>
                  </a:txBody>
                  <a:tcPr marL="121900" marR="121900" marT="121900" marB="121900"/>
                </a:tc>
                <a:tc>
                  <a:txBody>
                    <a:bodyPr/>
                    <a:lstStyle/>
                    <a:p>
                      <a:pPr marL="0" lvl="0" indent="0" algn="ctr" rtl="0">
                        <a:spcBef>
                          <a:spcPts val="0"/>
                        </a:spcBef>
                        <a:spcAft>
                          <a:spcPts val="0"/>
                        </a:spcAft>
                        <a:buNone/>
                      </a:pPr>
                      <a:r>
                        <a:rPr lang="en" sz="1300"/>
                        <a:t>✔</a:t>
                      </a:r>
                      <a:endParaRPr sz="1300"/>
                    </a:p>
                  </a:txBody>
                  <a:tcPr marL="121900" marR="121900" marT="121900" marB="121900"/>
                </a:tc>
                <a:tc>
                  <a:txBody>
                    <a:bodyPr/>
                    <a:lstStyle/>
                    <a:p>
                      <a:pPr marL="0" lvl="0" indent="0" algn="ctr" rtl="0">
                        <a:spcBef>
                          <a:spcPts val="0"/>
                        </a:spcBef>
                        <a:spcAft>
                          <a:spcPts val="0"/>
                        </a:spcAft>
                        <a:buNone/>
                      </a:pPr>
                      <a:r>
                        <a:rPr lang="en" sz="1300"/>
                        <a:t>✔</a:t>
                      </a:r>
                      <a:endParaRPr sz="1300"/>
                    </a:p>
                  </a:txBody>
                  <a:tcPr marL="121900" marR="121900" marT="121900" marB="121900"/>
                </a:tc>
                <a:tc>
                  <a:txBody>
                    <a:bodyPr/>
                    <a:lstStyle/>
                    <a:p>
                      <a:pPr marL="0" lvl="0" indent="0" algn="ctr" rtl="0">
                        <a:spcBef>
                          <a:spcPts val="0"/>
                        </a:spcBef>
                        <a:spcAft>
                          <a:spcPts val="0"/>
                        </a:spcAft>
                        <a:buNone/>
                      </a:pPr>
                      <a:endParaRPr sz="1300"/>
                    </a:p>
                  </a:txBody>
                  <a:tcPr marL="121900" marR="121900" marT="121900" marB="121900"/>
                </a:tc>
                <a:tc>
                  <a:txBody>
                    <a:bodyPr/>
                    <a:lstStyle/>
                    <a:p>
                      <a:pPr marL="0" lvl="0" indent="0" algn="ctr" rtl="0">
                        <a:spcBef>
                          <a:spcPts val="0"/>
                        </a:spcBef>
                        <a:spcAft>
                          <a:spcPts val="0"/>
                        </a:spcAft>
                        <a:buNone/>
                      </a:pPr>
                      <a:endParaRPr sz="1300"/>
                    </a:p>
                  </a:txBody>
                  <a:tcPr marL="121900" marR="121900" marT="121900" marB="121900"/>
                </a:tc>
                <a:tc>
                  <a:txBody>
                    <a:bodyPr/>
                    <a:lstStyle/>
                    <a:p>
                      <a:pPr marL="0" lvl="0" indent="0" algn="ctr" rtl="0">
                        <a:spcBef>
                          <a:spcPts val="0"/>
                        </a:spcBef>
                        <a:spcAft>
                          <a:spcPts val="0"/>
                        </a:spcAft>
                        <a:buNone/>
                      </a:pPr>
                      <a:endParaRPr sz="1300"/>
                    </a:p>
                  </a:txBody>
                  <a:tcPr marL="121900" marR="121900" marT="121900" marB="121900"/>
                </a:tc>
                <a:extLst>
                  <a:ext uri="{0D108BD9-81ED-4DB2-BD59-A6C34878D82A}">
                    <a16:rowId xmlns:a16="http://schemas.microsoft.com/office/drawing/2014/main" val="10009"/>
                  </a:ext>
                </a:extLst>
              </a:tr>
              <a:tr h="365760">
                <a:tc>
                  <a:txBody>
                    <a:bodyPr/>
                    <a:lstStyle/>
                    <a:p>
                      <a:pPr marL="0" lvl="0" indent="0" algn="l" rtl="0">
                        <a:spcBef>
                          <a:spcPts val="0"/>
                        </a:spcBef>
                        <a:spcAft>
                          <a:spcPts val="0"/>
                        </a:spcAft>
                        <a:buNone/>
                      </a:pPr>
                      <a:r>
                        <a:rPr lang="en" sz="1300">
                          <a:solidFill>
                            <a:schemeClr val="dk1"/>
                          </a:solidFill>
                        </a:rPr>
                        <a:t>Stigmatizing or discriminatory treatment from a provider</a:t>
                      </a:r>
                      <a:endParaRPr sz="1300"/>
                    </a:p>
                  </a:txBody>
                  <a:tcPr marL="121900" marR="121900" marT="121900" marB="121900"/>
                </a:tc>
                <a:tc>
                  <a:txBody>
                    <a:bodyPr/>
                    <a:lstStyle/>
                    <a:p>
                      <a:pPr marL="0" lvl="0" indent="0" algn="ctr" rtl="0">
                        <a:spcBef>
                          <a:spcPts val="0"/>
                        </a:spcBef>
                        <a:spcAft>
                          <a:spcPts val="0"/>
                        </a:spcAft>
                        <a:buNone/>
                      </a:pPr>
                      <a:endParaRPr sz="1300"/>
                    </a:p>
                  </a:txBody>
                  <a:tcPr marL="121900" marR="121900" marT="121900" marB="121900"/>
                </a:tc>
                <a:tc>
                  <a:txBody>
                    <a:bodyPr/>
                    <a:lstStyle/>
                    <a:p>
                      <a:pPr marL="0" lvl="0" indent="0" algn="ctr" rtl="0">
                        <a:spcBef>
                          <a:spcPts val="0"/>
                        </a:spcBef>
                        <a:spcAft>
                          <a:spcPts val="0"/>
                        </a:spcAft>
                        <a:buNone/>
                      </a:pPr>
                      <a:endParaRPr sz="1300"/>
                    </a:p>
                  </a:txBody>
                  <a:tcPr marL="121900" marR="121900" marT="121900" marB="121900"/>
                </a:tc>
                <a:tc>
                  <a:txBody>
                    <a:bodyPr/>
                    <a:lstStyle/>
                    <a:p>
                      <a:pPr marL="0" lvl="0" indent="0" algn="ctr" rtl="0">
                        <a:spcBef>
                          <a:spcPts val="0"/>
                        </a:spcBef>
                        <a:spcAft>
                          <a:spcPts val="0"/>
                        </a:spcAft>
                        <a:buNone/>
                      </a:pPr>
                      <a:r>
                        <a:rPr lang="en" sz="1300"/>
                        <a:t>✔</a:t>
                      </a:r>
                      <a:endParaRPr sz="1300"/>
                    </a:p>
                  </a:txBody>
                  <a:tcPr marL="121900" marR="121900" marT="121900" marB="121900"/>
                </a:tc>
                <a:tc>
                  <a:txBody>
                    <a:bodyPr/>
                    <a:lstStyle/>
                    <a:p>
                      <a:pPr marL="0" lvl="0" indent="0" algn="ctr" rtl="0">
                        <a:spcBef>
                          <a:spcPts val="0"/>
                        </a:spcBef>
                        <a:spcAft>
                          <a:spcPts val="0"/>
                        </a:spcAft>
                        <a:buNone/>
                      </a:pPr>
                      <a:endParaRPr sz="1300"/>
                    </a:p>
                  </a:txBody>
                  <a:tcPr marL="121900" marR="121900" marT="121900" marB="121900"/>
                </a:tc>
                <a:tc>
                  <a:txBody>
                    <a:bodyPr/>
                    <a:lstStyle/>
                    <a:p>
                      <a:pPr marL="0" lvl="0" indent="0" algn="ctr" rtl="0">
                        <a:spcBef>
                          <a:spcPts val="0"/>
                        </a:spcBef>
                        <a:spcAft>
                          <a:spcPts val="0"/>
                        </a:spcAft>
                        <a:buNone/>
                      </a:pPr>
                      <a:endParaRPr sz="1300"/>
                    </a:p>
                  </a:txBody>
                  <a:tcPr marL="121900" marR="121900" marT="121900" marB="121900"/>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0735942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B4B9A5-D35B-A578-876D-446E20D8B8B5}"/>
              </a:ext>
            </a:extLst>
          </p:cNvPr>
          <p:cNvSpPr>
            <a:spLocks noGrp="1"/>
          </p:cNvSpPr>
          <p:nvPr>
            <p:ph type="body" sz="quarter" idx="13"/>
          </p:nvPr>
        </p:nvSpPr>
        <p:spPr>
          <a:xfrm>
            <a:off x="229188" y="200520"/>
            <a:ext cx="11690843" cy="369332"/>
          </a:xfrm>
        </p:spPr>
        <p:txBody>
          <a:bodyPr vert="horz" lIns="0" tIns="0" rIns="0" bIns="0" rtlCol="0" anchor="t">
            <a:spAutoFit/>
          </a:bodyPr>
          <a:lstStyle/>
          <a:p>
            <a:r>
              <a:rPr lang="en-US" sz="2400" b="1" dirty="0">
                <a:latin typeface="Arial"/>
                <a:cs typeface="Arial"/>
              </a:rPr>
              <a:t>Remember: network-based testing services should always be voluntary</a:t>
            </a:r>
          </a:p>
        </p:txBody>
      </p:sp>
      <p:sp>
        <p:nvSpPr>
          <p:cNvPr id="3" name="Text Placeholder 2">
            <a:extLst>
              <a:ext uri="{FF2B5EF4-FFF2-40B4-BE49-F238E27FC236}">
                <a16:creationId xmlns:a16="http://schemas.microsoft.com/office/drawing/2014/main" id="{AAC11341-CF06-5C0E-ADC8-C259D2F69B58}"/>
              </a:ext>
            </a:extLst>
          </p:cNvPr>
          <p:cNvSpPr>
            <a:spLocks noGrp="1"/>
          </p:cNvSpPr>
          <p:nvPr>
            <p:ph type="body" sz="quarter" idx="14"/>
          </p:nvPr>
        </p:nvSpPr>
        <p:spPr>
          <a:xfrm>
            <a:off x="267536" y="903457"/>
            <a:ext cx="11614149" cy="4755148"/>
          </a:xfrm>
        </p:spPr>
        <p:txBody>
          <a:bodyPr/>
          <a:lstStyle/>
          <a:p>
            <a:pPr marL="457200" indent="-457200" algn="l">
              <a:lnSpc>
                <a:spcPct val="100000"/>
              </a:lnSpc>
              <a:spcBef>
                <a:spcPts val="600"/>
              </a:spcBef>
              <a:spcAft>
                <a:spcPts val="600"/>
              </a:spcAft>
              <a:buFont typeface="Arial" panose="020B0604020202020204" pitchFamily="34" charset="0"/>
              <a:buChar char="•"/>
            </a:pPr>
            <a:r>
              <a:rPr lang="en-US" sz="2400" b="0" i="0" u="none" strike="noStrike" baseline="0" dirty="0">
                <a:solidFill>
                  <a:schemeClr val="tx1"/>
                </a:solidFill>
                <a:latin typeface="Calibri" panose="020F0502020204030204" pitchFamily="34" charset="0"/>
              </a:rPr>
              <a:t>One of the most common adverse events reported by clients is feeling pressured or coerced into accepting </a:t>
            </a:r>
            <a:r>
              <a:rPr lang="en" b="0" i="0" u="none" strike="noStrike" baseline="0" dirty="0">
                <a:solidFill>
                  <a:schemeClr val="tx1"/>
                </a:solidFill>
                <a:latin typeface="Calibri" panose="020F0502020204030204" pitchFamily="34" charset="0"/>
              </a:rPr>
              <a:t>n</a:t>
            </a:r>
            <a:r>
              <a:rPr lang="en" sz="2400" dirty="0"/>
              <a:t>etwork-based</a:t>
            </a:r>
            <a:r>
              <a:rPr lang="en-US" sz="2400" b="0" i="0" u="none" strike="noStrike" baseline="0" dirty="0">
                <a:solidFill>
                  <a:schemeClr val="tx1"/>
                </a:solidFill>
                <a:latin typeface="Calibri" panose="020F0502020204030204" pitchFamily="34" charset="0"/>
              </a:rPr>
              <a:t> testing services</a:t>
            </a:r>
          </a:p>
          <a:p>
            <a:pPr marL="457200" indent="-457200" algn="l">
              <a:lnSpc>
                <a:spcPct val="100000"/>
              </a:lnSpc>
              <a:spcBef>
                <a:spcPts val="600"/>
              </a:spcBef>
              <a:spcAft>
                <a:spcPts val="600"/>
              </a:spcAft>
              <a:buFont typeface="Arial" panose="020B0604020202020204" pitchFamily="34" charset="0"/>
              <a:buChar char="•"/>
            </a:pPr>
            <a:r>
              <a:rPr lang="en-US" sz="2400" dirty="0">
                <a:solidFill>
                  <a:schemeClr val="tx1"/>
                </a:solidFill>
                <a:latin typeface="Calibri" panose="020F0502020204030204" pitchFamily="34" charset="0"/>
              </a:rPr>
              <a:t>This pressure can damage the relationship between the healthcare provider and the client and may cause the client to disengage from ART services</a:t>
            </a:r>
          </a:p>
          <a:p>
            <a:pPr marL="457200" indent="-457200" algn="l">
              <a:lnSpc>
                <a:spcPct val="100000"/>
              </a:lnSpc>
              <a:spcBef>
                <a:spcPts val="600"/>
              </a:spcBef>
              <a:spcAft>
                <a:spcPts val="600"/>
              </a:spcAft>
              <a:buFont typeface="Arial" panose="020B0604020202020204" pitchFamily="34" charset="0"/>
              <a:buChar char="•"/>
            </a:pPr>
            <a:r>
              <a:rPr lang="en-US" sz="2400" b="0" i="0" u="none" strike="noStrike" baseline="0" dirty="0">
                <a:solidFill>
                  <a:schemeClr val="tx1"/>
                </a:solidFill>
                <a:latin typeface="Calibri" panose="020F0502020204030204" pitchFamily="34" charset="0"/>
              </a:rPr>
              <a:t>Flag sites with unusually high </a:t>
            </a:r>
            <a:r>
              <a:rPr lang="en" b="0" i="0" u="none" strike="noStrike" baseline="0" dirty="0">
                <a:solidFill>
                  <a:schemeClr val="tx1"/>
                </a:solidFill>
                <a:latin typeface="Calibri" panose="020F0502020204030204" pitchFamily="34" charset="0"/>
              </a:rPr>
              <a:t>n</a:t>
            </a:r>
            <a:r>
              <a:rPr lang="en" sz="2400" dirty="0"/>
              <a:t>etwork-based</a:t>
            </a:r>
            <a:r>
              <a:rPr lang="en-US" sz="2400" b="0" i="0" u="none" strike="noStrike" baseline="0" dirty="0">
                <a:solidFill>
                  <a:schemeClr val="tx1"/>
                </a:solidFill>
                <a:latin typeface="Calibri" panose="020F0502020204030204" pitchFamily="34" charset="0"/>
              </a:rPr>
              <a:t> testing acceptance rates (&gt;90%) for a supportive supervision visit to ensure that </a:t>
            </a:r>
            <a:r>
              <a:rPr lang="en" b="0" i="0" u="none" strike="noStrike" baseline="0" dirty="0">
                <a:solidFill>
                  <a:schemeClr val="tx1"/>
                </a:solidFill>
                <a:latin typeface="Calibri" panose="020F0502020204030204" pitchFamily="34" charset="0"/>
              </a:rPr>
              <a:t>n</a:t>
            </a:r>
            <a:r>
              <a:rPr lang="en" sz="2400" dirty="0"/>
              <a:t>etwork-based</a:t>
            </a:r>
            <a:r>
              <a:rPr lang="en-US" sz="2400" b="0" i="0" u="none" strike="noStrike" baseline="0" dirty="0">
                <a:solidFill>
                  <a:schemeClr val="tx1"/>
                </a:solidFill>
                <a:latin typeface="Calibri" panose="020F0502020204030204" pitchFamily="34" charset="0"/>
              </a:rPr>
              <a:t> testing is being offered as a voluntary service</a:t>
            </a:r>
          </a:p>
          <a:p>
            <a:pPr marL="457200" indent="-457200">
              <a:spcBef>
                <a:spcPts val="600"/>
              </a:spcBef>
              <a:buFont typeface="Arial" panose="020B0604020202020204" pitchFamily="34" charset="0"/>
              <a:buChar char="•"/>
            </a:pPr>
            <a:r>
              <a:rPr lang="en-US" dirty="0">
                <a:solidFill>
                  <a:schemeClr val="tx1"/>
                </a:solidFill>
                <a:latin typeface="Calibri" panose="020F0502020204030204" pitchFamily="34" charset="0"/>
              </a:rPr>
              <a:t>Consider community-led monitoring as another method for ensuring </a:t>
            </a:r>
            <a:r>
              <a:rPr lang="en" dirty="0">
                <a:solidFill>
                  <a:schemeClr val="tx1"/>
                </a:solidFill>
                <a:latin typeface="Calibri" panose="020F0502020204030204" pitchFamily="34" charset="0"/>
              </a:rPr>
              <a:t>n</a:t>
            </a:r>
            <a:r>
              <a:rPr lang="en" sz="2400" dirty="0"/>
              <a:t>etwork-based</a:t>
            </a:r>
            <a:r>
              <a:rPr lang="en-US" dirty="0">
                <a:solidFill>
                  <a:schemeClr val="tx1"/>
                </a:solidFill>
                <a:latin typeface="Calibri" panose="020F0502020204030204" pitchFamily="34" charset="0"/>
              </a:rPr>
              <a:t> testing services remain voluntary</a:t>
            </a:r>
            <a:endParaRPr lang="en-US" b="0" i="0" u="none" strike="noStrike" baseline="0" dirty="0">
              <a:solidFill>
                <a:schemeClr val="tx1"/>
              </a:solidFill>
              <a:latin typeface="Calibri" panose="020F0502020204030204" pitchFamily="34" charset="0"/>
            </a:endParaRPr>
          </a:p>
          <a:p>
            <a:pPr marL="457200" indent="-457200" algn="l">
              <a:lnSpc>
                <a:spcPct val="100000"/>
              </a:lnSpc>
              <a:spcBef>
                <a:spcPts val="600"/>
              </a:spcBef>
              <a:spcAft>
                <a:spcPts val="600"/>
              </a:spcAft>
              <a:buFont typeface="Arial" panose="020B0604020202020204" pitchFamily="34" charset="0"/>
              <a:buChar char="•"/>
            </a:pPr>
            <a:r>
              <a:rPr lang="en-US" sz="2400" dirty="0">
                <a:solidFill>
                  <a:schemeClr val="tx1"/>
                </a:solidFill>
                <a:latin typeface="Calibri" panose="020F0502020204030204" pitchFamily="34" charset="0"/>
              </a:rPr>
              <a:t>Take any corrective actions needed</a:t>
            </a:r>
            <a:endParaRPr lang="en-US" sz="2400" b="0" i="0" u="none" strike="noStrike" baseline="0" dirty="0">
              <a:solidFill>
                <a:schemeClr val="tx1"/>
              </a:solidFill>
              <a:latin typeface="Calibri" panose="020F0502020204030204" pitchFamily="34" charset="0"/>
            </a:endParaRPr>
          </a:p>
          <a:p>
            <a:endParaRPr lang="en-US" dirty="0"/>
          </a:p>
        </p:txBody>
      </p:sp>
      <p:pic>
        <p:nvPicPr>
          <p:cNvPr id="5" name="Picture 4">
            <a:extLst>
              <a:ext uri="{FF2B5EF4-FFF2-40B4-BE49-F238E27FC236}">
                <a16:creationId xmlns:a16="http://schemas.microsoft.com/office/drawing/2014/main" id="{8DD7C9A1-344E-68A7-1B92-368C6BC07185}"/>
              </a:ext>
            </a:extLst>
          </p:cNvPr>
          <p:cNvPicPr>
            <a:picLocks noChangeAspect="1"/>
          </p:cNvPicPr>
          <p:nvPr/>
        </p:nvPicPr>
        <p:blipFill>
          <a:blip r:embed="rId3"/>
          <a:stretch>
            <a:fillRect/>
          </a:stretch>
        </p:blipFill>
        <p:spPr>
          <a:xfrm>
            <a:off x="7487322" y="4445116"/>
            <a:ext cx="3736489" cy="1868245"/>
          </a:xfrm>
          <a:prstGeom prst="rect">
            <a:avLst/>
          </a:prstGeom>
          <a:ln>
            <a:solidFill>
              <a:schemeClr val="tx1"/>
            </a:solidFill>
          </a:ln>
        </p:spPr>
      </p:pic>
    </p:spTree>
    <p:extLst>
      <p:ext uri="{BB962C8B-B14F-4D97-AF65-F5344CB8AC3E}">
        <p14:creationId xmlns:p14="http://schemas.microsoft.com/office/powerpoint/2010/main" val="22028025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879B68-C642-18B5-AF06-D30189EA056E}"/>
              </a:ext>
            </a:extLst>
          </p:cNvPr>
          <p:cNvSpPr>
            <a:spLocks noGrp="1"/>
          </p:cNvSpPr>
          <p:nvPr>
            <p:ph type="body" sz="quarter" idx="13"/>
          </p:nvPr>
        </p:nvSpPr>
        <p:spPr>
          <a:xfrm>
            <a:off x="229188" y="103701"/>
            <a:ext cx="11690843" cy="689420"/>
          </a:xfrm>
        </p:spPr>
        <p:txBody>
          <a:bodyPr vert="horz" lIns="0" tIns="0" rIns="0" bIns="0" rtlCol="0" anchor="t">
            <a:spAutoFit/>
          </a:bodyPr>
          <a:lstStyle/>
          <a:p>
            <a:pPr>
              <a:lnSpc>
                <a:spcPct val="80000"/>
              </a:lnSpc>
            </a:pPr>
            <a:r>
              <a:rPr lang="en-US" sz="2800" b="1" dirty="0">
                <a:latin typeface="Arial"/>
                <a:cs typeface="Arial"/>
              </a:rPr>
              <a:t>Which staff are responsible for monitoring adverse events associated with network-based testing services?</a:t>
            </a:r>
            <a:endParaRPr lang="en-US" sz="2800" dirty="0"/>
          </a:p>
        </p:txBody>
      </p:sp>
      <p:sp>
        <p:nvSpPr>
          <p:cNvPr id="3" name="Text Placeholder 2">
            <a:extLst>
              <a:ext uri="{FF2B5EF4-FFF2-40B4-BE49-F238E27FC236}">
                <a16:creationId xmlns:a16="http://schemas.microsoft.com/office/drawing/2014/main" id="{6210884E-EDC3-3E9E-4B45-9A40E9B0CFC4}"/>
              </a:ext>
            </a:extLst>
          </p:cNvPr>
          <p:cNvSpPr>
            <a:spLocks noGrp="1"/>
          </p:cNvSpPr>
          <p:nvPr>
            <p:ph type="body" sz="quarter" idx="14"/>
          </p:nvPr>
        </p:nvSpPr>
        <p:spPr>
          <a:xfrm>
            <a:off x="1065007" y="1430582"/>
            <a:ext cx="9972340" cy="1738938"/>
          </a:xfrm>
        </p:spPr>
        <p:txBody>
          <a:bodyPr vert="horz" lIns="0" tIns="0" rIns="0" bIns="0" rtlCol="0" anchor="t">
            <a:spAutoFit/>
          </a:bodyPr>
          <a:lstStyle/>
          <a:p>
            <a:r>
              <a:rPr lang="en-US" sz="2800" b="1" i="0" u="none" strike="noStrike" baseline="0" dirty="0">
                <a:ea typeface="Calibri"/>
                <a:cs typeface="Calibri"/>
              </a:rPr>
              <a:t>All </a:t>
            </a:r>
            <a:r>
              <a:rPr lang="en-US" sz="2800" b="1" dirty="0">
                <a:ea typeface="Calibri"/>
                <a:cs typeface="Calibri"/>
              </a:rPr>
              <a:t>staff</a:t>
            </a:r>
            <a:r>
              <a:rPr lang="en-US" sz="2800" b="1" i="0" u="none" strike="noStrike" baseline="0" dirty="0">
                <a:ea typeface="Calibri"/>
                <a:cs typeface="Calibri"/>
              </a:rPr>
              <a:t> </a:t>
            </a:r>
            <a:r>
              <a:rPr lang="en-US" sz="2800" b="0" i="0" u="none" strike="noStrike" baseline="0" dirty="0">
                <a:ea typeface="Calibri"/>
                <a:cs typeface="Calibri"/>
              </a:rPr>
              <a:t>who are involved in </a:t>
            </a:r>
            <a:r>
              <a:rPr lang="en-US" sz="2800" dirty="0">
                <a:ea typeface="Calibri"/>
                <a:cs typeface="Calibri"/>
              </a:rPr>
              <a:t>providing</a:t>
            </a:r>
            <a:r>
              <a:rPr lang="en-US" sz="2800" b="0" i="0" u="none" strike="noStrike" baseline="0" dirty="0">
                <a:ea typeface="Calibri"/>
                <a:cs typeface="Calibri"/>
              </a:rPr>
              <a:t> network-based</a:t>
            </a:r>
            <a:r>
              <a:rPr lang="en-US" sz="2800" dirty="0">
                <a:ea typeface="Calibri"/>
                <a:cs typeface="Calibri"/>
              </a:rPr>
              <a:t> testing services </a:t>
            </a:r>
            <a:r>
              <a:rPr lang="en-US" sz="2800" b="0" i="0" u="none" strike="noStrike" baseline="0" dirty="0">
                <a:ea typeface="Calibri"/>
                <a:cs typeface="Calibri"/>
              </a:rPr>
              <a:t>are responsible for monitoring and responding to any adverse events associated with network-based</a:t>
            </a:r>
            <a:r>
              <a:rPr lang="en-US" sz="2800" dirty="0">
                <a:ea typeface="Calibri"/>
                <a:cs typeface="Calibri"/>
              </a:rPr>
              <a:t> testing services</a:t>
            </a:r>
            <a:endParaRPr lang="en-US" sz="2800" dirty="0"/>
          </a:p>
          <a:p>
            <a:endParaRPr lang="en-US" dirty="0"/>
          </a:p>
        </p:txBody>
      </p:sp>
      <p:pic>
        <p:nvPicPr>
          <p:cNvPr id="5" name="Picture 4" descr="Free Staff Cliparts, Download Free Staff Cliparts png images, Free ClipArts  on Clipart Library">
            <a:extLst>
              <a:ext uri="{FF2B5EF4-FFF2-40B4-BE49-F238E27FC236}">
                <a16:creationId xmlns:a16="http://schemas.microsoft.com/office/drawing/2014/main" id="{12F126A6-5948-FFDD-6EFD-C9F21739BF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173" y="3169520"/>
            <a:ext cx="5583885" cy="249280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6112EA7-87FE-74DE-C62E-793487C96D9D}"/>
              </a:ext>
            </a:extLst>
          </p:cNvPr>
          <p:cNvPicPr>
            <a:picLocks noChangeAspect="1"/>
          </p:cNvPicPr>
          <p:nvPr/>
        </p:nvPicPr>
        <p:blipFill>
          <a:blip r:embed="rId4"/>
          <a:stretch>
            <a:fillRect/>
          </a:stretch>
        </p:blipFill>
        <p:spPr>
          <a:xfrm>
            <a:off x="7175966" y="3344360"/>
            <a:ext cx="2143125" cy="2143125"/>
          </a:xfrm>
          <a:prstGeom prst="rect">
            <a:avLst/>
          </a:prstGeom>
        </p:spPr>
      </p:pic>
    </p:spTree>
    <p:extLst>
      <p:ext uri="{BB962C8B-B14F-4D97-AF65-F5344CB8AC3E}">
        <p14:creationId xmlns:p14="http://schemas.microsoft.com/office/powerpoint/2010/main" val="37213974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84A512-1D52-82DE-4D7E-DFF09EB898B7}"/>
              </a:ext>
            </a:extLst>
          </p:cNvPr>
          <p:cNvSpPr>
            <a:spLocks noGrp="1"/>
          </p:cNvSpPr>
          <p:nvPr>
            <p:ph type="body" sz="quarter" idx="13"/>
          </p:nvPr>
        </p:nvSpPr>
        <p:spPr>
          <a:xfrm>
            <a:off x="229188" y="103701"/>
            <a:ext cx="11690843" cy="430887"/>
          </a:xfrm>
        </p:spPr>
        <p:txBody>
          <a:bodyPr vert="horz" lIns="0" tIns="0" rIns="0" bIns="0" rtlCol="0" anchor="t">
            <a:spAutoFit/>
          </a:bodyPr>
          <a:lstStyle/>
          <a:p>
            <a:r>
              <a:rPr lang="en" sz="2800" b="1" dirty="0">
                <a:solidFill>
                  <a:schemeClr val="lt1"/>
                </a:solidFill>
                <a:latin typeface="Arial"/>
                <a:cs typeface="Arial"/>
              </a:rPr>
              <a:t>What are the components of an adverse event monitoring  system?</a:t>
            </a:r>
            <a:endParaRPr lang="en-US" sz="2800" b="1" dirty="0">
              <a:solidFill>
                <a:schemeClr val="lt1"/>
              </a:solidFill>
              <a:latin typeface="Arial"/>
              <a:cs typeface="Arial"/>
            </a:endParaRPr>
          </a:p>
        </p:txBody>
      </p:sp>
      <p:sp>
        <p:nvSpPr>
          <p:cNvPr id="3" name="Text Placeholder 2">
            <a:extLst>
              <a:ext uri="{FF2B5EF4-FFF2-40B4-BE49-F238E27FC236}">
                <a16:creationId xmlns:a16="http://schemas.microsoft.com/office/drawing/2014/main" id="{E1E37884-7FFA-B1F7-810A-21ECC4A17061}"/>
              </a:ext>
            </a:extLst>
          </p:cNvPr>
          <p:cNvSpPr>
            <a:spLocks noGrp="1"/>
          </p:cNvSpPr>
          <p:nvPr>
            <p:ph type="body" sz="quarter" idx="14"/>
          </p:nvPr>
        </p:nvSpPr>
        <p:spPr>
          <a:xfrm>
            <a:off x="334701" y="1075579"/>
            <a:ext cx="8163839" cy="4441729"/>
          </a:xfrm>
        </p:spPr>
        <p:txBody>
          <a:bodyPr vert="horz" lIns="0" tIns="0" rIns="0" bIns="0" rtlCol="0" anchor="t">
            <a:spAutoFit/>
          </a:bodyPr>
          <a:lstStyle/>
          <a:p>
            <a:pPr marL="194310">
              <a:lnSpc>
                <a:spcPct val="114000"/>
              </a:lnSpc>
              <a:spcBef>
                <a:spcPts val="600"/>
              </a:spcBef>
              <a:buClr>
                <a:schemeClr val="dk1"/>
              </a:buClr>
              <a:buSzPts val="1300"/>
            </a:pPr>
            <a:r>
              <a:rPr lang="en-US" sz="2200" dirty="0">
                <a:solidFill>
                  <a:schemeClr val="dk1"/>
                </a:solidFill>
              </a:rPr>
              <a:t>Guiding principles for adverse event monitoring</a:t>
            </a:r>
          </a:p>
          <a:p>
            <a:pPr marL="608965" indent="-414655">
              <a:lnSpc>
                <a:spcPct val="114000"/>
              </a:lnSpc>
              <a:spcBef>
                <a:spcPts val="600"/>
              </a:spcBef>
              <a:buClr>
                <a:schemeClr val="dk1"/>
              </a:buClr>
              <a:buSzPts val="1300"/>
              <a:buFont typeface="Arial" panose="020B0604020202020204" pitchFamily="34" charset="0"/>
              <a:buChar char="•"/>
            </a:pPr>
            <a:r>
              <a:rPr lang="en-US" sz="2200" dirty="0">
                <a:solidFill>
                  <a:schemeClr val="dk1"/>
                </a:solidFill>
              </a:rPr>
              <a:t>There is no such thing as zero risk. Even if implementation of network-based testing services follows all minimum standards and procedures, there will always be the potential for adverse events.</a:t>
            </a:r>
            <a:endParaRPr lang="en-US" sz="2200" dirty="0">
              <a:solidFill>
                <a:schemeClr val="dk1"/>
              </a:solidFill>
              <a:cs typeface="Calibri"/>
            </a:endParaRPr>
          </a:p>
          <a:p>
            <a:pPr marL="608965" indent="-414655">
              <a:lnSpc>
                <a:spcPct val="114000"/>
              </a:lnSpc>
              <a:spcBef>
                <a:spcPts val="600"/>
              </a:spcBef>
              <a:buClr>
                <a:schemeClr val="dk1"/>
              </a:buClr>
              <a:buSzPts val="1300"/>
              <a:buFont typeface="Arial" panose="020B0604020202020204" pitchFamily="34" charset="0"/>
              <a:buChar char="•"/>
            </a:pPr>
            <a:r>
              <a:rPr lang="en-US" sz="2200" dirty="0">
                <a:solidFill>
                  <a:schemeClr val="dk1"/>
                </a:solidFill>
              </a:rPr>
              <a:t>AE monitoring systems should be led at the country level.</a:t>
            </a:r>
            <a:endParaRPr lang="en-US" sz="2200" dirty="0">
              <a:solidFill>
                <a:schemeClr val="dk1"/>
              </a:solidFill>
              <a:cs typeface="Calibri"/>
            </a:endParaRPr>
          </a:p>
          <a:p>
            <a:pPr marL="608965" indent="-414655">
              <a:lnSpc>
                <a:spcPct val="114000"/>
              </a:lnSpc>
              <a:spcBef>
                <a:spcPts val="600"/>
              </a:spcBef>
              <a:buClr>
                <a:schemeClr val="dk1"/>
              </a:buClr>
              <a:buSzPts val="1300"/>
              <a:buFont typeface="Arial" panose="020B0604020202020204" pitchFamily="34" charset="0"/>
              <a:buChar char="•"/>
            </a:pPr>
            <a:r>
              <a:rPr lang="en-US" sz="2200" dirty="0">
                <a:solidFill>
                  <a:schemeClr val="dk1"/>
                </a:solidFill>
              </a:rPr>
              <a:t>Whenever possible, adverse event monitoring and reporting for network-based testing services should be embedded into existing systems.</a:t>
            </a:r>
            <a:endParaRPr lang="en-US" sz="2200" dirty="0">
              <a:solidFill>
                <a:schemeClr val="dk1"/>
              </a:solidFill>
              <a:cs typeface="Calibri"/>
            </a:endParaRPr>
          </a:p>
          <a:p>
            <a:pPr marL="608965" indent="-414655">
              <a:buClr>
                <a:schemeClr val="dk1"/>
              </a:buClr>
              <a:buSzPts val="1300"/>
            </a:pPr>
            <a:endParaRPr lang="en-US" sz="2400" dirty="0">
              <a:solidFill>
                <a:schemeClr val="dk1"/>
              </a:solidFill>
            </a:endParaRPr>
          </a:p>
          <a:p>
            <a:endParaRPr lang="en-US" dirty="0"/>
          </a:p>
        </p:txBody>
      </p:sp>
      <p:pic>
        <p:nvPicPr>
          <p:cNvPr id="4" name="Picture 3">
            <a:extLst>
              <a:ext uri="{FF2B5EF4-FFF2-40B4-BE49-F238E27FC236}">
                <a16:creationId xmlns:a16="http://schemas.microsoft.com/office/drawing/2014/main" id="{4E40C965-A689-1213-6630-E3AD6CB01A6F}"/>
              </a:ext>
            </a:extLst>
          </p:cNvPr>
          <p:cNvPicPr>
            <a:picLocks noChangeAspect="1"/>
          </p:cNvPicPr>
          <p:nvPr/>
        </p:nvPicPr>
        <p:blipFill>
          <a:blip r:embed="rId3"/>
          <a:stretch>
            <a:fillRect/>
          </a:stretch>
        </p:blipFill>
        <p:spPr>
          <a:xfrm>
            <a:off x="8965196" y="2243155"/>
            <a:ext cx="2505075" cy="1828800"/>
          </a:xfrm>
          <a:prstGeom prst="rect">
            <a:avLst/>
          </a:prstGeom>
          <a:ln>
            <a:solidFill>
              <a:schemeClr val="tx1"/>
            </a:solidFill>
          </a:ln>
        </p:spPr>
      </p:pic>
    </p:spTree>
    <p:extLst>
      <p:ext uri="{BB962C8B-B14F-4D97-AF65-F5344CB8AC3E}">
        <p14:creationId xmlns:p14="http://schemas.microsoft.com/office/powerpoint/2010/main" val="1593837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AFBFB8A-B5BC-4F55-819D-2689909CEAFE}"/>
              </a:ext>
            </a:extLst>
          </p:cNvPr>
          <p:cNvSpPr>
            <a:spLocks noGrp="1"/>
          </p:cNvSpPr>
          <p:nvPr>
            <p:ph type="body" sz="quarter" idx="13"/>
          </p:nvPr>
        </p:nvSpPr>
        <p:spPr>
          <a:xfrm>
            <a:off x="316975" y="136525"/>
            <a:ext cx="11690843" cy="492443"/>
          </a:xfrm>
        </p:spPr>
        <p:txBody>
          <a:bodyPr vert="horz" lIns="0" tIns="0" rIns="0" bIns="0" rtlCol="0" anchor="t">
            <a:spAutoFit/>
          </a:bodyPr>
          <a:lstStyle/>
          <a:p>
            <a:r>
              <a:rPr lang="en-US" sz="3200" b="1" dirty="0">
                <a:latin typeface="Arial"/>
                <a:cs typeface="Arial"/>
              </a:rPr>
              <a:t>What is included in an adverse event monitoring system?</a:t>
            </a:r>
          </a:p>
        </p:txBody>
      </p:sp>
      <p:graphicFrame>
        <p:nvGraphicFramePr>
          <p:cNvPr id="9" name="Diagram 8">
            <a:extLst>
              <a:ext uri="{FF2B5EF4-FFF2-40B4-BE49-F238E27FC236}">
                <a16:creationId xmlns:a16="http://schemas.microsoft.com/office/drawing/2014/main" id="{074DCDE4-584D-4B89-95B6-71B1B07469E0}"/>
              </a:ext>
            </a:extLst>
          </p:cNvPr>
          <p:cNvGraphicFramePr/>
          <p:nvPr/>
        </p:nvGraphicFramePr>
        <p:xfrm>
          <a:off x="1908175" y="952500"/>
          <a:ext cx="8508444" cy="56085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5558958"/>
      </p:ext>
    </p:extLst>
  </p:cSld>
  <p:clrMapOvr>
    <a:masterClrMapping/>
  </p:clrMapOvr>
  <mc:AlternateContent xmlns:mc="http://schemas.openxmlformats.org/markup-compatibility/2006" xmlns:p14="http://schemas.microsoft.com/office/powerpoint/2010/main">
    <mc:Choice Requires="p14">
      <p:transition spd="slow" p14:dur="2000" advTm="39236"/>
    </mc:Choice>
    <mc:Fallback xmlns="">
      <p:transition spd="slow" advTm="39236"/>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E25833C-CE92-4E6F-9826-689145A7F2FA}"/>
              </a:ext>
            </a:extLst>
          </p:cNvPr>
          <p:cNvSpPr>
            <a:spLocks noGrp="1"/>
          </p:cNvSpPr>
          <p:nvPr>
            <p:ph type="body" sz="quarter" idx="13"/>
          </p:nvPr>
        </p:nvSpPr>
        <p:spPr/>
        <p:txBody>
          <a:bodyPr vert="horz" lIns="0" tIns="0" rIns="0" bIns="0" rtlCol="0" anchor="t">
            <a:spAutoFit/>
          </a:bodyPr>
          <a:lstStyle/>
          <a:p>
            <a:r>
              <a:rPr lang="en-US" b="1" dirty="0">
                <a:latin typeface="Arial"/>
                <a:cs typeface="Arial"/>
              </a:rPr>
              <a:t>How do we conduct site level monitoring?</a:t>
            </a:r>
          </a:p>
        </p:txBody>
      </p:sp>
      <p:sp>
        <p:nvSpPr>
          <p:cNvPr id="11" name="Content Placeholder 2">
            <a:extLst>
              <a:ext uri="{FF2B5EF4-FFF2-40B4-BE49-F238E27FC236}">
                <a16:creationId xmlns:a16="http://schemas.microsoft.com/office/drawing/2014/main" id="{8F6D6EFC-C05C-4366-B359-A1A5278EA210}"/>
              </a:ext>
            </a:extLst>
          </p:cNvPr>
          <p:cNvSpPr txBox="1">
            <a:spLocks/>
          </p:cNvSpPr>
          <p:nvPr/>
        </p:nvSpPr>
        <p:spPr>
          <a:xfrm>
            <a:off x="465363" y="1003353"/>
            <a:ext cx="11330011" cy="534213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400" dirty="0"/>
              <a:t>Facilities/sites should routinely ask index clients if they experienced any adverse events following participation in network-based testing services</a:t>
            </a:r>
            <a:endParaRPr lang="en-US" sz="2400" dirty="0">
              <a:cs typeface="Calibri"/>
            </a:endParaRPr>
          </a:p>
          <a:p>
            <a:pPr lvl="1">
              <a:lnSpc>
                <a:spcPct val="120000"/>
              </a:lnSpc>
            </a:pPr>
            <a:r>
              <a:rPr lang="en-US" b="1" dirty="0"/>
              <a:t>Suggested question</a:t>
            </a:r>
            <a:r>
              <a:rPr lang="en-US" dirty="0"/>
              <a:t>, “In the time since you participated in network-based testing services, did you experience any harm from your partner, health care provider, or anyone else at this facility [or site] due to your participation in these services? This includes physical, emotional, sexual, or economic harm?”</a:t>
            </a:r>
          </a:p>
          <a:p>
            <a:pPr>
              <a:lnSpc>
                <a:spcPct val="120000"/>
              </a:lnSpc>
            </a:pPr>
            <a:r>
              <a:rPr lang="en-US" sz="2400" dirty="0"/>
              <a:t>This follow up can be done during the client’s next appointment OR through follow-up</a:t>
            </a:r>
            <a:r>
              <a:rPr lang="en-US" sz="2400"/>
              <a:t> call or visit </a:t>
            </a:r>
            <a:r>
              <a:rPr lang="en-US" sz="2400" dirty="0"/>
              <a:t>4-6 weeks after network-based testing services have been offered. </a:t>
            </a:r>
          </a:p>
        </p:txBody>
      </p:sp>
      <p:pic>
        <p:nvPicPr>
          <p:cNvPr id="3" name="Picture 2">
            <a:extLst>
              <a:ext uri="{FF2B5EF4-FFF2-40B4-BE49-F238E27FC236}">
                <a16:creationId xmlns:a16="http://schemas.microsoft.com/office/drawing/2014/main" id="{105EA14E-67CE-180B-1A89-93ADA0618010}"/>
              </a:ext>
            </a:extLst>
          </p:cNvPr>
          <p:cNvPicPr>
            <a:picLocks noChangeAspect="1"/>
          </p:cNvPicPr>
          <p:nvPr/>
        </p:nvPicPr>
        <p:blipFill>
          <a:blip r:embed="rId3"/>
          <a:stretch>
            <a:fillRect/>
          </a:stretch>
        </p:blipFill>
        <p:spPr>
          <a:xfrm>
            <a:off x="6658984" y="4814462"/>
            <a:ext cx="1538677" cy="1622988"/>
          </a:xfrm>
          <a:prstGeom prst="rect">
            <a:avLst/>
          </a:prstGeom>
          <a:ln>
            <a:solidFill>
              <a:schemeClr val="tx1"/>
            </a:solidFill>
          </a:ln>
        </p:spPr>
      </p:pic>
      <p:pic>
        <p:nvPicPr>
          <p:cNvPr id="5" name="Picture 4">
            <a:extLst>
              <a:ext uri="{FF2B5EF4-FFF2-40B4-BE49-F238E27FC236}">
                <a16:creationId xmlns:a16="http://schemas.microsoft.com/office/drawing/2014/main" id="{71232A13-5410-9FC3-0FB9-B3A2B58CFADC}"/>
              </a:ext>
            </a:extLst>
          </p:cNvPr>
          <p:cNvPicPr>
            <a:picLocks noChangeAspect="1"/>
          </p:cNvPicPr>
          <p:nvPr/>
        </p:nvPicPr>
        <p:blipFill>
          <a:blip r:embed="rId4"/>
          <a:stretch>
            <a:fillRect/>
          </a:stretch>
        </p:blipFill>
        <p:spPr>
          <a:xfrm>
            <a:off x="2398955" y="4814462"/>
            <a:ext cx="2003672" cy="1541888"/>
          </a:xfrm>
          <a:prstGeom prst="rect">
            <a:avLst/>
          </a:prstGeom>
          <a:ln>
            <a:solidFill>
              <a:schemeClr val="tx1"/>
            </a:solidFill>
          </a:ln>
        </p:spPr>
      </p:pic>
    </p:spTree>
    <p:extLst>
      <p:ext uri="{BB962C8B-B14F-4D97-AF65-F5344CB8AC3E}">
        <p14:creationId xmlns:p14="http://schemas.microsoft.com/office/powerpoint/2010/main" val="3829015303"/>
      </p:ext>
    </p:extLst>
  </p:cSld>
  <p:clrMapOvr>
    <a:masterClrMapping/>
  </p:clrMapOvr>
  <mc:AlternateContent xmlns:mc="http://schemas.openxmlformats.org/markup-compatibility/2006" xmlns:p14="http://schemas.microsoft.com/office/powerpoint/2010/main">
    <mc:Choice Requires="p14">
      <p:transition spd="slow" p14:dur="2000" advTm="95569"/>
    </mc:Choice>
    <mc:Fallback xmlns="">
      <p:transition spd="slow" advTm="95569"/>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8ABA099-365D-46C0-8DE7-32D2C4CCB40A}"/>
              </a:ext>
            </a:extLst>
          </p:cNvPr>
          <p:cNvSpPr txBox="1"/>
          <p:nvPr/>
        </p:nvSpPr>
        <p:spPr>
          <a:xfrm>
            <a:off x="3416486" y="876318"/>
            <a:ext cx="5509526" cy="707886"/>
          </a:xfrm>
          <a:prstGeom prst="rect">
            <a:avLst/>
          </a:prstGeom>
          <a:solidFill>
            <a:srgbClr val="FFC000"/>
          </a:solidFill>
          <a:ln w="28575">
            <a:solidFill>
              <a:srgbClr val="292929"/>
            </a:solidFill>
          </a:ln>
        </p:spPr>
        <p:txBody>
          <a:bodyPr wrap="square" lIns="91440" tIns="45720" rIns="91440" bIns="45720" rtlCol="0" anchor="t">
            <a:spAutoFit/>
          </a:bodyPr>
          <a:lstStyle/>
          <a:p>
            <a:pPr algn="ctr" defTabSz="914400" eaLnBrk="0" fontAlgn="base" hangingPunct="0">
              <a:spcBef>
                <a:spcPct val="0"/>
              </a:spcBef>
              <a:spcAft>
                <a:spcPct val="0"/>
              </a:spcAft>
            </a:pPr>
            <a:r>
              <a:rPr lang="en-US" sz="2000" b="1" dirty="0">
                <a:solidFill>
                  <a:srgbClr val="292929"/>
                </a:solidFill>
                <a:latin typeface="Calibri"/>
                <a:ea typeface="Calibri"/>
                <a:cs typeface="Calibri"/>
              </a:rPr>
              <a:t>NBT register has an IPV Risk assessment section for each named contact</a:t>
            </a:r>
          </a:p>
        </p:txBody>
      </p:sp>
      <p:sp>
        <p:nvSpPr>
          <p:cNvPr id="4" name="TextBox 3">
            <a:extLst>
              <a:ext uri="{FF2B5EF4-FFF2-40B4-BE49-F238E27FC236}">
                <a16:creationId xmlns:a16="http://schemas.microsoft.com/office/drawing/2014/main" id="{DC6C9865-A05E-4C25-BA5A-1C14FE6327E4}"/>
              </a:ext>
            </a:extLst>
          </p:cNvPr>
          <p:cNvSpPr txBox="1"/>
          <p:nvPr/>
        </p:nvSpPr>
        <p:spPr>
          <a:xfrm>
            <a:off x="747572" y="5314449"/>
            <a:ext cx="7473315" cy="750304"/>
          </a:xfrm>
          <a:prstGeom prst="rect">
            <a:avLst/>
          </a:prstGeom>
          <a:noFill/>
        </p:spPr>
        <p:txBody>
          <a:bodyPr wrap="square" rtlCol="0">
            <a:spAutoFit/>
          </a:bodyPr>
          <a:lstStyle/>
          <a:p>
            <a:endParaRPr lang="en-US"/>
          </a:p>
        </p:txBody>
      </p:sp>
      <p:sp>
        <p:nvSpPr>
          <p:cNvPr id="16" name="TextBox 15">
            <a:extLst>
              <a:ext uri="{FF2B5EF4-FFF2-40B4-BE49-F238E27FC236}">
                <a16:creationId xmlns:a16="http://schemas.microsoft.com/office/drawing/2014/main" id="{B6B255F4-3B90-4D07-8129-7143A47F1B9F}"/>
              </a:ext>
            </a:extLst>
          </p:cNvPr>
          <p:cNvSpPr txBox="1"/>
          <p:nvPr/>
        </p:nvSpPr>
        <p:spPr>
          <a:xfrm>
            <a:off x="1247887" y="5375208"/>
            <a:ext cx="10063861" cy="707886"/>
          </a:xfrm>
          <a:prstGeom prst="rect">
            <a:avLst/>
          </a:prstGeom>
          <a:solidFill>
            <a:srgbClr val="FFC000"/>
          </a:solidFill>
          <a:ln w="28575">
            <a:solidFill>
              <a:srgbClr val="292929"/>
            </a:solidFill>
          </a:ln>
        </p:spPr>
        <p:txBody>
          <a:bodyPr wrap="square" lIns="91440" tIns="45720" rIns="91440" bIns="45720" rtlCol="0" anchor="t">
            <a:spAutoFit/>
          </a:bodyPr>
          <a:lstStyle/>
          <a:p>
            <a:pPr algn="ctr" defTabSz="914400" eaLnBrk="0" fontAlgn="base" hangingPunct="0">
              <a:spcBef>
                <a:spcPct val="0"/>
              </a:spcBef>
              <a:spcAft>
                <a:spcPct val="0"/>
              </a:spcAft>
            </a:pPr>
            <a:r>
              <a:rPr lang="en-US" sz="2000" b="1" dirty="0">
                <a:solidFill>
                  <a:srgbClr val="292929"/>
                </a:solidFill>
                <a:latin typeface="Calibri"/>
                <a:ea typeface="Calibri"/>
                <a:cs typeface="Calibri"/>
              </a:rPr>
              <a:t>Information is used to track number of contacts with IPV risk concerns and number and type of adverse events associated with NBT services  </a:t>
            </a:r>
          </a:p>
        </p:txBody>
      </p:sp>
      <p:sp>
        <p:nvSpPr>
          <p:cNvPr id="2" name="Text Placeholder 1">
            <a:extLst>
              <a:ext uri="{FF2B5EF4-FFF2-40B4-BE49-F238E27FC236}">
                <a16:creationId xmlns:a16="http://schemas.microsoft.com/office/drawing/2014/main" id="{62ED153A-7897-3E2A-CD19-C59FB19B4922}"/>
              </a:ext>
            </a:extLst>
          </p:cNvPr>
          <p:cNvSpPr>
            <a:spLocks noGrp="1"/>
          </p:cNvSpPr>
          <p:nvPr>
            <p:ph type="body" sz="quarter" idx="13"/>
          </p:nvPr>
        </p:nvSpPr>
        <p:spPr>
          <a:xfrm>
            <a:off x="325828" y="213145"/>
            <a:ext cx="11690843" cy="430887"/>
          </a:xfrm>
        </p:spPr>
        <p:txBody>
          <a:bodyPr vert="horz" lIns="0" tIns="0" rIns="0" bIns="0" rtlCol="0" anchor="t">
            <a:spAutoFit/>
          </a:bodyPr>
          <a:lstStyle/>
          <a:p>
            <a:r>
              <a:rPr lang="en-US" sz="2800" b="1" dirty="0">
                <a:latin typeface="Arial"/>
                <a:cs typeface="Arial"/>
              </a:rPr>
              <a:t>Example from Uganda: monitoring AEs in the NBT register</a:t>
            </a:r>
          </a:p>
        </p:txBody>
      </p:sp>
      <p:pic>
        <p:nvPicPr>
          <p:cNvPr id="7" name="Picture 6">
            <a:extLst>
              <a:ext uri="{FF2B5EF4-FFF2-40B4-BE49-F238E27FC236}">
                <a16:creationId xmlns:a16="http://schemas.microsoft.com/office/drawing/2014/main" id="{93C10B97-E74F-4CC1-A944-F991B4C9CD3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5586"/>
          <a:stretch/>
        </p:blipFill>
        <p:spPr>
          <a:xfrm>
            <a:off x="229188" y="1979725"/>
            <a:ext cx="11511049" cy="3294071"/>
          </a:xfrm>
          <a:prstGeom prst="rect">
            <a:avLst/>
          </a:prstGeom>
        </p:spPr>
      </p:pic>
      <p:sp>
        <p:nvSpPr>
          <p:cNvPr id="3" name="Rectangle 2">
            <a:extLst>
              <a:ext uri="{FF2B5EF4-FFF2-40B4-BE49-F238E27FC236}">
                <a16:creationId xmlns:a16="http://schemas.microsoft.com/office/drawing/2014/main" id="{BAE9999A-6164-4621-BFBD-86D6D07F0F70}"/>
              </a:ext>
            </a:extLst>
          </p:cNvPr>
          <p:cNvSpPr/>
          <p:nvPr/>
        </p:nvSpPr>
        <p:spPr>
          <a:xfrm>
            <a:off x="5797052" y="1979725"/>
            <a:ext cx="694995" cy="17121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84AF155A-AA5B-DFEC-01EA-37236DA30F1C}"/>
              </a:ext>
            </a:extLst>
          </p:cNvPr>
          <p:cNvCxnSpPr/>
          <p:nvPr/>
        </p:nvCxnSpPr>
        <p:spPr>
          <a:xfrm>
            <a:off x="6096000" y="1570536"/>
            <a:ext cx="0" cy="40918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6553849"/>
      </p:ext>
    </p:extLst>
  </p:cSld>
  <p:clrMapOvr>
    <a:masterClrMapping/>
  </p:clrMapOvr>
  <mc:AlternateContent xmlns:mc="http://schemas.openxmlformats.org/markup-compatibility/2006" xmlns:p14="http://schemas.microsoft.com/office/powerpoint/2010/main">
    <mc:Choice Requires="p14">
      <p:transition spd="slow" p14:dur="2000" advTm="75317"/>
    </mc:Choice>
    <mc:Fallback xmlns="">
      <p:transition spd="slow" advTm="75317"/>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54F8968-18FD-4474-BAC8-412AB3E3CAC3}"/>
              </a:ext>
            </a:extLst>
          </p:cNvPr>
          <p:cNvSpPr>
            <a:spLocks noGrp="1"/>
          </p:cNvSpPr>
          <p:nvPr>
            <p:ph type="body" sz="quarter" idx="13"/>
          </p:nvPr>
        </p:nvSpPr>
        <p:spPr/>
        <p:txBody>
          <a:bodyPr vert="horz" lIns="0" tIns="0" rIns="0" bIns="0" rtlCol="0" anchor="t">
            <a:spAutoFit/>
          </a:bodyPr>
          <a:lstStyle/>
          <a:p>
            <a:r>
              <a:rPr lang="en-US" b="1" dirty="0">
                <a:latin typeface="Arial"/>
                <a:cs typeface="Arial"/>
              </a:rPr>
              <a:t>Establish mechanisms for client feedback</a:t>
            </a:r>
          </a:p>
        </p:txBody>
      </p:sp>
      <p:sp>
        <p:nvSpPr>
          <p:cNvPr id="11" name="Content Placeholder 2">
            <a:extLst>
              <a:ext uri="{FF2B5EF4-FFF2-40B4-BE49-F238E27FC236}">
                <a16:creationId xmlns:a16="http://schemas.microsoft.com/office/drawing/2014/main" id="{DF556F06-7804-444C-9A17-76A64446F13B}"/>
              </a:ext>
            </a:extLst>
          </p:cNvPr>
          <p:cNvSpPr txBox="1">
            <a:spLocks/>
          </p:cNvSpPr>
          <p:nvPr/>
        </p:nvSpPr>
        <p:spPr>
          <a:xfrm>
            <a:off x="309582" y="990600"/>
            <a:ext cx="6337180" cy="449015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4000"/>
              </a:lnSpc>
              <a:spcBef>
                <a:spcPts val="300"/>
              </a:spcBef>
              <a:spcAft>
                <a:spcPts val="300"/>
              </a:spcAft>
            </a:pPr>
            <a:r>
              <a:rPr lang="en-US" sz="2400" dirty="0"/>
              <a:t>Clients should be provided multiple pathways for issuing concerns or complaints regarding network-based testing, including:</a:t>
            </a:r>
          </a:p>
          <a:p>
            <a:pPr lvl="1">
              <a:lnSpc>
                <a:spcPct val="114000"/>
              </a:lnSpc>
              <a:spcBef>
                <a:spcPts val="300"/>
              </a:spcBef>
              <a:spcAft>
                <a:spcPts val="300"/>
              </a:spcAft>
            </a:pPr>
            <a:r>
              <a:rPr lang="en-US" dirty="0"/>
              <a:t>Suggestion boxes within health facilities</a:t>
            </a:r>
          </a:p>
          <a:p>
            <a:pPr lvl="1">
              <a:lnSpc>
                <a:spcPct val="114000"/>
              </a:lnSpc>
              <a:spcBef>
                <a:spcPts val="300"/>
              </a:spcBef>
              <a:spcAft>
                <a:spcPts val="300"/>
              </a:spcAft>
            </a:pPr>
            <a:r>
              <a:rPr lang="en-US" dirty="0"/>
              <a:t>Hotlines</a:t>
            </a:r>
          </a:p>
          <a:p>
            <a:pPr lvl="1">
              <a:lnSpc>
                <a:spcPct val="114000"/>
              </a:lnSpc>
              <a:spcBef>
                <a:spcPts val="300"/>
              </a:spcBef>
              <a:spcAft>
                <a:spcPts val="300"/>
              </a:spcAft>
            </a:pPr>
            <a:r>
              <a:rPr lang="en-US" dirty="0"/>
              <a:t>Online submissions through websites/apps</a:t>
            </a:r>
          </a:p>
          <a:p>
            <a:pPr lvl="1">
              <a:lnSpc>
                <a:spcPct val="114000"/>
              </a:lnSpc>
              <a:spcBef>
                <a:spcPts val="300"/>
              </a:spcBef>
              <a:spcAft>
                <a:spcPts val="300"/>
              </a:spcAft>
            </a:pPr>
            <a:r>
              <a:rPr lang="en-US" dirty="0"/>
              <a:t>Client surveys</a:t>
            </a:r>
          </a:p>
          <a:p>
            <a:pPr lvl="1">
              <a:lnSpc>
                <a:spcPct val="114000"/>
              </a:lnSpc>
              <a:spcBef>
                <a:spcPts val="300"/>
              </a:spcBef>
              <a:spcAft>
                <a:spcPts val="300"/>
              </a:spcAft>
            </a:pPr>
            <a:r>
              <a:rPr lang="en-US" dirty="0">
                <a:cs typeface="Calibri" panose="020F0502020204030204"/>
              </a:rPr>
              <a:t>Verbal reports for illiterate clients</a:t>
            </a:r>
          </a:p>
          <a:p>
            <a:pPr>
              <a:lnSpc>
                <a:spcPct val="114000"/>
              </a:lnSpc>
              <a:spcBef>
                <a:spcPts val="300"/>
              </a:spcBef>
              <a:spcAft>
                <a:spcPts val="300"/>
              </a:spcAft>
            </a:pPr>
            <a:r>
              <a:rPr lang="en-US" sz="2400" dirty="0"/>
              <a:t>Providers should also be able to use the anonymous options provided to clients. </a:t>
            </a:r>
            <a:endParaRPr lang="en-US" sz="2400" dirty="0">
              <a:cs typeface="Calibri" panose="020F0502020204030204"/>
            </a:endParaRPr>
          </a:p>
        </p:txBody>
      </p:sp>
      <p:pic>
        <p:nvPicPr>
          <p:cNvPr id="5" name="Picture 4">
            <a:extLst>
              <a:ext uri="{FF2B5EF4-FFF2-40B4-BE49-F238E27FC236}">
                <a16:creationId xmlns:a16="http://schemas.microsoft.com/office/drawing/2014/main" id="{03A890FF-4E75-911E-6273-FBF445423FD0}"/>
              </a:ext>
            </a:extLst>
          </p:cNvPr>
          <p:cNvPicPr>
            <a:picLocks noChangeAspect="1"/>
          </p:cNvPicPr>
          <p:nvPr/>
        </p:nvPicPr>
        <p:blipFill>
          <a:blip r:embed="rId3"/>
          <a:stretch>
            <a:fillRect/>
          </a:stretch>
        </p:blipFill>
        <p:spPr>
          <a:xfrm>
            <a:off x="6858095" y="890392"/>
            <a:ext cx="4757707" cy="5772462"/>
          </a:xfrm>
          <a:prstGeom prst="rect">
            <a:avLst/>
          </a:prstGeom>
          <a:ln>
            <a:solidFill>
              <a:schemeClr val="tx1"/>
            </a:solidFill>
          </a:ln>
        </p:spPr>
      </p:pic>
    </p:spTree>
    <p:extLst>
      <p:ext uri="{BB962C8B-B14F-4D97-AF65-F5344CB8AC3E}">
        <p14:creationId xmlns:p14="http://schemas.microsoft.com/office/powerpoint/2010/main" val="2701178124"/>
      </p:ext>
    </p:extLst>
  </p:cSld>
  <p:clrMapOvr>
    <a:masterClrMapping/>
  </p:clrMapOvr>
  <mc:AlternateContent xmlns:mc="http://schemas.openxmlformats.org/markup-compatibility/2006" xmlns:p14="http://schemas.microsoft.com/office/powerpoint/2010/main">
    <mc:Choice Requires="p14">
      <p:transition spd="slow" p14:dur="2000" advTm="49774"/>
    </mc:Choice>
    <mc:Fallback xmlns="">
      <p:transition spd="slow" advTm="49774"/>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A89078-0385-4F91-04EF-3B60E545E532}"/>
              </a:ext>
            </a:extLst>
          </p:cNvPr>
          <p:cNvSpPr>
            <a:spLocks noGrp="1"/>
          </p:cNvSpPr>
          <p:nvPr>
            <p:ph type="body" sz="quarter" idx="13"/>
          </p:nvPr>
        </p:nvSpPr>
        <p:spPr/>
        <p:txBody>
          <a:bodyPr vert="horz" lIns="0" tIns="0" rIns="0" bIns="0" rtlCol="0" anchor="t">
            <a:spAutoFit/>
          </a:bodyPr>
          <a:lstStyle/>
          <a:p>
            <a:r>
              <a:rPr lang="en-US" dirty="0">
                <a:latin typeface="Arial"/>
                <a:cs typeface="Arial"/>
              </a:rPr>
              <a:t>Community-led monitoring</a:t>
            </a:r>
          </a:p>
        </p:txBody>
      </p:sp>
      <p:sp>
        <p:nvSpPr>
          <p:cNvPr id="3" name="Text Placeholder 2">
            <a:extLst>
              <a:ext uri="{FF2B5EF4-FFF2-40B4-BE49-F238E27FC236}">
                <a16:creationId xmlns:a16="http://schemas.microsoft.com/office/drawing/2014/main" id="{5CDF02B9-2022-B847-A86B-FD5462E64A09}"/>
              </a:ext>
            </a:extLst>
          </p:cNvPr>
          <p:cNvSpPr>
            <a:spLocks noGrp="1"/>
          </p:cNvSpPr>
          <p:nvPr>
            <p:ph type="body" sz="quarter" idx="14"/>
          </p:nvPr>
        </p:nvSpPr>
        <p:spPr>
          <a:xfrm>
            <a:off x="267536" y="903457"/>
            <a:ext cx="7165998" cy="4347344"/>
          </a:xfrm>
        </p:spPr>
        <p:txBody>
          <a:bodyPr vert="horz" lIns="0" tIns="0" rIns="0" bIns="0" rtlCol="0" anchor="t">
            <a:spAutoFit/>
          </a:bodyPr>
          <a:lstStyle/>
          <a:p>
            <a:pPr marL="342900" indent="-342900">
              <a:lnSpc>
                <a:spcPct val="114000"/>
              </a:lnSpc>
              <a:spcBef>
                <a:spcPts val="300"/>
              </a:spcBef>
              <a:spcAft>
                <a:spcPts val="300"/>
              </a:spcAft>
              <a:buFont typeface="Arial" panose="020B0604020202020204" pitchFamily="34" charset="0"/>
              <a:buChar char="•"/>
            </a:pPr>
            <a:r>
              <a:rPr lang="en-US" sz="2000" b="1" i="0" u="none" strike="noStrike" dirty="0">
                <a:solidFill>
                  <a:schemeClr val="tx1"/>
                </a:solidFill>
                <a:effectLst/>
              </a:rPr>
              <a:t>Community-Led Monitoring (CLM): </a:t>
            </a:r>
            <a:r>
              <a:rPr lang="en-US" sz="2000" b="0" i="0" u="none" strike="noStrike" dirty="0">
                <a:solidFill>
                  <a:schemeClr val="tx1"/>
                </a:solidFill>
                <a:effectLst/>
              </a:rPr>
              <a:t>Whenever possible, </a:t>
            </a:r>
            <a:r>
              <a:rPr lang="en-US" sz="2000" dirty="0" err="1">
                <a:solidFill>
                  <a:schemeClr val="tx1"/>
                </a:solidFill>
              </a:rPr>
              <a:t>programmes</a:t>
            </a:r>
            <a:r>
              <a:rPr lang="en-US" sz="2000" b="0" i="0" u="none" strike="noStrike" dirty="0">
                <a:solidFill>
                  <a:schemeClr val="tx1"/>
                </a:solidFill>
                <a:effectLst/>
              </a:rPr>
              <a:t> should work with CSOs and </a:t>
            </a:r>
            <a:r>
              <a:rPr lang="en-US" sz="2000" dirty="0">
                <a:solidFill>
                  <a:schemeClr val="tx1"/>
                </a:solidFill>
              </a:rPr>
              <a:t>community</a:t>
            </a:r>
            <a:r>
              <a:rPr lang="en-US" sz="2000" b="0" i="0" u="none" strike="noStrike" dirty="0">
                <a:solidFill>
                  <a:schemeClr val="tx1"/>
                </a:solidFill>
                <a:effectLst/>
              </a:rPr>
              <a:t> networks to monitor </a:t>
            </a:r>
            <a:r>
              <a:rPr lang="en-US" sz="2000" dirty="0">
                <a:solidFill>
                  <a:schemeClr val="tx1"/>
                </a:solidFill>
              </a:rPr>
              <a:t>network-based</a:t>
            </a:r>
            <a:r>
              <a:rPr lang="en-US" sz="2000" b="0" i="0" u="none" strike="noStrike" dirty="0">
                <a:solidFill>
                  <a:schemeClr val="tx1"/>
                </a:solidFill>
                <a:effectLst/>
              </a:rPr>
              <a:t> testing services to ensure they meet the needs of </a:t>
            </a:r>
            <a:r>
              <a:rPr lang="en-US" sz="2000" dirty="0">
                <a:solidFill>
                  <a:schemeClr val="tx1"/>
                </a:solidFill>
              </a:rPr>
              <a:t>clients and</a:t>
            </a:r>
            <a:r>
              <a:rPr lang="en-US" sz="2000" b="0" i="0" dirty="0">
                <a:solidFill>
                  <a:schemeClr val="tx1"/>
                </a:solidFill>
                <a:effectLst/>
              </a:rPr>
              <a:t> to identify any adverse events that may be occurring (e.g., coercion, lack of consent, etc.)</a:t>
            </a:r>
          </a:p>
          <a:p>
            <a:pPr marL="342900" indent="-342900">
              <a:lnSpc>
                <a:spcPct val="114000"/>
              </a:lnSpc>
              <a:spcBef>
                <a:spcPts val="300"/>
              </a:spcBef>
              <a:spcAft>
                <a:spcPts val="300"/>
              </a:spcAft>
              <a:buFont typeface="Arial" panose="020B0604020202020204" pitchFamily="34" charset="0"/>
              <a:buChar char="•"/>
            </a:pPr>
            <a:r>
              <a:rPr lang="en-US" sz="2000" b="1" dirty="0">
                <a:solidFill>
                  <a:schemeClr val="tx1"/>
                </a:solidFill>
              </a:rPr>
              <a:t>Community Advisory Boards (CAB): </a:t>
            </a:r>
            <a:r>
              <a:rPr lang="en-US" sz="2000" dirty="0">
                <a:solidFill>
                  <a:schemeClr val="tx1"/>
                </a:solidFill>
              </a:rPr>
              <a:t>made up of community leaders and clients, can act as a liaison between the community and facility. These CABs can make an adverse event complaint on the client’s behalf if the client does not feel comfortable making the complaint alone or prefers to make an anonymous complaint</a:t>
            </a:r>
            <a:endParaRPr lang="en-US" sz="2000" dirty="0">
              <a:solidFill>
                <a:schemeClr val="tx1"/>
              </a:solidFill>
              <a:ea typeface="Calibri"/>
              <a:cs typeface="Calibri"/>
            </a:endParaRPr>
          </a:p>
          <a:p>
            <a:pPr marL="342900" indent="-342900">
              <a:buFont typeface="Arial" panose="020B0604020202020204" pitchFamily="34" charset="0"/>
              <a:buChar char="•"/>
            </a:pPr>
            <a:endParaRPr lang="en-US" sz="1800" b="0" i="0" dirty="0">
              <a:solidFill>
                <a:schemeClr val="tx1"/>
              </a:solidFill>
              <a:effectLst/>
            </a:endParaRPr>
          </a:p>
          <a:p>
            <a:pPr marL="342900" indent="-342900">
              <a:buFont typeface="Arial" panose="020B0604020202020204" pitchFamily="34" charset="0"/>
              <a:buChar char="•"/>
            </a:pPr>
            <a:endParaRPr lang="en-US" dirty="0">
              <a:solidFill>
                <a:schemeClr val="tx1"/>
              </a:solidFill>
            </a:endParaRPr>
          </a:p>
        </p:txBody>
      </p:sp>
      <p:pic>
        <p:nvPicPr>
          <p:cNvPr id="5" name="Picture 4">
            <a:extLst>
              <a:ext uri="{FF2B5EF4-FFF2-40B4-BE49-F238E27FC236}">
                <a16:creationId xmlns:a16="http://schemas.microsoft.com/office/drawing/2014/main" id="{2BFD9180-16D5-E9FA-BF7C-63BF4B60C314}"/>
              </a:ext>
            </a:extLst>
          </p:cNvPr>
          <p:cNvPicPr>
            <a:picLocks noChangeAspect="1"/>
          </p:cNvPicPr>
          <p:nvPr/>
        </p:nvPicPr>
        <p:blipFill>
          <a:blip r:embed="rId3"/>
          <a:stretch>
            <a:fillRect/>
          </a:stretch>
        </p:blipFill>
        <p:spPr>
          <a:xfrm>
            <a:off x="1767950" y="4464988"/>
            <a:ext cx="2933700" cy="1571625"/>
          </a:xfrm>
          <a:prstGeom prst="rect">
            <a:avLst/>
          </a:prstGeom>
        </p:spPr>
      </p:pic>
      <p:pic>
        <p:nvPicPr>
          <p:cNvPr id="7" name="Picture 6">
            <a:extLst>
              <a:ext uri="{FF2B5EF4-FFF2-40B4-BE49-F238E27FC236}">
                <a16:creationId xmlns:a16="http://schemas.microsoft.com/office/drawing/2014/main" id="{5B1BF789-11A0-D905-0BB7-FACBFEEA2AB8}"/>
              </a:ext>
            </a:extLst>
          </p:cNvPr>
          <p:cNvPicPr>
            <a:picLocks noChangeAspect="1"/>
          </p:cNvPicPr>
          <p:nvPr/>
        </p:nvPicPr>
        <p:blipFill>
          <a:blip r:embed="rId4"/>
          <a:stretch>
            <a:fillRect/>
          </a:stretch>
        </p:blipFill>
        <p:spPr>
          <a:xfrm>
            <a:off x="8005371" y="580913"/>
            <a:ext cx="3914660" cy="5435558"/>
          </a:xfrm>
          <a:prstGeom prst="rect">
            <a:avLst/>
          </a:prstGeom>
          <a:ln>
            <a:solidFill>
              <a:schemeClr val="tx1"/>
            </a:solidFill>
          </a:ln>
        </p:spPr>
      </p:pic>
      <p:sp>
        <p:nvSpPr>
          <p:cNvPr id="8" name="TextBox 7">
            <a:extLst>
              <a:ext uri="{FF2B5EF4-FFF2-40B4-BE49-F238E27FC236}">
                <a16:creationId xmlns:a16="http://schemas.microsoft.com/office/drawing/2014/main" id="{ED71F51E-EC25-3A27-15E8-F2AE16CDBF8D}"/>
              </a:ext>
            </a:extLst>
          </p:cNvPr>
          <p:cNvSpPr txBox="1"/>
          <p:nvPr/>
        </p:nvSpPr>
        <p:spPr>
          <a:xfrm>
            <a:off x="8123705" y="6175651"/>
            <a:ext cx="3916412" cy="600164"/>
          </a:xfrm>
          <a:prstGeom prst="rect">
            <a:avLst/>
          </a:prstGeom>
          <a:noFill/>
        </p:spPr>
        <p:txBody>
          <a:bodyPr wrap="square" rtlCol="0">
            <a:spAutoFit/>
          </a:bodyPr>
          <a:lstStyle/>
          <a:p>
            <a:r>
              <a:rPr lang="en-US" sz="1100" b="1"/>
              <a:t>Source: </a:t>
            </a:r>
            <a:r>
              <a:rPr lang="en-US" sz="1100">
                <a:hlinkClick r:id="rId5"/>
              </a:rPr>
              <a:t>https://www.unaids.org/sites/default/files/media_asset/establishing-community-led-monitoring-hiv-services_en.pdf</a:t>
            </a:r>
            <a:r>
              <a:rPr lang="en-US" sz="1100"/>
              <a:t> </a:t>
            </a:r>
          </a:p>
        </p:txBody>
      </p:sp>
    </p:spTree>
    <p:extLst>
      <p:ext uri="{BB962C8B-B14F-4D97-AF65-F5344CB8AC3E}">
        <p14:creationId xmlns:p14="http://schemas.microsoft.com/office/powerpoint/2010/main" val="3183914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Graphical user interface, website&#10;&#10;Description automatically generated">
            <a:extLst>
              <a:ext uri="{FF2B5EF4-FFF2-40B4-BE49-F238E27FC236}">
                <a16:creationId xmlns:a16="http://schemas.microsoft.com/office/drawing/2014/main" id="{67222BBF-45BB-4698-9075-D3703CCD2958}"/>
              </a:ext>
            </a:extLst>
          </p:cNvPr>
          <p:cNvPicPr>
            <a:picLocks noGrp="1" noChangeAspect="1"/>
          </p:cNvPicPr>
          <p:nvPr>
            <p:ph type="pic" idx="1"/>
          </p:nvPr>
        </p:nvPicPr>
        <p:blipFill rotWithShape="1">
          <a:blip r:embed="rId3"/>
          <a:srcRect l="30853" r="29952"/>
          <a:stretch/>
        </p:blipFill>
        <p:spPr>
          <a:xfrm>
            <a:off x="703000" y="165518"/>
            <a:ext cx="5880100" cy="5588101"/>
          </a:xfrm>
          <a:prstGeom prst="rect">
            <a:avLst/>
          </a:prstGeom>
        </p:spPr>
      </p:pic>
      <p:sp>
        <p:nvSpPr>
          <p:cNvPr id="3" name="TextBox 2">
            <a:extLst>
              <a:ext uri="{FF2B5EF4-FFF2-40B4-BE49-F238E27FC236}">
                <a16:creationId xmlns:a16="http://schemas.microsoft.com/office/drawing/2014/main" id="{C8D0B839-FDF9-40AF-A2ED-438520CEA0F5}"/>
              </a:ext>
            </a:extLst>
          </p:cNvPr>
          <p:cNvSpPr txBox="1"/>
          <p:nvPr/>
        </p:nvSpPr>
        <p:spPr>
          <a:xfrm>
            <a:off x="7555992" y="0"/>
            <a:ext cx="4636008" cy="400110"/>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4" name="Text Placeholder 3">
            <a:extLst>
              <a:ext uri="{FF2B5EF4-FFF2-40B4-BE49-F238E27FC236}">
                <a16:creationId xmlns:a16="http://schemas.microsoft.com/office/drawing/2014/main" id="{C39BBB49-9C53-4AC6-9958-C63EE802B9C1}"/>
              </a:ext>
            </a:extLst>
          </p:cNvPr>
          <p:cNvSpPr>
            <a:spLocks noGrp="1"/>
          </p:cNvSpPr>
          <p:nvPr>
            <p:ph type="body" sz="half" idx="2"/>
          </p:nvPr>
        </p:nvSpPr>
        <p:spPr>
          <a:xfrm>
            <a:off x="7555992" y="640080"/>
            <a:ext cx="4636008" cy="5494019"/>
          </a:xfrm>
        </p:spPr>
        <p:txBody>
          <a:bodyPr vert="horz" lIns="91440" tIns="45720" rIns="91440" bIns="45720" rtlCol="0">
            <a:normAutofit fontScale="92500" lnSpcReduction="20000"/>
          </a:bodyPr>
          <a:lstStyle/>
          <a:p>
            <a:pPr>
              <a:lnSpc>
                <a:spcPct val="85000"/>
              </a:lnSpc>
              <a:buFont typeface="Arial" pitchFamily="34" charset="0"/>
              <a:buChar char=" "/>
            </a:pPr>
            <a:endParaRPr lang="en-US" sz="3200" dirty="0">
              <a:solidFill>
                <a:schemeClr val="tx1">
                  <a:lumMod val="85000"/>
                  <a:lumOff val="15000"/>
                </a:schemeClr>
              </a:solidFill>
            </a:endParaRPr>
          </a:p>
          <a:p>
            <a:pPr>
              <a:lnSpc>
                <a:spcPct val="150000"/>
              </a:lnSpc>
            </a:pPr>
            <a:r>
              <a:rPr lang="en-US" sz="3600" dirty="0">
                <a:solidFill>
                  <a:schemeClr val="tx1">
                    <a:lumMod val="85000"/>
                    <a:lumOff val="15000"/>
                  </a:schemeClr>
                </a:solidFill>
              </a:rPr>
              <a:t>Routine programmatic review is </a:t>
            </a:r>
            <a:r>
              <a:rPr lang="en-US" sz="3600" b="1" dirty="0">
                <a:latin typeface="Aharoni" panose="02010803020104030203" pitchFamily="2" charset="-79"/>
                <a:cs typeface="Aharoni" panose="02010803020104030203" pitchFamily="2" charset="-79"/>
              </a:rPr>
              <a:t>NECESSARY</a:t>
            </a:r>
            <a:r>
              <a:rPr lang="en-US" sz="3600" dirty="0"/>
              <a:t> </a:t>
            </a:r>
            <a:r>
              <a:rPr lang="en-US" sz="3600" dirty="0">
                <a:solidFill>
                  <a:schemeClr val="tx1">
                    <a:lumMod val="85000"/>
                    <a:lumOff val="15000"/>
                  </a:schemeClr>
                </a:solidFill>
              </a:rPr>
              <a:t>to ensure that network-based testing is implemented with fidelity, scale, and quality.</a:t>
            </a:r>
          </a:p>
        </p:txBody>
      </p:sp>
    </p:spTree>
    <p:extLst>
      <p:ext uri="{BB962C8B-B14F-4D97-AF65-F5344CB8AC3E}">
        <p14:creationId xmlns:p14="http://schemas.microsoft.com/office/powerpoint/2010/main" val="1499071307"/>
      </p:ext>
    </p:extLst>
  </p:cSld>
  <p:clrMapOvr>
    <a:masterClrMapping/>
  </p:clrMapOvr>
  <mc:AlternateContent xmlns:mc="http://schemas.openxmlformats.org/markup-compatibility/2006" xmlns:p14="http://schemas.microsoft.com/office/powerpoint/2010/main">
    <mc:Choice Requires="p14">
      <p:transition spd="slow" p14:dur="2000" advTm="9576"/>
    </mc:Choice>
    <mc:Fallback xmlns="">
      <p:transition spd="slow" advTm="9576"/>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4DF8464-DF41-480C-877A-03E44561B2EF}"/>
              </a:ext>
            </a:extLst>
          </p:cNvPr>
          <p:cNvSpPr>
            <a:spLocks noGrp="1"/>
          </p:cNvSpPr>
          <p:nvPr>
            <p:ph type="body" sz="quarter" idx="13"/>
          </p:nvPr>
        </p:nvSpPr>
        <p:spPr>
          <a:xfrm>
            <a:off x="57643" y="243976"/>
            <a:ext cx="12076713" cy="369332"/>
          </a:xfrm>
        </p:spPr>
        <p:txBody>
          <a:bodyPr vert="horz" wrap="square" lIns="0" tIns="0" rIns="0" bIns="0" rtlCol="0" anchor="t">
            <a:spAutoFit/>
          </a:bodyPr>
          <a:lstStyle/>
          <a:p>
            <a:pPr algn="ctr"/>
            <a:r>
              <a:rPr lang="en-US" sz="2400" b="1" dirty="0">
                <a:latin typeface="Arial"/>
                <a:cs typeface="Arial"/>
              </a:rPr>
              <a:t>Clients who experience adverse events should be linked to appropriate services</a:t>
            </a:r>
            <a:endParaRPr lang="en-US" sz="2400" dirty="0"/>
          </a:p>
        </p:txBody>
      </p:sp>
      <p:pic>
        <p:nvPicPr>
          <p:cNvPr id="5" name="Picture 4">
            <a:extLst>
              <a:ext uri="{FF2B5EF4-FFF2-40B4-BE49-F238E27FC236}">
                <a16:creationId xmlns:a16="http://schemas.microsoft.com/office/drawing/2014/main" id="{949FA075-3906-456E-ADB7-90654B2D4EC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90798" y="2745575"/>
            <a:ext cx="1514475" cy="3019425"/>
          </a:xfrm>
          <a:prstGeom prst="rect">
            <a:avLst/>
          </a:prstGeom>
        </p:spPr>
      </p:pic>
      <p:grpSp>
        <p:nvGrpSpPr>
          <p:cNvPr id="19" name="Group 18">
            <a:extLst>
              <a:ext uri="{FF2B5EF4-FFF2-40B4-BE49-F238E27FC236}">
                <a16:creationId xmlns:a16="http://schemas.microsoft.com/office/drawing/2014/main" id="{B557FF4D-1FE7-4E46-92E4-0E4AA320A87F}"/>
              </a:ext>
            </a:extLst>
          </p:cNvPr>
          <p:cNvGrpSpPr/>
          <p:nvPr/>
        </p:nvGrpSpPr>
        <p:grpSpPr>
          <a:xfrm>
            <a:off x="7658099" y="1608320"/>
            <a:ext cx="3695700" cy="1984248"/>
            <a:chOff x="7658100" y="2382232"/>
            <a:chExt cx="3695700" cy="1984248"/>
          </a:xfrm>
        </p:grpSpPr>
        <p:pic>
          <p:nvPicPr>
            <p:cNvPr id="6" name="Picture 5">
              <a:extLst>
                <a:ext uri="{FF2B5EF4-FFF2-40B4-BE49-F238E27FC236}">
                  <a16:creationId xmlns:a16="http://schemas.microsoft.com/office/drawing/2014/main" id="{C98D28CE-00DD-4011-9F41-E12C7FC2676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58100" y="2382232"/>
              <a:ext cx="1984248" cy="1984248"/>
            </a:xfrm>
            <a:prstGeom prst="rect">
              <a:avLst/>
            </a:prstGeom>
          </p:spPr>
        </p:pic>
        <p:sp>
          <p:nvSpPr>
            <p:cNvPr id="7" name="TextBox 6">
              <a:extLst>
                <a:ext uri="{FF2B5EF4-FFF2-40B4-BE49-F238E27FC236}">
                  <a16:creationId xmlns:a16="http://schemas.microsoft.com/office/drawing/2014/main" id="{FF699DAE-47CB-4723-973E-43F6974E3DAC}"/>
                </a:ext>
              </a:extLst>
            </p:cNvPr>
            <p:cNvSpPr txBox="1"/>
            <p:nvPr/>
          </p:nvSpPr>
          <p:spPr>
            <a:xfrm>
              <a:off x="9718444" y="2924065"/>
              <a:ext cx="1635356" cy="400110"/>
            </a:xfrm>
            <a:prstGeom prst="rect">
              <a:avLst/>
            </a:prstGeom>
            <a:noFill/>
          </p:spPr>
          <p:txBody>
            <a:bodyPr wrap="square" rtlCol="0">
              <a:spAutoFit/>
            </a:bodyPr>
            <a:lstStyle/>
            <a:p>
              <a:r>
                <a:rPr lang="en-US" sz="2000" b="1"/>
                <a:t>Legal Support</a:t>
              </a:r>
            </a:p>
          </p:txBody>
        </p:sp>
      </p:grpSp>
      <p:grpSp>
        <p:nvGrpSpPr>
          <p:cNvPr id="18" name="Group 17">
            <a:extLst>
              <a:ext uri="{FF2B5EF4-FFF2-40B4-BE49-F238E27FC236}">
                <a16:creationId xmlns:a16="http://schemas.microsoft.com/office/drawing/2014/main" id="{DB07FE2C-3CA7-43CF-8C4A-AF1F6CF2BAFF}"/>
              </a:ext>
            </a:extLst>
          </p:cNvPr>
          <p:cNvGrpSpPr/>
          <p:nvPr/>
        </p:nvGrpSpPr>
        <p:grpSpPr>
          <a:xfrm>
            <a:off x="4356562" y="866080"/>
            <a:ext cx="3149497" cy="1839354"/>
            <a:chOff x="4341127" y="1563705"/>
            <a:chExt cx="3467361" cy="1949025"/>
          </a:xfrm>
        </p:grpSpPr>
        <p:pic>
          <p:nvPicPr>
            <p:cNvPr id="8" name="Picture 7">
              <a:extLst>
                <a:ext uri="{FF2B5EF4-FFF2-40B4-BE49-F238E27FC236}">
                  <a16:creationId xmlns:a16="http://schemas.microsoft.com/office/drawing/2014/main" id="{A43EF574-2E6A-4BF0-9CC3-AEB6BF728F3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341127" y="1563705"/>
              <a:ext cx="1984248" cy="1949025"/>
            </a:xfrm>
            <a:prstGeom prst="rect">
              <a:avLst/>
            </a:prstGeom>
          </p:spPr>
        </p:pic>
        <p:sp>
          <p:nvSpPr>
            <p:cNvPr id="10" name="TextBox 9">
              <a:extLst>
                <a:ext uri="{FF2B5EF4-FFF2-40B4-BE49-F238E27FC236}">
                  <a16:creationId xmlns:a16="http://schemas.microsoft.com/office/drawing/2014/main" id="{A4A82D75-263A-40EF-AE80-2DA48FF8B3CF}"/>
                </a:ext>
              </a:extLst>
            </p:cNvPr>
            <p:cNvSpPr txBox="1"/>
            <p:nvPr/>
          </p:nvSpPr>
          <p:spPr>
            <a:xfrm>
              <a:off x="5869061" y="2150146"/>
              <a:ext cx="1939427" cy="400110"/>
            </a:xfrm>
            <a:prstGeom prst="rect">
              <a:avLst/>
            </a:prstGeom>
            <a:noFill/>
          </p:spPr>
          <p:txBody>
            <a:bodyPr wrap="square" rtlCol="0">
              <a:spAutoFit/>
            </a:bodyPr>
            <a:lstStyle/>
            <a:p>
              <a:r>
                <a:rPr lang="en-US" sz="2000" b="1"/>
                <a:t>Medical Support</a:t>
              </a:r>
            </a:p>
          </p:txBody>
        </p:sp>
      </p:grpSp>
      <p:grpSp>
        <p:nvGrpSpPr>
          <p:cNvPr id="21" name="Group 20">
            <a:extLst>
              <a:ext uri="{FF2B5EF4-FFF2-40B4-BE49-F238E27FC236}">
                <a16:creationId xmlns:a16="http://schemas.microsoft.com/office/drawing/2014/main" id="{18010F5D-D054-4B2A-A82B-BC95BDC67BEF}"/>
              </a:ext>
            </a:extLst>
          </p:cNvPr>
          <p:cNvGrpSpPr/>
          <p:nvPr/>
        </p:nvGrpSpPr>
        <p:grpSpPr>
          <a:xfrm>
            <a:off x="1051343" y="3876109"/>
            <a:ext cx="3215187" cy="1616635"/>
            <a:chOff x="1051344" y="4650021"/>
            <a:chExt cx="3215187" cy="1616635"/>
          </a:xfrm>
        </p:grpSpPr>
        <p:pic>
          <p:nvPicPr>
            <p:cNvPr id="11" name="Picture 10">
              <a:extLst>
                <a:ext uri="{FF2B5EF4-FFF2-40B4-BE49-F238E27FC236}">
                  <a16:creationId xmlns:a16="http://schemas.microsoft.com/office/drawing/2014/main" id="{30761061-73A1-4F9E-BD8A-F61F331B279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49896" y="4650021"/>
              <a:ext cx="1616635" cy="1616635"/>
            </a:xfrm>
            <a:prstGeom prst="rect">
              <a:avLst/>
            </a:prstGeom>
          </p:spPr>
        </p:pic>
        <p:sp>
          <p:nvSpPr>
            <p:cNvPr id="14" name="TextBox 13">
              <a:extLst>
                <a:ext uri="{FF2B5EF4-FFF2-40B4-BE49-F238E27FC236}">
                  <a16:creationId xmlns:a16="http://schemas.microsoft.com/office/drawing/2014/main" id="{AE753A57-CCAE-482D-8C9A-926359FAE509}"/>
                </a:ext>
              </a:extLst>
            </p:cNvPr>
            <p:cNvSpPr txBox="1"/>
            <p:nvPr/>
          </p:nvSpPr>
          <p:spPr>
            <a:xfrm>
              <a:off x="1051344" y="5579393"/>
              <a:ext cx="1984248" cy="400110"/>
            </a:xfrm>
            <a:prstGeom prst="rect">
              <a:avLst/>
            </a:prstGeom>
            <a:noFill/>
          </p:spPr>
          <p:txBody>
            <a:bodyPr wrap="square" rtlCol="0">
              <a:spAutoFit/>
            </a:bodyPr>
            <a:lstStyle/>
            <a:p>
              <a:r>
                <a:rPr lang="en-US" sz="2000" b="1"/>
                <a:t>Social Support</a:t>
              </a:r>
            </a:p>
          </p:txBody>
        </p:sp>
      </p:grpSp>
      <p:grpSp>
        <p:nvGrpSpPr>
          <p:cNvPr id="20" name="Group 19">
            <a:extLst>
              <a:ext uri="{FF2B5EF4-FFF2-40B4-BE49-F238E27FC236}">
                <a16:creationId xmlns:a16="http://schemas.microsoft.com/office/drawing/2014/main" id="{E76E62CA-F2D2-4337-AA58-452CA4C75CD4}"/>
              </a:ext>
            </a:extLst>
          </p:cNvPr>
          <p:cNvGrpSpPr/>
          <p:nvPr/>
        </p:nvGrpSpPr>
        <p:grpSpPr>
          <a:xfrm>
            <a:off x="7413002" y="3983031"/>
            <a:ext cx="4189344" cy="1022505"/>
            <a:chOff x="7413003" y="4756943"/>
            <a:chExt cx="4189344" cy="1022505"/>
          </a:xfrm>
        </p:grpSpPr>
        <p:pic>
          <p:nvPicPr>
            <p:cNvPr id="15" name="Picture 14">
              <a:extLst>
                <a:ext uri="{FF2B5EF4-FFF2-40B4-BE49-F238E27FC236}">
                  <a16:creationId xmlns:a16="http://schemas.microsoft.com/office/drawing/2014/main" id="{F3A251A8-942F-47C3-8348-FD04F451541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13003" y="4756943"/>
              <a:ext cx="1987851" cy="1022505"/>
            </a:xfrm>
            <a:prstGeom prst="rect">
              <a:avLst/>
            </a:prstGeom>
          </p:spPr>
        </p:pic>
        <p:sp>
          <p:nvSpPr>
            <p:cNvPr id="17" name="TextBox 16">
              <a:extLst>
                <a:ext uri="{FF2B5EF4-FFF2-40B4-BE49-F238E27FC236}">
                  <a16:creationId xmlns:a16="http://schemas.microsoft.com/office/drawing/2014/main" id="{59B10F08-526E-4947-837D-24832031416F}"/>
                </a:ext>
              </a:extLst>
            </p:cNvPr>
            <p:cNvSpPr txBox="1"/>
            <p:nvPr/>
          </p:nvSpPr>
          <p:spPr>
            <a:xfrm>
              <a:off x="9469896" y="4914252"/>
              <a:ext cx="2132451" cy="707886"/>
            </a:xfrm>
            <a:prstGeom prst="rect">
              <a:avLst/>
            </a:prstGeom>
            <a:noFill/>
          </p:spPr>
          <p:txBody>
            <a:bodyPr wrap="square" rtlCol="0">
              <a:spAutoFit/>
            </a:bodyPr>
            <a:lstStyle/>
            <a:p>
              <a:r>
                <a:rPr lang="en-US" sz="2000" b="1"/>
                <a:t>Intimate Partner Violence Services</a:t>
              </a:r>
            </a:p>
          </p:txBody>
        </p:sp>
      </p:grpSp>
      <p:grpSp>
        <p:nvGrpSpPr>
          <p:cNvPr id="22" name="Group 21">
            <a:extLst>
              <a:ext uri="{FF2B5EF4-FFF2-40B4-BE49-F238E27FC236}">
                <a16:creationId xmlns:a16="http://schemas.microsoft.com/office/drawing/2014/main" id="{9D933B72-0A3B-467F-9084-13A7EDA301E5}"/>
              </a:ext>
            </a:extLst>
          </p:cNvPr>
          <p:cNvGrpSpPr/>
          <p:nvPr/>
        </p:nvGrpSpPr>
        <p:grpSpPr>
          <a:xfrm>
            <a:off x="509654" y="1963733"/>
            <a:ext cx="3468288" cy="1376825"/>
            <a:chOff x="509655" y="2737645"/>
            <a:chExt cx="3468288" cy="1376825"/>
          </a:xfrm>
        </p:grpSpPr>
        <p:sp>
          <p:nvSpPr>
            <p:cNvPr id="12" name="TextBox 11">
              <a:extLst>
                <a:ext uri="{FF2B5EF4-FFF2-40B4-BE49-F238E27FC236}">
                  <a16:creationId xmlns:a16="http://schemas.microsoft.com/office/drawing/2014/main" id="{B271787D-6B1D-42C9-9F39-67E62B366620}"/>
                </a:ext>
              </a:extLst>
            </p:cNvPr>
            <p:cNvSpPr txBox="1"/>
            <p:nvPr/>
          </p:nvSpPr>
          <p:spPr>
            <a:xfrm>
              <a:off x="509655" y="3011655"/>
              <a:ext cx="1635356" cy="1015663"/>
            </a:xfrm>
            <a:prstGeom prst="rect">
              <a:avLst/>
            </a:prstGeom>
            <a:noFill/>
          </p:spPr>
          <p:txBody>
            <a:bodyPr wrap="square" rtlCol="0">
              <a:spAutoFit/>
            </a:bodyPr>
            <a:lstStyle/>
            <a:p>
              <a:r>
                <a:rPr lang="en-US" sz="2000" b="1"/>
                <a:t>Psychosocial Support and Counseling</a:t>
              </a:r>
            </a:p>
          </p:txBody>
        </p:sp>
        <p:pic>
          <p:nvPicPr>
            <p:cNvPr id="16" name="Picture 15">
              <a:extLst>
                <a:ext uri="{FF2B5EF4-FFF2-40B4-BE49-F238E27FC236}">
                  <a16:creationId xmlns:a16="http://schemas.microsoft.com/office/drawing/2014/main" id="{4F8C40BD-6BAB-469B-933D-5964DB9F6F4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993695" y="2737645"/>
              <a:ext cx="1984248" cy="1376825"/>
            </a:xfrm>
            <a:prstGeom prst="rect">
              <a:avLst/>
            </a:prstGeom>
          </p:spPr>
        </p:pic>
      </p:grpSp>
      <p:cxnSp>
        <p:nvCxnSpPr>
          <p:cNvPr id="24" name="Straight Arrow Connector 23">
            <a:extLst>
              <a:ext uri="{FF2B5EF4-FFF2-40B4-BE49-F238E27FC236}">
                <a16:creationId xmlns:a16="http://schemas.microsoft.com/office/drawing/2014/main" id="{746F1D07-2F87-4676-88A6-49D2930762B7}"/>
              </a:ext>
            </a:extLst>
          </p:cNvPr>
          <p:cNvCxnSpPr/>
          <p:nvPr/>
        </p:nvCxnSpPr>
        <p:spPr>
          <a:xfrm flipV="1">
            <a:off x="5904493" y="2386897"/>
            <a:ext cx="0" cy="30193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672AD62-E852-4E99-85B7-742314C9E75E}"/>
              </a:ext>
            </a:extLst>
          </p:cNvPr>
          <p:cNvCxnSpPr>
            <a:cxnSpLocks/>
          </p:cNvCxnSpPr>
          <p:nvPr/>
        </p:nvCxnSpPr>
        <p:spPr>
          <a:xfrm flipV="1">
            <a:off x="6629452" y="3040215"/>
            <a:ext cx="724570"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844E0B1-D021-48D7-A6B6-776DFE9F576A}"/>
              </a:ext>
            </a:extLst>
          </p:cNvPr>
          <p:cNvCxnSpPr>
            <a:cxnSpLocks/>
          </p:cNvCxnSpPr>
          <p:nvPr/>
        </p:nvCxnSpPr>
        <p:spPr>
          <a:xfrm>
            <a:off x="6609516" y="3674104"/>
            <a:ext cx="611415" cy="30892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AE9CF28-1C12-46A5-892E-F3EBCF5B1DA8}"/>
              </a:ext>
            </a:extLst>
          </p:cNvPr>
          <p:cNvCxnSpPr>
            <a:cxnSpLocks/>
          </p:cNvCxnSpPr>
          <p:nvPr/>
        </p:nvCxnSpPr>
        <p:spPr>
          <a:xfrm flipH="1">
            <a:off x="4170687" y="3983031"/>
            <a:ext cx="828040" cy="27225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3192689C-CAD8-4679-83D3-B100F466A5D2}"/>
              </a:ext>
            </a:extLst>
          </p:cNvPr>
          <p:cNvCxnSpPr>
            <a:cxnSpLocks/>
          </p:cNvCxnSpPr>
          <p:nvPr/>
        </p:nvCxnSpPr>
        <p:spPr>
          <a:xfrm flipH="1" flipV="1">
            <a:off x="4182445" y="2849109"/>
            <a:ext cx="1128223" cy="52351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4008425"/>
      </p:ext>
    </p:extLst>
  </p:cSld>
  <p:clrMapOvr>
    <a:masterClrMapping/>
  </p:clrMapOvr>
  <mc:AlternateContent xmlns:mc="http://schemas.openxmlformats.org/markup-compatibility/2006" xmlns:p14="http://schemas.microsoft.com/office/powerpoint/2010/main">
    <mc:Choice Requires="p14">
      <p:transition spd="slow" p14:dur="2000" advTm="22289"/>
    </mc:Choice>
    <mc:Fallback xmlns="">
      <p:transition spd="slow" advTm="22289"/>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0AE090-C568-451E-B665-1ECD7FAF3C87}"/>
              </a:ext>
            </a:extLst>
          </p:cNvPr>
          <p:cNvSpPr>
            <a:spLocks noGrp="1"/>
          </p:cNvSpPr>
          <p:nvPr>
            <p:ph type="body" sz="quarter" idx="13"/>
          </p:nvPr>
        </p:nvSpPr>
        <p:spPr>
          <a:xfrm>
            <a:off x="229188" y="103701"/>
            <a:ext cx="11690843" cy="1107996"/>
          </a:xfrm>
        </p:spPr>
        <p:txBody>
          <a:bodyPr vert="horz" lIns="0" tIns="0" rIns="0" bIns="0" rtlCol="0" anchor="t">
            <a:spAutoFit/>
          </a:bodyPr>
          <a:lstStyle/>
          <a:p>
            <a:r>
              <a:rPr lang="en-US" sz="3200" b="1" u="sng" dirty="0">
                <a:latin typeface="Arial"/>
                <a:cs typeface="Arial"/>
              </a:rPr>
              <a:t>Poll Question:</a:t>
            </a:r>
            <a:r>
              <a:rPr lang="en-US" sz="3200" b="1" dirty="0">
                <a:latin typeface="Arial"/>
                <a:cs typeface="Arial"/>
              </a:rPr>
              <a:t> </a:t>
            </a:r>
            <a:r>
              <a:rPr lang="en-US" sz="3200" dirty="0">
                <a:latin typeface="Arial"/>
                <a:cs typeface="Arial"/>
              </a:rPr>
              <a:t>True or False?</a:t>
            </a:r>
            <a:endParaRPr lang="en-US" sz="3200" dirty="0"/>
          </a:p>
          <a:p>
            <a:endParaRPr lang="en-US"/>
          </a:p>
        </p:txBody>
      </p:sp>
      <p:pic>
        <p:nvPicPr>
          <p:cNvPr id="1026" name="Picture 2" descr="POP QUIZ!">
            <a:extLst>
              <a:ext uri="{FF2B5EF4-FFF2-40B4-BE49-F238E27FC236}">
                <a16:creationId xmlns:a16="http://schemas.microsoft.com/office/drawing/2014/main" id="{52CEE157-1370-4889-A626-49EDF41BDF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619301">
            <a:off x="780514" y="2034862"/>
            <a:ext cx="4348614" cy="1892926"/>
          </a:xfrm>
          <a:prstGeom prst="rect">
            <a:avLst/>
          </a:prstGeom>
          <a:noFill/>
          <a:extLst>
            <a:ext uri="{909E8E84-426E-40DD-AFC4-6F175D3DCCD1}">
              <a14:hiddenFill xmlns:a14="http://schemas.microsoft.com/office/drawing/2010/main">
                <a:solidFill>
                  <a:srgbClr val="FFFFFF"/>
                </a:solidFill>
              </a14:hiddenFill>
            </a:ext>
          </a:extLst>
        </p:spPr>
      </p:pic>
      <p:sp>
        <p:nvSpPr>
          <p:cNvPr id="8" name="Subtitle 2">
            <a:extLst>
              <a:ext uri="{FF2B5EF4-FFF2-40B4-BE49-F238E27FC236}">
                <a16:creationId xmlns:a16="http://schemas.microsoft.com/office/drawing/2014/main" id="{CCEFA669-FC6D-40FE-B174-5FC160C247E4}"/>
              </a:ext>
            </a:extLst>
          </p:cNvPr>
          <p:cNvSpPr txBox="1">
            <a:spLocks/>
          </p:cNvSpPr>
          <p:nvPr/>
        </p:nvSpPr>
        <p:spPr>
          <a:xfrm>
            <a:off x="5503919" y="375249"/>
            <a:ext cx="6654373" cy="610750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None/>
            </a:pPr>
            <a:r>
              <a:rPr lang="en-US" u="sng">
                <a:solidFill>
                  <a:srgbClr val="000000"/>
                </a:solidFill>
              </a:rPr>
              <a:t>Poll Question</a:t>
            </a:r>
            <a:r>
              <a:rPr lang="en-US">
                <a:solidFill>
                  <a:srgbClr val="000000"/>
                </a:solidFill>
              </a:rPr>
              <a:t>: </a:t>
            </a:r>
            <a:r>
              <a:rPr lang="en-US"/>
              <a:t>A comprehensive adverse event monitoring system includes which components?</a:t>
            </a:r>
            <a:endParaRPr lang="en-US" sz="3200">
              <a:solidFill>
                <a:srgbClr val="000000"/>
              </a:solidFill>
            </a:endParaRPr>
          </a:p>
          <a:p>
            <a:pPr>
              <a:lnSpc>
                <a:spcPct val="110000"/>
              </a:lnSpc>
              <a:spcBef>
                <a:spcPts val="0"/>
              </a:spcBef>
            </a:pPr>
            <a:endParaRPr lang="en-US">
              <a:solidFill>
                <a:srgbClr val="000000"/>
              </a:solidFill>
            </a:endParaRPr>
          </a:p>
          <a:p>
            <a:pPr marL="0" indent="0">
              <a:lnSpc>
                <a:spcPct val="110000"/>
              </a:lnSpc>
              <a:spcBef>
                <a:spcPts val="0"/>
              </a:spcBef>
              <a:buNone/>
            </a:pPr>
            <a:r>
              <a:rPr lang="en-US" b="1">
                <a:solidFill>
                  <a:srgbClr val="000000"/>
                </a:solidFill>
              </a:rPr>
              <a:t>Select the best answer:  </a:t>
            </a:r>
          </a:p>
          <a:p>
            <a:pPr marL="465138" indent="-465138">
              <a:lnSpc>
                <a:spcPct val="110000"/>
              </a:lnSpc>
              <a:spcBef>
                <a:spcPts val="0"/>
              </a:spcBef>
              <a:buFont typeface="+mj-lt"/>
              <a:buAutoNum type="alphaUcPeriod"/>
            </a:pPr>
            <a:r>
              <a:rPr lang="en-US">
                <a:solidFill>
                  <a:srgbClr val="000000"/>
                </a:solidFill>
              </a:rPr>
              <a:t>Client feedback</a:t>
            </a:r>
          </a:p>
          <a:p>
            <a:pPr marL="465138" indent="-465138">
              <a:lnSpc>
                <a:spcPct val="110000"/>
              </a:lnSpc>
              <a:spcBef>
                <a:spcPts val="0"/>
              </a:spcBef>
              <a:buFont typeface="+mj-lt"/>
              <a:buAutoNum type="alphaUcPeriod"/>
            </a:pPr>
            <a:r>
              <a:rPr lang="en-US">
                <a:solidFill>
                  <a:srgbClr val="000000"/>
                </a:solidFill>
              </a:rPr>
              <a:t>Community-led monitoring</a:t>
            </a:r>
          </a:p>
          <a:p>
            <a:pPr marL="465138" indent="-465138">
              <a:lnSpc>
                <a:spcPct val="110000"/>
              </a:lnSpc>
              <a:spcBef>
                <a:spcPts val="0"/>
              </a:spcBef>
              <a:buFont typeface="+mj-lt"/>
              <a:buAutoNum type="alphaUcPeriod"/>
            </a:pPr>
            <a:r>
              <a:rPr lang="en-US">
                <a:solidFill>
                  <a:srgbClr val="000000"/>
                </a:solidFill>
              </a:rPr>
              <a:t>Site level monitoring</a:t>
            </a:r>
          </a:p>
          <a:p>
            <a:pPr marL="465138" indent="-465138">
              <a:lnSpc>
                <a:spcPct val="110000"/>
              </a:lnSpc>
              <a:spcBef>
                <a:spcPts val="0"/>
              </a:spcBef>
              <a:buFont typeface="+mj-lt"/>
              <a:buAutoNum type="alphaUcPeriod"/>
            </a:pPr>
            <a:r>
              <a:rPr lang="en-US">
                <a:solidFill>
                  <a:srgbClr val="000000"/>
                </a:solidFill>
              </a:rPr>
              <a:t>A and C</a:t>
            </a:r>
          </a:p>
          <a:p>
            <a:pPr marL="465138" indent="-465138">
              <a:lnSpc>
                <a:spcPct val="110000"/>
              </a:lnSpc>
              <a:spcBef>
                <a:spcPts val="0"/>
              </a:spcBef>
              <a:buFont typeface="+mj-lt"/>
              <a:buAutoNum type="alphaUcPeriod"/>
            </a:pPr>
            <a:r>
              <a:rPr lang="en-US">
                <a:solidFill>
                  <a:srgbClr val="000000"/>
                </a:solidFill>
              </a:rPr>
              <a:t>All of the above</a:t>
            </a:r>
          </a:p>
        </p:txBody>
      </p:sp>
      <p:sp>
        <p:nvSpPr>
          <p:cNvPr id="9" name="Rectangle: Rounded Corners 8">
            <a:extLst>
              <a:ext uri="{FF2B5EF4-FFF2-40B4-BE49-F238E27FC236}">
                <a16:creationId xmlns:a16="http://schemas.microsoft.com/office/drawing/2014/main" id="{E225378F-1670-412A-81AF-35470BDE7A95}"/>
              </a:ext>
            </a:extLst>
          </p:cNvPr>
          <p:cNvSpPr/>
          <p:nvPr/>
        </p:nvSpPr>
        <p:spPr>
          <a:xfrm>
            <a:off x="5503919" y="5338804"/>
            <a:ext cx="3270028" cy="451658"/>
          </a:xfrm>
          <a:prstGeom prst="round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86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FA6CE8-FB16-BB45-AB04-417E68DB8CF4}"/>
              </a:ext>
            </a:extLst>
          </p:cNvPr>
          <p:cNvSpPr>
            <a:spLocks noGrp="1"/>
          </p:cNvSpPr>
          <p:nvPr>
            <p:ph type="body" sz="quarter" idx="13"/>
          </p:nvPr>
        </p:nvSpPr>
        <p:spPr>
          <a:xfrm>
            <a:off x="229188" y="103701"/>
            <a:ext cx="11690843" cy="492443"/>
          </a:xfrm>
        </p:spPr>
        <p:txBody>
          <a:bodyPr vert="horz" lIns="0" tIns="0" rIns="0" bIns="0" rtlCol="0" anchor="t">
            <a:spAutoFit/>
          </a:bodyPr>
          <a:lstStyle/>
          <a:p>
            <a:r>
              <a:rPr lang="en-US" sz="3200" b="1" dirty="0">
                <a:latin typeface="Arial"/>
                <a:cs typeface="Arial"/>
              </a:rPr>
              <a:t>How should adverse events be documented and reported?</a:t>
            </a:r>
          </a:p>
        </p:txBody>
      </p:sp>
      <p:sp>
        <p:nvSpPr>
          <p:cNvPr id="3" name="Text Placeholder 2">
            <a:extLst>
              <a:ext uri="{FF2B5EF4-FFF2-40B4-BE49-F238E27FC236}">
                <a16:creationId xmlns:a16="http://schemas.microsoft.com/office/drawing/2014/main" id="{DC5C423E-8B93-25D6-5CC8-6AAE37ED510E}"/>
              </a:ext>
            </a:extLst>
          </p:cNvPr>
          <p:cNvSpPr>
            <a:spLocks noGrp="1"/>
          </p:cNvSpPr>
          <p:nvPr>
            <p:ph type="body" sz="quarter" idx="14"/>
          </p:nvPr>
        </p:nvSpPr>
        <p:spPr>
          <a:xfrm>
            <a:off x="267536" y="903457"/>
            <a:ext cx="11614149" cy="4816703"/>
          </a:xfrm>
        </p:spPr>
        <p:txBody>
          <a:bodyPr vert="horz" lIns="0" tIns="0" rIns="0" bIns="0" rtlCol="0" anchor="t">
            <a:spAutoFit/>
          </a:bodyPr>
          <a:lstStyle/>
          <a:p>
            <a:pPr marL="342900" indent="-342900">
              <a:buFont typeface="Arial" panose="020B0604020202020204" pitchFamily="34" charset="0"/>
              <a:buChar char="•"/>
            </a:pPr>
            <a:r>
              <a:rPr lang="en-US" dirty="0">
                <a:solidFill>
                  <a:schemeClr val="tx1"/>
                </a:solidFill>
              </a:rPr>
              <a:t>All adverse events should be </a:t>
            </a:r>
            <a:r>
              <a:rPr lang="en-US" b="1" dirty="0">
                <a:solidFill>
                  <a:schemeClr val="tx1"/>
                </a:solidFill>
              </a:rPr>
              <a:t>documented</a:t>
            </a:r>
            <a:r>
              <a:rPr lang="en-US" dirty="0">
                <a:solidFill>
                  <a:schemeClr val="tx1"/>
                </a:solidFill>
              </a:rPr>
              <a:t> (including those reported anonymously).</a:t>
            </a:r>
            <a:endParaRPr lang="en-US" dirty="0">
              <a:solidFill>
                <a:schemeClr val="tx1"/>
              </a:solidFill>
              <a:cs typeface="Calibri"/>
            </a:endParaRPr>
          </a:p>
          <a:p>
            <a:pPr marL="342900" indent="-342900">
              <a:buFont typeface="Arial" panose="020B0604020202020204" pitchFamily="34" charset="0"/>
              <a:buChar char="•"/>
            </a:pPr>
            <a:r>
              <a:rPr lang="en-US" sz="2400" b="1" dirty="0">
                <a:solidFill>
                  <a:schemeClr val="tx1"/>
                </a:solidFill>
              </a:rPr>
              <a:t>Follow-up steps and actions, </a:t>
            </a:r>
            <a:r>
              <a:rPr lang="en-US" sz="2400" dirty="0">
                <a:solidFill>
                  <a:schemeClr val="tx1"/>
                </a:solidFill>
              </a:rPr>
              <a:t>including a remediation plan</a:t>
            </a:r>
            <a:r>
              <a:rPr lang="en-US" sz="2400" b="1" dirty="0">
                <a:solidFill>
                  <a:schemeClr val="tx1"/>
                </a:solidFill>
              </a:rPr>
              <a:t>, </a:t>
            </a:r>
            <a:r>
              <a:rPr lang="en-US" sz="2400" dirty="0">
                <a:solidFill>
                  <a:schemeClr val="tx1"/>
                </a:solidFill>
              </a:rPr>
              <a:t>should be developed to prevent similar adverse events from occurring in the future.</a:t>
            </a:r>
            <a:endParaRPr lang="en-US" sz="2400" dirty="0">
              <a:solidFill>
                <a:schemeClr val="tx1"/>
              </a:solidFill>
              <a:cs typeface="Calibri"/>
            </a:endParaRPr>
          </a:p>
          <a:p>
            <a:pPr marL="342900" indent="-342900">
              <a:buFont typeface="Arial" panose="020B0604020202020204" pitchFamily="34" charset="0"/>
              <a:buChar char="•"/>
            </a:pPr>
            <a:r>
              <a:rPr lang="en-US" sz="2400" dirty="0">
                <a:solidFill>
                  <a:schemeClr val="tx1"/>
                </a:solidFill>
              </a:rPr>
              <a:t>If an adverse event is determined to be a result of a provider’s failure to abide by the minimum standards for </a:t>
            </a:r>
            <a:r>
              <a:rPr lang="en-US" dirty="0">
                <a:solidFill>
                  <a:schemeClr val="tx1"/>
                </a:solidFill>
              </a:rPr>
              <a:t>network-based</a:t>
            </a:r>
            <a:r>
              <a:rPr lang="en-US" sz="2400" dirty="0">
                <a:solidFill>
                  <a:schemeClr val="tx1"/>
                </a:solidFill>
              </a:rPr>
              <a:t> testing, </a:t>
            </a:r>
            <a:r>
              <a:rPr lang="en-US" sz="2400" b="1" dirty="0">
                <a:solidFill>
                  <a:schemeClr val="tx1"/>
                </a:solidFill>
              </a:rPr>
              <a:t>he or she should immediately stop offering services until remedial actions can occur.</a:t>
            </a:r>
            <a:endParaRPr lang="en-US" sz="2400" dirty="0">
              <a:solidFill>
                <a:schemeClr val="tx1"/>
              </a:solidFill>
              <a:cs typeface="Calibri"/>
            </a:endParaRPr>
          </a:p>
          <a:p>
            <a:pPr marL="342900" indent="-342900">
              <a:buFont typeface="Arial" panose="020B0604020202020204" pitchFamily="34" charset="0"/>
              <a:buChar char="•"/>
            </a:pPr>
            <a:r>
              <a:rPr lang="en-US" dirty="0">
                <a:solidFill>
                  <a:schemeClr val="tx1"/>
                </a:solidFill>
              </a:rPr>
              <a:t>The occurrence of adverse events, including the type and frequency, should be </a:t>
            </a:r>
            <a:r>
              <a:rPr lang="en-US" b="1" dirty="0">
                <a:solidFill>
                  <a:schemeClr val="tx1"/>
                </a:solidFill>
              </a:rPr>
              <a:t>reported at least quarterly </a:t>
            </a:r>
            <a:r>
              <a:rPr lang="en-US" dirty="0">
                <a:solidFill>
                  <a:schemeClr val="tx1"/>
                </a:solidFill>
              </a:rPr>
              <a:t>to the relevant stakeholders, which may include </a:t>
            </a:r>
            <a:r>
              <a:rPr lang="en-US" sz="2400" dirty="0">
                <a:solidFill>
                  <a:schemeClr val="tx1"/>
                </a:solidFill>
                <a:highlight>
                  <a:srgbClr val="FFFFFF"/>
                </a:highlight>
                <a:ea typeface="Roboto"/>
                <a:cs typeface="Roboto"/>
                <a:sym typeface="Roboto"/>
              </a:rPr>
              <a:t>Ministry of Health, and country Agency teams, etc. </a:t>
            </a:r>
            <a:endParaRPr lang="en-US" sz="2400" dirty="0">
              <a:solidFill>
                <a:schemeClr val="tx1"/>
              </a:solidFill>
              <a:highlight>
                <a:srgbClr val="FFFFFF"/>
              </a:highlight>
              <a:ea typeface="Roboto"/>
              <a:cs typeface="Roboto"/>
            </a:endParaRPr>
          </a:p>
          <a:p>
            <a:pPr marL="342900" indent="-342900">
              <a:buFont typeface="Arial" panose="020B0604020202020204" pitchFamily="34" charset="0"/>
              <a:buChar char="•"/>
            </a:pPr>
            <a:r>
              <a:rPr lang="en-US" sz="2400" dirty="0">
                <a:solidFill>
                  <a:schemeClr val="tx1"/>
                </a:solidFill>
                <a:highlight>
                  <a:srgbClr val="FFFFFF"/>
                </a:highlight>
                <a:ea typeface="Roboto"/>
                <a:cs typeface="Roboto"/>
                <a:sym typeface="Roboto"/>
              </a:rPr>
              <a:t>Use adverse event monitoring systems for </a:t>
            </a:r>
            <a:r>
              <a:rPr lang="en-US" sz="2400" b="1" dirty="0">
                <a:solidFill>
                  <a:schemeClr val="tx1"/>
                </a:solidFill>
                <a:highlight>
                  <a:srgbClr val="FFFFFF"/>
                </a:highlight>
                <a:ea typeface="Roboto"/>
                <a:cs typeface="Roboto"/>
                <a:sym typeface="Roboto"/>
              </a:rPr>
              <a:t>quality improvement purposes</a:t>
            </a:r>
            <a:r>
              <a:rPr lang="en-US" b="1" dirty="0">
                <a:solidFill>
                  <a:schemeClr val="tx1"/>
                </a:solidFill>
                <a:highlight>
                  <a:srgbClr val="FFFFFF"/>
                </a:highlight>
                <a:ea typeface="Roboto"/>
                <a:cs typeface="Roboto"/>
                <a:sym typeface="Roboto"/>
              </a:rPr>
              <a:t>:</a:t>
            </a:r>
            <a:endParaRPr lang="en-US" sz="2400" b="1" dirty="0">
              <a:solidFill>
                <a:schemeClr val="tx1"/>
              </a:solidFill>
              <a:highlight>
                <a:srgbClr val="FFFFFF"/>
              </a:highlight>
              <a:ea typeface="Roboto"/>
              <a:cs typeface="Roboto"/>
            </a:endParaRPr>
          </a:p>
          <a:p>
            <a:pPr marL="775970" lvl="2" indent="-342900"/>
            <a:r>
              <a:rPr lang="en-US" dirty="0">
                <a:solidFill>
                  <a:schemeClr val="tx1"/>
                </a:solidFill>
              </a:rPr>
              <a:t>For example, high rates of IPV disclosure could indicate the need for more social workers/mental health professionals or other GBV-response services</a:t>
            </a:r>
            <a:r>
              <a:rPr lang="en-US" dirty="0"/>
              <a:t>.</a:t>
            </a:r>
            <a:endParaRPr lang="en-US" dirty="0">
              <a:solidFill>
                <a:schemeClr val="tx1"/>
              </a:solidFill>
              <a:highlight>
                <a:srgbClr val="FFFFFF"/>
              </a:highlight>
              <a:ea typeface="Roboto"/>
              <a:cs typeface="Roboto"/>
            </a:endParaRPr>
          </a:p>
        </p:txBody>
      </p:sp>
    </p:spTree>
    <p:extLst>
      <p:ext uri="{BB962C8B-B14F-4D97-AF65-F5344CB8AC3E}">
        <p14:creationId xmlns:p14="http://schemas.microsoft.com/office/powerpoint/2010/main" val="20848570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10B7EA-4DCA-478B-9B69-4900371A13CC}"/>
              </a:ext>
            </a:extLst>
          </p:cNvPr>
          <p:cNvSpPr>
            <a:spLocks noGrp="1"/>
          </p:cNvSpPr>
          <p:nvPr>
            <p:ph type="body" sz="quarter" idx="13"/>
          </p:nvPr>
        </p:nvSpPr>
        <p:spPr>
          <a:xfrm>
            <a:off x="100097" y="200520"/>
            <a:ext cx="11690843" cy="492443"/>
          </a:xfrm>
        </p:spPr>
        <p:txBody>
          <a:bodyPr vert="horz" lIns="0" tIns="0" rIns="0" bIns="0" rtlCol="0" anchor="t">
            <a:spAutoFit/>
          </a:bodyPr>
          <a:lstStyle/>
          <a:p>
            <a:pPr algn="ctr"/>
            <a:r>
              <a:rPr lang="en-US" sz="3200" b="1" dirty="0">
                <a:latin typeface="Arial"/>
                <a:cs typeface="Arial"/>
              </a:rPr>
              <a:t>Example of an NBT services AE reporting form</a:t>
            </a:r>
            <a:endParaRPr lang="en-US" sz="3200" b="1" dirty="0"/>
          </a:p>
        </p:txBody>
      </p:sp>
      <p:sp>
        <p:nvSpPr>
          <p:cNvPr id="3" name="Rectangle 2">
            <a:extLst>
              <a:ext uri="{FF2B5EF4-FFF2-40B4-BE49-F238E27FC236}">
                <a16:creationId xmlns:a16="http://schemas.microsoft.com/office/drawing/2014/main" id="{00C7E666-A8D2-E2C8-EDA0-ACB5130B6DA8}"/>
              </a:ext>
            </a:extLst>
          </p:cNvPr>
          <p:cNvSpPr/>
          <p:nvPr/>
        </p:nvSpPr>
        <p:spPr>
          <a:xfrm>
            <a:off x="6273941" y="2179312"/>
            <a:ext cx="2609489" cy="1078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4C914D0-F554-04FF-B30B-7C3AC3E1BE48}"/>
              </a:ext>
            </a:extLst>
          </p:cNvPr>
          <p:cNvPicPr>
            <a:picLocks noChangeAspect="1"/>
          </p:cNvPicPr>
          <p:nvPr/>
        </p:nvPicPr>
        <p:blipFill>
          <a:blip r:embed="rId3"/>
          <a:stretch>
            <a:fillRect/>
          </a:stretch>
        </p:blipFill>
        <p:spPr>
          <a:xfrm>
            <a:off x="957042" y="946924"/>
            <a:ext cx="4132083" cy="5096935"/>
          </a:xfrm>
          <a:prstGeom prst="rect">
            <a:avLst/>
          </a:prstGeom>
          <a:ln>
            <a:solidFill>
              <a:schemeClr val="tx1"/>
            </a:solidFill>
          </a:ln>
        </p:spPr>
      </p:pic>
      <p:pic>
        <p:nvPicPr>
          <p:cNvPr id="13" name="Picture 12">
            <a:extLst>
              <a:ext uri="{FF2B5EF4-FFF2-40B4-BE49-F238E27FC236}">
                <a16:creationId xmlns:a16="http://schemas.microsoft.com/office/drawing/2014/main" id="{693A34C8-6196-B103-382C-3635F737ABE2}"/>
              </a:ext>
            </a:extLst>
          </p:cNvPr>
          <p:cNvPicPr>
            <a:picLocks noChangeAspect="1"/>
          </p:cNvPicPr>
          <p:nvPr/>
        </p:nvPicPr>
        <p:blipFill>
          <a:blip r:embed="rId4"/>
          <a:stretch>
            <a:fillRect/>
          </a:stretch>
        </p:blipFill>
        <p:spPr>
          <a:xfrm>
            <a:off x="6273941" y="950651"/>
            <a:ext cx="4080118" cy="5093208"/>
          </a:xfrm>
          <a:prstGeom prst="rect">
            <a:avLst/>
          </a:prstGeom>
          <a:ln>
            <a:solidFill>
              <a:schemeClr val="tx1"/>
            </a:solidFill>
          </a:ln>
        </p:spPr>
      </p:pic>
    </p:spTree>
    <p:extLst>
      <p:ext uri="{BB962C8B-B14F-4D97-AF65-F5344CB8AC3E}">
        <p14:creationId xmlns:p14="http://schemas.microsoft.com/office/powerpoint/2010/main" val="20135202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10B7EA-4DCA-478B-9B69-4900371A13CC}"/>
              </a:ext>
            </a:extLst>
          </p:cNvPr>
          <p:cNvSpPr>
            <a:spLocks noGrp="1"/>
          </p:cNvSpPr>
          <p:nvPr>
            <p:ph type="body" sz="quarter" idx="13"/>
          </p:nvPr>
        </p:nvSpPr>
        <p:spPr>
          <a:xfrm>
            <a:off x="100097" y="200520"/>
            <a:ext cx="11690843" cy="492443"/>
          </a:xfrm>
        </p:spPr>
        <p:txBody>
          <a:bodyPr vert="horz" lIns="0" tIns="0" rIns="0" bIns="0" rtlCol="0" anchor="t">
            <a:spAutoFit/>
          </a:bodyPr>
          <a:lstStyle/>
          <a:p>
            <a:pPr algn="ctr"/>
            <a:r>
              <a:rPr lang="en-US" sz="3200" b="1" dirty="0">
                <a:latin typeface="Arial"/>
                <a:cs typeface="Arial"/>
              </a:rPr>
              <a:t>Example of an NBT services AE reporting form</a:t>
            </a:r>
            <a:endParaRPr lang="en-US" sz="3200" b="1" dirty="0"/>
          </a:p>
        </p:txBody>
      </p:sp>
      <p:sp>
        <p:nvSpPr>
          <p:cNvPr id="3" name="Rectangle 2">
            <a:extLst>
              <a:ext uri="{FF2B5EF4-FFF2-40B4-BE49-F238E27FC236}">
                <a16:creationId xmlns:a16="http://schemas.microsoft.com/office/drawing/2014/main" id="{00C7E666-A8D2-E2C8-EDA0-ACB5130B6DA8}"/>
              </a:ext>
            </a:extLst>
          </p:cNvPr>
          <p:cNvSpPr/>
          <p:nvPr/>
        </p:nvSpPr>
        <p:spPr>
          <a:xfrm>
            <a:off x="6273941" y="2179312"/>
            <a:ext cx="2609489" cy="1078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0775643-512D-6703-89AA-7099384281BF}"/>
              </a:ext>
            </a:extLst>
          </p:cNvPr>
          <p:cNvPicPr>
            <a:picLocks noChangeAspect="1"/>
          </p:cNvPicPr>
          <p:nvPr/>
        </p:nvPicPr>
        <p:blipFill>
          <a:blip r:embed="rId3"/>
          <a:stretch>
            <a:fillRect/>
          </a:stretch>
        </p:blipFill>
        <p:spPr>
          <a:xfrm>
            <a:off x="745677" y="916721"/>
            <a:ext cx="4061518" cy="5024558"/>
          </a:xfrm>
          <a:prstGeom prst="rect">
            <a:avLst/>
          </a:prstGeom>
          <a:ln>
            <a:solidFill>
              <a:schemeClr val="tx1"/>
            </a:solidFill>
          </a:ln>
        </p:spPr>
      </p:pic>
      <p:sp>
        <p:nvSpPr>
          <p:cNvPr id="4" name="TextBox 3">
            <a:extLst>
              <a:ext uri="{FF2B5EF4-FFF2-40B4-BE49-F238E27FC236}">
                <a16:creationId xmlns:a16="http://schemas.microsoft.com/office/drawing/2014/main" id="{3C631E5E-52D3-A657-BFA4-887CFEDFFDD6}"/>
              </a:ext>
            </a:extLst>
          </p:cNvPr>
          <p:cNvSpPr txBox="1"/>
          <p:nvPr/>
        </p:nvSpPr>
        <p:spPr>
          <a:xfrm>
            <a:off x="5518672" y="2287141"/>
            <a:ext cx="6013525" cy="2217595"/>
          </a:xfrm>
          <a:prstGeom prst="rect">
            <a:avLst/>
          </a:prstGeom>
          <a:solidFill>
            <a:srgbClr val="FFFF00"/>
          </a:solidFill>
          <a:ln>
            <a:solidFill>
              <a:schemeClr val="tx1"/>
            </a:solidFill>
          </a:ln>
        </p:spPr>
        <p:txBody>
          <a:bodyPr wrap="square" rtlCol="0">
            <a:spAutoFit/>
          </a:bodyPr>
          <a:lstStyle/>
          <a:p>
            <a:pPr>
              <a:lnSpc>
                <a:spcPct val="114000"/>
              </a:lnSpc>
              <a:spcBef>
                <a:spcPts val="300"/>
              </a:spcBef>
              <a:spcAft>
                <a:spcPts val="300"/>
              </a:spcAft>
            </a:pPr>
            <a:r>
              <a:rPr lang="en-US" b="1"/>
              <a:t>What Are Your Thoughts?</a:t>
            </a:r>
          </a:p>
          <a:p>
            <a:pPr marL="285750" indent="-285750">
              <a:lnSpc>
                <a:spcPct val="114000"/>
              </a:lnSpc>
              <a:spcBef>
                <a:spcPts val="300"/>
              </a:spcBef>
              <a:spcAft>
                <a:spcPts val="300"/>
              </a:spcAft>
              <a:buFont typeface="Arial" panose="020B0604020202020204" pitchFamily="34" charset="0"/>
              <a:buChar char="•"/>
            </a:pPr>
            <a:r>
              <a:rPr lang="en-US"/>
              <a:t>What questions would you delete? </a:t>
            </a:r>
          </a:p>
          <a:p>
            <a:pPr marL="285750" indent="-285750">
              <a:lnSpc>
                <a:spcPct val="114000"/>
              </a:lnSpc>
              <a:spcBef>
                <a:spcPts val="300"/>
              </a:spcBef>
              <a:spcAft>
                <a:spcPts val="300"/>
              </a:spcAft>
              <a:buFont typeface="Arial" panose="020B0604020202020204" pitchFamily="34" charset="0"/>
              <a:buChar char="•"/>
            </a:pPr>
            <a:r>
              <a:rPr lang="en-US"/>
              <a:t>What questions would you change? How would you change these questions? </a:t>
            </a:r>
          </a:p>
          <a:p>
            <a:pPr marL="285750" indent="-285750">
              <a:lnSpc>
                <a:spcPct val="114000"/>
              </a:lnSpc>
              <a:spcBef>
                <a:spcPts val="300"/>
              </a:spcBef>
              <a:spcAft>
                <a:spcPts val="300"/>
              </a:spcAft>
              <a:buFont typeface="Arial" panose="020B0604020202020204" pitchFamily="34" charset="0"/>
              <a:buChar char="•"/>
            </a:pPr>
            <a:r>
              <a:rPr lang="en-US"/>
              <a:t>What questions would you add to the form?</a:t>
            </a:r>
            <a:endParaRPr lang="en-US" b="1"/>
          </a:p>
          <a:p>
            <a:pPr marL="342900" indent="-342900">
              <a:buFont typeface="+mj-lt"/>
              <a:buAutoNum type="arabicPeriod"/>
            </a:pPr>
            <a:endParaRPr lang="en-US" b="1"/>
          </a:p>
        </p:txBody>
      </p:sp>
    </p:spTree>
    <p:extLst>
      <p:ext uri="{BB962C8B-B14F-4D97-AF65-F5344CB8AC3E}">
        <p14:creationId xmlns:p14="http://schemas.microsoft.com/office/powerpoint/2010/main" val="35768289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56646E-C8EA-4823-B335-66FC002A0088}"/>
              </a:ext>
            </a:extLst>
          </p:cNvPr>
          <p:cNvSpPr>
            <a:spLocks noGrp="1"/>
          </p:cNvSpPr>
          <p:nvPr>
            <p:ph type="body" sz="quarter" idx="13"/>
          </p:nvPr>
        </p:nvSpPr>
        <p:spPr/>
        <p:txBody>
          <a:bodyPr vert="horz" lIns="0" tIns="0" rIns="0" bIns="0" rtlCol="0" anchor="t">
            <a:spAutoFit/>
          </a:bodyPr>
          <a:lstStyle/>
          <a:p>
            <a:r>
              <a:rPr lang="en-US" b="1">
                <a:latin typeface="Arial"/>
                <a:cs typeface="Arial"/>
              </a:rPr>
              <a:t>Activity: think, pair, share</a:t>
            </a:r>
          </a:p>
        </p:txBody>
      </p:sp>
      <p:sp>
        <p:nvSpPr>
          <p:cNvPr id="4" name="Text Placeholder 3">
            <a:extLst>
              <a:ext uri="{FF2B5EF4-FFF2-40B4-BE49-F238E27FC236}">
                <a16:creationId xmlns:a16="http://schemas.microsoft.com/office/drawing/2014/main" id="{C1F0B625-06C3-433A-994A-6DF612787969}"/>
              </a:ext>
            </a:extLst>
          </p:cNvPr>
          <p:cNvSpPr>
            <a:spLocks noGrp="1"/>
          </p:cNvSpPr>
          <p:nvPr>
            <p:ph type="body" sz="quarter" idx="14"/>
          </p:nvPr>
        </p:nvSpPr>
        <p:spPr>
          <a:xfrm>
            <a:off x="305882" y="1258459"/>
            <a:ext cx="11614149" cy="1785104"/>
          </a:xfrm>
        </p:spPr>
        <p:txBody>
          <a:bodyPr/>
          <a:lstStyle/>
          <a:p>
            <a:pPr marL="342900" indent="-342900">
              <a:lnSpc>
                <a:spcPct val="100000"/>
              </a:lnSpc>
              <a:spcBef>
                <a:spcPts val="600"/>
              </a:spcBef>
              <a:spcAft>
                <a:spcPts val="600"/>
              </a:spcAft>
              <a:buFont typeface="Arial" panose="020B0604020202020204" pitchFamily="34" charset="0"/>
              <a:buChar char="•"/>
            </a:pPr>
            <a:r>
              <a:rPr lang="en-US" dirty="0">
                <a:solidFill>
                  <a:schemeClr val="tx1"/>
                </a:solidFill>
              </a:rPr>
              <a:t>What systems for adverse event monitoring does your country or program already have?</a:t>
            </a:r>
          </a:p>
          <a:p>
            <a:pPr marL="342900" indent="-342900">
              <a:lnSpc>
                <a:spcPct val="100000"/>
              </a:lnSpc>
              <a:spcBef>
                <a:spcPts val="600"/>
              </a:spcBef>
              <a:spcAft>
                <a:spcPts val="600"/>
              </a:spcAft>
              <a:buFont typeface="Arial" panose="020B0604020202020204" pitchFamily="34" charset="0"/>
              <a:buChar char="•"/>
            </a:pPr>
            <a:r>
              <a:rPr lang="en-US" dirty="0">
                <a:solidFill>
                  <a:schemeClr val="tx1"/>
                </a:solidFill>
              </a:rPr>
              <a:t>How can these systems be adapted to include network-based testing services? </a:t>
            </a:r>
          </a:p>
          <a:p>
            <a:pPr marL="342900" indent="-342900">
              <a:lnSpc>
                <a:spcPct val="100000"/>
              </a:lnSpc>
              <a:spcBef>
                <a:spcPts val="600"/>
              </a:spcBef>
              <a:spcAft>
                <a:spcPts val="600"/>
              </a:spcAft>
              <a:buFont typeface="Arial" panose="020B0604020202020204" pitchFamily="34" charset="0"/>
              <a:buChar char="•"/>
            </a:pPr>
            <a:r>
              <a:rPr lang="en-US" dirty="0">
                <a:solidFill>
                  <a:schemeClr val="tx1"/>
                </a:solidFill>
              </a:rPr>
              <a:t>How can we ensure that clients have opportunities to report adverse events anonymously or through community representatives?</a:t>
            </a:r>
          </a:p>
        </p:txBody>
      </p:sp>
      <p:pic>
        <p:nvPicPr>
          <p:cNvPr id="3074" name="Picture 2" descr="Discussion Question: Externalities | Learn Liberty">
            <a:extLst>
              <a:ext uri="{FF2B5EF4-FFF2-40B4-BE49-F238E27FC236}">
                <a16:creationId xmlns:a16="http://schemas.microsoft.com/office/drawing/2014/main" id="{E1ECCC0C-463A-4929-878E-4541B442CF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0814" y="3990152"/>
            <a:ext cx="3990975"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00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1502F-D6FA-E98D-5113-8F8D7560C37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C81C684-A33A-C639-02D7-F6C87B6FCBEC}"/>
              </a:ext>
            </a:extLst>
          </p:cNvPr>
          <p:cNvSpPr>
            <a:spLocks noGrp="1"/>
          </p:cNvSpPr>
          <p:nvPr>
            <p:ph type="body" sz="quarter" idx="14"/>
          </p:nvPr>
        </p:nvSpPr>
        <p:spPr>
          <a:xfrm>
            <a:off x="389336" y="2584126"/>
            <a:ext cx="11413328" cy="1170726"/>
          </a:xfrm>
        </p:spPr>
        <p:txBody>
          <a:bodyPr vert="horz" lIns="0" tIns="0" rIns="0" bIns="0" rtlCol="0" anchor="t">
            <a:noAutofit/>
          </a:bodyPr>
          <a:lstStyle/>
          <a:p>
            <a:r>
              <a:rPr lang="en-US" sz="6400" i="0" dirty="0" err="1">
                <a:latin typeface="Arial"/>
                <a:cs typeface="Arial"/>
              </a:rPr>
              <a:t>Programme</a:t>
            </a:r>
            <a:r>
              <a:rPr lang="en-US" sz="6400" i="0" dirty="0">
                <a:latin typeface="Arial"/>
                <a:cs typeface="Arial"/>
              </a:rPr>
              <a:t> monitoring: </a:t>
            </a:r>
            <a:endParaRPr lang="en-US" dirty="0"/>
          </a:p>
          <a:p>
            <a:r>
              <a:rPr lang="en-US" sz="6400" i="0" dirty="0">
                <a:latin typeface="Arial"/>
                <a:cs typeface="Arial"/>
              </a:rPr>
              <a:t>basic concepts</a:t>
            </a:r>
            <a:endParaRPr lang="en-US" dirty="0"/>
          </a:p>
        </p:txBody>
      </p:sp>
    </p:spTree>
    <p:extLst>
      <p:ext uri="{BB962C8B-B14F-4D97-AF65-F5344CB8AC3E}">
        <p14:creationId xmlns:p14="http://schemas.microsoft.com/office/powerpoint/2010/main" val="5132804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Graphical user interface, website&#10;&#10;Description automatically generated">
            <a:extLst>
              <a:ext uri="{FF2B5EF4-FFF2-40B4-BE49-F238E27FC236}">
                <a16:creationId xmlns:a16="http://schemas.microsoft.com/office/drawing/2014/main" id="{67222BBF-45BB-4698-9075-D3703CCD2958}"/>
              </a:ext>
            </a:extLst>
          </p:cNvPr>
          <p:cNvPicPr>
            <a:picLocks noGrp="1" noChangeAspect="1"/>
          </p:cNvPicPr>
          <p:nvPr>
            <p:ph type="pic" idx="1"/>
          </p:nvPr>
        </p:nvPicPr>
        <p:blipFill rotWithShape="1">
          <a:blip r:embed="rId3"/>
          <a:srcRect l="31041" r="7192" b="7240"/>
          <a:stretch/>
        </p:blipFill>
        <p:spPr>
          <a:xfrm>
            <a:off x="199196" y="1707700"/>
            <a:ext cx="7555992" cy="4212698"/>
          </a:xfrm>
          <a:prstGeom prst="rect">
            <a:avLst/>
          </a:prstGeom>
        </p:spPr>
      </p:pic>
      <p:sp>
        <p:nvSpPr>
          <p:cNvPr id="2" name="Title 1">
            <a:extLst>
              <a:ext uri="{FF2B5EF4-FFF2-40B4-BE49-F238E27FC236}">
                <a16:creationId xmlns:a16="http://schemas.microsoft.com/office/drawing/2014/main" id="{70733753-9F37-413E-B56A-5C0832476714}"/>
              </a:ext>
            </a:extLst>
          </p:cNvPr>
          <p:cNvSpPr>
            <a:spLocks noGrp="1"/>
          </p:cNvSpPr>
          <p:nvPr>
            <p:ph type="title"/>
          </p:nvPr>
        </p:nvSpPr>
        <p:spPr>
          <a:xfrm>
            <a:off x="230062" y="466403"/>
            <a:ext cx="6968488" cy="1807659"/>
          </a:xfrm>
        </p:spPr>
        <p:txBody>
          <a:bodyPr vert="horz" lIns="91440" tIns="45720" rIns="91440" bIns="45720" rtlCol="0" anchor="ctr">
            <a:normAutofit/>
          </a:bodyPr>
          <a:lstStyle/>
          <a:p>
            <a:r>
              <a:rPr lang="en-US" sz="4800" b="1" dirty="0"/>
              <a:t>What is </a:t>
            </a:r>
            <a:r>
              <a:rPr lang="en-US" sz="4800" b="1" dirty="0" err="1"/>
              <a:t>programme</a:t>
            </a:r>
            <a:r>
              <a:rPr lang="en-US" sz="4800" b="1" dirty="0"/>
              <a:t>  monitoring?</a:t>
            </a:r>
          </a:p>
        </p:txBody>
      </p:sp>
      <p:sp>
        <p:nvSpPr>
          <p:cNvPr id="7" name="Rectangle 6">
            <a:extLst>
              <a:ext uri="{FF2B5EF4-FFF2-40B4-BE49-F238E27FC236}">
                <a16:creationId xmlns:a16="http://schemas.microsoft.com/office/drawing/2014/main" id="{0E446288-1708-FDF2-AD17-2068E89458E2}"/>
              </a:ext>
            </a:extLst>
          </p:cNvPr>
          <p:cNvSpPr/>
          <p:nvPr/>
        </p:nvSpPr>
        <p:spPr>
          <a:xfrm>
            <a:off x="7555992" y="0"/>
            <a:ext cx="4636008" cy="68505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2">
            <a:extLst>
              <a:ext uri="{FF2B5EF4-FFF2-40B4-BE49-F238E27FC236}">
                <a16:creationId xmlns:a16="http://schemas.microsoft.com/office/drawing/2014/main" id="{054D1031-EBD5-4BD7-B8E5-60B890F7E9E2}"/>
              </a:ext>
            </a:extLst>
          </p:cNvPr>
          <p:cNvSpPr txBox="1">
            <a:spLocks/>
          </p:cNvSpPr>
          <p:nvPr/>
        </p:nvSpPr>
        <p:spPr>
          <a:xfrm>
            <a:off x="8112630" y="1130617"/>
            <a:ext cx="4208212" cy="4596765"/>
          </a:xfrm>
          <a:prstGeom prst="rect">
            <a:avLst/>
          </a:prstGeom>
        </p:spPr>
        <p:txBody>
          <a:bodyPr vert="horz" lIns="91440" tIns="45720" rIns="91440" bIns="45720" rtlCol="0" anchor="t">
            <a:norm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0" indent="0">
              <a:buNone/>
            </a:pPr>
            <a:r>
              <a:rPr lang="en-US" sz="2800" dirty="0">
                <a:solidFill>
                  <a:schemeClr val="bg1"/>
                </a:solidFill>
                <a:latin typeface="Segoe UI Black" panose="020B0A02040204020203" pitchFamily="34" charset="0"/>
                <a:ea typeface="Segoe UI Black" panose="020B0A02040204020203" pitchFamily="34" charset="0"/>
              </a:rPr>
              <a:t>Continuous</a:t>
            </a:r>
            <a:r>
              <a:rPr lang="en-US" sz="2800" dirty="0">
                <a:solidFill>
                  <a:schemeClr val="bg1"/>
                </a:solidFill>
              </a:rPr>
              <a:t> data collection process</a:t>
            </a:r>
          </a:p>
          <a:p>
            <a:pPr marL="0" indent="0">
              <a:buNone/>
            </a:pPr>
            <a:endParaRPr lang="en-US" sz="2800" dirty="0">
              <a:solidFill>
                <a:schemeClr val="bg1"/>
              </a:solidFill>
            </a:endParaRPr>
          </a:p>
          <a:p>
            <a:pPr marL="0" indent="0">
              <a:buNone/>
            </a:pPr>
            <a:r>
              <a:rPr lang="en-US" sz="2800" dirty="0">
                <a:solidFill>
                  <a:schemeClr val="bg1"/>
                </a:solidFill>
              </a:rPr>
              <a:t>Measures </a:t>
            </a:r>
            <a:r>
              <a:rPr lang="en-US" sz="2800" b="1" dirty="0" err="1">
                <a:solidFill>
                  <a:schemeClr val="bg1"/>
                </a:solidFill>
                <a:latin typeface="Segoe UI Black"/>
                <a:ea typeface="Segoe UI Black"/>
              </a:rPr>
              <a:t>programme</a:t>
            </a:r>
            <a:r>
              <a:rPr lang="en-US" sz="2800" b="1" dirty="0">
                <a:solidFill>
                  <a:schemeClr val="bg1"/>
                </a:solidFill>
                <a:latin typeface="Segoe UI Black"/>
                <a:ea typeface="Segoe UI Black"/>
              </a:rPr>
              <a:t> progress </a:t>
            </a:r>
            <a:r>
              <a:rPr lang="en-US" sz="2800" dirty="0">
                <a:solidFill>
                  <a:schemeClr val="bg1"/>
                </a:solidFill>
              </a:rPr>
              <a:t>towards achieving goals and objectives</a:t>
            </a:r>
            <a:endParaRPr lang="en-US" sz="2800" dirty="0">
              <a:solidFill>
                <a:schemeClr val="bg1"/>
              </a:solidFill>
              <a:ea typeface="Calibri"/>
              <a:cs typeface="Calibri"/>
            </a:endParaRPr>
          </a:p>
          <a:p>
            <a:endParaRPr lang="en-US" sz="2800" dirty="0">
              <a:solidFill>
                <a:schemeClr val="bg1"/>
              </a:solidFill>
              <a:effectLst/>
            </a:endParaRPr>
          </a:p>
          <a:p>
            <a:r>
              <a:rPr lang="en-US" sz="2800" dirty="0">
                <a:solidFill>
                  <a:schemeClr val="bg1"/>
                </a:solidFill>
                <a:effectLst/>
              </a:rPr>
              <a:t>Answers the question "What have we done?"</a:t>
            </a:r>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p:txBody>
      </p:sp>
      <p:sp>
        <p:nvSpPr>
          <p:cNvPr id="13" name="Oval 12">
            <a:extLst>
              <a:ext uri="{FF2B5EF4-FFF2-40B4-BE49-F238E27FC236}">
                <a16:creationId xmlns:a16="http://schemas.microsoft.com/office/drawing/2014/main" id="{8BB1E4FC-F5D9-4D4D-9480-19E886FE700B}"/>
              </a:ext>
            </a:extLst>
          </p:cNvPr>
          <p:cNvSpPr/>
          <p:nvPr/>
        </p:nvSpPr>
        <p:spPr>
          <a:xfrm>
            <a:off x="7791446" y="4778460"/>
            <a:ext cx="232284" cy="2430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3E73125-1602-1F80-EAB3-7BFF3C4D6616}"/>
              </a:ext>
            </a:extLst>
          </p:cNvPr>
          <p:cNvSpPr txBox="1"/>
          <p:nvPr/>
        </p:nvSpPr>
        <p:spPr>
          <a:xfrm>
            <a:off x="1801184" y="6535690"/>
            <a:ext cx="7688188" cy="276999"/>
          </a:xfrm>
          <a:prstGeom prst="rect">
            <a:avLst/>
          </a:prstGeom>
          <a:solidFill>
            <a:srgbClr val="DCF0F4">
              <a:alpha val="83922"/>
            </a:srgbClr>
          </a:solidFill>
        </p:spPr>
        <p:txBody>
          <a:bodyPr wrap="square">
            <a:spAutoFit/>
          </a:bodyPr>
          <a:lstStyle/>
          <a:p>
            <a:r>
              <a:rPr lang="es-GT" sz="1200" b="0" i="0" u="none" strike="noStrike" dirty="0">
                <a:solidFill>
                  <a:schemeClr val="bg1"/>
                </a:solidFill>
                <a:effectLst/>
                <a:latin typeface="Calibri" panose="020F0502020204030204" pitchFamily="34" charset="0"/>
              </a:rPr>
              <a:t>UNAIDS Global AIDS Monitoring </a:t>
            </a:r>
            <a:r>
              <a:rPr lang="es-GT" sz="1200" b="0" i="0" u="sng" strike="noStrike" dirty="0">
                <a:solidFill>
                  <a:srgbClr val="0563C1"/>
                </a:solidFill>
                <a:effectLst/>
                <a:latin typeface="Calibri" panose="020F0502020204030204" pitchFamily="34" charset="0"/>
                <a:hlinkClick r:id="rId4"/>
              </a:rPr>
              <a:t>http://www.unaids.org/en/dataanalysis/knowyourresponse/globalaidsprogressreporting</a:t>
            </a:r>
            <a:endParaRPr lang="en-US" sz="1200" dirty="0">
              <a:solidFill>
                <a:schemeClr val="bg1"/>
              </a:solidFill>
            </a:endParaRPr>
          </a:p>
        </p:txBody>
      </p:sp>
      <p:sp>
        <p:nvSpPr>
          <p:cNvPr id="8" name="Oval 7">
            <a:extLst>
              <a:ext uri="{FF2B5EF4-FFF2-40B4-BE49-F238E27FC236}">
                <a16:creationId xmlns:a16="http://schemas.microsoft.com/office/drawing/2014/main" id="{7B80B742-7985-4F3B-A480-23F086F11543}"/>
              </a:ext>
            </a:extLst>
          </p:cNvPr>
          <p:cNvSpPr/>
          <p:nvPr/>
        </p:nvSpPr>
        <p:spPr>
          <a:xfrm>
            <a:off x="7755188" y="1224067"/>
            <a:ext cx="232284" cy="2430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AA252D0-F6A8-443E-A127-DBBC7EDE0EE4}"/>
              </a:ext>
            </a:extLst>
          </p:cNvPr>
          <p:cNvSpPr/>
          <p:nvPr/>
        </p:nvSpPr>
        <p:spPr>
          <a:xfrm>
            <a:off x="7777918" y="2645292"/>
            <a:ext cx="232284" cy="2430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3544438"/>
      </p:ext>
    </p:extLst>
  </p:cSld>
  <p:clrMapOvr>
    <a:masterClrMapping/>
  </p:clrMapOvr>
  <mc:AlternateContent xmlns:mc="http://schemas.openxmlformats.org/markup-compatibility/2006" xmlns:p14="http://schemas.microsoft.com/office/powerpoint/2010/main">
    <mc:Choice Requires="p14">
      <p:transition spd="slow" p14:dur="2000" advTm="66975"/>
    </mc:Choice>
    <mc:Fallback xmlns="">
      <p:transition spd="slow" advTm="66975"/>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340038B-6242-4D91-94A7-956779A5CE23}"/>
              </a:ext>
            </a:extLst>
          </p:cNvPr>
          <p:cNvSpPr/>
          <p:nvPr/>
        </p:nvSpPr>
        <p:spPr>
          <a:xfrm>
            <a:off x="6236041" y="3164791"/>
            <a:ext cx="5844746" cy="2705728"/>
          </a:xfrm>
          <a:prstGeom prst="rect">
            <a:avLst/>
          </a:prstGeom>
          <a:solidFill>
            <a:schemeClr val="tx2">
              <a:lumMod val="10000"/>
              <a:lumOff val="90000"/>
            </a:schemeClr>
          </a:solidFill>
          <a:ln>
            <a:solidFill>
              <a:srgbClr val="C00000"/>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2800"/>
          </a:p>
        </p:txBody>
      </p:sp>
      <p:sp>
        <p:nvSpPr>
          <p:cNvPr id="3" name="Title 1">
            <a:extLst>
              <a:ext uri="{FF2B5EF4-FFF2-40B4-BE49-F238E27FC236}">
                <a16:creationId xmlns:a16="http://schemas.microsoft.com/office/drawing/2014/main" id="{DD057A6C-1F5F-4602-8704-105664AE60D6}"/>
              </a:ext>
            </a:extLst>
          </p:cNvPr>
          <p:cNvSpPr txBox="1">
            <a:spLocks/>
          </p:cNvSpPr>
          <p:nvPr/>
        </p:nvSpPr>
        <p:spPr>
          <a:xfrm>
            <a:off x="0" y="-6025"/>
            <a:ext cx="12192000" cy="826295"/>
          </a:xfrm>
          <a:prstGeom prst="rect">
            <a:avLst/>
          </a:prstGeom>
          <a:solidFill>
            <a:schemeClr val="accent1"/>
          </a:solidFill>
          <a:ln>
            <a:noFill/>
          </a:ln>
        </p:spPr>
        <p:txBody>
          <a:bodyPr vert="horz" lIns="91440" tIns="45720" rIns="91440" bIns="45720" rtlCol="0" anchor="ctr">
            <a:normAutofit fontScale="85000" lnSpcReduction="10000"/>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pPr>
              <a:lnSpc>
                <a:spcPct val="120000"/>
              </a:lnSpc>
            </a:pPr>
            <a:r>
              <a:rPr lang="en-US" sz="5400" b="1" dirty="0">
                <a:solidFill>
                  <a:srgbClr val="FFFFFF"/>
                </a:solidFill>
              </a:rPr>
              <a:t>Why </a:t>
            </a:r>
            <a:r>
              <a:rPr lang="en-US" b="1" dirty="0">
                <a:solidFill>
                  <a:srgbClr val="FFFFFF"/>
                </a:solidFill>
              </a:rPr>
              <a:t>conduct</a:t>
            </a:r>
            <a:r>
              <a:rPr lang="en-US" sz="5400" b="1" dirty="0">
                <a:solidFill>
                  <a:srgbClr val="FFFFFF"/>
                </a:solidFill>
              </a:rPr>
              <a:t> </a:t>
            </a:r>
            <a:r>
              <a:rPr lang="en-US" b="1" dirty="0" err="1">
                <a:solidFill>
                  <a:srgbClr val="FFFFFF"/>
                </a:solidFill>
              </a:rPr>
              <a:t>programme</a:t>
            </a:r>
            <a:r>
              <a:rPr lang="en-US" sz="5400" b="1" dirty="0">
                <a:solidFill>
                  <a:srgbClr val="FFFFFF"/>
                </a:solidFill>
              </a:rPr>
              <a:t> </a:t>
            </a:r>
            <a:r>
              <a:rPr lang="en-US" b="1" dirty="0">
                <a:solidFill>
                  <a:srgbClr val="FFFFFF"/>
                </a:solidFill>
              </a:rPr>
              <a:t>monitoring</a:t>
            </a:r>
            <a:r>
              <a:rPr lang="en-US" sz="5400" b="1" dirty="0">
                <a:solidFill>
                  <a:srgbClr val="FFFFFF"/>
                </a:solidFill>
              </a:rPr>
              <a:t> </a:t>
            </a:r>
            <a:endParaRPr lang="en-US" dirty="0">
              <a:solidFill>
                <a:schemeClr val="bg1"/>
              </a:solidFill>
            </a:endParaRPr>
          </a:p>
        </p:txBody>
      </p:sp>
      <p:sp>
        <p:nvSpPr>
          <p:cNvPr id="4" name="Rectangle 3">
            <a:extLst>
              <a:ext uri="{FF2B5EF4-FFF2-40B4-BE49-F238E27FC236}">
                <a16:creationId xmlns:a16="http://schemas.microsoft.com/office/drawing/2014/main" id="{F1BE2D4E-54E7-4AA1-95FE-5AE7B3F1D2ED}"/>
              </a:ext>
            </a:extLst>
          </p:cNvPr>
          <p:cNvSpPr/>
          <p:nvPr/>
        </p:nvSpPr>
        <p:spPr>
          <a:xfrm>
            <a:off x="126966" y="3164789"/>
            <a:ext cx="5844746" cy="2705729"/>
          </a:xfrm>
          <a:prstGeom prst="rect">
            <a:avLst/>
          </a:prstGeom>
          <a:solidFill>
            <a:schemeClr val="bg2"/>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Close with solid fill">
            <a:extLst>
              <a:ext uri="{FF2B5EF4-FFF2-40B4-BE49-F238E27FC236}">
                <a16:creationId xmlns:a16="http://schemas.microsoft.com/office/drawing/2014/main" id="{D737E3D5-E079-4738-8FC6-E3DFD8EC70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32792" y="904842"/>
            <a:ext cx="1325384" cy="1325384"/>
          </a:xfrm>
          <a:prstGeom prst="rect">
            <a:avLst/>
          </a:prstGeom>
        </p:spPr>
      </p:pic>
      <p:pic>
        <p:nvPicPr>
          <p:cNvPr id="9" name="Graphic 8" descr="Thumbs up sign with solid fill">
            <a:extLst>
              <a:ext uri="{FF2B5EF4-FFF2-40B4-BE49-F238E27FC236}">
                <a16:creationId xmlns:a16="http://schemas.microsoft.com/office/drawing/2014/main" id="{AAAA18AF-3207-43AD-B5AF-B0B62A16578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11739" y="872768"/>
            <a:ext cx="1325384" cy="1325384"/>
          </a:xfrm>
          <a:prstGeom prst="rect">
            <a:avLst/>
          </a:prstGeom>
        </p:spPr>
      </p:pic>
      <p:sp>
        <p:nvSpPr>
          <p:cNvPr id="10" name="Text Placeholder 2">
            <a:extLst>
              <a:ext uri="{FF2B5EF4-FFF2-40B4-BE49-F238E27FC236}">
                <a16:creationId xmlns:a16="http://schemas.microsoft.com/office/drawing/2014/main" id="{1009C50F-ADC5-4640-B510-50247368298F}"/>
              </a:ext>
            </a:extLst>
          </p:cNvPr>
          <p:cNvSpPr txBox="1">
            <a:spLocks/>
          </p:cNvSpPr>
          <p:nvPr/>
        </p:nvSpPr>
        <p:spPr>
          <a:xfrm>
            <a:off x="1505052" y="2514437"/>
            <a:ext cx="4663440" cy="723400"/>
          </a:xfrm>
          <a:prstGeom prst="rect">
            <a:avLst/>
          </a:prstGeom>
        </p:spPr>
        <p:txBody>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r>
              <a:rPr lang="en-US" sz="2800" b="1"/>
              <a:t>Monitoring </a:t>
            </a:r>
            <a:r>
              <a:rPr lang="en-US" sz="2800" b="1">
                <a:solidFill>
                  <a:srgbClr val="00B050"/>
                </a:solidFill>
                <a:latin typeface="Aharoni" panose="02010803020104030203" pitchFamily="2" charset="-79"/>
                <a:cs typeface="Aharoni" panose="02010803020104030203" pitchFamily="2" charset="-79"/>
              </a:rPr>
              <a:t>IS</a:t>
            </a:r>
            <a:r>
              <a:rPr lang="en-US" sz="2800" b="1"/>
              <a:t> for</a:t>
            </a:r>
            <a:r>
              <a:rPr lang="en-US" sz="2800"/>
              <a:t>:</a:t>
            </a:r>
          </a:p>
        </p:txBody>
      </p:sp>
      <p:sp>
        <p:nvSpPr>
          <p:cNvPr id="12" name="Text Placeholder 4">
            <a:extLst>
              <a:ext uri="{FF2B5EF4-FFF2-40B4-BE49-F238E27FC236}">
                <a16:creationId xmlns:a16="http://schemas.microsoft.com/office/drawing/2014/main" id="{0BA7C677-897A-4ECD-A234-DB1E274EB402}"/>
              </a:ext>
            </a:extLst>
          </p:cNvPr>
          <p:cNvSpPr txBox="1">
            <a:spLocks/>
          </p:cNvSpPr>
          <p:nvPr/>
        </p:nvSpPr>
        <p:spPr>
          <a:xfrm>
            <a:off x="7444537" y="2514437"/>
            <a:ext cx="3379982" cy="722376"/>
          </a:xfrm>
          <a:prstGeom prst="rect">
            <a:avLst/>
          </a:prstGeom>
        </p:spPr>
        <p:txBody>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r>
              <a:rPr lang="en-US" sz="2800" b="1"/>
              <a:t>Monitoring is </a:t>
            </a:r>
            <a:r>
              <a:rPr lang="en-US" sz="2800" b="1">
                <a:solidFill>
                  <a:srgbClr val="FF0000"/>
                </a:solidFill>
                <a:latin typeface="Abadi" panose="020B0604020104020204" pitchFamily="34" charset="0"/>
              </a:rPr>
              <a:t>NOT</a:t>
            </a:r>
            <a:r>
              <a:rPr lang="en-US" sz="2800" b="1"/>
              <a:t> </a:t>
            </a:r>
            <a:r>
              <a:rPr lang="en-US" sz="2800"/>
              <a:t>:</a:t>
            </a:r>
          </a:p>
        </p:txBody>
      </p:sp>
      <p:sp>
        <p:nvSpPr>
          <p:cNvPr id="13" name="Content Placeholder 5">
            <a:extLst>
              <a:ext uri="{FF2B5EF4-FFF2-40B4-BE49-F238E27FC236}">
                <a16:creationId xmlns:a16="http://schemas.microsoft.com/office/drawing/2014/main" id="{B4CFA90E-0A08-41BE-ADE7-C50BC543143E}"/>
              </a:ext>
            </a:extLst>
          </p:cNvPr>
          <p:cNvSpPr txBox="1">
            <a:spLocks/>
          </p:cNvSpPr>
          <p:nvPr/>
        </p:nvSpPr>
        <p:spPr>
          <a:xfrm>
            <a:off x="6489354" y="3336554"/>
            <a:ext cx="5591433" cy="2813621"/>
          </a:xfrm>
          <a:prstGeom prst="rect">
            <a:avLst/>
          </a:prstGeom>
        </p:spPr>
        <p:txBody>
          <a:bodyPr>
            <a:no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lvl="1">
              <a:lnSpc>
                <a:spcPct val="100000"/>
              </a:lnSpc>
              <a:buClr>
                <a:srgbClr val="FF0000"/>
              </a:buClr>
              <a:buFont typeface="Calibri" panose="020F0502020204030204" pitchFamily="34" charset="0"/>
              <a:buChar char="Ø"/>
            </a:pPr>
            <a:r>
              <a:rPr lang="en-US" sz="2100" dirty="0">
                <a:latin typeface="Segoe UI Web (West European)"/>
              </a:rPr>
              <a:t>To negatively criticize peers and their work</a:t>
            </a:r>
          </a:p>
          <a:p>
            <a:pPr lvl="1">
              <a:lnSpc>
                <a:spcPct val="150000"/>
              </a:lnSpc>
              <a:buClr>
                <a:srgbClr val="FF0000"/>
              </a:buClr>
              <a:buFont typeface="Calibri" panose="020F0502020204030204" pitchFamily="34" charset="0"/>
              <a:buChar char="Ø"/>
            </a:pPr>
            <a:r>
              <a:rPr lang="en-US" sz="2100" dirty="0">
                <a:latin typeface="Segoe UI Web (West European)"/>
              </a:rPr>
              <a:t>To please donors or stakeholders</a:t>
            </a:r>
          </a:p>
          <a:p>
            <a:pPr lvl="1">
              <a:lnSpc>
                <a:spcPct val="150000"/>
              </a:lnSpc>
              <a:buClr>
                <a:srgbClr val="FF0000"/>
              </a:buClr>
              <a:buFont typeface="Calibri" panose="020F0502020204030204" pitchFamily="34" charset="0"/>
              <a:buChar char="Ø"/>
            </a:pPr>
            <a:endParaRPr lang="en-US" sz="300" dirty="0">
              <a:latin typeface="Segoe UI Web (West European)"/>
            </a:endParaRPr>
          </a:p>
          <a:p>
            <a:pPr lvl="1">
              <a:lnSpc>
                <a:spcPct val="100000"/>
              </a:lnSpc>
              <a:buClr>
                <a:srgbClr val="FF0000"/>
              </a:buClr>
              <a:buFont typeface="Calibri" panose="020F0502020204030204" pitchFamily="34" charset="0"/>
              <a:buChar char="Ø"/>
            </a:pPr>
            <a:r>
              <a:rPr lang="en-US" sz="2100" dirty="0">
                <a:latin typeface="Segoe UI Web (West European)"/>
              </a:rPr>
              <a:t>To exercise power and keep other people busy collecting data and writing reports</a:t>
            </a:r>
          </a:p>
          <a:p>
            <a:pPr marL="4572" lvl="1" indent="0">
              <a:lnSpc>
                <a:spcPct val="100000"/>
              </a:lnSpc>
              <a:buClr>
                <a:srgbClr val="FF0000"/>
              </a:buClr>
              <a:buNone/>
            </a:pPr>
            <a:endParaRPr lang="en-US" sz="100" dirty="0">
              <a:latin typeface="Segoe UI Web (West European)"/>
            </a:endParaRPr>
          </a:p>
          <a:p>
            <a:pPr lvl="1">
              <a:lnSpc>
                <a:spcPct val="150000"/>
              </a:lnSpc>
              <a:buClr>
                <a:srgbClr val="FF0000"/>
              </a:buClr>
              <a:buFont typeface="Calibri" panose="020F0502020204030204" pitchFamily="34" charset="0"/>
              <a:buChar char="Ø"/>
            </a:pPr>
            <a:r>
              <a:rPr lang="en-US" sz="2100" dirty="0">
                <a:latin typeface="Segoe UI Web (West European)"/>
              </a:rPr>
              <a:t>A static system that never changes</a:t>
            </a:r>
            <a:endParaRPr lang="es-ES" sz="2100" dirty="0">
              <a:latin typeface="Abadi Extra Light" panose="020B0204020104020204" pitchFamily="34" charset="0"/>
            </a:endParaRPr>
          </a:p>
        </p:txBody>
      </p:sp>
      <p:sp>
        <p:nvSpPr>
          <p:cNvPr id="15" name="Content Placeholder 2">
            <a:extLst>
              <a:ext uri="{FF2B5EF4-FFF2-40B4-BE49-F238E27FC236}">
                <a16:creationId xmlns:a16="http://schemas.microsoft.com/office/drawing/2014/main" id="{19801D74-768C-417E-8884-FB1E60481F17}"/>
              </a:ext>
            </a:extLst>
          </p:cNvPr>
          <p:cNvSpPr txBox="1">
            <a:spLocks/>
          </p:cNvSpPr>
          <p:nvPr/>
        </p:nvSpPr>
        <p:spPr>
          <a:xfrm>
            <a:off x="220818" y="3246640"/>
            <a:ext cx="5735139" cy="3157151"/>
          </a:xfrm>
          <a:prstGeom prst="rect">
            <a:avLst/>
          </a:prstGeom>
          <a:noFill/>
        </p:spPr>
        <p:txBody>
          <a:bodyPr vert="horz" lIns="91440" tIns="45720" rIns="91440" bIns="45720" rtlCol="0" anchor="t">
            <a:normAutofit fontScale="47500" lnSpcReduction="20000"/>
          </a:bodyPr>
          <a:lstStyle>
            <a:lvl1pPr marL="457189" indent="-457189" algn="l" defTabSz="914400" rtl="0" eaLnBrk="1" latinLnBrk="0" hangingPunct="1">
              <a:lnSpc>
                <a:spcPct val="90000"/>
              </a:lnSpc>
              <a:spcBef>
                <a:spcPts val="1000"/>
              </a:spcBef>
              <a:buClr>
                <a:srgbClr val="862391"/>
              </a:buClr>
              <a:buSzPct val="70000"/>
              <a:buFont typeface="Arial" panose="020B0604020202020204" pitchFamily="34" charset="0"/>
              <a:buChar char="•"/>
              <a:defRPr sz="3200" b="1" kern="1200" baseline="0">
                <a:solidFill>
                  <a:srgbClr val="000000"/>
                </a:solidFill>
                <a:latin typeface="Calibri" pitchFamily="34" charset="0"/>
                <a:ea typeface="+mn-ea"/>
                <a:cs typeface="+mn-cs"/>
              </a:defRPr>
            </a:lvl1pPr>
            <a:lvl2pPr marL="1066773" indent="-457189" algn="l" defTabSz="914400" rtl="0" eaLnBrk="1" latinLnBrk="0" hangingPunct="1">
              <a:lnSpc>
                <a:spcPct val="90000"/>
              </a:lnSpc>
              <a:spcBef>
                <a:spcPts val="500"/>
              </a:spcBef>
              <a:buClr>
                <a:srgbClr val="00853F"/>
              </a:buClr>
              <a:buSzPct val="100000"/>
              <a:buFont typeface="Arial" panose="020B0604020202020204" pitchFamily="34" charset="0"/>
              <a:buChar char="•"/>
              <a:defRPr sz="2667" kern="1200">
                <a:solidFill>
                  <a:schemeClr val="accent4">
                    <a:lumMod val="75000"/>
                  </a:schemeClr>
                </a:solidFill>
                <a:latin typeface="+mn-lt"/>
                <a:ea typeface="+mn-ea"/>
                <a:cs typeface="+mn-cs"/>
              </a:defRPr>
            </a:lvl2pPr>
            <a:lvl3pPr marL="1600160" indent="-380990" algn="l" defTabSz="914400" rtl="0" eaLnBrk="1" latinLnBrk="0" hangingPunct="1">
              <a:lnSpc>
                <a:spcPct val="90000"/>
              </a:lnSpc>
              <a:spcBef>
                <a:spcPts val="500"/>
              </a:spcBef>
              <a:buClr>
                <a:srgbClr val="A59988"/>
              </a:buClr>
              <a:buSzPct val="100000"/>
              <a:buFont typeface="Wingdings" panose="05000000000000000000" pitchFamily="2" charset="2"/>
              <a:buChar char="§"/>
              <a:defRPr sz="2400" kern="1200">
                <a:solidFill>
                  <a:schemeClr val="accent4">
                    <a:lumMod val="75000"/>
                  </a:schemeClr>
                </a:solidFill>
                <a:latin typeface="+mn-lt"/>
                <a:ea typeface="+mn-ea"/>
                <a:cs typeface="+mn-cs"/>
              </a:defRPr>
            </a:lvl3pPr>
            <a:lvl4pPr marL="2133547" indent="-304792" algn="l" defTabSz="914400" rtl="0" eaLnBrk="1" latinLnBrk="0" hangingPunct="1">
              <a:lnSpc>
                <a:spcPct val="90000"/>
              </a:lnSpc>
              <a:spcBef>
                <a:spcPts val="500"/>
              </a:spcBef>
              <a:buClr>
                <a:srgbClr val="00853F"/>
              </a:buClr>
              <a:buSzPct val="70000"/>
              <a:buFont typeface="Wingdings" panose="05000000000000000000" pitchFamily="2" charset="2"/>
              <a:buChar char="§"/>
              <a:defRPr sz="2400" kern="1200" baseline="0">
                <a:solidFill>
                  <a:schemeClr val="bg2"/>
                </a:solidFill>
                <a:latin typeface="+mn-lt"/>
                <a:ea typeface="+mn-ea"/>
                <a:cs typeface="+mn-cs"/>
              </a:defRPr>
            </a:lvl4pPr>
            <a:lvl5pPr marL="2057400" indent="-228600" algn="l" defTabSz="914400" rtl="0" eaLnBrk="1" latinLnBrk="0" hangingPunct="1">
              <a:lnSpc>
                <a:spcPct val="90000"/>
              </a:lnSpc>
              <a:spcBef>
                <a:spcPts val="500"/>
              </a:spcBef>
              <a:buClr>
                <a:schemeClr val="bg1"/>
              </a:buClr>
              <a:buSzPct val="70000"/>
              <a:buFont typeface="Arial" pitchFamily="34" charset="0"/>
              <a:buChar char="•"/>
              <a:defRPr sz="2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8795" marR="0" lvl="1" indent="-346075" algn="l" defTabSz="914400" rtl="0" eaLnBrk="1" fontAlgn="auto" latinLnBrk="0" hangingPunct="1">
              <a:lnSpc>
                <a:spcPct val="160000"/>
              </a:lnSpc>
              <a:spcBef>
                <a:spcPts val="500"/>
              </a:spcBef>
              <a:spcAft>
                <a:spcPts val="0"/>
              </a:spcAft>
              <a:buClr>
                <a:srgbClr val="00853F"/>
              </a:buClr>
              <a:buSzPct val="100000"/>
              <a:buFont typeface="Wingdings" panose="05000000000000000000" pitchFamily="2" charset="2"/>
              <a:buChar char="ü"/>
              <a:tabLst/>
              <a:defRPr/>
            </a:pPr>
            <a:r>
              <a:rPr lang="en-US" sz="4500" dirty="0" err="1">
                <a:solidFill>
                  <a:sysClr val="windowText" lastClr="000000"/>
                </a:solidFill>
                <a:latin typeface="Segoe UI Web (West European)"/>
              </a:rPr>
              <a:t>Programme</a:t>
            </a:r>
            <a:r>
              <a:rPr lang="en-US" sz="4500" dirty="0">
                <a:solidFill>
                  <a:sysClr val="windowText" lastClr="000000"/>
                </a:solidFill>
                <a:latin typeface="Segoe UI Web (West European)"/>
              </a:rPr>
              <a:t> improvement</a:t>
            </a:r>
            <a:endParaRPr lang="en-US">
              <a:solidFill>
                <a:sysClr val="windowText" lastClr="000000"/>
              </a:solidFill>
            </a:endParaRPr>
          </a:p>
          <a:p>
            <a:pPr marL="518795" marR="0" lvl="1" indent="-346075" algn="l" defTabSz="914400" rtl="0" eaLnBrk="1" fontAlgn="auto" latinLnBrk="0" hangingPunct="1">
              <a:lnSpc>
                <a:spcPct val="160000"/>
              </a:lnSpc>
              <a:spcBef>
                <a:spcPts val="500"/>
              </a:spcBef>
              <a:spcAft>
                <a:spcPts val="0"/>
              </a:spcAft>
              <a:buClr>
                <a:srgbClr val="00853F"/>
              </a:buClr>
              <a:buSzPct val="100000"/>
              <a:buFont typeface="Wingdings" panose="05000000000000000000" pitchFamily="2" charset="2"/>
              <a:buChar char="ü"/>
              <a:tabLst/>
              <a:defRPr/>
            </a:pPr>
            <a:r>
              <a:rPr kumimoji="0" lang="en-US" sz="4500" b="0" i="0" u="none" strike="noStrike" kern="1200" cap="none" spc="0" normalizeH="0" baseline="0" noProof="0" dirty="0">
                <a:ln>
                  <a:noFill/>
                </a:ln>
                <a:solidFill>
                  <a:sysClr val="windowText" lastClr="000000"/>
                </a:solidFill>
                <a:effectLst/>
                <a:uLnTx/>
                <a:uFillTx/>
                <a:latin typeface="Segoe UI Web (West European)"/>
              </a:rPr>
              <a:t>Accountability and transparency</a:t>
            </a:r>
            <a:endParaRPr lang="en-US" sz="4500" b="0" i="0" u="none" strike="noStrike" kern="1200" cap="none" spc="0" normalizeH="0" baseline="0" noProof="0" dirty="0">
              <a:ln>
                <a:noFill/>
              </a:ln>
              <a:solidFill>
                <a:sysClr val="windowText" lastClr="000000"/>
              </a:solidFill>
              <a:effectLst/>
              <a:uLnTx/>
              <a:uFillTx/>
              <a:latin typeface="Segoe UI Web (West European)"/>
            </a:endParaRPr>
          </a:p>
          <a:p>
            <a:pPr marL="172720" marR="0" lvl="1" indent="0" algn="l" defTabSz="914400" rtl="0" eaLnBrk="1" fontAlgn="auto" latinLnBrk="0" hangingPunct="1">
              <a:lnSpc>
                <a:spcPct val="160000"/>
              </a:lnSpc>
              <a:spcBef>
                <a:spcPts val="500"/>
              </a:spcBef>
              <a:spcAft>
                <a:spcPts val="0"/>
              </a:spcAft>
              <a:buClr>
                <a:srgbClr val="00853F"/>
              </a:buClr>
              <a:buSzPct val="100000"/>
              <a:buNone/>
              <a:tabLst/>
              <a:defRPr/>
            </a:pPr>
            <a:endParaRPr lang="en-US" sz="1000" b="0" i="0" u="none" strike="noStrike" kern="1200" cap="none" spc="0" normalizeH="0" baseline="0" noProof="0" dirty="0">
              <a:ln>
                <a:noFill/>
              </a:ln>
              <a:solidFill>
                <a:sysClr val="windowText" lastClr="000000"/>
              </a:solidFill>
              <a:effectLst/>
              <a:uLnTx/>
              <a:uFillTx/>
              <a:latin typeface="Segoe UI Web (West European)"/>
            </a:endParaRPr>
          </a:p>
          <a:p>
            <a:pPr marL="518795" marR="0" lvl="1" indent="-346075" algn="l" defTabSz="914400" rtl="0" eaLnBrk="1" fontAlgn="auto" latinLnBrk="0" hangingPunct="1">
              <a:lnSpc>
                <a:spcPct val="120000"/>
              </a:lnSpc>
              <a:spcBef>
                <a:spcPts val="500"/>
              </a:spcBef>
              <a:spcAft>
                <a:spcPts val="0"/>
              </a:spcAft>
              <a:buClr>
                <a:srgbClr val="00853F"/>
              </a:buClr>
              <a:buSzPct val="100000"/>
              <a:buFont typeface="Wingdings" panose="05000000000000000000" pitchFamily="2" charset="2"/>
              <a:buChar char="ü"/>
              <a:tabLst/>
              <a:defRPr/>
            </a:pPr>
            <a:r>
              <a:rPr kumimoji="0" lang="en-US" sz="4500" b="0" i="0" u="none" strike="noStrike" kern="1200" cap="none" spc="0" normalizeH="0" baseline="0" noProof="0" dirty="0">
                <a:ln>
                  <a:noFill/>
                </a:ln>
                <a:solidFill>
                  <a:sysClr val="windowText" lastClr="000000"/>
                </a:solidFill>
                <a:effectLst/>
                <a:uLnTx/>
                <a:uFillTx/>
                <a:latin typeface="Segoe UI Web (West European)"/>
              </a:rPr>
              <a:t>Providing information to inform scalability and reproduction of the </a:t>
            </a:r>
            <a:r>
              <a:rPr lang="en-US" sz="4500" dirty="0" err="1">
                <a:solidFill>
                  <a:sysClr val="windowText" lastClr="000000"/>
                </a:solidFill>
                <a:latin typeface="Segoe UI Web (West European)"/>
              </a:rPr>
              <a:t>programme</a:t>
            </a:r>
            <a:endParaRPr lang="en-US" sz="4500" b="0" i="0" u="none" strike="noStrike" kern="1200" cap="none" spc="0" normalizeH="0" baseline="0" noProof="0" dirty="0" err="1">
              <a:ln>
                <a:noFill/>
              </a:ln>
              <a:solidFill>
                <a:sysClr val="windowText" lastClr="000000"/>
              </a:solidFill>
              <a:effectLst/>
              <a:uLnTx/>
              <a:uFillTx/>
              <a:latin typeface="Segoe UI Web (West European)"/>
            </a:endParaRPr>
          </a:p>
          <a:p>
            <a:pPr marL="172720" marR="0" lvl="1" indent="0" algn="l" defTabSz="914400" rtl="0" eaLnBrk="1" fontAlgn="auto" latinLnBrk="0" hangingPunct="1">
              <a:lnSpc>
                <a:spcPct val="120000"/>
              </a:lnSpc>
              <a:spcBef>
                <a:spcPts val="500"/>
              </a:spcBef>
              <a:spcAft>
                <a:spcPts val="0"/>
              </a:spcAft>
              <a:buClr>
                <a:srgbClr val="00853F"/>
              </a:buClr>
              <a:buSzPct val="100000"/>
              <a:buNone/>
              <a:tabLst/>
              <a:defRPr/>
            </a:pPr>
            <a:endParaRPr lang="en-US" sz="1000" b="0" i="0" u="none" strike="noStrike" kern="1200" cap="none" spc="0" normalizeH="0" baseline="0" noProof="0" dirty="0">
              <a:ln>
                <a:noFill/>
              </a:ln>
              <a:solidFill>
                <a:sysClr val="windowText" lastClr="000000"/>
              </a:solidFill>
              <a:effectLst/>
              <a:uLnTx/>
              <a:uFillTx/>
              <a:latin typeface="Segoe UI Web (West European)"/>
            </a:endParaRPr>
          </a:p>
          <a:p>
            <a:pPr marL="518795" marR="0" lvl="1" indent="-346075" algn="l" defTabSz="914400" rtl="0" eaLnBrk="1" fontAlgn="auto" latinLnBrk="0" hangingPunct="1">
              <a:lnSpc>
                <a:spcPct val="160000"/>
              </a:lnSpc>
              <a:spcBef>
                <a:spcPts val="500"/>
              </a:spcBef>
              <a:spcAft>
                <a:spcPts val="0"/>
              </a:spcAft>
              <a:buClr>
                <a:srgbClr val="00853F"/>
              </a:buClr>
              <a:buSzPct val="100000"/>
              <a:buFont typeface="Wingdings" panose="05000000000000000000" pitchFamily="2" charset="2"/>
              <a:buChar char="ü"/>
              <a:tabLst/>
              <a:defRPr/>
            </a:pPr>
            <a:r>
              <a:rPr lang="en-US" sz="4500" dirty="0">
                <a:solidFill>
                  <a:sysClr val="windowText" lastClr="000000"/>
                </a:solidFill>
                <a:latin typeface="Segoe UI Web (West European)"/>
              </a:rPr>
              <a:t>Making decisions and problem solving</a:t>
            </a:r>
            <a:endParaRPr lang="en-US" sz="4500" b="0" i="0" u="none" strike="noStrike" kern="1200" cap="none" spc="0" normalizeH="0" baseline="0" noProof="0" dirty="0">
              <a:ln>
                <a:noFill/>
              </a:ln>
              <a:solidFill>
                <a:sysClr val="windowText" lastClr="000000"/>
              </a:solidFill>
              <a:effectLst/>
              <a:uLnTx/>
              <a:uFillTx/>
              <a:latin typeface="Segoe UI Web (West European)"/>
            </a:endParaRPr>
          </a:p>
          <a:p>
            <a:pPr marL="394970" marR="0" lvl="1" indent="0" algn="l" defTabSz="914400" rtl="0" eaLnBrk="1" fontAlgn="auto" latinLnBrk="0" hangingPunct="1">
              <a:lnSpc>
                <a:spcPct val="90000"/>
              </a:lnSpc>
              <a:spcBef>
                <a:spcPts val="500"/>
              </a:spcBef>
              <a:spcAft>
                <a:spcPts val="0"/>
              </a:spcAft>
              <a:buClr>
                <a:srgbClr val="00853F"/>
              </a:buClr>
              <a:buSzPct val="100000"/>
              <a:buNone/>
              <a:tabLst/>
              <a:defRPr/>
            </a:pPr>
            <a:endParaRPr lang="en-US" sz="2400" b="0" i="0" u="none" strike="noStrike" kern="1200" cap="none" spc="0" normalizeH="0" baseline="0" noProof="0" dirty="0">
              <a:ln>
                <a:noFill/>
              </a:ln>
              <a:solidFill>
                <a:sysClr val="windowText" lastClr="000000"/>
              </a:solidFill>
              <a:effectLst/>
              <a:uLnTx/>
              <a:uFillTx/>
              <a:latin typeface="Abadi Extra Light" panose="020B0204020104020204" pitchFamily="34" charset="0"/>
            </a:endParaRPr>
          </a:p>
          <a:p>
            <a:pPr marL="608965" marR="0" lvl="1" indent="0" algn="l" defTabSz="914400" rtl="0" eaLnBrk="1" fontAlgn="auto" latinLnBrk="0" hangingPunct="1">
              <a:lnSpc>
                <a:spcPct val="90000"/>
              </a:lnSpc>
              <a:spcBef>
                <a:spcPts val="500"/>
              </a:spcBef>
              <a:spcAft>
                <a:spcPts val="0"/>
              </a:spcAft>
              <a:buClr>
                <a:srgbClr val="00853F"/>
              </a:buClr>
              <a:buSzPct val="100000"/>
              <a:buFont typeface="Arial" panose="020B0604020202020204" pitchFamily="34" charset="0"/>
              <a:buNone/>
              <a:tabLst/>
              <a:defRPr/>
            </a:pPr>
            <a:r>
              <a:rPr kumimoji="0" lang="en-US" sz="2000" b="0" i="0" u="none" strike="noStrike" kern="1200" cap="none" spc="0" normalizeH="0" baseline="0" noProof="0" dirty="0">
                <a:ln>
                  <a:noFill/>
                </a:ln>
                <a:solidFill>
                  <a:srgbClr val="FFC000">
                    <a:lumMod val="75000"/>
                  </a:srgbClr>
                </a:solidFill>
                <a:effectLst/>
                <a:uLnTx/>
                <a:uFillTx/>
                <a:latin typeface="Calibri" panose="020F0502020204030204"/>
                <a:ea typeface="+mn-ea"/>
                <a:cs typeface="+mn-cs"/>
              </a:rPr>
              <a:t>		</a:t>
            </a:r>
            <a:endParaRPr lang="en-US" sz="2000" b="0" i="0" u="none" strike="noStrike" kern="1200" cap="none" spc="0" normalizeH="0" baseline="0" noProof="0" dirty="0">
              <a:ln>
                <a:noFill/>
              </a:ln>
              <a:solidFill>
                <a:srgbClr val="FFC000">
                  <a:lumMod val="75000"/>
                </a:srgbClr>
              </a:solidFill>
              <a:effectLst/>
              <a:uLnTx/>
              <a:uFillTx/>
              <a:latin typeface="Calibri" panose="020F0502020204030204"/>
              <a:ea typeface="Calibri" panose="020F0502020204030204"/>
              <a:cs typeface="Calibri" panose="020F0502020204030204"/>
            </a:endParaRPr>
          </a:p>
        </p:txBody>
      </p:sp>
      <p:cxnSp>
        <p:nvCxnSpPr>
          <p:cNvPr id="16" name="Straight Connector 15">
            <a:extLst>
              <a:ext uri="{FF2B5EF4-FFF2-40B4-BE49-F238E27FC236}">
                <a16:creationId xmlns:a16="http://schemas.microsoft.com/office/drawing/2014/main" id="{A61A9F60-E3B6-45EE-A29D-2B2987585783}"/>
              </a:ext>
            </a:extLst>
          </p:cNvPr>
          <p:cNvCxnSpPr>
            <a:cxnSpLocks/>
          </p:cNvCxnSpPr>
          <p:nvPr/>
        </p:nvCxnSpPr>
        <p:spPr>
          <a:xfrm>
            <a:off x="6096000" y="904842"/>
            <a:ext cx="0" cy="5953158"/>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2053270"/>
      </p:ext>
    </p:extLst>
  </p:cSld>
  <p:clrMapOvr>
    <a:masterClrMapping/>
  </p:clrMapOvr>
  <mc:AlternateContent xmlns:mc="http://schemas.openxmlformats.org/markup-compatibility/2006" xmlns:p14="http://schemas.microsoft.com/office/powerpoint/2010/main">
    <mc:Choice Requires="p14">
      <p:transition spd="slow" p14:dur="2000" advTm="42990"/>
    </mc:Choice>
    <mc:Fallback xmlns="">
      <p:transition spd="slow" advTm="4299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D057A6C-1F5F-4602-8704-105664AE60D6}"/>
              </a:ext>
            </a:extLst>
          </p:cNvPr>
          <p:cNvSpPr txBox="1">
            <a:spLocks/>
          </p:cNvSpPr>
          <p:nvPr/>
        </p:nvSpPr>
        <p:spPr>
          <a:xfrm>
            <a:off x="0" y="-6025"/>
            <a:ext cx="12192000" cy="826295"/>
          </a:xfrm>
          <a:prstGeom prst="rect">
            <a:avLst/>
          </a:prstGeom>
          <a:solidFill>
            <a:schemeClr val="accent1"/>
          </a:solidFill>
          <a:ln>
            <a:noFill/>
          </a:ln>
        </p:spPr>
        <p:txBody>
          <a:bodyPr vert="horz" lIns="91440" tIns="45720" rIns="91440" bIns="45720" rtlCol="0" anchor="ctr">
            <a:normAutofit fontScale="85000" lnSpcReduction="10000"/>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pPr>
              <a:lnSpc>
                <a:spcPct val="120000"/>
              </a:lnSpc>
            </a:pPr>
            <a:r>
              <a:rPr lang="en-US" sz="5400" b="1" dirty="0">
                <a:solidFill>
                  <a:srgbClr val="FFFFFF"/>
                </a:solidFill>
              </a:rPr>
              <a:t>Benefits of </a:t>
            </a:r>
            <a:r>
              <a:rPr lang="en-US" b="1" dirty="0" err="1">
                <a:solidFill>
                  <a:srgbClr val="FFFFFF"/>
                </a:solidFill>
              </a:rPr>
              <a:t>programme</a:t>
            </a:r>
            <a:r>
              <a:rPr lang="en-US" sz="5400" b="1" dirty="0">
                <a:solidFill>
                  <a:srgbClr val="FFFFFF"/>
                </a:solidFill>
              </a:rPr>
              <a:t> </a:t>
            </a:r>
            <a:r>
              <a:rPr lang="en-US" b="1" dirty="0">
                <a:solidFill>
                  <a:srgbClr val="FFFFFF"/>
                </a:solidFill>
              </a:rPr>
              <a:t>monitoring</a:t>
            </a:r>
            <a:endParaRPr lang="en-US" dirty="0">
              <a:solidFill>
                <a:schemeClr val="bg1"/>
              </a:solidFill>
            </a:endParaRPr>
          </a:p>
        </p:txBody>
      </p:sp>
      <p:sp>
        <p:nvSpPr>
          <p:cNvPr id="15" name="Oval 14">
            <a:extLst>
              <a:ext uri="{FF2B5EF4-FFF2-40B4-BE49-F238E27FC236}">
                <a16:creationId xmlns:a16="http://schemas.microsoft.com/office/drawing/2014/main" id="{C0DDC182-9817-414C-9192-31C380141339}"/>
              </a:ext>
            </a:extLst>
          </p:cNvPr>
          <p:cNvSpPr/>
          <p:nvPr/>
        </p:nvSpPr>
        <p:spPr>
          <a:xfrm>
            <a:off x="9216153" y="1078422"/>
            <a:ext cx="215900" cy="228600"/>
          </a:xfrm>
          <a:prstGeom prst="ellipse">
            <a:avLst/>
          </a:prstGeom>
          <a:solidFill>
            <a:srgbClr val="2FA3A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Picture 4" descr="Analyze Data Clipart - Analysis Clip Art , Transparent Cartoon, Free  Cliparts &amp; Silhouettes - NetClipart">
            <a:extLst>
              <a:ext uri="{FF2B5EF4-FFF2-40B4-BE49-F238E27FC236}">
                <a16:creationId xmlns:a16="http://schemas.microsoft.com/office/drawing/2014/main" id="{AD4395F7-013A-46EE-A7A7-C570312BC3B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92491" y="2018093"/>
            <a:ext cx="3167884" cy="2821813"/>
          </a:xfrm>
          <a:prstGeom prst="ellipse">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37" name="Speech Bubble: Rectangle with Corners Rounded 36">
            <a:extLst>
              <a:ext uri="{FF2B5EF4-FFF2-40B4-BE49-F238E27FC236}">
                <a16:creationId xmlns:a16="http://schemas.microsoft.com/office/drawing/2014/main" id="{B0AA842A-14AA-4B76-B726-8DCB33B6A056}"/>
              </a:ext>
            </a:extLst>
          </p:cNvPr>
          <p:cNvSpPr/>
          <p:nvPr/>
        </p:nvSpPr>
        <p:spPr>
          <a:xfrm>
            <a:off x="4792942" y="1839410"/>
            <a:ext cx="7134013" cy="714511"/>
          </a:xfrm>
          <a:prstGeom prst="wedgeRoundRectCallout">
            <a:avLst>
              <a:gd name="adj1" fmla="val -41925"/>
              <a:gd name="adj2" fmla="val 19525"/>
              <a:gd name="adj3" fmla="val 16667"/>
            </a:avLst>
          </a:prstGeom>
          <a:solidFill>
            <a:schemeClr val="accent2">
              <a:lumMod val="40000"/>
              <a:lumOff val="60000"/>
            </a:schemeClr>
          </a:solidFill>
          <a:ln>
            <a:solidFill>
              <a:schemeClr val="bg2">
                <a:lumMod val="25000"/>
              </a:schemeClr>
            </a:solidFill>
          </a:ln>
        </p:spPr>
        <p:style>
          <a:lnRef idx="2">
            <a:schemeClr val="accent4">
              <a:shade val="50000"/>
            </a:schemeClr>
          </a:lnRef>
          <a:fillRef idx="1">
            <a:schemeClr val="accent4"/>
          </a:fillRef>
          <a:effectRef idx="0">
            <a:schemeClr val="accent4"/>
          </a:effectRef>
          <a:fontRef idx="minor">
            <a:schemeClr val="lt1"/>
          </a:fontRef>
        </p:style>
        <p:txBody>
          <a:bodyPr lIns="91440" tIns="45720" rIns="91440" bIns="45720" rtlCol="0" anchor="ctr"/>
          <a:lstStyle/>
          <a:p>
            <a:r>
              <a:rPr lang="en-US" sz="2400" b="1" dirty="0">
                <a:solidFill>
                  <a:schemeClr val="tx1"/>
                </a:solidFill>
                <a:latin typeface="Tw Cen MT"/>
              </a:rPr>
              <a:t>Identify </a:t>
            </a:r>
            <a:r>
              <a:rPr lang="en-US" sz="2400" b="1" dirty="0" err="1">
                <a:solidFill>
                  <a:schemeClr val="tx1"/>
                </a:solidFill>
                <a:latin typeface="Tw Cen MT"/>
              </a:rPr>
              <a:t>programme</a:t>
            </a:r>
            <a:r>
              <a:rPr lang="en-US" sz="2400" b="1" dirty="0">
                <a:solidFill>
                  <a:schemeClr val="tx1"/>
                </a:solidFill>
                <a:latin typeface="Tw Cen MT"/>
              </a:rPr>
              <a:t> gaps and challenges</a:t>
            </a:r>
          </a:p>
        </p:txBody>
      </p:sp>
      <p:sp>
        <p:nvSpPr>
          <p:cNvPr id="38" name="Speech Bubble: Rectangle with Corners Rounded 37">
            <a:extLst>
              <a:ext uri="{FF2B5EF4-FFF2-40B4-BE49-F238E27FC236}">
                <a16:creationId xmlns:a16="http://schemas.microsoft.com/office/drawing/2014/main" id="{B0978095-2A68-46EB-ABDE-F27712328E0D}"/>
              </a:ext>
            </a:extLst>
          </p:cNvPr>
          <p:cNvSpPr/>
          <p:nvPr/>
        </p:nvSpPr>
        <p:spPr>
          <a:xfrm>
            <a:off x="4792940" y="5256029"/>
            <a:ext cx="7134014" cy="622613"/>
          </a:xfrm>
          <a:prstGeom prst="wedgeRoundRectCallout">
            <a:avLst>
              <a:gd name="adj1" fmla="val -45923"/>
              <a:gd name="adj2" fmla="val -23878"/>
              <a:gd name="adj3" fmla="val 16667"/>
            </a:avLst>
          </a:prstGeom>
          <a:solidFill>
            <a:schemeClr val="accent2">
              <a:lumMod val="40000"/>
              <a:lumOff val="60000"/>
            </a:schemeClr>
          </a:solidFill>
          <a:ln>
            <a:solidFill>
              <a:schemeClr val="bg2">
                <a:lumMod val="2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sz="2400" b="1">
                <a:solidFill>
                  <a:schemeClr val="tx1"/>
                </a:solidFill>
                <a:latin typeface="Tw Cen MT" panose="020B0602020104020603" pitchFamily="34" charset="0"/>
              </a:rPr>
              <a:t>Determines the quality of services provided</a:t>
            </a:r>
          </a:p>
        </p:txBody>
      </p:sp>
      <p:sp>
        <p:nvSpPr>
          <p:cNvPr id="39" name="Speech Bubble: Rectangle with Corners Rounded 38">
            <a:extLst>
              <a:ext uri="{FF2B5EF4-FFF2-40B4-BE49-F238E27FC236}">
                <a16:creationId xmlns:a16="http://schemas.microsoft.com/office/drawing/2014/main" id="{11ABE362-3E97-468B-8384-DF565CF85B88}"/>
              </a:ext>
            </a:extLst>
          </p:cNvPr>
          <p:cNvSpPr/>
          <p:nvPr/>
        </p:nvSpPr>
        <p:spPr>
          <a:xfrm>
            <a:off x="4786314" y="6014988"/>
            <a:ext cx="7134014" cy="670011"/>
          </a:xfrm>
          <a:prstGeom prst="wedgeRoundRectCallout">
            <a:avLst>
              <a:gd name="adj1" fmla="val -4508"/>
              <a:gd name="adj2" fmla="val -42594"/>
              <a:gd name="adj3" fmla="val 16667"/>
            </a:avLst>
          </a:prstGeom>
          <a:solidFill>
            <a:schemeClr val="accent2">
              <a:lumMod val="40000"/>
              <a:lumOff val="60000"/>
            </a:schemeClr>
          </a:solidFill>
          <a:ln>
            <a:solidFill>
              <a:schemeClr val="bg2">
                <a:lumMod val="2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sz="2400" b="1">
                <a:solidFill>
                  <a:schemeClr val="tx1"/>
                </a:solidFill>
                <a:latin typeface="Tw Cen MT" panose="020B0602020104020603" pitchFamily="34" charset="0"/>
              </a:rPr>
              <a:t>Promotes accountability and transparency </a:t>
            </a:r>
          </a:p>
        </p:txBody>
      </p:sp>
      <p:sp>
        <p:nvSpPr>
          <p:cNvPr id="40" name="Speech Bubble: Rectangle with Corners Rounded 39">
            <a:extLst>
              <a:ext uri="{FF2B5EF4-FFF2-40B4-BE49-F238E27FC236}">
                <a16:creationId xmlns:a16="http://schemas.microsoft.com/office/drawing/2014/main" id="{9CA20582-4D01-47FB-9220-620E9F5AA9BC}"/>
              </a:ext>
            </a:extLst>
          </p:cNvPr>
          <p:cNvSpPr/>
          <p:nvPr/>
        </p:nvSpPr>
        <p:spPr>
          <a:xfrm>
            <a:off x="4792940" y="4449111"/>
            <a:ext cx="7134014" cy="630733"/>
          </a:xfrm>
          <a:prstGeom prst="wedgeRoundRectCallout">
            <a:avLst>
              <a:gd name="adj1" fmla="val -13060"/>
              <a:gd name="adj2" fmla="val -40835"/>
              <a:gd name="adj3" fmla="val 16667"/>
            </a:avLst>
          </a:prstGeom>
          <a:solidFill>
            <a:schemeClr val="accent2">
              <a:lumMod val="40000"/>
              <a:lumOff val="60000"/>
            </a:schemeClr>
          </a:solidFill>
          <a:ln>
            <a:solidFill>
              <a:schemeClr val="bg2">
                <a:lumMod val="2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sz="2400" b="1">
                <a:solidFill>
                  <a:schemeClr val="tx1"/>
                </a:solidFill>
                <a:latin typeface="Tw Cen MT" panose="020B0602020104020603" pitchFamily="34" charset="0"/>
              </a:rPr>
              <a:t>Improve efficiency</a:t>
            </a:r>
          </a:p>
        </p:txBody>
      </p:sp>
      <p:sp>
        <p:nvSpPr>
          <p:cNvPr id="41" name="Speech Bubble: Rectangle with Corners Rounded 40">
            <a:extLst>
              <a:ext uri="{FF2B5EF4-FFF2-40B4-BE49-F238E27FC236}">
                <a16:creationId xmlns:a16="http://schemas.microsoft.com/office/drawing/2014/main" id="{250403C7-25B8-47C7-8141-2D71E817F030}"/>
              </a:ext>
            </a:extLst>
          </p:cNvPr>
          <p:cNvSpPr/>
          <p:nvPr/>
        </p:nvSpPr>
        <p:spPr>
          <a:xfrm>
            <a:off x="4792941" y="2684893"/>
            <a:ext cx="7134013" cy="714511"/>
          </a:xfrm>
          <a:prstGeom prst="wedgeRoundRectCallout">
            <a:avLst>
              <a:gd name="adj1" fmla="val 752"/>
              <a:gd name="adj2" fmla="val -15314"/>
              <a:gd name="adj3" fmla="val 16667"/>
            </a:avLst>
          </a:prstGeom>
          <a:solidFill>
            <a:schemeClr val="accent2">
              <a:lumMod val="40000"/>
              <a:lumOff val="60000"/>
            </a:schemeClr>
          </a:solidFill>
          <a:ln>
            <a:solidFill>
              <a:schemeClr val="bg2">
                <a:lumMod val="25000"/>
              </a:schemeClr>
            </a:solidFill>
          </a:ln>
        </p:spPr>
        <p:style>
          <a:lnRef idx="2">
            <a:schemeClr val="accent4">
              <a:shade val="50000"/>
            </a:schemeClr>
          </a:lnRef>
          <a:fillRef idx="1">
            <a:schemeClr val="accent4"/>
          </a:fillRef>
          <a:effectRef idx="0">
            <a:schemeClr val="accent4"/>
          </a:effectRef>
          <a:fontRef idx="minor">
            <a:schemeClr val="lt1"/>
          </a:fontRef>
        </p:style>
        <p:txBody>
          <a:bodyPr lIns="91440" tIns="45720" rIns="91440" bIns="45720" rtlCol="0" anchor="ctr"/>
          <a:lstStyle/>
          <a:p>
            <a:r>
              <a:rPr lang="en-US" sz="2400" b="1" dirty="0">
                <a:solidFill>
                  <a:schemeClr val="tx1"/>
                </a:solidFill>
                <a:latin typeface="Tw Cen MT"/>
              </a:rPr>
              <a:t>Identify opportunities to  improve the </a:t>
            </a:r>
            <a:r>
              <a:rPr lang="en-US" sz="2400" b="1" dirty="0" err="1">
                <a:solidFill>
                  <a:schemeClr val="tx1"/>
                </a:solidFill>
                <a:latin typeface="Tw Cen MT"/>
              </a:rPr>
              <a:t>programme</a:t>
            </a:r>
            <a:endParaRPr lang="en-US" sz="2400" b="1" dirty="0" err="1">
              <a:solidFill>
                <a:schemeClr val="tx1"/>
              </a:solidFill>
              <a:latin typeface="Tw Cen MT" panose="020B0602020104020603" pitchFamily="34" charset="0"/>
            </a:endParaRPr>
          </a:p>
        </p:txBody>
      </p:sp>
      <p:sp>
        <p:nvSpPr>
          <p:cNvPr id="42" name="Speech Bubble: Rectangle with Corners Rounded 41">
            <a:extLst>
              <a:ext uri="{FF2B5EF4-FFF2-40B4-BE49-F238E27FC236}">
                <a16:creationId xmlns:a16="http://schemas.microsoft.com/office/drawing/2014/main" id="{DDB0AC4C-78EA-46A6-B0DB-1345935643A2}"/>
              </a:ext>
            </a:extLst>
          </p:cNvPr>
          <p:cNvSpPr/>
          <p:nvPr/>
        </p:nvSpPr>
        <p:spPr>
          <a:xfrm>
            <a:off x="4792942" y="879968"/>
            <a:ext cx="7134013" cy="826295"/>
          </a:xfrm>
          <a:prstGeom prst="wedgeRoundRectCallout">
            <a:avLst>
              <a:gd name="adj1" fmla="val 6358"/>
              <a:gd name="adj2" fmla="val 8380"/>
              <a:gd name="adj3" fmla="val 16667"/>
            </a:avLst>
          </a:prstGeom>
          <a:solidFill>
            <a:schemeClr val="accent2">
              <a:lumMod val="40000"/>
              <a:lumOff val="60000"/>
            </a:schemeClr>
          </a:solidFill>
          <a:ln>
            <a:solidFill>
              <a:schemeClr val="bg2">
                <a:lumMod val="2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sz="2400" b="1" dirty="0">
                <a:solidFill>
                  <a:schemeClr val="tx1"/>
                </a:solidFill>
                <a:latin typeface="Tw Cen MT" panose="020B0602020104020603" pitchFamily="34" charset="0"/>
              </a:rPr>
              <a:t>Identify strengths to scale up effective strategies </a:t>
            </a:r>
          </a:p>
        </p:txBody>
      </p:sp>
      <p:sp>
        <p:nvSpPr>
          <p:cNvPr id="43" name="Speech Bubble: Rectangle with Corners Rounded 42">
            <a:extLst>
              <a:ext uri="{FF2B5EF4-FFF2-40B4-BE49-F238E27FC236}">
                <a16:creationId xmlns:a16="http://schemas.microsoft.com/office/drawing/2014/main" id="{4348CE6A-DA38-4DEF-AAE9-793719C377E6}"/>
              </a:ext>
            </a:extLst>
          </p:cNvPr>
          <p:cNvSpPr/>
          <p:nvPr/>
        </p:nvSpPr>
        <p:spPr>
          <a:xfrm>
            <a:off x="4792940" y="3566618"/>
            <a:ext cx="7134014" cy="714511"/>
          </a:xfrm>
          <a:prstGeom prst="wedgeRoundRectCallout">
            <a:avLst>
              <a:gd name="adj1" fmla="val -11011"/>
              <a:gd name="adj2" fmla="val 49026"/>
              <a:gd name="adj3" fmla="val 16667"/>
            </a:avLst>
          </a:prstGeom>
          <a:solidFill>
            <a:schemeClr val="accent2">
              <a:lumMod val="40000"/>
              <a:lumOff val="60000"/>
            </a:schemeClr>
          </a:solidFill>
          <a:ln>
            <a:solidFill>
              <a:schemeClr val="bg2">
                <a:lumMod val="2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sz="2400" b="1">
                <a:solidFill>
                  <a:schemeClr val="tx1"/>
                </a:solidFill>
                <a:latin typeface="Tw Cen MT" panose="020B0602020104020603" pitchFamily="34" charset="0"/>
              </a:rPr>
              <a:t>Used to develop corrective action plans and solutions</a:t>
            </a:r>
          </a:p>
        </p:txBody>
      </p:sp>
      <p:cxnSp>
        <p:nvCxnSpPr>
          <p:cNvPr id="44" name="Straight Connector 43">
            <a:extLst>
              <a:ext uri="{FF2B5EF4-FFF2-40B4-BE49-F238E27FC236}">
                <a16:creationId xmlns:a16="http://schemas.microsoft.com/office/drawing/2014/main" id="{6E3A7D3C-0AF8-4444-83D2-E2420D3C9528}"/>
              </a:ext>
            </a:extLst>
          </p:cNvPr>
          <p:cNvCxnSpPr>
            <a:cxnSpLocks/>
            <a:stCxn id="35" idx="6"/>
            <a:endCxn id="37" idx="1"/>
          </p:cNvCxnSpPr>
          <p:nvPr/>
        </p:nvCxnSpPr>
        <p:spPr>
          <a:xfrm flipV="1">
            <a:off x="3260375" y="2196666"/>
            <a:ext cx="1532567" cy="1232334"/>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E774839-3845-4705-9E8C-D7C875779DD1}"/>
              </a:ext>
            </a:extLst>
          </p:cNvPr>
          <p:cNvCxnSpPr>
            <a:cxnSpLocks/>
            <a:stCxn id="35" idx="6"/>
            <a:endCxn id="41" idx="1"/>
          </p:cNvCxnSpPr>
          <p:nvPr/>
        </p:nvCxnSpPr>
        <p:spPr>
          <a:xfrm flipV="1">
            <a:off x="3260375" y="3042149"/>
            <a:ext cx="1532566" cy="386851"/>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CE48529-05C1-4709-B4F8-10F5118590C9}"/>
              </a:ext>
            </a:extLst>
          </p:cNvPr>
          <p:cNvCxnSpPr>
            <a:cxnSpLocks/>
            <a:stCxn id="35" idx="6"/>
            <a:endCxn id="43" idx="1"/>
          </p:cNvCxnSpPr>
          <p:nvPr/>
        </p:nvCxnSpPr>
        <p:spPr>
          <a:xfrm>
            <a:off x="3260375" y="3429000"/>
            <a:ext cx="1532565" cy="494874"/>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70FB8BD-6133-4862-A379-9A1A1228E34E}"/>
              </a:ext>
            </a:extLst>
          </p:cNvPr>
          <p:cNvCxnSpPr>
            <a:cxnSpLocks/>
            <a:stCxn id="35" idx="6"/>
            <a:endCxn id="40" idx="1"/>
          </p:cNvCxnSpPr>
          <p:nvPr/>
        </p:nvCxnSpPr>
        <p:spPr>
          <a:xfrm>
            <a:off x="3260375" y="3429000"/>
            <a:ext cx="1532565" cy="1335478"/>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3FA5843-B4DC-4C35-A1D2-3D0AA66CF23F}"/>
              </a:ext>
            </a:extLst>
          </p:cNvPr>
          <p:cNvCxnSpPr>
            <a:cxnSpLocks/>
            <a:stCxn id="35" idx="6"/>
            <a:endCxn id="38" idx="1"/>
          </p:cNvCxnSpPr>
          <p:nvPr/>
        </p:nvCxnSpPr>
        <p:spPr>
          <a:xfrm>
            <a:off x="3260375" y="3429000"/>
            <a:ext cx="1532565" cy="2138336"/>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DA9D1AB-728F-451E-8E6D-8A69D0366B3E}"/>
              </a:ext>
            </a:extLst>
          </p:cNvPr>
          <p:cNvCxnSpPr>
            <a:cxnSpLocks/>
            <a:stCxn id="35" idx="6"/>
            <a:endCxn id="39" idx="1"/>
          </p:cNvCxnSpPr>
          <p:nvPr/>
        </p:nvCxnSpPr>
        <p:spPr>
          <a:xfrm>
            <a:off x="3260375" y="3429000"/>
            <a:ext cx="1525939" cy="292099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3842094"/>
      </p:ext>
    </p:extLst>
  </p:cSld>
  <p:clrMapOvr>
    <a:masterClrMapping/>
  </p:clrMapOvr>
  <mc:AlternateContent xmlns:mc="http://schemas.openxmlformats.org/markup-compatibility/2006" xmlns:p14="http://schemas.microsoft.com/office/powerpoint/2010/main">
    <mc:Choice Requires="p14">
      <p:transition spd="slow" p14:dur="2000" advTm="26503"/>
    </mc:Choice>
    <mc:Fallback xmlns="">
      <p:transition spd="slow" advTm="26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75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50"/>
                                        <p:tgtEl>
                                          <p:spTgt spid="1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wipe(up)">
                                      <p:cBhvr>
                                        <p:cTn id="10" dur="500"/>
                                        <p:tgtEl>
                                          <p:spTgt spid="42"/>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wipe(up)">
                                      <p:cBhvr>
                                        <p:cTn id="13" dur="500"/>
                                        <p:tgtEl>
                                          <p:spTgt spid="41"/>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wipe(up)">
                                      <p:cBhvr>
                                        <p:cTn id="16" dur="500"/>
                                        <p:tgtEl>
                                          <p:spTgt spid="40"/>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up)">
                                      <p:cBhvr>
                                        <p:cTn id="19" dur="500"/>
                                        <p:tgtEl>
                                          <p:spTgt spid="39"/>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up)">
                                      <p:cBhvr>
                                        <p:cTn id="22" dur="500"/>
                                        <p:tgtEl>
                                          <p:spTgt spid="38"/>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wipe(up)">
                                      <p:cBhvr>
                                        <p:cTn id="25" dur="500"/>
                                        <p:tgtEl>
                                          <p:spTgt spid="43"/>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wipe(up)">
                                      <p:cBhvr>
                                        <p:cTn id="28" dur="500"/>
                                        <p:tgtEl>
                                          <p:spTgt spid="37"/>
                                        </p:tgtEl>
                                      </p:cBhvr>
                                    </p:animEffect>
                                  </p:childTnLst>
                                </p:cTn>
                              </p:par>
                              <p:par>
                                <p:cTn id="29" presetID="22" presetClass="entr" presetSubtype="8"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wipe(left)">
                                      <p:cBhvr>
                                        <p:cTn id="31" dur="500"/>
                                        <p:tgtEl>
                                          <p:spTgt spid="44"/>
                                        </p:tgtEl>
                                      </p:cBhvr>
                                    </p:animEffect>
                                  </p:childTnLst>
                                </p:cTn>
                              </p:par>
                              <p:par>
                                <p:cTn id="32" presetID="22" presetClass="entr" presetSubtype="8" fill="hold" nodeType="with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left)">
                                      <p:cBhvr>
                                        <p:cTn id="34" dur="500"/>
                                        <p:tgtEl>
                                          <p:spTgt spid="45"/>
                                        </p:tgtEl>
                                      </p:cBhvr>
                                    </p:animEffect>
                                  </p:childTnLst>
                                </p:cTn>
                              </p:par>
                              <p:par>
                                <p:cTn id="35" presetID="22" presetClass="entr" presetSubtype="8"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wipe(left)">
                                      <p:cBhvr>
                                        <p:cTn id="37" dur="500"/>
                                        <p:tgtEl>
                                          <p:spTgt spid="46"/>
                                        </p:tgtEl>
                                      </p:cBhvr>
                                    </p:animEffect>
                                  </p:childTnLst>
                                </p:cTn>
                              </p:par>
                              <p:par>
                                <p:cTn id="38" presetID="22" presetClass="entr" presetSubtype="8" fill="hold"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wipe(left)">
                                      <p:cBhvr>
                                        <p:cTn id="40" dur="500"/>
                                        <p:tgtEl>
                                          <p:spTgt spid="47"/>
                                        </p:tgtEl>
                                      </p:cBhvr>
                                    </p:animEffect>
                                  </p:childTnLst>
                                </p:cTn>
                              </p:par>
                              <p:par>
                                <p:cTn id="41" presetID="22" presetClass="entr" presetSubtype="8"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wipe(left)">
                                      <p:cBhvr>
                                        <p:cTn id="43" dur="500"/>
                                        <p:tgtEl>
                                          <p:spTgt spid="48"/>
                                        </p:tgtEl>
                                      </p:cBhvr>
                                    </p:animEffect>
                                  </p:childTnLst>
                                </p:cTn>
                              </p:par>
                              <p:par>
                                <p:cTn id="44" presetID="22" presetClass="entr" presetSubtype="8" fill="hold" nodeType="with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wipe(left)">
                                      <p:cBhvr>
                                        <p:cTn id="4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7" grpId="0" animBg="1"/>
      <p:bldP spid="38" grpId="0" animBg="1"/>
      <p:bldP spid="39" grpId="0" animBg="1"/>
      <p:bldP spid="40" grpId="0" animBg="1"/>
      <p:bldP spid="41" grpId="0" animBg="1"/>
      <p:bldP spid="42" grpId="0" animBg="1"/>
      <p:bldP spid="4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llustration of woman looking at data plots">
            <a:extLst>
              <a:ext uri="{FF2B5EF4-FFF2-40B4-BE49-F238E27FC236}">
                <a16:creationId xmlns:a16="http://schemas.microsoft.com/office/drawing/2014/main" id="{FB698EC3-E747-C36E-6FF4-D36E113C8E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94" t="1248" r="2826" b="7301"/>
          <a:stretch/>
        </p:blipFill>
        <p:spPr bwMode="auto">
          <a:xfrm>
            <a:off x="4037533" y="1821084"/>
            <a:ext cx="4196519" cy="41066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DD057A6C-1F5F-4602-8704-105664AE60D6}"/>
              </a:ext>
            </a:extLst>
          </p:cNvPr>
          <p:cNvSpPr txBox="1">
            <a:spLocks/>
          </p:cNvSpPr>
          <p:nvPr/>
        </p:nvSpPr>
        <p:spPr>
          <a:xfrm>
            <a:off x="0" y="-40750"/>
            <a:ext cx="12192000" cy="826295"/>
          </a:xfrm>
          <a:prstGeom prst="rect">
            <a:avLst/>
          </a:prstGeom>
          <a:solidFill>
            <a:schemeClr val="accent1"/>
          </a:solidFill>
          <a:ln>
            <a:noFill/>
          </a:ln>
        </p:spPr>
        <p:txBody>
          <a:bodyPr vert="horz" lIns="91440" tIns="45720" rIns="91440" bIns="45720" rtlCol="0" anchor="ctr">
            <a:normAutofit fontScale="85000" lnSpcReduction="10000"/>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pPr>
              <a:lnSpc>
                <a:spcPct val="120000"/>
              </a:lnSpc>
            </a:pPr>
            <a:r>
              <a:rPr lang="en-US" b="1" dirty="0">
                <a:solidFill>
                  <a:srgbClr val="FFFFFF"/>
                </a:solidFill>
              </a:rPr>
              <a:t>Data management cycle</a:t>
            </a:r>
            <a:endParaRPr lang="en-US" dirty="0">
              <a:solidFill>
                <a:schemeClr val="bg1"/>
              </a:solidFill>
            </a:endParaRPr>
          </a:p>
        </p:txBody>
      </p:sp>
      <p:sp>
        <p:nvSpPr>
          <p:cNvPr id="37" name="Circle: Hollow 36">
            <a:extLst>
              <a:ext uri="{FF2B5EF4-FFF2-40B4-BE49-F238E27FC236}">
                <a16:creationId xmlns:a16="http://schemas.microsoft.com/office/drawing/2014/main" id="{2BA5D4FE-4776-4EAF-868A-8D6AE7FFAB29}"/>
              </a:ext>
            </a:extLst>
          </p:cNvPr>
          <p:cNvSpPr/>
          <p:nvPr/>
        </p:nvSpPr>
        <p:spPr>
          <a:xfrm>
            <a:off x="3648610" y="1400635"/>
            <a:ext cx="4894779" cy="4974400"/>
          </a:xfrm>
          <a:prstGeom prst="donut">
            <a:avLst>
              <a:gd name="adj" fmla="val 87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TextBox 44">
            <a:extLst>
              <a:ext uri="{FF2B5EF4-FFF2-40B4-BE49-F238E27FC236}">
                <a16:creationId xmlns:a16="http://schemas.microsoft.com/office/drawing/2014/main" id="{8A4A8E5C-53FE-47D7-BC47-094959BE3699}"/>
              </a:ext>
            </a:extLst>
          </p:cNvPr>
          <p:cNvSpPr txBox="1"/>
          <p:nvPr/>
        </p:nvSpPr>
        <p:spPr>
          <a:xfrm>
            <a:off x="8700477" y="1272728"/>
            <a:ext cx="2665027" cy="461665"/>
          </a:xfrm>
          <a:prstGeom prst="rect">
            <a:avLst/>
          </a:prstGeom>
          <a:noFill/>
        </p:spPr>
        <p:txBody>
          <a:bodyPr wrap="square" rtlCol="0">
            <a:spAutoFit/>
          </a:bodyPr>
          <a:lstStyle/>
          <a:p>
            <a:pPr>
              <a:defRPr/>
            </a:pPr>
            <a:r>
              <a:rPr kumimoji="0" lang="en-US" sz="2400" b="0"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cs typeface="+mn-cs"/>
              </a:rPr>
              <a:t>2. </a:t>
            </a:r>
            <a:r>
              <a:rPr lang="en-US" sz="2400" dirty="0">
                <a:solidFill>
                  <a:prstClr val="black"/>
                </a:solidFill>
                <a:latin typeface="Segoe UI Black" panose="020B0A02040204020203" pitchFamily="34" charset="0"/>
                <a:ea typeface="Segoe UI Black" panose="020B0A02040204020203" pitchFamily="34" charset="0"/>
              </a:rPr>
              <a:t>ANALYSIS</a:t>
            </a:r>
          </a:p>
        </p:txBody>
      </p:sp>
      <p:sp>
        <p:nvSpPr>
          <p:cNvPr id="46" name="TextBox 45">
            <a:extLst>
              <a:ext uri="{FF2B5EF4-FFF2-40B4-BE49-F238E27FC236}">
                <a16:creationId xmlns:a16="http://schemas.microsoft.com/office/drawing/2014/main" id="{B95A160C-27F9-4057-AB76-726631FE0FA2}"/>
              </a:ext>
            </a:extLst>
          </p:cNvPr>
          <p:cNvSpPr txBox="1"/>
          <p:nvPr/>
        </p:nvSpPr>
        <p:spPr>
          <a:xfrm>
            <a:off x="9285845" y="3508577"/>
            <a:ext cx="29061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cs typeface="+mn-cs"/>
              </a:rPr>
              <a:t>3. VALIDATION</a:t>
            </a:r>
          </a:p>
        </p:txBody>
      </p:sp>
      <p:sp>
        <p:nvSpPr>
          <p:cNvPr id="47" name="TextBox 46">
            <a:extLst>
              <a:ext uri="{FF2B5EF4-FFF2-40B4-BE49-F238E27FC236}">
                <a16:creationId xmlns:a16="http://schemas.microsoft.com/office/drawing/2014/main" id="{F455048C-E617-4623-805B-52252AFF6770}"/>
              </a:ext>
            </a:extLst>
          </p:cNvPr>
          <p:cNvSpPr txBox="1"/>
          <p:nvPr/>
        </p:nvSpPr>
        <p:spPr>
          <a:xfrm>
            <a:off x="774035" y="5435108"/>
            <a:ext cx="31010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cs typeface="+mn-cs"/>
              </a:rPr>
              <a:t>5. DISSEMINATION</a:t>
            </a:r>
          </a:p>
        </p:txBody>
      </p:sp>
      <p:sp>
        <p:nvSpPr>
          <p:cNvPr id="49" name="TextBox 48">
            <a:extLst>
              <a:ext uri="{FF2B5EF4-FFF2-40B4-BE49-F238E27FC236}">
                <a16:creationId xmlns:a16="http://schemas.microsoft.com/office/drawing/2014/main" id="{F63E76A8-1AB9-4331-9BBB-2D5BA1FF2CFA}"/>
              </a:ext>
            </a:extLst>
          </p:cNvPr>
          <p:cNvSpPr txBox="1"/>
          <p:nvPr/>
        </p:nvSpPr>
        <p:spPr>
          <a:xfrm>
            <a:off x="8447789" y="5466043"/>
            <a:ext cx="21124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cs typeface="+mn-cs"/>
              </a:rPr>
              <a:t>4. REPORTS</a:t>
            </a:r>
          </a:p>
        </p:txBody>
      </p:sp>
      <p:pic>
        <p:nvPicPr>
          <p:cNvPr id="2" name="Picture 1">
            <a:extLst>
              <a:ext uri="{FF2B5EF4-FFF2-40B4-BE49-F238E27FC236}">
                <a16:creationId xmlns:a16="http://schemas.microsoft.com/office/drawing/2014/main" id="{F7E34E0A-707B-9FA0-2FCC-F9D478943E56}"/>
              </a:ext>
            </a:extLst>
          </p:cNvPr>
          <p:cNvPicPr>
            <a:picLocks noChangeAspect="1"/>
          </p:cNvPicPr>
          <p:nvPr/>
        </p:nvPicPr>
        <p:blipFill>
          <a:blip r:embed="rId4"/>
          <a:stretch>
            <a:fillRect/>
          </a:stretch>
        </p:blipFill>
        <p:spPr>
          <a:xfrm>
            <a:off x="3688237" y="926603"/>
            <a:ext cx="1621677" cy="1615580"/>
          </a:xfrm>
          <a:prstGeom prst="rect">
            <a:avLst/>
          </a:prstGeom>
        </p:spPr>
      </p:pic>
      <p:sp>
        <p:nvSpPr>
          <p:cNvPr id="5" name="TextBox 4">
            <a:extLst>
              <a:ext uri="{FF2B5EF4-FFF2-40B4-BE49-F238E27FC236}">
                <a16:creationId xmlns:a16="http://schemas.microsoft.com/office/drawing/2014/main" id="{49277A95-DD7C-55D9-DE75-E08CA7B6FE10}"/>
              </a:ext>
            </a:extLst>
          </p:cNvPr>
          <p:cNvSpPr txBox="1"/>
          <p:nvPr/>
        </p:nvSpPr>
        <p:spPr>
          <a:xfrm>
            <a:off x="286849" y="3511170"/>
            <a:ext cx="25989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cs typeface="+mn-cs"/>
              </a:rPr>
              <a:t>6. UTILIZATION</a:t>
            </a:r>
          </a:p>
        </p:txBody>
      </p:sp>
      <p:sp>
        <p:nvSpPr>
          <p:cNvPr id="6" name="TextBox 5">
            <a:extLst>
              <a:ext uri="{FF2B5EF4-FFF2-40B4-BE49-F238E27FC236}">
                <a16:creationId xmlns:a16="http://schemas.microsoft.com/office/drawing/2014/main" id="{012E1DB5-86A7-A429-1BC0-C9682F58C35F}"/>
              </a:ext>
            </a:extLst>
          </p:cNvPr>
          <p:cNvSpPr txBox="1"/>
          <p:nvPr/>
        </p:nvSpPr>
        <p:spPr>
          <a:xfrm>
            <a:off x="1136273" y="1276383"/>
            <a:ext cx="26650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cs typeface="+mn-cs"/>
              </a:rPr>
              <a:t>1. </a:t>
            </a:r>
            <a:r>
              <a:rPr lang="en-US" sz="2400" dirty="0">
                <a:solidFill>
                  <a:prstClr val="black"/>
                </a:solidFill>
                <a:latin typeface="Segoe UI Black" panose="020B0A02040204020203" pitchFamily="34" charset="0"/>
                <a:ea typeface="Segoe UI Black" panose="020B0A02040204020203" pitchFamily="34" charset="0"/>
              </a:rPr>
              <a:t>COLLECTION</a:t>
            </a:r>
            <a:endParaRPr kumimoji="0" lang="en-US" sz="2400" b="0"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cs typeface="+mn-cs"/>
            </a:endParaRPr>
          </a:p>
        </p:txBody>
      </p:sp>
      <p:pic>
        <p:nvPicPr>
          <p:cNvPr id="10" name="Picture 9">
            <a:extLst>
              <a:ext uri="{FF2B5EF4-FFF2-40B4-BE49-F238E27FC236}">
                <a16:creationId xmlns:a16="http://schemas.microsoft.com/office/drawing/2014/main" id="{567C070D-EB12-421F-83D2-381E79E5E123}"/>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a:off x="6696429" y="4858336"/>
            <a:ext cx="1615580" cy="1615580"/>
          </a:xfrm>
          <a:prstGeom prst="rect">
            <a:avLst/>
          </a:prstGeom>
        </p:spPr>
      </p:pic>
      <p:pic>
        <p:nvPicPr>
          <p:cNvPr id="11" name="Picture 10">
            <a:extLst>
              <a:ext uri="{FF2B5EF4-FFF2-40B4-BE49-F238E27FC236}">
                <a16:creationId xmlns:a16="http://schemas.microsoft.com/office/drawing/2014/main" id="{777AF803-4BE3-AF86-F4D8-9D6EB802D35E}"/>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5300"/>
                    </a14:imgEffect>
                  </a14:imgLayer>
                </a14:imgProps>
              </a:ext>
            </a:extLst>
          </a:blip>
          <a:stretch>
            <a:fillRect/>
          </a:stretch>
        </p:blipFill>
        <p:spPr>
          <a:xfrm>
            <a:off x="3871745" y="4858151"/>
            <a:ext cx="1615580" cy="1615580"/>
          </a:xfrm>
          <a:prstGeom prst="rect">
            <a:avLst/>
          </a:prstGeom>
        </p:spPr>
      </p:pic>
      <p:pic>
        <p:nvPicPr>
          <p:cNvPr id="4" name="Picture 3">
            <a:extLst>
              <a:ext uri="{FF2B5EF4-FFF2-40B4-BE49-F238E27FC236}">
                <a16:creationId xmlns:a16="http://schemas.microsoft.com/office/drawing/2014/main" id="{D244D57C-A4AA-B6FC-15F0-943765E4268A}"/>
              </a:ext>
            </a:extLst>
          </p:cNvPr>
          <p:cNvPicPr>
            <a:picLocks noChangeAspect="1"/>
          </p:cNvPicPr>
          <p:nvPr/>
        </p:nvPicPr>
        <p:blipFill>
          <a:blip r:embed="rId9"/>
          <a:stretch>
            <a:fillRect/>
          </a:stretch>
        </p:blipFill>
        <p:spPr>
          <a:xfrm>
            <a:off x="3048208" y="2934213"/>
            <a:ext cx="1700931" cy="1615580"/>
          </a:xfrm>
          <a:prstGeom prst="rect">
            <a:avLst/>
          </a:prstGeom>
        </p:spPr>
      </p:pic>
      <p:pic>
        <p:nvPicPr>
          <p:cNvPr id="12" name="Picture 11">
            <a:extLst>
              <a:ext uri="{FF2B5EF4-FFF2-40B4-BE49-F238E27FC236}">
                <a16:creationId xmlns:a16="http://schemas.microsoft.com/office/drawing/2014/main" id="{3EA885F1-EF6A-24F1-90C9-1503DA44015B}"/>
              </a:ext>
            </a:extLst>
          </p:cNvPr>
          <p:cNvPicPr>
            <a:picLocks noChangeAspect="1"/>
          </p:cNvPicPr>
          <p:nvPr/>
        </p:nvPicPr>
        <p:blipFill>
          <a:blip r:embed="rId10"/>
          <a:stretch>
            <a:fillRect/>
          </a:stretch>
        </p:blipFill>
        <p:spPr>
          <a:xfrm>
            <a:off x="7623714" y="2932300"/>
            <a:ext cx="1621677" cy="1615580"/>
          </a:xfrm>
          <a:prstGeom prst="rect">
            <a:avLst/>
          </a:prstGeom>
        </p:spPr>
      </p:pic>
      <p:pic>
        <p:nvPicPr>
          <p:cNvPr id="7" name="Picture 6">
            <a:extLst>
              <a:ext uri="{FF2B5EF4-FFF2-40B4-BE49-F238E27FC236}">
                <a16:creationId xmlns:a16="http://schemas.microsoft.com/office/drawing/2014/main" id="{D8EFADBC-7B8D-A99D-27C6-0F45808B4595}"/>
              </a:ext>
            </a:extLst>
          </p:cNvPr>
          <p:cNvPicPr>
            <a:picLocks noChangeAspect="1"/>
          </p:cNvPicPr>
          <p:nvPr/>
        </p:nvPicPr>
        <p:blipFill>
          <a:blip r:embed="rId11"/>
          <a:stretch>
            <a:fillRect/>
          </a:stretch>
        </p:blipFill>
        <p:spPr>
          <a:xfrm>
            <a:off x="6858493" y="829625"/>
            <a:ext cx="1652159" cy="1615580"/>
          </a:xfrm>
          <a:prstGeom prst="rect">
            <a:avLst/>
          </a:prstGeom>
        </p:spPr>
      </p:pic>
    </p:spTree>
    <p:extLst>
      <p:ext uri="{BB962C8B-B14F-4D97-AF65-F5344CB8AC3E}">
        <p14:creationId xmlns:p14="http://schemas.microsoft.com/office/powerpoint/2010/main" val="3620342424"/>
      </p:ext>
    </p:extLst>
  </p:cSld>
  <p:clrMapOvr>
    <a:masterClrMapping/>
  </p:clrMapOvr>
  <mc:AlternateContent xmlns:mc="http://schemas.openxmlformats.org/markup-compatibility/2006" xmlns:p14="http://schemas.microsoft.com/office/powerpoint/2010/main">
    <mc:Choice Requires="p14">
      <p:transition spd="slow" p14:dur="2000" advTm="39367"/>
    </mc:Choice>
    <mc:Fallback xmlns="">
      <p:transition spd="slow" advTm="39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heel(1)">
                                      <p:cBhvr>
                                        <p:cTn id="7" dur="1000"/>
                                        <p:tgtEl>
                                          <p:spTgt spid="37"/>
                                        </p:tgtEl>
                                      </p:cBhvr>
                                    </p:animEffect>
                                  </p:childTnLst>
                                </p:cTn>
                              </p:par>
                            </p:childTnLst>
                          </p:cTn>
                        </p:par>
                        <p:par>
                          <p:cTn id="8" fill="hold">
                            <p:stCondLst>
                              <p:cond delay="1000"/>
                            </p:stCondLst>
                            <p:childTnLst>
                              <p:par>
                                <p:cTn id="9" presetID="21"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1000"/>
                                        <p:tgtEl>
                                          <p:spTgt spid="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2000"/>
                            </p:stCondLst>
                            <p:childTnLst>
                              <p:par>
                                <p:cTn id="16" presetID="21" presetClass="entr" presetSubtype="1"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1000"/>
                                        <p:tgtEl>
                                          <p:spTgt spid="12"/>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wipe(left)">
                                      <p:cBhvr>
                                        <p:cTn id="21" dur="500"/>
                                        <p:tgtEl>
                                          <p:spTgt spid="4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wipe(left)">
                                      <p:cBhvr>
                                        <p:cTn id="24" dur="500"/>
                                        <p:tgtEl>
                                          <p:spTgt spid="46"/>
                                        </p:tgtEl>
                                      </p:cBhvr>
                                    </p:animEffect>
                                  </p:childTnLst>
                                </p:cTn>
                              </p:par>
                            </p:childTnLst>
                          </p:cTn>
                        </p:par>
                        <p:par>
                          <p:cTn id="25" fill="hold">
                            <p:stCondLst>
                              <p:cond delay="3000"/>
                            </p:stCondLst>
                            <p:childTnLst>
                              <p:par>
                                <p:cTn id="26" presetID="21" presetClass="entr" presetSubtype="1"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heel(1)">
                                      <p:cBhvr>
                                        <p:cTn id="28" dur="1000"/>
                                        <p:tgtEl>
                                          <p:spTgt spid="10"/>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wipe(left)">
                                      <p:cBhvr>
                                        <p:cTn id="31" dur="500"/>
                                        <p:tgtEl>
                                          <p:spTgt spid="49"/>
                                        </p:tgtEl>
                                      </p:cBhvr>
                                    </p:animEffect>
                                  </p:childTnLst>
                                </p:cTn>
                              </p:par>
                            </p:childTnLst>
                          </p:cTn>
                        </p:par>
                        <p:par>
                          <p:cTn id="32" fill="hold">
                            <p:stCondLst>
                              <p:cond delay="4000"/>
                            </p:stCondLst>
                            <p:childTnLst>
                              <p:par>
                                <p:cTn id="33" presetID="21" presetClass="entr" presetSubtype="1"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heel(1)">
                                      <p:cBhvr>
                                        <p:cTn id="35" dur="1000"/>
                                        <p:tgtEl>
                                          <p:spTgt spid="11"/>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wipe(left)">
                                      <p:cBhvr>
                                        <p:cTn id="38" dur="500"/>
                                        <p:tgtEl>
                                          <p:spTgt spid="47"/>
                                        </p:tgtEl>
                                      </p:cBhvr>
                                    </p:animEffect>
                                  </p:childTnLst>
                                </p:cTn>
                              </p:par>
                            </p:childTnLst>
                          </p:cTn>
                        </p:par>
                        <p:par>
                          <p:cTn id="39" fill="hold">
                            <p:stCondLst>
                              <p:cond delay="5000"/>
                            </p:stCondLst>
                            <p:childTnLst>
                              <p:par>
                                <p:cTn id="40" presetID="21" presetClass="entr" presetSubtype="1" fill="hold" nodeType="after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heel(1)">
                                      <p:cBhvr>
                                        <p:cTn id="42" dur="1000"/>
                                        <p:tgtEl>
                                          <p:spTgt spid="4"/>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left)">
                                      <p:cBhvr>
                                        <p:cTn id="45" dur="500"/>
                                        <p:tgtEl>
                                          <p:spTgt spid="5"/>
                                        </p:tgtEl>
                                      </p:cBhvr>
                                    </p:animEffect>
                                  </p:childTnLst>
                                </p:cTn>
                              </p:par>
                            </p:childTnLst>
                          </p:cTn>
                        </p:par>
                        <p:par>
                          <p:cTn id="46" fill="hold">
                            <p:stCondLst>
                              <p:cond delay="6000"/>
                            </p:stCondLst>
                            <p:childTnLst>
                              <p:par>
                                <p:cTn id="47" presetID="21" presetClass="entr" presetSubtype="1" fill="hold" nodeType="after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heel(1)">
                                      <p:cBhvr>
                                        <p:cTn id="4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5" grpId="0"/>
      <p:bldP spid="46" grpId="0"/>
      <p:bldP spid="47" grpId="0"/>
      <p:bldP spid="49" grpId="0"/>
      <p:bldP spid="5" grpId="0"/>
      <p:bldP spid="6" grpId="0"/>
    </p:bldLst>
  </p:timing>
</p:sld>
</file>

<file path=ppt/theme/theme1.xml><?xml version="1.0" encoding="utf-8"?>
<a:theme xmlns:a="http://schemas.openxmlformats.org/drawingml/2006/main" name="WHO">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HO" id="{399CFDD9-EF81-4A11-9B25-3A8B3C3AB26B}" vid="{E932B946-A29E-48EB-888F-D71DD964AEC6}"/>
    </a:ext>
  </a:extLst>
</a:theme>
</file>

<file path=ppt/theme/theme2.xml><?xml version="1.0" encoding="utf-8"?>
<a:theme xmlns:a="http://schemas.openxmlformats.org/drawingml/2006/main" name="4_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WHO_palette">
      <a:dk1>
        <a:srgbClr val="000000"/>
      </a:dk1>
      <a:lt1>
        <a:srgbClr val="FFFFFF"/>
      </a:lt1>
      <a:dk2>
        <a:srgbClr val="00205C"/>
      </a:dk2>
      <a:lt2>
        <a:srgbClr val="E7E6E6"/>
      </a:lt2>
      <a:accent1>
        <a:srgbClr val="0099DD"/>
      </a:accent1>
      <a:accent2>
        <a:srgbClr val="F16829"/>
      </a:accent2>
      <a:accent3>
        <a:srgbClr val="F3A81C"/>
      </a:accent3>
      <a:accent4>
        <a:srgbClr val="A6228C"/>
      </a:accent4>
      <a:accent5>
        <a:srgbClr val="5B2C86"/>
      </a:accent5>
      <a:accent6>
        <a:srgbClr val="80BC5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HO_presentation_template_R1_V06" id="{1BDC1073-AB81-8147-89C3-A79EC2A6301F}" vid="{9D092595-E6B8-C345-B470-402B85CA4A40}"/>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WHO">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HO" id="{399CFDD9-EF81-4A11-9B25-3A8B3C3AB26B}" vid="{E932B946-A29E-48EB-888F-D71DD964AEC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0298E0F4A0026418B57AA4B43B99D6F" ma:contentTypeVersion="14" ma:contentTypeDescription="Create a new document." ma:contentTypeScope="" ma:versionID="edc9d56ae61c619ed40442276cdd253c">
  <xsd:schema xmlns:xsd="http://www.w3.org/2001/XMLSchema" xmlns:xs="http://www.w3.org/2001/XMLSchema" xmlns:p="http://schemas.microsoft.com/office/2006/metadata/properties" xmlns:ns3="aba41fc3-9030-4b68-9cf7-7d4ce3d8be0d" xmlns:ns4="6636d5b2-3d09-4030-ad5e-cf8da8220ce7" targetNamespace="http://schemas.microsoft.com/office/2006/metadata/properties" ma:root="true" ma:fieldsID="055bac64bc656ef0623e7f106db96dda" ns3:_="" ns4:_="">
    <xsd:import namespace="aba41fc3-9030-4b68-9cf7-7d4ce3d8be0d"/>
    <xsd:import namespace="6636d5b2-3d09-4030-ad5e-cf8da8220ce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a41fc3-9030-4b68-9cf7-7d4ce3d8be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636d5b2-3d09-4030-ad5e-cf8da8220ce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434D56D-8F37-42E8-A9D2-E5AC9F9D98C8}">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CA8BF57F-5FAD-40B6-8978-7E11381ECB6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ba41fc3-9030-4b68-9cf7-7d4ce3d8be0d"/>
    <ds:schemaRef ds:uri="6636d5b2-3d09-4030-ad5e-cf8da8220c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715E14F-6CBC-4C96-97FB-4877BC370AD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88130</TotalTime>
  <Words>2804</Words>
  <Application>Microsoft Office PowerPoint</Application>
  <PresentationFormat>Widescreen</PresentationFormat>
  <Paragraphs>446</Paragraphs>
  <Slides>45</Slides>
  <Notes>44</Notes>
  <HiddenSlides>0</HiddenSlides>
  <MMClips>0</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45</vt:i4>
      </vt:variant>
    </vt:vector>
  </HeadingPairs>
  <TitlesOfParts>
    <vt:vector size="67" baseType="lpstr">
      <vt:lpstr>Abadi</vt:lpstr>
      <vt:lpstr>Abadi Extra Light</vt:lpstr>
      <vt:lpstr>Aharoni</vt:lpstr>
      <vt:lpstr>Arial</vt:lpstr>
      <vt:lpstr>Calibri</vt:lpstr>
      <vt:lpstr>Calibri (body)</vt:lpstr>
      <vt:lpstr>Calibri Light</vt:lpstr>
      <vt:lpstr>Century Gothic</vt:lpstr>
      <vt:lpstr>Courier New</vt:lpstr>
      <vt:lpstr>Ebrima</vt:lpstr>
      <vt:lpstr>Roboto</vt:lpstr>
      <vt:lpstr>Segoe UI</vt:lpstr>
      <vt:lpstr>Segoe UI Black</vt:lpstr>
      <vt:lpstr>Segoe UI Web (West European)</vt:lpstr>
      <vt:lpstr>Times New Roman</vt:lpstr>
      <vt:lpstr>Tw Cen MT</vt:lpstr>
      <vt:lpstr>Wingdings</vt:lpstr>
      <vt:lpstr>WHO</vt:lpstr>
      <vt:lpstr>4_Office Theme</vt:lpstr>
      <vt:lpstr>1_Office Theme</vt:lpstr>
      <vt:lpstr>Custom Design</vt:lpstr>
      <vt:lpstr>1_WHO</vt:lpstr>
      <vt:lpstr>Network-based testing toolkit training modules</vt:lpstr>
      <vt:lpstr>PowerPoint Presentation</vt:lpstr>
      <vt:lpstr>PowerPoint Presentation</vt:lpstr>
      <vt:lpstr>PowerPoint Presentation</vt:lpstr>
      <vt:lpstr>PowerPoint Presentation</vt:lpstr>
      <vt:lpstr>What is programme  monitoring?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Community Led-Monitoring is Another Important Component for Monitoring the Quality of Network-Based Testing Services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Monroe-Wise, Aliza</dc:creator>
  <cp:lastModifiedBy>MONROE-WISE, Anna Elizabeth</cp:lastModifiedBy>
  <cp:revision>331</cp:revision>
  <dcterms:created xsi:type="dcterms:W3CDTF">2020-08-06T08:29:34Z</dcterms:created>
  <dcterms:modified xsi:type="dcterms:W3CDTF">2025-06-25T15:09:14Z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0x010100C0298E0F4A0026418B57AA4B43B99D6F</vt:lpwstr>
  </property>
</Properties>
</file>