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8" r:id="rId5"/>
    <p:sldMasterId id="2147483725" r:id="rId6"/>
    <p:sldMasterId id="2147483768" r:id="rId7"/>
    <p:sldMasterId id="2147483789" r:id="rId8"/>
  </p:sldMasterIdLst>
  <p:notesMasterIdLst>
    <p:notesMasterId r:id="rId41"/>
  </p:notesMasterIdLst>
  <p:sldIdLst>
    <p:sldId id="2147471918" r:id="rId9"/>
    <p:sldId id="651" r:id="rId10"/>
    <p:sldId id="669" r:id="rId11"/>
    <p:sldId id="2147471919" r:id="rId12"/>
    <p:sldId id="2147471927" r:id="rId13"/>
    <p:sldId id="2147471929" r:id="rId14"/>
    <p:sldId id="2147471930" r:id="rId15"/>
    <p:sldId id="2147471928" r:id="rId16"/>
    <p:sldId id="2147471931" r:id="rId17"/>
    <p:sldId id="2147471932" r:id="rId18"/>
    <p:sldId id="3183" r:id="rId19"/>
    <p:sldId id="670" r:id="rId20"/>
    <p:sldId id="2147471921" r:id="rId21"/>
    <p:sldId id="671" r:id="rId22"/>
    <p:sldId id="452" r:id="rId23"/>
    <p:sldId id="415" r:id="rId24"/>
    <p:sldId id="653" r:id="rId25"/>
    <p:sldId id="654" r:id="rId26"/>
    <p:sldId id="462" r:id="rId27"/>
    <p:sldId id="463" r:id="rId28"/>
    <p:sldId id="652" r:id="rId29"/>
    <p:sldId id="666" r:id="rId30"/>
    <p:sldId id="661" r:id="rId31"/>
    <p:sldId id="664" r:id="rId32"/>
    <p:sldId id="665" r:id="rId33"/>
    <p:sldId id="667" r:id="rId34"/>
    <p:sldId id="2147471924" r:id="rId35"/>
    <p:sldId id="2147471926" r:id="rId36"/>
    <p:sldId id="2147471925" r:id="rId37"/>
    <p:sldId id="2147471920" r:id="rId38"/>
    <p:sldId id="2147471922" r:id="rId39"/>
    <p:sldId id="214747192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8C4E21-62E3-D939-E537-57BC7D762C35}" name="Diana Poindexter" initials="DP" userId="S::diana.poindexter@pepfar.onmicrosoft.com::f8fae2ef-d03b-4e7f-ade9-a10811061ceb" providerId="AD"/>
  <p188:author id="{876F9D2B-4CB4-7F51-9F53-74242548986B}" name="Marc Mason" initials="MM" userId="S::mjmason@guidehousefederal.com::3f15a7a5-d6ff-48da-96ea-f243577170cb" providerId="AD"/>
  <p188:author id="{D1DCDC6B-90F6-E2BF-F1F9-B98AE7EB9B0E}" name="MONROE-WISE, Anna Elizabeth" initials="AM" userId="S::monroewisea@who.int::437a3746-aac7-423a-bab9-029b822a93f4" providerId="AD"/>
  <p188:author id="{A1FC2677-3575-4412-B2AB-1E5E6936CE54}" name="BRITO DE MELLO, Maeve" initials="BM" userId="S::demellmae@who.int::a9524506-fe83-4f58-aa48-676d5aeb2d2a" providerId="AD"/>
  <p188:author id="{B394EC8A-EDD6-FFEA-C29E-4AA435665ECE}" name="BAJIS, Sahar" initials="BS" userId="S::bajiss@who.int::e08470b2-47d4-4d80-9710-822537b5f22e" providerId="AD"/>
  <p188:author id="{DFB366AA-7A64-CB76-FA2E-B2CCC650B582}" name="Hilary Wolf" initials="HW" userId="S::pji2_cdc.gov#ext#@pepfar.onmicrosoft.com::7b163a6f-2d8b-48b5-8db3-bf189d083bd5" providerId="AD"/>
  <p188:author id="{194034B7-843A-8A0A-8806-34545A4757BE}" name="SCHMIDT, Heather-Marie Ann" initials="HMS" userId="SCHMIDT, Heather-Marie Ann" providerId="None"/>
  <p188:author id="{308964E8-19D5-1FCC-DA41-15C77B810FCD}" name="INGOLD, Heather Leigh" initials="IH" userId="S::ingoldh@who.int::a9e8283c-42ab-480a-acc3-1d63bc29776c" providerId="AD"/>
  <p188:author id="{4DCC3BE9-3CFC-3B07-6C55-8BFA678BB72A}" name="Rachel A Golin" initials="RG" userId="S::rgolin_usaid.gov#ext#@pepfar.onmicrosoft.com::a3d25cf3-d3dc-4e2a-a002-8fc9b1aa1a65" providerId="AD"/>
  <p188:author id="{73D6F9EF-4389-91D7-4DB8-748401F1D018}" name="MOZALEVSKIS, Antons" initials="MA" userId="S::mozalevskisa@who.int::9118da6c-f809-4e29-8361-95c2e4cf76b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Sea" initials="MS" lastIdx="4" clrIdx="0">
    <p:extLst>
      <p:ext uri="{19B8F6BF-5375-455C-9EA6-DF929625EA0E}">
        <p15:presenceInfo xmlns:p15="http://schemas.microsoft.com/office/powerpoint/2012/main" userId="S::barrdichiaram@who.int::306dc8a0-82de-4dc1-b653-9a1868499e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C4F4"/>
    <a:srgbClr val="0563C1"/>
    <a:srgbClr val="6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56696-5CF7-FB65-DB10-447E6BD65E63}" v="1" dt="2025-06-25T14:09:41.639"/>
    <p1510:client id="{BA66ADAA-5EE0-EE6A-9E6D-203748776FC5}" v="68" dt="2025-06-25T15:11:46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ROE-WISE, Anna Elizabeth" userId="S::monroewisea@who.int::437a3746-aac7-423a-bab9-029b822a93f4" providerId="AD" clId="Web-{F013CAAA-5466-FEB2-04E3-12E0B2B2F82E}"/>
    <pc:docChg chg="modSld">
      <pc:chgData name="MONROE-WISE, Anna Elizabeth" userId="S::monroewisea@who.int::437a3746-aac7-423a-bab9-029b822a93f4" providerId="AD" clId="Web-{F013CAAA-5466-FEB2-04E3-12E0B2B2F82E}" dt="2025-06-10T10:52:06.361" v="4" actId="20577"/>
      <pc:docMkLst>
        <pc:docMk/>
      </pc:docMkLst>
      <pc:sldChg chg="modSp">
        <pc:chgData name="MONROE-WISE, Anna Elizabeth" userId="S::monroewisea@who.int::437a3746-aac7-423a-bab9-029b822a93f4" providerId="AD" clId="Web-{F013CAAA-5466-FEB2-04E3-12E0B2B2F82E}" dt="2025-06-10T10:52:01.486" v="2" actId="20577"/>
        <pc:sldMkLst>
          <pc:docMk/>
          <pc:sldMk cId="1180149213" sldId="661"/>
        </pc:sldMkLst>
        <pc:spChg chg="mod">
          <ac:chgData name="MONROE-WISE, Anna Elizabeth" userId="S::monroewisea@who.int::437a3746-aac7-423a-bab9-029b822a93f4" providerId="AD" clId="Web-{F013CAAA-5466-FEB2-04E3-12E0B2B2F82E}" dt="2025-06-10T10:52:01.486" v="2" actId="20577"/>
          <ac:spMkLst>
            <pc:docMk/>
            <pc:sldMk cId="1180149213" sldId="661"/>
            <ac:spMk id="3" creationId="{30F1D4D2-9351-4567-B2F1-027652E34AAD}"/>
          </ac:spMkLst>
        </pc:spChg>
      </pc:sldChg>
      <pc:sldChg chg="modSp">
        <pc:chgData name="MONROE-WISE, Anna Elizabeth" userId="S::monroewisea@who.int::437a3746-aac7-423a-bab9-029b822a93f4" providerId="AD" clId="Web-{F013CAAA-5466-FEB2-04E3-12E0B2B2F82E}" dt="2025-06-10T10:52:06.361" v="4" actId="20577"/>
        <pc:sldMkLst>
          <pc:docMk/>
          <pc:sldMk cId="2342731633" sldId="664"/>
        </pc:sldMkLst>
        <pc:spChg chg="mod">
          <ac:chgData name="MONROE-WISE, Anna Elizabeth" userId="S::monroewisea@who.int::437a3746-aac7-423a-bab9-029b822a93f4" providerId="AD" clId="Web-{F013CAAA-5466-FEB2-04E3-12E0B2B2F82E}" dt="2025-06-10T10:52:06.361" v="4" actId="20577"/>
          <ac:spMkLst>
            <pc:docMk/>
            <pc:sldMk cId="2342731633" sldId="664"/>
            <ac:spMk id="3" creationId="{30F1D4D2-9351-4567-B2F1-027652E34AAD}"/>
          </ac:spMkLst>
        </pc:spChg>
      </pc:sldChg>
    </pc:docChg>
  </pc:docChgLst>
  <pc:docChgLst>
    <pc:chgData name="INGOLD, Heather Leigh" userId="S::ingoldh@who.int::a9e8283c-42ab-480a-acc3-1d63bc29776c" providerId="AD" clId="Web-{DF4D483D-D4B4-2AEE-A02B-7E0884E4770D}"/>
    <pc:docChg chg="mod">
      <pc:chgData name="INGOLD, Heather Leigh" userId="S::ingoldh@who.int::a9e8283c-42ab-480a-acc3-1d63bc29776c" providerId="AD" clId="Web-{DF4D483D-D4B4-2AEE-A02B-7E0884E4770D}" dt="2025-03-13T12:06:19.106" v="0"/>
      <pc:docMkLst>
        <pc:docMk/>
      </pc:docMkLst>
    </pc:docChg>
  </pc:docChgLst>
  <pc:docChgLst>
    <pc:chgData name="MONROE-WISE, Anna Elizabeth" userId="437a3746-aac7-423a-bab9-029b822a93f4" providerId="ADAL" clId="{F18AA80D-793E-47AF-82FC-5880C39333B2}"/>
    <pc:docChg chg="undo custSel addSld delSld modSld">
      <pc:chgData name="MONROE-WISE, Anna Elizabeth" userId="437a3746-aac7-423a-bab9-029b822a93f4" providerId="ADAL" clId="{F18AA80D-793E-47AF-82FC-5880C39333B2}" dt="2025-06-06T08:28:18.383" v="3704" actId="1076"/>
      <pc:docMkLst>
        <pc:docMk/>
      </pc:docMkLst>
      <pc:sldChg chg="addSp delSp modSp mod">
        <pc:chgData name="MONROE-WISE, Anna Elizabeth" userId="437a3746-aac7-423a-bab9-029b822a93f4" providerId="ADAL" clId="{F18AA80D-793E-47AF-82FC-5880C39333B2}" dt="2025-06-04T14:20:34.533" v="241" actId="1076"/>
        <pc:sldMkLst>
          <pc:docMk/>
          <pc:sldMk cId="1747476200" sldId="415"/>
        </pc:sldMkLst>
        <pc:spChg chg="mod">
          <ac:chgData name="MONROE-WISE, Anna Elizabeth" userId="437a3746-aac7-423a-bab9-029b822a93f4" providerId="ADAL" clId="{F18AA80D-793E-47AF-82FC-5880C39333B2}" dt="2025-06-04T14:17:30.899" v="199" actId="20577"/>
          <ac:spMkLst>
            <pc:docMk/>
            <pc:sldMk cId="1747476200" sldId="415"/>
            <ac:spMk id="4" creationId="{0A6E3B57-C9D5-98C6-83EA-DC3B84349453}"/>
          </ac:spMkLst>
        </pc:spChg>
        <pc:spChg chg="add mod">
          <ac:chgData name="MONROE-WISE, Anna Elizabeth" userId="437a3746-aac7-423a-bab9-029b822a93f4" providerId="ADAL" clId="{F18AA80D-793E-47AF-82FC-5880C39333B2}" dt="2025-06-04T14:20:34.533" v="241" actId="1076"/>
          <ac:spMkLst>
            <pc:docMk/>
            <pc:sldMk cId="1747476200" sldId="415"/>
            <ac:spMk id="7" creationId="{01A1B5AB-B826-36ED-7661-66B21B61C9BE}"/>
          </ac:spMkLst>
        </pc:spChg>
        <pc:picChg chg="add mod">
          <ac:chgData name="MONROE-WISE, Anna Elizabeth" userId="437a3746-aac7-423a-bab9-029b822a93f4" providerId="ADAL" clId="{F18AA80D-793E-47AF-82FC-5880C39333B2}" dt="2025-06-04T14:19:37.062" v="203" actId="14100"/>
          <ac:picMkLst>
            <pc:docMk/>
            <pc:sldMk cId="1747476200" sldId="415"/>
            <ac:picMk id="3" creationId="{4C9ACE9E-CFDD-C376-C9CB-DD2411BDD4C2}"/>
          </ac:picMkLst>
        </pc:picChg>
        <pc:picChg chg="add mod">
          <ac:chgData name="MONROE-WISE, Anna Elizabeth" userId="437a3746-aac7-423a-bab9-029b822a93f4" providerId="ADAL" clId="{F18AA80D-793E-47AF-82FC-5880C39333B2}" dt="2025-06-04T14:19:39.304" v="204" actId="1076"/>
          <ac:picMkLst>
            <pc:docMk/>
            <pc:sldMk cId="1747476200" sldId="415"/>
            <ac:picMk id="6" creationId="{77621C18-7D33-DAE2-F1A6-0B36BC85C382}"/>
          </ac:picMkLst>
        </pc:picChg>
      </pc:sldChg>
      <pc:sldChg chg="modSp mod">
        <pc:chgData name="MONROE-WISE, Anna Elizabeth" userId="437a3746-aac7-423a-bab9-029b822a93f4" providerId="ADAL" clId="{F18AA80D-793E-47AF-82FC-5880C39333B2}" dt="2025-06-04T14:39:05.712" v="634" actId="20577"/>
        <pc:sldMkLst>
          <pc:docMk/>
          <pc:sldMk cId="488375522" sldId="462"/>
        </pc:sldMkLst>
        <pc:graphicFrameChg chg="modGraphic">
          <ac:chgData name="MONROE-WISE, Anna Elizabeth" userId="437a3746-aac7-423a-bab9-029b822a93f4" providerId="ADAL" clId="{F18AA80D-793E-47AF-82FC-5880C39333B2}" dt="2025-06-04T14:38:50.235" v="607" actId="20577"/>
          <ac:graphicFrameMkLst>
            <pc:docMk/>
            <pc:sldMk cId="488375522" sldId="462"/>
            <ac:graphicFrameMk id="4" creationId="{3A7448F4-86EB-653C-B15F-30582DCBA44B}"/>
          </ac:graphicFrameMkLst>
        </pc:graphicFrameChg>
        <pc:graphicFrameChg chg="modGraphic">
          <ac:chgData name="MONROE-WISE, Anna Elizabeth" userId="437a3746-aac7-423a-bab9-029b822a93f4" providerId="ADAL" clId="{F18AA80D-793E-47AF-82FC-5880C39333B2}" dt="2025-06-04T14:39:05.712" v="634" actId="20577"/>
          <ac:graphicFrameMkLst>
            <pc:docMk/>
            <pc:sldMk cId="488375522" sldId="462"/>
            <ac:graphicFrameMk id="9" creationId="{CF862CFC-9D83-92BF-EA66-86B54A820CC8}"/>
          </ac:graphicFrameMkLst>
        </pc:graphicFrameChg>
      </pc:sldChg>
      <pc:sldChg chg="modSp mod">
        <pc:chgData name="MONROE-WISE, Anna Elizabeth" userId="437a3746-aac7-423a-bab9-029b822a93f4" providerId="ADAL" clId="{F18AA80D-793E-47AF-82FC-5880C39333B2}" dt="2025-06-04T14:39:32.005" v="645" actId="114"/>
        <pc:sldMkLst>
          <pc:docMk/>
          <pc:sldMk cId="2438817842" sldId="463"/>
        </pc:sldMkLst>
        <pc:spChg chg="mod">
          <ac:chgData name="MONROE-WISE, Anna Elizabeth" userId="437a3746-aac7-423a-bab9-029b822a93f4" providerId="ADAL" clId="{F18AA80D-793E-47AF-82FC-5880C39333B2}" dt="2025-06-04T14:39:32.005" v="645" actId="114"/>
          <ac:spMkLst>
            <pc:docMk/>
            <pc:sldMk cId="2438817842" sldId="463"/>
            <ac:spMk id="10" creationId="{CCE251E3-B974-4479-A222-3E356E1CAFC9}"/>
          </ac:spMkLst>
        </pc:spChg>
      </pc:sldChg>
      <pc:sldChg chg="addSp delSp modSp del mod">
        <pc:chgData name="MONROE-WISE, Anna Elizabeth" userId="437a3746-aac7-423a-bab9-029b822a93f4" providerId="ADAL" clId="{F18AA80D-793E-47AF-82FC-5880C39333B2}" dt="2025-06-04T14:41:19.473" v="648" actId="47"/>
        <pc:sldMkLst>
          <pc:docMk/>
          <pc:sldMk cId="3979546755" sldId="641"/>
        </pc:sldMkLst>
      </pc:sldChg>
      <pc:sldChg chg="modSp mod">
        <pc:chgData name="MONROE-WISE, Anna Elizabeth" userId="437a3746-aac7-423a-bab9-029b822a93f4" providerId="ADAL" clId="{F18AA80D-793E-47AF-82FC-5880C39333B2}" dt="2025-06-04T14:03:45.193" v="0" actId="207"/>
        <pc:sldMkLst>
          <pc:docMk/>
          <pc:sldMk cId="4135831294" sldId="651"/>
        </pc:sldMkLst>
        <pc:spChg chg="mod">
          <ac:chgData name="MONROE-WISE, Anna Elizabeth" userId="437a3746-aac7-423a-bab9-029b822a93f4" providerId="ADAL" clId="{F18AA80D-793E-47AF-82FC-5880C39333B2}" dt="2025-06-04T14:03:45.193" v="0" actId="207"/>
          <ac:spMkLst>
            <pc:docMk/>
            <pc:sldMk cId="4135831294" sldId="651"/>
            <ac:spMk id="5" creationId="{5AB964F5-F2E7-46D1-9825-D5A4B05BDDC4}"/>
          </ac:spMkLst>
        </pc:spChg>
      </pc:sldChg>
      <pc:sldChg chg="modSp mod modAnim">
        <pc:chgData name="MONROE-WISE, Anna Elizabeth" userId="437a3746-aac7-423a-bab9-029b822a93f4" providerId="ADAL" clId="{F18AA80D-793E-47AF-82FC-5880C39333B2}" dt="2025-06-05T07:26:50.881" v="1159" actId="27636"/>
        <pc:sldMkLst>
          <pc:docMk/>
          <pc:sldMk cId="1810990725" sldId="652"/>
        </pc:sldMkLst>
        <pc:spChg chg="mod">
          <ac:chgData name="MONROE-WISE, Anna Elizabeth" userId="437a3746-aac7-423a-bab9-029b822a93f4" providerId="ADAL" clId="{F18AA80D-793E-47AF-82FC-5880C39333B2}" dt="2025-06-05T07:26:50.881" v="1159" actId="27636"/>
          <ac:spMkLst>
            <pc:docMk/>
            <pc:sldMk cId="1810990725" sldId="652"/>
            <ac:spMk id="8" creationId="{3089F6CF-AA76-4534-9EDF-6803B5E1D4B7}"/>
          </ac:spMkLst>
        </pc:spChg>
      </pc:sldChg>
      <pc:sldChg chg="modSp mod">
        <pc:chgData name="MONROE-WISE, Anna Elizabeth" userId="437a3746-aac7-423a-bab9-029b822a93f4" providerId="ADAL" clId="{F18AA80D-793E-47AF-82FC-5880C39333B2}" dt="2025-06-04T14:34:42.562" v="509" actId="20577"/>
        <pc:sldMkLst>
          <pc:docMk/>
          <pc:sldMk cId="1648205571" sldId="653"/>
        </pc:sldMkLst>
        <pc:spChg chg="mod">
          <ac:chgData name="MONROE-WISE, Anna Elizabeth" userId="437a3746-aac7-423a-bab9-029b822a93f4" providerId="ADAL" clId="{F18AA80D-793E-47AF-82FC-5880C39333B2}" dt="2025-06-04T14:34:42.562" v="509" actId="20577"/>
          <ac:spMkLst>
            <pc:docMk/>
            <pc:sldMk cId="1648205571" sldId="653"/>
            <ac:spMk id="5" creationId="{52982F26-29A4-40DB-BF15-11235D6CC246}"/>
          </ac:spMkLst>
        </pc:spChg>
      </pc:sldChg>
      <pc:sldChg chg="addSp delSp modSp mod">
        <pc:chgData name="MONROE-WISE, Anna Elizabeth" userId="437a3746-aac7-423a-bab9-029b822a93f4" providerId="ADAL" clId="{F18AA80D-793E-47AF-82FC-5880C39333B2}" dt="2025-06-04T14:38:00.675" v="521" actId="14100"/>
        <pc:sldMkLst>
          <pc:docMk/>
          <pc:sldMk cId="911727816" sldId="654"/>
        </pc:sldMkLst>
        <pc:spChg chg="mod">
          <ac:chgData name="MONROE-WISE, Anna Elizabeth" userId="437a3746-aac7-423a-bab9-029b822a93f4" providerId="ADAL" clId="{F18AA80D-793E-47AF-82FC-5880C39333B2}" dt="2025-06-04T14:36:49.664" v="518" actId="20577"/>
          <ac:spMkLst>
            <pc:docMk/>
            <pc:sldMk cId="911727816" sldId="654"/>
            <ac:spMk id="8" creationId="{00000000-0000-0000-0000-000000000000}"/>
          </ac:spMkLst>
        </pc:spChg>
        <pc:picChg chg="add mod">
          <ac:chgData name="MONROE-WISE, Anna Elizabeth" userId="437a3746-aac7-423a-bab9-029b822a93f4" providerId="ADAL" clId="{F18AA80D-793E-47AF-82FC-5880C39333B2}" dt="2025-06-04T14:38:00.675" v="521" actId="14100"/>
          <ac:picMkLst>
            <pc:docMk/>
            <pc:sldMk cId="911727816" sldId="654"/>
            <ac:picMk id="4" creationId="{3FFF7C13-F541-258A-28F0-7BB7DE2EFAC1}"/>
          </ac:picMkLst>
        </pc:picChg>
        <pc:picChg chg="mod">
          <ac:chgData name="MONROE-WISE, Anna Elizabeth" userId="437a3746-aac7-423a-bab9-029b822a93f4" providerId="ADAL" clId="{F18AA80D-793E-47AF-82FC-5880C39333B2}" dt="2025-06-04T14:35:44.087" v="513" actId="1076"/>
          <ac:picMkLst>
            <pc:docMk/>
            <pc:sldMk cId="911727816" sldId="654"/>
            <ac:picMk id="7" creationId="{4537AD76-FF0B-4992-92F5-39C325588E04}"/>
          </ac:picMkLst>
        </pc:picChg>
      </pc:sldChg>
      <pc:sldChg chg="modSp mod">
        <pc:chgData name="MONROE-WISE, Anna Elizabeth" userId="437a3746-aac7-423a-bab9-029b822a93f4" providerId="ADAL" clId="{F18AA80D-793E-47AF-82FC-5880C39333B2}" dt="2025-06-05T07:07:42.792" v="1084" actId="20577"/>
        <pc:sldMkLst>
          <pc:docMk/>
          <pc:sldMk cId="2342731633" sldId="664"/>
        </pc:sldMkLst>
        <pc:spChg chg="mod">
          <ac:chgData name="MONROE-WISE, Anna Elizabeth" userId="437a3746-aac7-423a-bab9-029b822a93f4" providerId="ADAL" clId="{F18AA80D-793E-47AF-82FC-5880C39333B2}" dt="2025-06-05T07:07:42.792" v="1084" actId="20577"/>
          <ac:spMkLst>
            <pc:docMk/>
            <pc:sldMk cId="2342731633" sldId="664"/>
            <ac:spMk id="6" creationId="{D8492E81-2978-4A0A-9197-B3C02BB09574}"/>
          </ac:spMkLst>
        </pc:spChg>
      </pc:sldChg>
      <pc:sldChg chg="modSp mod">
        <pc:chgData name="MONROE-WISE, Anna Elizabeth" userId="437a3746-aac7-423a-bab9-029b822a93f4" providerId="ADAL" clId="{F18AA80D-793E-47AF-82FC-5880C39333B2}" dt="2025-06-05T07:08:09.710" v="1093" actId="20577"/>
        <pc:sldMkLst>
          <pc:docMk/>
          <pc:sldMk cId="508672392" sldId="665"/>
        </pc:sldMkLst>
        <pc:spChg chg="mod">
          <ac:chgData name="MONROE-WISE, Anna Elizabeth" userId="437a3746-aac7-423a-bab9-029b822a93f4" providerId="ADAL" clId="{F18AA80D-793E-47AF-82FC-5880C39333B2}" dt="2025-06-05T07:08:09.710" v="1093" actId="20577"/>
          <ac:spMkLst>
            <pc:docMk/>
            <pc:sldMk cId="508672392" sldId="665"/>
            <ac:spMk id="8" creationId="{6EA098DC-143A-4D7E-86D1-E25731BDD56A}"/>
          </ac:spMkLst>
        </pc:spChg>
      </pc:sldChg>
      <pc:sldChg chg="modSp mod modCm">
        <pc:chgData name="MONROE-WISE, Anna Elizabeth" userId="437a3746-aac7-423a-bab9-029b822a93f4" providerId="ADAL" clId="{F18AA80D-793E-47AF-82FC-5880C39333B2}" dt="2025-06-05T07:27:07.753" v="1160" actId="20577"/>
        <pc:sldMkLst>
          <pc:docMk/>
          <pc:sldMk cId="1420910518" sldId="666"/>
        </pc:sldMkLst>
        <pc:spChg chg="mod">
          <ac:chgData name="MONROE-WISE, Anna Elizabeth" userId="437a3746-aac7-423a-bab9-029b822a93f4" providerId="ADAL" clId="{F18AA80D-793E-47AF-82FC-5880C39333B2}" dt="2025-06-04T14:42:10.391" v="673" actId="20577"/>
          <ac:spMkLst>
            <pc:docMk/>
            <pc:sldMk cId="1420910518" sldId="666"/>
            <ac:spMk id="3" creationId="{30F1D4D2-9351-4567-B2F1-027652E34AAD}"/>
          </ac:spMkLst>
        </pc:spChg>
        <pc:spChg chg="mod">
          <ac:chgData name="MONROE-WISE, Anna Elizabeth" userId="437a3746-aac7-423a-bab9-029b822a93f4" providerId="ADAL" clId="{F18AA80D-793E-47AF-82FC-5880C39333B2}" dt="2025-06-05T07:27:07.753" v="1160" actId="20577"/>
          <ac:spMkLst>
            <pc:docMk/>
            <pc:sldMk cId="1420910518" sldId="666"/>
            <ac:spMk id="6" creationId="{EFCEBB6A-1DAD-4E79-AD0F-B50C40D7D38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4T14:42:21.337" v="697" actId="20577"/>
              <pc2:cmMkLst xmlns:pc2="http://schemas.microsoft.com/office/powerpoint/2019/9/main/command">
                <pc:docMk/>
                <pc:sldMk cId="1420910518" sldId="666"/>
                <pc2:cmMk id="{DB33917B-8D6A-42C9-86A0-6EA26E9F9FDB}"/>
              </pc2:cmMkLst>
            </pc226:cmChg>
          </p:ext>
        </pc:extLst>
      </pc:sldChg>
      <pc:sldChg chg="modSp mod">
        <pc:chgData name="MONROE-WISE, Anna Elizabeth" userId="437a3746-aac7-423a-bab9-029b822a93f4" providerId="ADAL" clId="{F18AA80D-793E-47AF-82FC-5880C39333B2}" dt="2025-06-05T07:09:35.068" v="1138" actId="27636"/>
        <pc:sldMkLst>
          <pc:docMk/>
          <pc:sldMk cId="1052468000" sldId="667"/>
        </pc:sldMkLst>
        <pc:spChg chg="mod">
          <ac:chgData name="MONROE-WISE, Anna Elizabeth" userId="437a3746-aac7-423a-bab9-029b822a93f4" providerId="ADAL" clId="{F18AA80D-793E-47AF-82FC-5880C39333B2}" dt="2025-06-05T07:09:35.068" v="1138" actId="27636"/>
          <ac:spMkLst>
            <pc:docMk/>
            <pc:sldMk cId="1052468000" sldId="667"/>
            <ac:spMk id="7" creationId="{634FD3F0-5B4E-487C-968B-29612BCEF920}"/>
          </ac:spMkLst>
        </pc:spChg>
      </pc:sldChg>
      <pc:sldChg chg="modSp mod modCm">
        <pc:chgData name="MONROE-WISE, Anna Elizabeth" userId="437a3746-aac7-423a-bab9-029b822a93f4" providerId="ADAL" clId="{F18AA80D-793E-47AF-82FC-5880C39333B2}" dt="2025-06-04T14:04:47.438" v="119" actId="20577"/>
        <pc:sldMkLst>
          <pc:docMk/>
          <pc:sldMk cId="1088410206" sldId="669"/>
        </pc:sldMkLst>
        <pc:spChg chg="mod">
          <ac:chgData name="MONROE-WISE, Anna Elizabeth" userId="437a3746-aac7-423a-bab9-029b822a93f4" providerId="ADAL" clId="{F18AA80D-793E-47AF-82FC-5880C39333B2}" dt="2025-06-04T14:04:47.438" v="119" actId="20577"/>
          <ac:spMkLst>
            <pc:docMk/>
            <pc:sldMk cId="1088410206" sldId="669"/>
            <ac:spMk id="4" creationId="{EA109A86-E60A-D348-DD37-6652F598B2A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4T14:04:47.438" v="119" actId="20577"/>
              <pc2:cmMkLst xmlns:pc2="http://schemas.microsoft.com/office/powerpoint/2019/9/main/command">
                <pc:docMk/>
                <pc:sldMk cId="1088410206" sldId="669"/>
                <pc2:cmMk id="{1A5F6C4C-C9E2-4832-9F49-94292D5ADE07}"/>
              </pc2:cmMkLst>
            </pc226:cmChg>
          </p:ext>
        </pc:extLst>
      </pc:sldChg>
      <pc:sldChg chg="addSp delSp modSp mod modCm">
        <pc:chgData name="MONROE-WISE, Anna Elizabeth" userId="437a3746-aac7-423a-bab9-029b822a93f4" providerId="ADAL" clId="{F18AA80D-793E-47AF-82FC-5880C39333B2}" dt="2025-06-04T14:13:11.736" v="134" actId="14100"/>
        <pc:sldMkLst>
          <pc:docMk/>
          <pc:sldMk cId="4247983801" sldId="671"/>
        </pc:sldMkLst>
        <pc:spChg chg="add mod">
          <ac:chgData name="MONROE-WISE, Anna Elizabeth" userId="437a3746-aac7-423a-bab9-029b822a93f4" providerId="ADAL" clId="{F18AA80D-793E-47AF-82FC-5880C39333B2}" dt="2025-06-04T14:12:55.323" v="129" actId="20577"/>
          <ac:spMkLst>
            <pc:docMk/>
            <pc:sldMk cId="4247983801" sldId="671"/>
            <ac:spMk id="8" creationId="{722FEAE5-3E1E-0337-B2EA-4625F20EDC51}"/>
          </ac:spMkLst>
        </pc:spChg>
        <pc:picChg chg="add mod">
          <ac:chgData name="MONROE-WISE, Anna Elizabeth" userId="437a3746-aac7-423a-bab9-029b822a93f4" providerId="ADAL" clId="{F18AA80D-793E-47AF-82FC-5880C39333B2}" dt="2025-06-04T14:13:11.736" v="134" actId="14100"/>
          <ac:picMkLst>
            <pc:docMk/>
            <pc:sldMk cId="4247983801" sldId="671"/>
            <ac:picMk id="7" creationId="{D85B6CA4-FFBE-9641-B25B-42B19E15258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4T14:12:55.323" v="129" actId="20577"/>
              <pc2:cmMkLst xmlns:pc2="http://schemas.microsoft.com/office/powerpoint/2019/9/main/command">
                <pc:docMk/>
                <pc:sldMk cId="4247983801" sldId="671"/>
                <pc2:cmMk id="{36F18210-B5AC-48C8-92BD-2A64E9E724B5}"/>
              </pc2:cmMkLst>
            </pc226:cmChg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4T14:12:55.323" v="129" actId="20577"/>
              <pc2:cmMkLst xmlns:pc2="http://schemas.microsoft.com/office/powerpoint/2019/9/main/command">
                <pc:docMk/>
                <pc:sldMk cId="4247983801" sldId="671"/>
                <pc2:cmMk id="{BDF2EB8B-9E8F-4383-83A0-0D1D1EFB70F3}"/>
              </pc2:cmMkLst>
            </pc226:cmChg>
          </p:ext>
        </pc:extLst>
      </pc:sldChg>
      <pc:sldChg chg="modSp mod">
        <pc:chgData name="MONROE-WISE, Anna Elizabeth" userId="437a3746-aac7-423a-bab9-029b822a93f4" providerId="ADAL" clId="{F18AA80D-793E-47AF-82FC-5880C39333B2}" dt="2025-06-05T07:25:24.812" v="1152" actId="20577"/>
        <pc:sldMkLst>
          <pc:docMk/>
          <pc:sldMk cId="3852782929" sldId="2147471919"/>
        </pc:sldMkLst>
        <pc:spChg chg="mod">
          <ac:chgData name="MONROE-WISE, Anna Elizabeth" userId="437a3746-aac7-423a-bab9-029b822a93f4" providerId="ADAL" clId="{F18AA80D-793E-47AF-82FC-5880C39333B2}" dt="2025-06-05T07:25:24.812" v="1152" actId="20577"/>
          <ac:spMkLst>
            <pc:docMk/>
            <pc:sldMk cId="3852782929" sldId="2147471919"/>
            <ac:spMk id="12" creationId="{BB06CEAF-EC47-9012-234C-76826C13D72D}"/>
          </ac:spMkLst>
        </pc:spChg>
        <pc:spChg chg="mod">
          <ac:chgData name="MONROE-WISE, Anna Elizabeth" userId="437a3746-aac7-423a-bab9-029b822a93f4" providerId="ADAL" clId="{F18AA80D-793E-47AF-82FC-5880C39333B2}" dt="2025-06-04T14:10:07.625" v="121" actId="20577"/>
          <ac:spMkLst>
            <pc:docMk/>
            <pc:sldMk cId="3852782929" sldId="2147471919"/>
            <ac:spMk id="13" creationId="{11B40B31-54B5-4215-E743-1E50F619DD17}"/>
          </ac:spMkLst>
        </pc:spChg>
        <pc:spChg chg="mod">
          <ac:chgData name="MONROE-WISE, Anna Elizabeth" userId="437a3746-aac7-423a-bab9-029b822a93f4" providerId="ADAL" clId="{F18AA80D-793E-47AF-82FC-5880C39333B2}" dt="2025-06-04T14:05:18.921" v="120" actId="207"/>
          <ac:spMkLst>
            <pc:docMk/>
            <pc:sldMk cId="3852782929" sldId="2147471919"/>
            <ac:spMk id="14" creationId="{9697A920-77C7-EA7B-9224-A5B85453FF2F}"/>
          </ac:spMkLst>
        </pc:spChg>
      </pc:sldChg>
      <pc:sldChg chg="modSp mod modCm">
        <pc:chgData name="MONROE-WISE, Anna Elizabeth" userId="437a3746-aac7-423a-bab9-029b822a93f4" providerId="ADAL" clId="{F18AA80D-793E-47AF-82FC-5880C39333B2}" dt="2025-06-05T07:08:38.341" v="1124" actId="20577"/>
        <pc:sldMkLst>
          <pc:docMk/>
          <pc:sldMk cId="275984322" sldId="2147471920"/>
        </pc:sldMkLst>
        <pc:spChg chg="mod">
          <ac:chgData name="MONROE-WISE, Anna Elizabeth" userId="437a3746-aac7-423a-bab9-029b822a93f4" providerId="ADAL" clId="{F18AA80D-793E-47AF-82FC-5880C39333B2}" dt="2025-06-05T07:08:38.341" v="1124" actId="20577"/>
          <ac:spMkLst>
            <pc:docMk/>
            <pc:sldMk cId="275984322" sldId="2147471920"/>
            <ac:spMk id="2" creationId="{2E614E9E-D32D-582B-0067-17FC09EE975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5T07:08:38.341" v="1124" actId="20577"/>
              <pc2:cmMkLst xmlns:pc2="http://schemas.microsoft.com/office/powerpoint/2019/9/main/command">
                <pc:docMk/>
                <pc:sldMk cId="275984322" sldId="2147471920"/>
                <pc2:cmMk id="{678A5746-A369-4250-9D39-8BAD73D0A7E9}"/>
              </pc2:cmMkLst>
            </pc226:cmChg>
          </p:ext>
        </pc:extLst>
      </pc:sldChg>
      <pc:sldChg chg="modSp mod modCm">
        <pc:chgData name="MONROE-WISE, Anna Elizabeth" userId="437a3746-aac7-423a-bab9-029b822a93f4" providerId="ADAL" clId="{F18AA80D-793E-47AF-82FC-5880C39333B2}" dt="2025-06-05T07:09:11.557" v="1136" actId="20577"/>
        <pc:sldMkLst>
          <pc:docMk/>
          <pc:sldMk cId="4108428759" sldId="2147471922"/>
        </pc:sldMkLst>
        <pc:spChg chg="mod">
          <ac:chgData name="MONROE-WISE, Anna Elizabeth" userId="437a3746-aac7-423a-bab9-029b822a93f4" providerId="ADAL" clId="{F18AA80D-793E-47AF-82FC-5880C39333B2}" dt="2025-06-05T07:09:11.557" v="1136" actId="20577"/>
          <ac:spMkLst>
            <pc:docMk/>
            <pc:sldMk cId="4108428759" sldId="2147471922"/>
            <ac:spMk id="6" creationId="{6F07724D-C0C2-12E0-1F24-A4A68BD85C3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5T07:09:11.557" v="1136" actId="20577"/>
              <pc2:cmMkLst xmlns:pc2="http://schemas.microsoft.com/office/powerpoint/2019/9/main/command">
                <pc:docMk/>
                <pc:sldMk cId="4108428759" sldId="2147471922"/>
                <pc2:cmMk id="{59BE2D0A-3C48-4416-B73C-D7F452826A90}"/>
              </pc2:cmMkLst>
            </pc226:cmChg>
            <pc226:cmChg xmlns:pc226="http://schemas.microsoft.com/office/powerpoint/2022/06/main/command" chg="mod">
              <pc226:chgData name="MONROE-WISE, Anna Elizabeth" userId="437a3746-aac7-423a-bab9-029b822a93f4" providerId="ADAL" clId="{F18AA80D-793E-47AF-82FC-5880C39333B2}" dt="2025-06-05T07:09:11.557" v="1136" actId="20577"/>
              <pc2:cmMkLst xmlns:pc2="http://schemas.microsoft.com/office/powerpoint/2019/9/main/command">
                <pc:docMk/>
                <pc:sldMk cId="4108428759" sldId="2147471922"/>
                <pc2:cmMk id="{05D8EA18-60B7-4651-A83A-CA29CD81F58E}"/>
              </pc2:cmMkLst>
            </pc226:cmChg>
          </p:ext>
        </pc:extLst>
      </pc:sldChg>
      <pc:sldChg chg="modSp add mod">
        <pc:chgData name="MONROE-WISE, Anna Elizabeth" userId="437a3746-aac7-423a-bab9-029b822a93f4" providerId="ADAL" clId="{F18AA80D-793E-47AF-82FC-5880C39333B2}" dt="2025-06-05T07:37:07.264" v="1215" actId="20577"/>
        <pc:sldMkLst>
          <pc:docMk/>
          <pc:sldMk cId="2751594360" sldId="2147471924"/>
        </pc:sldMkLst>
        <pc:spChg chg="mod">
          <ac:chgData name="MONROE-WISE, Anna Elizabeth" userId="437a3746-aac7-423a-bab9-029b822a93f4" providerId="ADAL" clId="{F18AA80D-793E-47AF-82FC-5880C39333B2}" dt="2025-06-05T07:37:07.264" v="1215" actId="20577"/>
          <ac:spMkLst>
            <pc:docMk/>
            <pc:sldMk cId="2751594360" sldId="2147471924"/>
            <ac:spMk id="2" creationId="{26EEF7DC-8663-EBE8-DC1B-FAE523DA2D94}"/>
          </ac:spMkLst>
        </pc:spChg>
      </pc:sldChg>
      <pc:sldChg chg="addSp delSp modSp add mod">
        <pc:chgData name="MONROE-WISE, Anna Elizabeth" userId="437a3746-aac7-423a-bab9-029b822a93f4" providerId="ADAL" clId="{F18AA80D-793E-47AF-82FC-5880C39333B2}" dt="2025-06-05T08:33:39.669" v="1526" actId="478"/>
        <pc:sldMkLst>
          <pc:docMk/>
          <pc:sldMk cId="2517737590" sldId="2147471925"/>
        </pc:sldMkLst>
        <pc:spChg chg="add mod">
          <ac:chgData name="MONROE-WISE, Anna Elizabeth" userId="437a3746-aac7-423a-bab9-029b822a93f4" providerId="ADAL" clId="{F18AA80D-793E-47AF-82FC-5880C39333B2}" dt="2025-06-05T07:48:20.131" v="1242" actId="1076"/>
          <ac:spMkLst>
            <pc:docMk/>
            <pc:sldMk cId="2517737590" sldId="2147471925"/>
            <ac:spMk id="2" creationId="{D8043819-7C5F-3F35-3042-5AB93B1D98E5}"/>
          </ac:spMkLst>
        </pc:spChg>
        <pc:spChg chg="mod">
          <ac:chgData name="MONROE-WISE, Anna Elizabeth" userId="437a3746-aac7-423a-bab9-029b822a93f4" providerId="ADAL" clId="{F18AA80D-793E-47AF-82FC-5880C39333B2}" dt="2025-06-05T07:47:34.521" v="1234" actId="20577"/>
          <ac:spMkLst>
            <pc:docMk/>
            <pc:sldMk cId="2517737590" sldId="2147471925"/>
            <ac:spMk id="3" creationId="{B5B3239D-9C10-1F29-6164-4D465E39568A}"/>
          </ac:spMkLst>
        </pc:spChg>
        <pc:spChg chg="mod">
          <ac:chgData name="MONROE-WISE, Anna Elizabeth" userId="437a3746-aac7-423a-bab9-029b822a93f4" providerId="ADAL" clId="{F18AA80D-793E-47AF-82FC-5880C39333B2}" dt="2025-06-05T08:16:38.058" v="1520" actId="20577"/>
          <ac:spMkLst>
            <pc:docMk/>
            <pc:sldMk cId="2517737590" sldId="2147471925"/>
            <ac:spMk id="8" creationId="{9ED80D6C-3BAC-E373-9F0F-2363BBB86C2F}"/>
          </ac:spMkLst>
        </pc:spChg>
        <pc:picChg chg="add mod">
          <ac:chgData name="MONROE-WISE, Anna Elizabeth" userId="437a3746-aac7-423a-bab9-029b822a93f4" providerId="ADAL" clId="{F18AA80D-793E-47AF-82FC-5880C39333B2}" dt="2025-06-05T08:02:47.474" v="1244" actId="1076"/>
          <ac:picMkLst>
            <pc:docMk/>
            <pc:sldMk cId="2517737590" sldId="2147471925"/>
            <ac:picMk id="6" creationId="{808C06CB-A416-C83A-6234-894535D65901}"/>
          </ac:picMkLst>
        </pc:picChg>
        <pc:picChg chg="add mod">
          <ac:chgData name="MONROE-WISE, Anna Elizabeth" userId="437a3746-aac7-423a-bab9-029b822a93f4" providerId="ADAL" clId="{F18AA80D-793E-47AF-82FC-5880C39333B2}" dt="2025-06-05T08:24:58.029" v="1523" actId="1076"/>
          <ac:picMkLst>
            <pc:docMk/>
            <pc:sldMk cId="2517737590" sldId="2147471925"/>
            <ac:picMk id="1026" creationId="{E025BDB2-03DC-70E6-EEA3-105FCD20283B}"/>
          </ac:picMkLst>
        </pc:picChg>
      </pc:sldChg>
      <pc:sldChg chg="addSp delSp modSp add mod">
        <pc:chgData name="MONROE-WISE, Anna Elizabeth" userId="437a3746-aac7-423a-bab9-029b822a93f4" providerId="ADAL" clId="{F18AA80D-793E-47AF-82FC-5880C39333B2}" dt="2025-06-05T08:45:43.517" v="1771" actId="14100"/>
        <pc:sldMkLst>
          <pc:docMk/>
          <pc:sldMk cId="3862812747" sldId="2147471926"/>
        </pc:sldMkLst>
        <pc:spChg chg="mod">
          <ac:chgData name="MONROE-WISE, Anna Elizabeth" userId="437a3746-aac7-423a-bab9-029b822a93f4" providerId="ADAL" clId="{F18AA80D-793E-47AF-82FC-5880C39333B2}" dt="2025-06-05T08:44:36.215" v="1615" actId="1036"/>
          <ac:spMkLst>
            <pc:docMk/>
            <pc:sldMk cId="3862812747" sldId="2147471926"/>
            <ac:spMk id="2" creationId="{8836D21F-F5B6-443B-B27A-7E237CA9B5A2}"/>
          </ac:spMkLst>
        </pc:spChg>
        <pc:spChg chg="mod">
          <ac:chgData name="MONROE-WISE, Anna Elizabeth" userId="437a3746-aac7-423a-bab9-029b822a93f4" providerId="ADAL" clId="{F18AA80D-793E-47AF-82FC-5880C39333B2}" dt="2025-06-05T08:45:32.404" v="1768" actId="1076"/>
          <ac:spMkLst>
            <pc:docMk/>
            <pc:sldMk cId="3862812747" sldId="2147471926"/>
            <ac:spMk id="8" creationId="{65717089-0696-C353-356B-DA513AC27BEB}"/>
          </ac:spMkLst>
        </pc:spChg>
        <pc:picChg chg="add mod">
          <ac:chgData name="MONROE-WISE, Anna Elizabeth" userId="437a3746-aac7-423a-bab9-029b822a93f4" providerId="ADAL" clId="{F18AA80D-793E-47AF-82FC-5880C39333B2}" dt="2025-06-05T08:45:39.385" v="1770" actId="1076"/>
          <ac:picMkLst>
            <pc:docMk/>
            <pc:sldMk cId="3862812747" sldId="2147471926"/>
            <ac:picMk id="7" creationId="{DAC6C61D-805B-DBCA-D0E2-DFE9A8093BF1}"/>
          </ac:picMkLst>
        </pc:picChg>
        <pc:picChg chg="mod">
          <ac:chgData name="MONROE-WISE, Anna Elizabeth" userId="437a3746-aac7-423a-bab9-029b822a93f4" providerId="ADAL" clId="{F18AA80D-793E-47AF-82FC-5880C39333B2}" dt="2025-06-05T08:45:43.517" v="1771" actId="14100"/>
          <ac:picMkLst>
            <pc:docMk/>
            <pc:sldMk cId="3862812747" sldId="2147471926"/>
            <ac:picMk id="10" creationId="{9EB095B5-58B5-1793-F7DF-F94E57541479}"/>
          </ac:picMkLst>
        </pc:picChg>
      </pc:sldChg>
      <pc:sldChg chg="modSp add mod">
        <pc:chgData name="MONROE-WISE, Anna Elizabeth" userId="437a3746-aac7-423a-bab9-029b822a93f4" providerId="ADAL" clId="{F18AA80D-793E-47AF-82FC-5880C39333B2}" dt="2025-06-05T11:17:15.692" v="1802" actId="20577"/>
        <pc:sldMkLst>
          <pc:docMk/>
          <pc:sldMk cId="2963194809" sldId="2147471927"/>
        </pc:sldMkLst>
        <pc:spChg chg="mod">
          <ac:chgData name="MONROE-WISE, Anna Elizabeth" userId="437a3746-aac7-423a-bab9-029b822a93f4" providerId="ADAL" clId="{F18AA80D-793E-47AF-82FC-5880C39333B2}" dt="2025-06-05T11:17:15.692" v="1802" actId="20577"/>
          <ac:spMkLst>
            <pc:docMk/>
            <pc:sldMk cId="2963194809" sldId="2147471927"/>
            <ac:spMk id="2" creationId="{3A4E6EB3-C3B5-4327-F262-7A5AA8EB5D7F}"/>
          </ac:spMkLst>
        </pc:spChg>
      </pc:sldChg>
      <pc:sldChg chg="modSp add mod">
        <pc:chgData name="MONROE-WISE, Anna Elizabeth" userId="437a3746-aac7-423a-bab9-029b822a93f4" providerId="ADAL" clId="{F18AA80D-793E-47AF-82FC-5880C39333B2}" dt="2025-06-05T11:17:34.998" v="1823" actId="20577"/>
        <pc:sldMkLst>
          <pc:docMk/>
          <pc:sldMk cId="3543526871" sldId="2147471928"/>
        </pc:sldMkLst>
        <pc:spChg chg="mod">
          <ac:chgData name="MONROE-WISE, Anna Elizabeth" userId="437a3746-aac7-423a-bab9-029b822a93f4" providerId="ADAL" clId="{F18AA80D-793E-47AF-82FC-5880C39333B2}" dt="2025-06-05T11:17:34.998" v="1823" actId="20577"/>
          <ac:spMkLst>
            <pc:docMk/>
            <pc:sldMk cId="3543526871" sldId="2147471928"/>
            <ac:spMk id="2" creationId="{CF208355-4B14-CA15-A00F-185C730CC745}"/>
          </ac:spMkLst>
        </pc:spChg>
      </pc:sldChg>
      <pc:sldChg chg="addSp modSp add mod">
        <pc:chgData name="MONROE-WISE, Anna Elizabeth" userId="437a3746-aac7-423a-bab9-029b822a93f4" providerId="ADAL" clId="{F18AA80D-793E-47AF-82FC-5880C39333B2}" dt="2025-06-06T07:56:59.782" v="2599" actId="20577"/>
        <pc:sldMkLst>
          <pc:docMk/>
          <pc:sldMk cId="2960905443" sldId="2147471929"/>
        </pc:sldMkLst>
        <pc:spChg chg="mod">
          <ac:chgData name="MONROE-WISE, Anna Elizabeth" userId="437a3746-aac7-423a-bab9-029b822a93f4" providerId="ADAL" clId="{F18AA80D-793E-47AF-82FC-5880C39333B2}" dt="2025-06-05T11:20:29.735" v="1849" actId="20577"/>
          <ac:spMkLst>
            <pc:docMk/>
            <pc:sldMk cId="2960905443" sldId="2147471929"/>
            <ac:spMk id="2" creationId="{4ADE8CAB-5F06-11F6-1900-9903EF795FD4}"/>
          </ac:spMkLst>
        </pc:spChg>
        <pc:spChg chg="mod">
          <ac:chgData name="MONROE-WISE, Anna Elizabeth" userId="437a3746-aac7-423a-bab9-029b822a93f4" providerId="ADAL" clId="{F18AA80D-793E-47AF-82FC-5880C39333B2}" dt="2025-06-06T07:56:59.782" v="2599" actId="20577"/>
          <ac:spMkLst>
            <pc:docMk/>
            <pc:sldMk cId="2960905443" sldId="2147471929"/>
            <ac:spMk id="4" creationId="{B7541547-A47F-31D3-28BF-5A3251F5A5B8}"/>
          </ac:spMkLst>
        </pc:spChg>
        <pc:spChg chg="add mod">
          <ac:chgData name="MONROE-WISE, Anna Elizabeth" userId="437a3746-aac7-423a-bab9-029b822a93f4" providerId="ADAL" clId="{F18AA80D-793E-47AF-82FC-5880C39333B2}" dt="2025-06-05T11:26:18.640" v="2152" actId="1076"/>
          <ac:spMkLst>
            <pc:docMk/>
            <pc:sldMk cId="2960905443" sldId="2147471929"/>
            <ac:spMk id="10" creationId="{C81A4EAD-096E-3E1B-CC94-83D3A1EB7127}"/>
          </ac:spMkLst>
        </pc:spChg>
        <pc:spChg chg="add mod">
          <ac:chgData name="MONROE-WISE, Anna Elizabeth" userId="437a3746-aac7-423a-bab9-029b822a93f4" providerId="ADAL" clId="{F18AA80D-793E-47AF-82FC-5880C39333B2}" dt="2025-06-05T11:30:19.008" v="2302" actId="20577"/>
          <ac:spMkLst>
            <pc:docMk/>
            <pc:sldMk cId="2960905443" sldId="2147471929"/>
            <ac:spMk id="11" creationId="{866A2D83-8447-2865-3285-5790F3D7029A}"/>
          </ac:spMkLst>
        </pc:spChg>
        <pc:picChg chg="add mod">
          <ac:chgData name="MONROE-WISE, Anna Elizabeth" userId="437a3746-aac7-423a-bab9-029b822a93f4" providerId="ADAL" clId="{F18AA80D-793E-47AF-82FC-5880C39333B2}" dt="2025-06-05T11:26:14.516" v="2151" actId="14100"/>
          <ac:picMkLst>
            <pc:docMk/>
            <pc:sldMk cId="2960905443" sldId="2147471929"/>
            <ac:picMk id="8" creationId="{C67C43A4-1540-FE05-2388-1031D04BE38B}"/>
          </ac:picMkLst>
        </pc:picChg>
      </pc:sldChg>
      <pc:sldChg chg="delSp modSp add mod">
        <pc:chgData name="MONROE-WISE, Anna Elizabeth" userId="437a3746-aac7-423a-bab9-029b822a93f4" providerId="ADAL" clId="{F18AA80D-793E-47AF-82FC-5880C39333B2}" dt="2025-06-06T07:57:23.826" v="2619" actId="20577"/>
        <pc:sldMkLst>
          <pc:docMk/>
          <pc:sldMk cId="118201953" sldId="2147471930"/>
        </pc:sldMkLst>
        <pc:spChg chg="mod">
          <ac:chgData name="MONROE-WISE, Anna Elizabeth" userId="437a3746-aac7-423a-bab9-029b822a93f4" providerId="ADAL" clId="{F18AA80D-793E-47AF-82FC-5880C39333B2}" dt="2025-06-06T07:57:23.826" v="2619" actId="20577"/>
          <ac:spMkLst>
            <pc:docMk/>
            <pc:sldMk cId="118201953" sldId="2147471930"/>
            <ac:spMk id="2" creationId="{FC392407-030C-4F46-81D9-C5485D95D24D}"/>
          </ac:spMkLst>
        </pc:spChg>
        <pc:spChg chg="mod">
          <ac:chgData name="MONROE-WISE, Anna Elizabeth" userId="437a3746-aac7-423a-bab9-029b822a93f4" providerId="ADAL" clId="{F18AA80D-793E-47AF-82FC-5880C39333B2}" dt="2025-06-05T11:39:30.473" v="2598" actId="1076"/>
          <ac:spMkLst>
            <pc:docMk/>
            <pc:sldMk cId="118201953" sldId="2147471930"/>
            <ac:spMk id="4" creationId="{0794AEFD-66B5-40C7-6B77-D63A6DC22674}"/>
          </ac:spMkLst>
        </pc:spChg>
      </pc:sldChg>
      <pc:sldChg chg="addSp delSp modSp add mod">
        <pc:chgData name="MONROE-WISE, Anna Elizabeth" userId="437a3746-aac7-423a-bab9-029b822a93f4" providerId="ADAL" clId="{F18AA80D-793E-47AF-82FC-5880C39333B2}" dt="2025-06-06T08:18:38.414" v="3205" actId="1036"/>
        <pc:sldMkLst>
          <pc:docMk/>
          <pc:sldMk cId="2097027142" sldId="2147471931"/>
        </pc:sldMkLst>
        <pc:spChg chg="mod">
          <ac:chgData name="MONROE-WISE, Anna Elizabeth" userId="437a3746-aac7-423a-bab9-029b822a93f4" providerId="ADAL" clId="{F18AA80D-793E-47AF-82FC-5880C39333B2}" dt="2025-06-06T07:58:14.552" v="2636" actId="20577"/>
          <ac:spMkLst>
            <pc:docMk/>
            <pc:sldMk cId="2097027142" sldId="2147471931"/>
            <ac:spMk id="4" creationId="{E72D0D77-3E4C-C136-E5AC-53BD977A3F11}"/>
          </ac:spMkLst>
        </pc:spChg>
        <pc:spChg chg="add mod">
          <ac:chgData name="MONROE-WISE, Anna Elizabeth" userId="437a3746-aac7-423a-bab9-029b822a93f4" providerId="ADAL" clId="{F18AA80D-793E-47AF-82FC-5880C39333B2}" dt="2025-06-06T08:03:40.818" v="2998" actId="14100"/>
          <ac:spMkLst>
            <pc:docMk/>
            <pc:sldMk cId="2097027142" sldId="2147471931"/>
            <ac:spMk id="6" creationId="{FC684100-B451-0476-5D62-B346A503E18D}"/>
          </ac:spMkLst>
        </pc:spChg>
        <pc:spChg chg="add mod">
          <ac:chgData name="MONROE-WISE, Anna Elizabeth" userId="437a3746-aac7-423a-bab9-029b822a93f4" providerId="ADAL" clId="{F18AA80D-793E-47AF-82FC-5880C39333B2}" dt="2025-06-06T08:18:21.928" v="3188" actId="20577"/>
          <ac:spMkLst>
            <pc:docMk/>
            <pc:sldMk cId="2097027142" sldId="2147471931"/>
            <ac:spMk id="8" creationId="{F5B288E6-9571-E824-1BE4-A2EF4D539991}"/>
          </ac:spMkLst>
        </pc:spChg>
        <pc:picChg chg="add mod">
          <ac:chgData name="MONROE-WISE, Anna Elizabeth" userId="437a3746-aac7-423a-bab9-029b822a93f4" providerId="ADAL" clId="{F18AA80D-793E-47AF-82FC-5880C39333B2}" dt="2025-06-06T08:18:38.414" v="3205" actId="1036"/>
          <ac:picMkLst>
            <pc:docMk/>
            <pc:sldMk cId="2097027142" sldId="2147471931"/>
            <ac:picMk id="4098" creationId="{4747D84B-9766-9468-9D49-61B042978768}"/>
          </ac:picMkLst>
        </pc:picChg>
      </pc:sldChg>
      <pc:sldChg chg="addSp delSp modSp add mod">
        <pc:chgData name="MONROE-WISE, Anna Elizabeth" userId="437a3746-aac7-423a-bab9-029b822a93f4" providerId="ADAL" clId="{F18AA80D-793E-47AF-82FC-5880C39333B2}" dt="2025-06-06T08:28:18.383" v="3704" actId="1076"/>
        <pc:sldMkLst>
          <pc:docMk/>
          <pc:sldMk cId="3742550868" sldId="2147471932"/>
        </pc:sldMkLst>
        <pc:spChg chg="add mod">
          <ac:chgData name="MONROE-WISE, Anna Elizabeth" userId="437a3746-aac7-423a-bab9-029b822a93f4" providerId="ADAL" clId="{F18AA80D-793E-47AF-82FC-5880C39333B2}" dt="2025-06-06T08:28:18.383" v="3704" actId="1076"/>
          <ac:spMkLst>
            <pc:docMk/>
            <pc:sldMk cId="3742550868" sldId="2147471932"/>
            <ac:spMk id="2" creationId="{E7A7FDBB-233F-BA50-CB4B-9AD9C4D84CD2}"/>
          </ac:spMkLst>
        </pc:spChg>
        <pc:spChg chg="mod">
          <ac:chgData name="MONROE-WISE, Anna Elizabeth" userId="437a3746-aac7-423a-bab9-029b822a93f4" providerId="ADAL" clId="{F18AA80D-793E-47AF-82FC-5880C39333B2}" dt="2025-06-06T08:22:37.510" v="3223" actId="20577"/>
          <ac:spMkLst>
            <pc:docMk/>
            <pc:sldMk cId="3742550868" sldId="2147471932"/>
            <ac:spMk id="4" creationId="{25182F3B-E1AB-4158-CEAA-3400ABBDE1BF}"/>
          </ac:spMkLst>
        </pc:spChg>
        <pc:spChg chg="mod">
          <ac:chgData name="MONROE-WISE, Anna Elizabeth" userId="437a3746-aac7-423a-bab9-029b822a93f4" providerId="ADAL" clId="{F18AA80D-793E-47AF-82FC-5880C39333B2}" dt="2025-06-06T08:26:20.549" v="3559" actId="20577"/>
          <ac:spMkLst>
            <pc:docMk/>
            <pc:sldMk cId="3742550868" sldId="2147471932"/>
            <ac:spMk id="6" creationId="{9290DFF1-FBE0-8BCA-BE1B-80FCE84D88FD}"/>
          </ac:spMkLst>
        </pc:spChg>
      </pc:sldChg>
    </pc:docChg>
  </pc:docChgLst>
  <pc:docChgLst>
    <pc:chgData name="SCHMIDT, Heather-Marie Ann" userId="S::schmidth_unaids.org#ext#@worldhealthorg.onmicrosoft.com::aa8d533d-4b0a-4f86-b8c7-8bc2d8bc3f1f" providerId="AD" clId="Web-{40FDC719-B1DA-552B-23D7-E674A0709817}"/>
    <pc:docChg chg="modSld">
      <pc:chgData name="SCHMIDT, Heather-Marie Ann" userId="S::schmidth_unaids.org#ext#@worldhealthorg.onmicrosoft.com::aa8d533d-4b0a-4f86-b8c7-8bc2d8bc3f1f" providerId="AD" clId="Web-{40FDC719-B1DA-552B-23D7-E674A0709817}" dt="2025-03-13T09:51:12.235" v="2" actId="20577"/>
      <pc:docMkLst>
        <pc:docMk/>
      </pc:docMkLst>
      <pc:sldChg chg="modSp modCm">
        <pc:chgData name="SCHMIDT, Heather-Marie Ann" userId="S::schmidth_unaids.org#ext#@worldhealthorg.onmicrosoft.com::aa8d533d-4b0a-4f86-b8c7-8bc2d8bc3f1f" providerId="AD" clId="Web-{40FDC719-B1DA-552B-23D7-E674A0709817}" dt="2025-03-13T09:51:12.235" v="2" actId="20577"/>
        <pc:sldMkLst>
          <pc:docMk/>
          <pc:sldMk cId="1088410206" sldId="6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CHMIDT, Heather-Marie Ann" userId="S::schmidth_unaids.org#ext#@worldhealthorg.onmicrosoft.com::aa8d533d-4b0a-4f86-b8c7-8bc2d8bc3f1f" providerId="AD" clId="Web-{40FDC719-B1DA-552B-23D7-E674A0709817}" dt="2025-03-13T09:51:04.782" v="1" actId="20577"/>
              <pc2:cmMkLst xmlns:pc2="http://schemas.microsoft.com/office/powerpoint/2019/9/main/command">
                <pc:docMk/>
                <pc:sldMk cId="1088410206" sldId="669"/>
                <pc2:cmMk id="{1A5F6C4C-C9E2-4832-9F49-94292D5ADE07}"/>
              </pc2:cmMkLst>
            </pc226:cmChg>
          </p:ext>
        </pc:extLst>
      </pc:sldChg>
    </pc:docChg>
  </pc:docChgLst>
  <pc:docChgLst>
    <pc:chgData name="MONROE-WISE, Anna Elizabeth" userId="437a3746-aac7-423a-bab9-029b822a93f4" providerId="ADAL" clId="{D4ACB11D-EBB2-424A-9098-4C777FAFAB3A}"/>
    <pc:docChg chg="modSld">
      <pc:chgData name="MONROE-WISE, Anna Elizabeth" userId="437a3746-aac7-423a-bab9-029b822a93f4" providerId="ADAL" clId="{D4ACB11D-EBB2-424A-9098-4C777FAFAB3A}" dt="2025-06-25T14:53:07.041" v="94" actId="20577"/>
      <pc:docMkLst>
        <pc:docMk/>
      </pc:docMkLst>
      <pc:sldChg chg="modNotesTx">
        <pc:chgData name="MONROE-WISE, Anna Elizabeth" userId="437a3746-aac7-423a-bab9-029b822a93f4" providerId="ADAL" clId="{D4ACB11D-EBB2-424A-9098-4C777FAFAB3A}" dt="2025-06-25T14:26:10.096" v="27" actId="20577"/>
        <pc:sldMkLst>
          <pc:docMk/>
          <pc:sldMk cId="1747476200" sldId="415"/>
        </pc:sldMkLst>
      </pc:sldChg>
      <pc:sldChg chg="modNotesTx">
        <pc:chgData name="MONROE-WISE, Anna Elizabeth" userId="437a3746-aac7-423a-bab9-029b822a93f4" providerId="ADAL" clId="{D4ACB11D-EBB2-424A-9098-4C777FAFAB3A}" dt="2025-06-25T14:25:52.652" v="26" actId="20577"/>
        <pc:sldMkLst>
          <pc:docMk/>
          <pc:sldMk cId="1313133461" sldId="452"/>
        </pc:sldMkLst>
      </pc:sldChg>
      <pc:sldChg chg="modNotesTx">
        <pc:chgData name="MONROE-WISE, Anna Elizabeth" userId="437a3746-aac7-423a-bab9-029b822a93f4" providerId="ADAL" clId="{D4ACB11D-EBB2-424A-9098-4C777FAFAB3A}" dt="2025-06-25T14:26:53.890" v="34" actId="20577"/>
        <pc:sldMkLst>
          <pc:docMk/>
          <pc:sldMk cId="488375522" sldId="462"/>
        </pc:sldMkLst>
      </pc:sldChg>
      <pc:sldChg chg="modNotesTx">
        <pc:chgData name="MONROE-WISE, Anna Elizabeth" userId="437a3746-aac7-423a-bab9-029b822a93f4" providerId="ADAL" clId="{D4ACB11D-EBB2-424A-9098-4C777FAFAB3A}" dt="2025-06-25T14:27:03.403" v="35" actId="20577"/>
        <pc:sldMkLst>
          <pc:docMk/>
          <pc:sldMk cId="2438817842" sldId="463"/>
        </pc:sldMkLst>
      </pc:sldChg>
      <pc:sldChg chg="modNotesTx">
        <pc:chgData name="MONROE-WISE, Anna Elizabeth" userId="437a3746-aac7-423a-bab9-029b822a93f4" providerId="ADAL" clId="{D4ACB11D-EBB2-424A-9098-4C777FAFAB3A}" dt="2025-06-25T14:12:55.046" v="0" actId="20577"/>
        <pc:sldMkLst>
          <pc:docMk/>
          <pc:sldMk cId="4135831294" sldId="651"/>
        </pc:sldMkLst>
      </pc:sldChg>
      <pc:sldChg chg="modNotesTx">
        <pc:chgData name="MONROE-WISE, Anna Elizabeth" userId="437a3746-aac7-423a-bab9-029b822a93f4" providerId="ADAL" clId="{D4ACB11D-EBB2-424A-9098-4C777FAFAB3A}" dt="2025-06-25T14:27:16.741" v="36" actId="20577"/>
        <pc:sldMkLst>
          <pc:docMk/>
          <pc:sldMk cId="1810990725" sldId="652"/>
        </pc:sldMkLst>
      </pc:sldChg>
      <pc:sldChg chg="modNotesTx">
        <pc:chgData name="MONROE-WISE, Anna Elizabeth" userId="437a3746-aac7-423a-bab9-029b822a93f4" providerId="ADAL" clId="{D4ACB11D-EBB2-424A-9098-4C777FAFAB3A}" dt="2025-06-25T14:26:26.936" v="28" actId="20577"/>
        <pc:sldMkLst>
          <pc:docMk/>
          <pc:sldMk cId="1648205571" sldId="653"/>
        </pc:sldMkLst>
      </pc:sldChg>
      <pc:sldChg chg="modSp mod modNotesTx">
        <pc:chgData name="MONROE-WISE, Anna Elizabeth" userId="437a3746-aac7-423a-bab9-029b822a93f4" providerId="ADAL" clId="{D4ACB11D-EBB2-424A-9098-4C777FAFAB3A}" dt="2025-06-25T14:26:39.390" v="33" actId="20577"/>
        <pc:sldMkLst>
          <pc:docMk/>
          <pc:sldMk cId="911727816" sldId="654"/>
        </pc:sldMkLst>
        <pc:spChg chg="mod">
          <ac:chgData name="MONROE-WISE, Anna Elizabeth" userId="437a3746-aac7-423a-bab9-029b822a93f4" providerId="ADAL" clId="{D4ACB11D-EBB2-424A-9098-4C777FAFAB3A}" dt="2025-06-25T14:26:35.010" v="32" actId="20577"/>
          <ac:spMkLst>
            <pc:docMk/>
            <pc:sldMk cId="911727816" sldId="654"/>
            <ac:spMk id="2" creationId="{290F9855-73B2-0E77-BA4C-9AE975239576}"/>
          </ac:spMkLst>
        </pc:spChg>
      </pc:sldChg>
      <pc:sldChg chg="modNotesTx">
        <pc:chgData name="MONROE-WISE, Anna Elizabeth" userId="437a3746-aac7-423a-bab9-029b822a93f4" providerId="ADAL" clId="{D4ACB11D-EBB2-424A-9098-4C777FAFAB3A}" dt="2025-06-25T14:28:32.872" v="84" actId="20577"/>
        <pc:sldMkLst>
          <pc:docMk/>
          <pc:sldMk cId="1180149213" sldId="661"/>
        </pc:sldMkLst>
      </pc:sldChg>
      <pc:sldChg chg="modNotesTx">
        <pc:chgData name="MONROE-WISE, Anna Elizabeth" userId="437a3746-aac7-423a-bab9-029b822a93f4" providerId="ADAL" clId="{D4ACB11D-EBB2-424A-9098-4C777FAFAB3A}" dt="2025-06-25T14:44:50.789" v="85" actId="20577"/>
        <pc:sldMkLst>
          <pc:docMk/>
          <pc:sldMk cId="2342731633" sldId="664"/>
        </pc:sldMkLst>
      </pc:sldChg>
      <pc:sldChg chg="modNotesTx">
        <pc:chgData name="MONROE-WISE, Anna Elizabeth" userId="437a3746-aac7-423a-bab9-029b822a93f4" providerId="ADAL" clId="{D4ACB11D-EBB2-424A-9098-4C777FAFAB3A}" dt="2025-06-25T14:51:53.018" v="87" actId="5793"/>
        <pc:sldMkLst>
          <pc:docMk/>
          <pc:sldMk cId="508672392" sldId="665"/>
        </pc:sldMkLst>
      </pc:sldChg>
      <pc:sldChg chg="modSp mod modNotesTx">
        <pc:chgData name="MONROE-WISE, Anna Elizabeth" userId="437a3746-aac7-423a-bab9-029b822a93f4" providerId="ADAL" clId="{D4ACB11D-EBB2-424A-9098-4C777FAFAB3A}" dt="2025-06-25T14:28:27.668" v="83" actId="20577"/>
        <pc:sldMkLst>
          <pc:docMk/>
          <pc:sldMk cId="1420910518" sldId="666"/>
        </pc:sldMkLst>
        <pc:spChg chg="mod">
          <ac:chgData name="MONROE-WISE, Anna Elizabeth" userId="437a3746-aac7-423a-bab9-029b822a93f4" providerId="ADAL" clId="{D4ACB11D-EBB2-424A-9098-4C777FAFAB3A}" dt="2025-06-25T14:28:27.668" v="83" actId="20577"/>
          <ac:spMkLst>
            <pc:docMk/>
            <pc:sldMk cId="1420910518" sldId="666"/>
            <ac:spMk id="6" creationId="{EFCEBB6A-1DAD-4E79-AD0F-B50C40D7D38D}"/>
          </ac:spMkLst>
        </pc:spChg>
      </pc:sldChg>
      <pc:sldChg chg="modSp mod modNotesTx">
        <pc:chgData name="MONROE-WISE, Anna Elizabeth" userId="437a3746-aac7-423a-bab9-029b822a93f4" providerId="ADAL" clId="{D4ACB11D-EBB2-424A-9098-4C777FAFAB3A}" dt="2025-06-25T14:13:32.307" v="11" actId="20577"/>
        <pc:sldMkLst>
          <pc:docMk/>
          <pc:sldMk cId="1088410206" sldId="669"/>
        </pc:sldMkLst>
        <pc:spChg chg="mod">
          <ac:chgData name="MONROE-WISE, Anna Elizabeth" userId="437a3746-aac7-423a-bab9-029b822a93f4" providerId="ADAL" clId="{D4ACB11D-EBB2-424A-9098-4C777FAFAB3A}" dt="2025-06-25T14:13:19.310" v="10" actId="20577"/>
          <ac:spMkLst>
            <pc:docMk/>
            <pc:sldMk cId="1088410206" sldId="669"/>
            <ac:spMk id="4" creationId="{EA109A86-E60A-D348-DD37-6652F598B2A7}"/>
          </ac:spMkLst>
        </pc:spChg>
      </pc:sldChg>
      <pc:sldChg chg="modSp mod modNotesTx">
        <pc:chgData name="MONROE-WISE, Anna Elizabeth" userId="437a3746-aac7-423a-bab9-029b822a93f4" providerId="ADAL" clId="{D4ACB11D-EBB2-424A-9098-4C777FAFAB3A}" dt="2025-06-25T14:25:20.526" v="23" actId="20577"/>
        <pc:sldMkLst>
          <pc:docMk/>
          <pc:sldMk cId="4293651667" sldId="670"/>
        </pc:sldMkLst>
        <pc:spChg chg="mod">
          <ac:chgData name="MONROE-WISE, Anna Elizabeth" userId="437a3746-aac7-423a-bab9-029b822a93f4" providerId="ADAL" clId="{D4ACB11D-EBB2-424A-9098-4C777FAFAB3A}" dt="2025-06-25T14:15:50.705" v="22" actId="113"/>
          <ac:spMkLst>
            <pc:docMk/>
            <pc:sldMk cId="4293651667" sldId="670"/>
            <ac:spMk id="5" creationId="{5AB964F5-F2E7-46D1-9825-D5A4B05BDDC4}"/>
          </ac:spMkLst>
        </pc:spChg>
      </pc:sldChg>
      <pc:sldChg chg="modNotesTx">
        <pc:chgData name="MONROE-WISE, Anna Elizabeth" userId="437a3746-aac7-423a-bab9-029b822a93f4" providerId="ADAL" clId="{D4ACB11D-EBB2-424A-9098-4C777FAFAB3A}" dt="2025-06-25T14:25:43.700" v="25" actId="20577"/>
        <pc:sldMkLst>
          <pc:docMk/>
          <pc:sldMk cId="4247983801" sldId="671"/>
        </pc:sldMkLst>
      </pc:sldChg>
      <pc:sldChg chg="modNotesTx">
        <pc:chgData name="MONROE-WISE, Anna Elizabeth" userId="437a3746-aac7-423a-bab9-029b822a93f4" providerId="ADAL" clId="{D4ACB11D-EBB2-424A-9098-4C777FAFAB3A}" dt="2025-06-25T14:15:42.558" v="21" actId="20577"/>
        <pc:sldMkLst>
          <pc:docMk/>
          <pc:sldMk cId="2171616779" sldId="3183"/>
        </pc:sldMkLst>
      </pc:sldChg>
      <pc:sldChg chg="modNotesTx">
        <pc:chgData name="MONROE-WISE, Anna Elizabeth" userId="437a3746-aac7-423a-bab9-029b822a93f4" providerId="ADAL" clId="{D4ACB11D-EBB2-424A-9098-4C777FAFAB3A}" dt="2025-06-25T14:13:42.469" v="12" actId="20577"/>
        <pc:sldMkLst>
          <pc:docMk/>
          <pc:sldMk cId="3852782929" sldId="2147471919"/>
        </pc:sldMkLst>
      </pc:sldChg>
      <pc:sldChg chg="modNotesTx">
        <pc:chgData name="MONROE-WISE, Anna Elizabeth" userId="437a3746-aac7-423a-bab9-029b822a93f4" providerId="ADAL" clId="{D4ACB11D-EBB2-424A-9098-4C777FAFAB3A}" dt="2025-06-25T14:52:44.778" v="93" actId="20577"/>
        <pc:sldMkLst>
          <pc:docMk/>
          <pc:sldMk cId="275984322" sldId="2147471920"/>
        </pc:sldMkLst>
      </pc:sldChg>
      <pc:sldChg chg="modNotesTx">
        <pc:chgData name="MONROE-WISE, Anna Elizabeth" userId="437a3746-aac7-423a-bab9-029b822a93f4" providerId="ADAL" clId="{D4ACB11D-EBB2-424A-9098-4C777FAFAB3A}" dt="2025-06-25T14:25:38.247" v="24" actId="20577"/>
        <pc:sldMkLst>
          <pc:docMk/>
          <pc:sldMk cId="1335838676" sldId="2147471921"/>
        </pc:sldMkLst>
      </pc:sldChg>
      <pc:sldChg chg="modNotesTx">
        <pc:chgData name="MONROE-WISE, Anna Elizabeth" userId="437a3746-aac7-423a-bab9-029b822a93f4" providerId="ADAL" clId="{D4ACB11D-EBB2-424A-9098-4C777FAFAB3A}" dt="2025-06-25T14:53:07.041" v="94" actId="20577"/>
        <pc:sldMkLst>
          <pc:docMk/>
          <pc:sldMk cId="1081146682" sldId="2147471923"/>
        </pc:sldMkLst>
      </pc:sldChg>
      <pc:sldChg chg="modNotesTx">
        <pc:chgData name="MONROE-WISE, Anna Elizabeth" userId="437a3746-aac7-423a-bab9-029b822a93f4" providerId="ADAL" clId="{D4ACB11D-EBB2-424A-9098-4C777FAFAB3A}" dt="2025-06-25T14:52:12.333" v="88" actId="20577"/>
        <pc:sldMkLst>
          <pc:docMk/>
          <pc:sldMk cId="2751594360" sldId="2147471924"/>
        </pc:sldMkLst>
      </pc:sldChg>
      <pc:sldChg chg="modNotesTx">
        <pc:chgData name="MONROE-WISE, Anna Elizabeth" userId="437a3746-aac7-423a-bab9-029b822a93f4" providerId="ADAL" clId="{D4ACB11D-EBB2-424A-9098-4C777FAFAB3A}" dt="2025-06-25T14:52:36.668" v="92" actId="5793"/>
        <pc:sldMkLst>
          <pc:docMk/>
          <pc:sldMk cId="2517737590" sldId="2147471925"/>
        </pc:sldMkLst>
      </pc:sldChg>
      <pc:sldChg chg="modNotesTx">
        <pc:chgData name="MONROE-WISE, Anna Elizabeth" userId="437a3746-aac7-423a-bab9-029b822a93f4" providerId="ADAL" clId="{D4ACB11D-EBB2-424A-9098-4C777FAFAB3A}" dt="2025-06-25T14:52:22.859" v="90" actId="5793"/>
        <pc:sldMkLst>
          <pc:docMk/>
          <pc:sldMk cId="3862812747" sldId="2147471926"/>
        </pc:sldMkLst>
      </pc:sldChg>
      <pc:sldChg chg="modNotesTx">
        <pc:chgData name="MONROE-WISE, Anna Elizabeth" userId="437a3746-aac7-423a-bab9-029b822a93f4" providerId="ADAL" clId="{D4ACB11D-EBB2-424A-9098-4C777FAFAB3A}" dt="2025-06-25T14:13:47.558" v="13" actId="20577"/>
        <pc:sldMkLst>
          <pc:docMk/>
          <pc:sldMk cId="2963194809" sldId="2147471927"/>
        </pc:sldMkLst>
      </pc:sldChg>
      <pc:sldChg chg="modNotesTx">
        <pc:chgData name="MONROE-WISE, Anna Elizabeth" userId="437a3746-aac7-423a-bab9-029b822a93f4" providerId="ADAL" clId="{D4ACB11D-EBB2-424A-9098-4C777FAFAB3A}" dt="2025-06-25T14:14:49.899" v="16" actId="20577"/>
        <pc:sldMkLst>
          <pc:docMk/>
          <pc:sldMk cId="3543526871" sldId="2147471928"/>
        </pc:sldMkLst>
      </pc:sldChg>
      <pc:sldChg chg="modNotesTx">
        <pc:chgData name="MONROE-WISE, Anna Elizabeth" userId="437a3746-aac7-423a-bab9-029b822a93f4" providerId="ADAL" clId="{D4ACB11D-EBB2-424A-9098-4C777FAFAB3A}" dt="2025-06-25T14:14:13.129" v="14" actId="20577"/>
        <pc:sldMkLst>
          <pc:docMk/>
          <pc:sldMk cId="2960905443" sldId="2147471929"/>
        </pc:sldMkLst>
      </pc:sldChg>
      <pc:sldChg chg="modNotesTx">
        <pc:chgData name="MONROE-WISE, Anna Elizabeth" userId="437a3746-aac7-423a-bab9-029b822a93f4" providerId="ADAL" clId="{D4ACB11D-EBB2-424A-9098-4C777FAFAB3A}" dt="2025-06-25T14:14:43.657" v="15" actId="20577"/>
        <pc:sldMkLst>
          <pc:docMk/>
          <pc:sldMk cId="118201953" sldId="2147471930"/>
        </pc:sldMkLst>
      </pc:sldChg>
      <pc:sldChg chg="modSp mod modNotesTx">
        <pc:chgData name="MONROE-WISE, Anna Elizabeth" userId="437a3746-aac7-423a-bab9-029b822a93f4" providerId="ADAL" clId="{D4ACB11D-EBB2-424A-9098-4C777FAFAB3A}" dt="2025-06-25T14:14:57.685" v="19" actId="20577"/>
        <pc:sldMkLst>
          <pc:docMk/>
          <pc:sldMk cId="2097027142" sldId="2147471931"/>
        </pc:sldMkLst>
        <pc:spChg chg="mod">
          <ac:chgData name="MONROE-WISE, Anna Elizabeth" userId="437a3746-aac7-423a-bab9-029b822a93f4" providerId="ADAL" clId="{D4ACB11D-EBB2-424A-9098-4C777FAFAB3A}" dt="2025-06-25T14:14:57.685" v="19" actId="20577"/>
          <ac:spMkLst>
            <pc:docMk/>
            <pc:sldMk cId="2097027142" sldId="2147471931"/>
            <ac:spMk id="4" creationId="{E72D0D77-3E4C-C136-E5AC-53BD977A3F11}"/>
          </ac:spMkLst>
        </pc:spChg>
      </pc:sldChg>
      <pc:sldChg chg="modNotesTx">
        <pc:chgData name="MONROE-WISE, Anna Elizabeth" userId="437a3746-aac7-423a-bab9-029b822a93f4" providerId="ADAL" clId="{D4ACB11D-EBB2-424A-9098-4C777FAFAB3A}" dt="2025-06-25T14:15:18.927" v="20" actId="20577"/>
        <pc:sldMkLst>
          <pc:docMk/>
          <pc:sldMk cId="3742550868" sldId="2147471932"/>
        </pc:sldMkLst>
      </pc:sldChg>
    </pc:docChg>
  </pc:docChgLst>
  <pc:docChgLst>
    <pc:chgData name="BARR-DICHIARA, Magdalena" userId="S::barrdichiaram@who.int::306dc8a0-82de-4dc1-b653-9a1868499e24" providerId="AD" clId="Web-{715BD66F-F336-4439-0412-E75E84D524D6}"/>
    <pc:docChg chg="modSld">
      <pc:chgData name="BARR-DICHIARA, Magdalena" userId="S::barrdichiaram@who.int::306dc8a0-82de-4dc1-b653-9a1868499e24" providerId="AD" clId="Web-{715BD66F-F336-4439-0412-E75E84D524D6}" dt="2025-06-24T09:50:36.141" v="111" actId="20577"/>
      <pc:docMkLst>
        <pc:docMk/>
      </pc:docMkLst>
      <pc:sldChg chg="modSp">
        <pc:chgData name="BARR-DICHIARA, Magdalena" userId="S::barrdichiaram@who.int::306dc8a0-82de-4dc1-b653-9a1868499e24" providerId="AD" clId="Web-{715BD66F-F336-4439-0412-E75E84D524D6}" dt="2025-06-24T09:45:37.413" v="56" actId="20577"/>
        <pc:sldMkLst>
          <pc:docMk/>
          <pc:sldMk cId="1747476200" sldId="415"/>
        </pc:sldMkLst>
        <pc:spChg chg="mod">
          <ac:chgData name="BARR-DICHIARA, Magdalena" userId="S::barrdichiaram@who.int::306dc8a0-82de-4dc1-b653-9a1868499e24" providerId="AD" clId="Web-{715BD66F-F336-4439-0412-E75E84D524D6}" dt="2025-06-24T09:45:37.413" v="56" actId="20577"/>
          <ac:spMkLst>
            <pc:docMk/>
            <pc:sldMk cId="1747476200" sldId="415"/>
            <ac:spMk id="4" creationId="{0A6E3B57-C9D5-98C6-83EA-DC3B84349453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6:00.320" v="59" actId="20577"/>
        <pc:sldMkLst>
          <pc:docMk/>
          <pc:sldMk cId="488375522" sldId="462"/>
        </pc:sldMkLst>
        <pc:spChg chg="mod">
          <ac:chgData name="BARR-DICHIARA, Magdalena" userId="S::barrdichiaram@who.int::306dc8a0-82de-4dc1-b653-9a1868499e24" providerId="AD" clId="Web-{715BD66F-F336-4439-0412-E75E84D524D6}" dt="2025-06-24T09:46:00.320" v="59" actId="20577"/>
          <ac:spMkLst>
            <pc:docMk/>
            <pc:sldMk cId="488375522" sldId="462"/>
            <ac:spMk id="5" creationId="{DAF13208-28E9-4DA5-7297-76C866DA7057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6:16.321" v="61" actId="20577"/>
        <pc:sldMkLst>
          <pc:docMk/>
          <pc:sldMk cId="2438817842" sldId="463"/>
        </pc:sldMkLst>
        <pc:spChg chg="mod">
          <ac:chgData name="BARR-DICHIARA, Magdalena" userId="S::barrdichiaram@who.int::306dc8a0-82de-4dc1-b653-9a1868499e24" providerId="AD" clId="Web-{715BD66F-F336-4439-0412-E75E84D524D6}" dt="2025-06-24T09:46:16.321" v="61" actId="20577"/>
          <ac:spMkLst>
            <pc:docMk/>
            <pc:sldMk cId="2438817842" sldId="463"/>
            <ac:spMk id="7" creationId="{9EBBE85A-EA1D-4800-882E-ABE5869E3608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6:56.134" v="66" actId="20577"/>
        <pc:sldMkLst>
          <pc:docMk/>
          <pc:sldMk cId="1810990725" sldId="652"/>
        </pc:sldMkLst>
        <pc:spChg chg="mod">
          <ac:chgData name="BARR-DICHIARA, Magdalena" userId="S::barrdichiaram@who.int::306dc8a0-82de-4dc1-b653-9a1868499e24" providerId="AD" clId="Web-{715BD66F-F336-4439-0412-E75E84D524D6}" dt="2025-06-24T09:46:37.618" v="64" actId="20577"/>
          <ac:spMkLst>
            <pc:docMk/>
            <pc:sldMk cId="1810990725" sldId="652"/>
            <ac:spMk id="2" creationId="{7849CA68-6A8B-4AEC-B2C5-0702693FEDE2}"/>
          </ac:spMkLst>
        </pc:spChg>
        <pc:spChg chg="mod">
          <ac:chgData name="BARR-DICHIARA, Magdalena" userId="S::barrdichiaram@who.int::306dc8a0-82de-4dc1-b653-9a1868499e24" providerId="AD" clId="Web-{715BD66F-F336-4439-0412-E75E84D524D6}" dt="2025-06-24T09:46:56.134" v="66" actId="20577"/>
          <ac:spMkLst>
            <pc:docMk/>
            <pc:sldMk cId="1810990725" sldId="652"/>
            <ac:spMk id="8" creationId="{3089F6CF-AA76-4534-9EDF-6803B5E1D4B7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8:51.294" v="82" actId="20577"/>
        <pc:sldMkLst>
          <pc:docMk/>
          <pc:sldMk cId="1180149213" sldId="661"/>
        </pc:sldMkLst>
        <pc:spChg chg="mod">
          <ac:chgData name="BARR-DICHIARA, Magdalena" userId="S::barrdichiaram@who.int::306dc8a0-82de-4dc1-b653-9a1868499e24" providerId="AD" clId="Web-{715BD66F-F336-4439-0412-E75E84D524D6}" dt="2025-06-24T09:48:46.403" v="80" actId="20577"/>
          <ac:spMkLst>
            <pc:docMk/>
            <pc:sldMk cId="1180149213" sldId="661"/>
            <ac:spMk id="3" creationId="{30F1D4D2-9351-4567-B2F1-027652E34AAD}"/>
          </ac:spMkLst>
        </pc:spChg>
        <pc:spChg chg="mod">
          <ac:chgData name="BARR-DICHIARA, Magdalena" userId="S::barrdichiaram@who.int::306dc8a0-82de-4dc1-b653-9a1868499e24" providerId="AD" clId="Web-{715BD66F-F336-4439-0412-E75E84D524D6}" dt="2025-06-24T09:48:51.294" v="82" actId="20577"/>
          <ac:spMkLst>
            <pc:docMk/>
            <pc:sldMk cId="1180149213" sldId="661"/>
            <ac:spMk id="8" creationId="{96DD3B2E-8DA0-4F6F-9165-ACCBB0024F6E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9:05.045" v="88" actId="20577"/>
        <pc:sldMkLst>
          <pc:docMk/>
          <pc:sldMk cId="2342731633" sldId="664"/>
        </pc:sldMkLst>
        <pc:spChg chg="mod">
          <ac:chgData name="BARR-DICHIARA, Magdalena" userId="S::barrdichiaram@who.int::306dc8a0-82de-4dc1-b653-9a1868499e24" providerId="AD" clId="Web-{715BD66F-F336-4439-0412-E75E84D524D6}" dt="2025-06-24T09:49:05.045" v="88" actId="20577"/>
          <ac:spMkLst>
            <pc:docMk/>
            <pc:sldMk cId="2342731633" sldId="664"/>
            <ac:spMk id="3" creationId="{30F1D4D2-9351-4567-B2F1-027652E34AAD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8:38.810" v="77" actId="20577"/>
        <pc:sldMkLst>
          <pc:docMk/>
          <pc:sldMk cId="1420910518" sldId="666"/>
        </pc:sldMkLst>
        <pc:spChg chg="mod">
          <ac:chgData name="BARR-DICHIARA, Magdalena" userId="S::barrdichiaram@who.int::306dc8a0-82de-4dc1-b653-9a1868499e24" providerId="AD" clId="Web-{715BD66F-F336-4439-0412-E75E84D524D6}" dt="2025-06-24T09:48:16.840" v="68" actId="20577"/>
          <ac:spMkLst>
            <pc:docMk/>
            <pc:sldMk cId="1420910518" sldId="666"/>
            <ac:spMk id="3" creationId="{30F1D4D2-9351-4567-B2F1-027652E34AAD}"/>
          </ac:spMkLst>
        </pc:spChg>
        <pc:spChg chg="mod">
          <ac:chgData name="BARR-DICHIARA, Magdalena" userId="S::barrdichiaram@who.int::306dc8a0-82de-4dc1-b653-9a1868499e24" providerId="AD" clId="Web-{715BD66F-F336-4439-0412-E75E84D524D6}" dt="2025-06-24T09:48:38.810" v="77" actId="20577"/>
          <ac:spMkLst>
            <pc:docMk/>
            <pc:sldMk cId="1420910518" sldId="666"/>
            <ac:spMk id="6" creationId="{EFCEBB6A-1DAD-4E79-AD0F-B50C40D7D38D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0:27.997" v="14" actId="20577"/>
        <pc:sldMkLst>
          <pc:docMk/>
          <pc:sldMk cId="1088410206" sldId="669"/>
        </pc:sldMkLst>
        <pc:spChg chg="mod">
          <ac:chgData name="BARR-DICHIARA, Magdalena" userId="S::barrdichiaram@who.int::306dc8a0-82de-4dc1-b653-9a1868499e24" providerId="AD" clId="Web-{715BD66F-F336-4439-0412-E75E84D524D6}" dt="2025-06-24T09:40:27.997" v="14" actId="20577"/>
          <ac:spMkLst>
            <pc:docMk/>
            <pc:sldMk cId="1088410206" sldId="669"/>
            <ac:spMk id="2" creationId="{91535FE8-1EA5-8F8E-03C4-0C6E95F9591B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4:54.709" v="46" actId="20577"/>
        <pc:sldMkLst>
          <pc:docMk/>
          <pc:sldMk cId="4293651667" sldId="670"/>
        </pc:sldMkLst>
        <pc:spChg chg="mod">
          <ac:chgData name="BARR-DICHIARA, Magdalena" userId="S::barrdichiaram@who.int::306dc8a0-82de-4dc1-b653-9a1868499e24" providerId="AD" clId="Web-{715BD66F-F336-4439-0412-E75E84D524D6}" dt="2025-06-24T09:44:54.709" v="46" actId="20577"/>
          <ac:spMkLst>
            <pc:docMk/>
            <pc:sldMk cId="4293651667" sldId="670"/>
            <ac:spMk id="4" creationId="{54028387-BE01-4F90-B417-B8F67155E622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5:23.366" v="53" actId="20577"/>
        <pc:sldMkLst>
          <pc:docMk/>
          <pc:sldMk cId="4247983801" sldId="671"/>
        </pc:sldMkLst>
        <pc:spChg chg="mod">
          <ac:chgData name="BARR-DICHIARA, Magdalena" userId="S::barrdichiaram@who.int::306dc8a0-82de-4dc1-b653-9a1868499e24" providerId="AD" clId="Web-{715BD66F-F336-4439-0412-E75E84D524D6}" dt="2025-06-24T09:45:23.366" v="53" actId="20577"/>
          <ac:spMkLst>
            <pc:docMk/>
            <pc:sldMk cId="4247983801" sldId="671"/>
            <ac:spMk id="2" creationId="{91535FE8-1EA5-8F8E-03C4-0C6E95F9591B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4:47.849" v="44" actId="20577"/>
        <pc:sldMkLst>
          <pc:docMk/>
          <pc:sldMk cId="2171616779" sldId="3183"/>
        </pc:sldMkLst>
        <pc:spChg chg="mod">
          <ac:chgData name="BARR-DICHIARA, Magdalena" userId="S::barrdichiaram@who.int::306dc8a0-82de-4dc1-b653-9a1868499e24" providerId="AD" clId="Web-{715BD66F-F336-4439-0412-E75E84D524D6}" dt="2025-06-24T09:44:47.849" v="44" actId="20577"/>
          <ac:spMkLst>
            <pc:docMk/>
            <pc:sldMk cId="2171616779" sldId="3183"/>
            <ac:spMk id="2" creationId="{BD09831F-889C-EF1C-DD90-B4822DA9F530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0:15.981" v="12" actId="20577"/>
        <pc:sldMkLst>
          <pc:docMk/>
          <pc:sldMk cId="2669664668" sldId="2147471918"/>
        </pc:sldMkLst>
        <pc:spChg chg="mod">
          <ac:chgData name="BARR-DICHIARA, Magdalena" userId="S::barrdichiaram@who.int::306dc8a0-82de-4dc1-b653-9a1868499e24" providerId="AD" clId="Web-{715BD66F-F336-4439-0412-E75E84D524D6}" dt="2025-06-24T09:40:15.981" v="12" actId="20577"/>
          <ac:spMkLst>
            <pc:docMk/>
            <pc:sldMk cId="2669664668" sldId="2147471918"/>
            <ac:spMk id="3" creationId="{9E132769-9641-2507-AD9B-42A272FE3C74}"/>
          </ac:spMkLst>
        </pc:spChg>
        <pc:spChg chg="mod">
          <ac:chgData name="BARR-DICHIARA, Magdalena" userId="S::barrdichiaram@who.int::306dc8a0-82de-4dc1-b653-9a1868499e24" providerId="AD" clId="Web-{715BD66F-F336-4439-0412-E75E84D524D6}" dt="2025-06-24T09:39:53.496" v="4" actId="20577"/>
          <ac:spMkLst>
            <pc:docMk/>
            <pc:sldMk cId="2669664668" sldId="2147471918"/>
            <ac:spMk id="5" creationId="{E9117FFC-D258-922E-381C-A0D841B693B3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1:01.076" v="21" actId="20577"/>
        <pc:sldMkLst>
          <pc:docMk/>
          <pc:sldMk cId="3852782929" sldId="2147471919"/>
        </pc:sldMkLst>
        <pc:spChg chg="mod">
          <ac:chgData name="BARR-DICHIARA, Magdalena" userId="S::barrdichiaram@who.int::306dc8a0-82de-4dc1-b653-9a1868499e24" providerId="AD" clId="Web-{715BD66F-F336-4439-0412-E75E84D524D6}" dt="2025-06-24T09:41:01.076" v="21" actId="20577"/>
          <ac:spMkLst>
            <pc:docMk/>
            <pc:sldMk cId="3852782929" sldId="2147471919"/>
            <ac:spMk id="2" creationId="{85709727-7532-B3BF-6B96-82B21B6A1C53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9:52.624" v="99" actId="20577"/>
        <pc:sldMkLst>
          <pc:docMk/>
          <pc:sldMk cId="275984322" sldId="2147471920"/>
        </pc:sldMkLst>
        <pc:spChg chg="mod">
          <ac:chgData name="BARR-DICHIARA, Magdalena" userId="S::barrdichiaram@who.int::306dc8a0-82de-4dc1-b653-9a1868499e24" providerId="AD" clId="Web-{715BD66F-F336-4439-0412-E75E84D524D6}" dt="2025-06-24T09:49:52.624" v="99" actId="20577"/>
          <ac:spMkLst>
            <pc:docMk/>
            <pc:sldMk cId="275984322" sldId="2147471920"/>
            <ac:spMk id="2" creationId="{2E614E9E-D32D-582B-0067-17FC09EE9759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5:12.725" v="50" actId="20577"/>
        <pc:sldMkLst>
          <pc:docMk/>
          <pc:sldMk cId="1335838676" sldId="2147471921"/>
        </pc:sldMkLst>
        <pc:spChg chg="mod">
          <ac:chgData name="BARR-DICHIARA, Magdalena" userId="S::barrdichiaram@who.int::306dc8a0-82de-4dc1-b653-9a1868499e24" providerId="AD" clId="Web-{715BD66F-F336-4439-0412-E75E84D524D6}" dt="2025-06-24T09:45:12.725" v="50" actId="20577"/>
          <ac:spMkLst>
            <pc:docMk/>
            <pc:sldMk cId="1335838676" sldId="2147471921"/>
            <ac:spMk id="4" creationId="{65132620-6663-932D-B15C-42D43723A4D6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50:36.141" v="111" actId="20577"/>
        <pc:sldMkLst>
          <pc:docMk/>
          <pc:sldMk cId="4108428759" sldId="2147471922"/>
        </pc:sldMkLst>
        <pc:spChg chg="mod">
          <ac:chgData name="BARR-DICHIARA, Magdalena" userId="S::barrdichiaram@who.int::306dc8a0-82de-4dc1-b653-9a1868499e24" providerId="AD" clId="Web-{715BD66F-F336-4439-0412-E75E84D524D6}" dt="2025-06-24T09:50:05.515" v="101" actId="20577"/>
          <ac:spMkLst>
            <pc:docMk/>
            <pc:sldMk cId="4108428759" sldId="2147471922"/>
            <ac:spMk id="2" creationId="{D75C1949-1148-E5CA-9C69-96D1CAFAD507}"/>
          </ac:spMkLst>
        </pc:spChg>
        <pc:spChg chg="mod">
          <ac:chgData name="BARR-DICHIARA, Magdalena" userId="S::barrdichiaram@who.int::306dc8a0-82de-4dc1-b653-9a1868499e24" providerId="AD" clId="Web-{715BD66F-F336-4439-0412-E75E84D524D6}" dt="2025-06-24T09:50:36.141" v="111" actId="20577"/>
          <ac:spMkLst>
            <pc:docMk/>
            <pc:sldMk cId="4108428759" sldId="2147471922"/>
            <ac:spMk id="6" creationId="{6F07724D-C0C2-12E0-1F24-A4A68BD85C31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9:42.749" v="96" actId="20577"/>
        <pc:sldMkLst>
          <pc:docMk/>
          <pc:sldMk cId="2751594360" sldId="2147471924"/>
        </pc:sldMkLst>
        <pc:spChg chg="mod">
          <ac:chgData name="BARR-DICHIARA, Magdalena" userId="S::barrdichiaram@who.int::306dc8a0-82de-4dc1-b653-9a1868499e24" providerId="AD" clId="Web-{715BD66F-F336-4439-0412-E75E84D524D6}" dt="2025-06-24T09:49:42.749" v="96" actId="20577"/>
          <ac:spMkLst>
            <pc:docMk/>
            <pc:sldMk cId="2751594360" sldId="2147471924"/>
            <ac:spMk id="2" creationId="{26EEF7DC-8663-EBE8-DC1B-FAE523DA2D94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1:18.014" v="25" actId="20577"/>
        <pc:sldMkLst>
          <pc:docMk/>
          <pc:sldMk cId="2963194809" sldId="2147471927"/>
        </pc:sldMkLst>
        <pc:spChg chg="mod">
          <ac:chgData name="BARR-DICHIARA, Magdalena" userId="S::barrdichiaram@who.int::306dc8a0-82de-4dc1-b653-9a1868499e24" providerId="AD" clId="Web-{715BD66F-F336-4439-0412-E75E84D524D6}" dt="2025-06-24T09:41:18.014" v="25" actId="20577"/>
          <ac:spMkLst>
            <pc:docMk/>
            <pc:sldMk cId="2963194809" sldId="2147471927"/>
            <ac:spMk id="2" creationId="{3A4E6EB3-C3B5-4327-F262-7A5AA8EB5D7F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1:58.109" v="33" actId="20577"/>
        <pc:sldMkLst>
          <pc:docMk/>
          <pc:sldMk cId="3543526871" sldId="2147471928"/>
        </pc:sldMkLst>
        <pc:spChg chg="mod">
          <ac:chgData name="BARR-DICHIARA, Magdalena" userId="S::barrdichiaram@who.int::306dc8a0-82de-4dc1-b653-9a1868499e24" providerId="AD" clId="Web-{715BD66F-F336-4439-0412-E75E84D524D6}" dt="2025-06-24T09:41:58.109" v="33" actId="20577"/>
          <ac:spMkLst>
            <pc:docMk/>
            <pc:sldMk cId="3543526871" sldId="2147471928"/>
            <ac:spMk id="2" creationId="{CF208355-4B14-CA15-A00F-185C730CC745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1:42.187" v="29" actId="20577"/>
        <pc:sldMkLst>
          <pc:docMk/>
          <pc:sldMk cId="2960905443" sldId="2147471929"/>
        </pc:sldMkLst>
        <pc:spChg chg="mod">
          <ac:chgData name="BARR-DICHIARA, Magdalena" userId="S::barrdichiaram@who.int::306dc8a0-82de-4dc1-b653-9a1868499e24" providerId="AD" clId="Web-{715BD66F-F336-4439-0412-E75E84D524D6}" dt="2025-06-24T09:41:42.187" v="29" actId="20577"/>
          <ac:spMkLst>
            <pc:docMk/>
            <pc:sldMk cId="2960905443" sldId="2147471929"/>
            <ac:spMk id="2" creationId="{4ADE8CAB-5F06-11F6-1900-9903EF795FD4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1:51.719" v="32" actId="20577"/>
        <pc:sldMkLst>
          <pc:docMk/>
          <pc:sldMk cId="118201953" sldId="2147471930"/>
        </pc:sldMkLst>
        <pc:spChg chg="mod">
          <ac:chgData name="BARR-DICHIARA, Magdalena" userId="S::barrdichiaram@who.int::306dc8a0-82de-4dc1-b653-9a1868499e24" providerId="AD" clId="Web-{715BD66F-F336-4439-0412-E75E84D524D6}" dt="2025-06-24T09:41:51.719" v="32" actId="20577"/>
          <ac:spMkLst>
            <pc:docMk/>
            <pc:sldMk cId="118201953" sldId="2147471930"/>
            <ac:spMk id="2" creationId="{FC392407-030C-4F46-81D9-C5485D95D24D}"/>
          </ac:spMkLst>
        </pc:spChg>
      </pc:sldChg>
      <pc:sldChg chg="modSp">
        <pc:chgData name="BARR-DICHIARA, Magdalena" userId="S::barrdichiaram@who.int::306dc8a0-82de-4dc1-b653-9a1868499e24" providerId="AD" clId="Web-{715BD66F-F336-4439-0412-E75E84D524D6}" dt="2025-06-24T09:44:19.067" v="36" actId="20577"/>
        <pc:sldMkLst>
          <pc:docMk/>
          <pc:sldMk cId="3742550868" sldId="2147471932"/>
        </pc:sldMkLst>
        <pc:spChg chg="mod">
          <ac:chgData name="BARR-DICHIARA, Magdalena" userId="S::barrdichiaram@who.int::306dc8a0-82de-4dc1-b653-9a1868499e24" providerId="AD" clId="Web-{715BD66F-F336-4439-0412-E75E84D524D6}" dt="2025-06-24T09:44:19.067" v="36" actId="20577"/>
          <ac:spMkLst>
            <pc:docMk/>
            <pc:sldMk cId="3742550868" sldId="2147471932"/>
            <ac:spMk id="4" creationId="{25182F3B-E1AB-4158-CEAA-3400ABBDE1BF}"/>
          </ac:spMkLst>
        </pc:spChg>
      </pc:sldChg>
    </pc:docChg>
  </pc:docChgLst>
  <pc:docChgLst>
    <pc:chgData name="MOZALEVSKIS, Antons" userId="S::mozalevskisa@who.int::9118da6c-f809-4e29-8361-95c2e4cf76bd" providerId="AD" clId="Web-{DD6B92FE-B906-99A5-7BD2-3D82730ABCB2}"/>
    <pc:docChg chg="mod">
      <pc:chgData name="MOZALEVSKIS, Antons" userId="S::mozalevskisa@who.int::9118da6c-f809-4e29-8361-95c2e4cf76bd" providerId="AD" clId="Web-{DD6B92FE-B906-99A5-7BD2-3D82730ABCB2}" dt="2025-03-12T15:57:08.214" v="0"/>
      <pc:docMkLst>
        <pc:docMk/>
      </pc:docMkLst>
    </pc:docChg>
  </pc:docChgLst>
  <pc:docChgLst>
    <pc:chgData name="BAJIS, Sahar" userId="S::bajiss@who.int::e08470b2-47d4-4d80-9710-822537b5f22e" providerId="AD" clId="Web-{0843A97F-C92B-BE50-0CBF-A71441BCA5C1}"/>
    <pc:docChg chg="mod">
      <pc:chgData name="BAJIS, Sahar" userId="S::bajiss@who.int::e08470b2-47d4-4d80-9710-822537b5f22e" providerId="AD" clId="Web-{0843A97F-C92B-BE50-0CBF-A71441BCA5C1}" dt="2025-03-03T10:41:20.515" v="0"/>
      <pc:docMkLst>
        <pc:docMk/>
      </pc:docMkLst>
    </pc:docChg>
  </pc:docChgLst>
  <pc:docChgLst>
    <pc:chgData name="BRITO DE MELLO, Maeve" userId="S::demellmae@who.int::a9524506-fe83-4f58-aa48-676d5aeb2d2a" providerId="AD" clId="Web-{62001B2E-FB26-A545-D0D4-E42E3D2F6C60}"/>
    <pc:docChg chg="modSld">
      <pc:chgData name="BRITO DE MELLO, Maeve" userId="S::demellmae@who.int::a9524506-fe83-4f58-aa48-676d5aeb2d2a" providerId="AD" clId="Web-{62001B2E-FB26-A545-D0D4-E42E3D2F6C60}" dt="2025-03-06T16:18:01.616" v="39" actId="20577"/>
      <pc:docMkLst>
        <pc:docMk/>
      </pc:docMkLst>
      <pc:sldChg chg="modSp">
        <pc:chgData name="BRITO DE MELLO, Maeve" userId="S::demellmae@who.int::a9524506-fe83-4f58-aa48-676d5aeb2d2a" providerId="AD" clId="Web-{62001B2E-FB26-A545-D0D4-E42E3D2F6C60}" dt="2025-03-06T16:16:20.709" v="3" actId="20577"/>
        <pc:sldMkLst>
          <pc:docMk/>
          <pc:sldMk cId="4135831294" sldId="651"/>
        </pc:sldMkLst>
      </pc:sldChg>
      <pc:sldChg chg="modSp">
        <pc:chgData name="BRITO DE MELLO, Maeve" userId="S::demellmae@who.int::a9524506-fe83-4f58-aa48-676d5aeb2d2a" providerId="AD" clId="Web-{62001B2E-FB26-A545-D0D4-E42E3D2F6C60}" dt="2025-03-06T16:17:21.694" v="29" actId="20577"/>
        <pc:sldMkLst>
          <pc:docMk/>
          <pc:sldMk cId="1088410206" sldId="669"/>
        </pc:sldMkLst>
      </pc:sldChg>
      <pc:sldChg chg="modSp">
        <pc:chgData name="BRITO DE MELLO, Maeve" userId="S::demellmae@who.int::a9524506-fe83-4f58-aa48-676d5aeb2d2a" providerId="AD" clId="Web-{62001B2E-FB26-A545-D0D4-E42E3D2F6C60}" dt="2025-03-06T16:18:01.616" v="39" actId="20577"/>
        <pc:sldMkLst>
          <pc:docMk/>
          <pc:sldMk cId="3852782929" sldId="2147471919"/>
        </pc:sldMkLst>
      </pc:sldChg>
    </pc:docChg>
  </pc:docChgLst>
  <pc:docChgLst>
    <pc:chgData name="MONROE-WISE, Anna Elizabeth" userId="S::monroewisea@who.int::437a3746-aac7-423a-bab9-029b822a93f4" providerId="AD" clId="Web-{BA66ADAA-5EE0-EE6A-9E6D-203748776FC5}"/>
    <pc:docChg chg="modSld">
      <pc:chgData name="MONROE-WISE, Anna Elizabeth" userId="S::monroewisea@who.int::437a3746-aac7-423a-bab9-029b822a93f4" providerId="AD" clId="Web-{BA66ADAA-5EE0-EE6A-9E6D-203748776FC5}" dt="2025-06-25T15:11:46.880" v="32" actId="20577"/>
      <pc:docMkLst>
        <pc:docMk/>
      </pc:docMkLst>
      <pc:sldChg chg="modSp">
        <pc:chgData name="MONROE-WISE, Anna Elizabeth" userId="S::monroewisea@who.int::437a3746-aac7-423a-bab9-029b822a93f4" providerId="AD" clId="Web-{BA66ADAA-5EE0-EE6A-9E6D-203748776FC5}" dt="2025-06-25T15:11:46.880" v="32" actId="20577"/>
        <pc:sldMkLst>
          <pc:docMk/>
          <pc:sldMk cId="1088410206" sldId="669"/>
        </pc:sldMkLst>
        <pc:spChg chg="mod">
          <ac:chgData name="MONROE-WISE, Anna Elizabeth" userId="S::monroewisea@who.int::437a3746-aac7-423a-bab9-029b822a93f4" providerId="AD" clId="Web-{BA66ADAA-5EE0-EE6A-9E6D-203748776FC5}" dt="2025-06-25T15:11:46.880" v="32" actId="20577"/>
          <ac:spMkLst>
            <pc:docMk/>
            <pc:sldMk cId="1088410206" sldId="669"/>
            <ac:spMk id="4" creationId="{EA109A86-E60A-D348-DD37-6652F598B2A7}"/>
          </ac:spMkLst>
        </pc:spChg>
      </pc:sldChg>
    </pc:docChg>
  </pc:docChgLst>
  <pc:docChgLst>
    <pc:chgData name="BRITO DE MELLO, Maeve" userId="S::demellmae@who.int::a9524506-fe83-4f58-aa48-676d5aeb2d2a" providerId="AD" clId="Web-{58C327C6-18C9-3CF8-A311-087BD65AE803}"/>
    <pc:docChg chg="mod modSld">
      <pc:chgData name="BRITO DE MELLO, Maeve" userId="S::demellmae@who.int::a9524506-fe83-4f58-aa48-676d5aeb2d2a" providerId="AD" clId="Web-{58C327C6-18C9-3CF8-A311-087BD65AE803}" dt="2025-03-07T12:24:15.130" v="1"/>
      <pc:docMkLst>
        <pc:docMk/>
      </pc:docMkLst>
      <pc:sldChg chg="modSp">
        <pc:chgData name="BRITO DE MELLO, Maeve" userId="S::demellmae@who.int::a9524506-fe83-4f58-aa48-676d5aeb2d2a" providerId="AD" clId="Web-{58C327C6-18C9-3CF8-A311-087BD65AE803}" dt="2025-03-07T12:24:03.927" v="0" actId="20577"/>
        <pc:sldMkLst>
          <pc:docMk/>
          <pc:sldMk cId="1088410206" sldId="669"/>
        </pc:sldMkLst>
      </pc:sldChg>
    </pc:docChg>
  </pc:docChgLst>
  <pc:docChgLst>
    <pc:chgData clId="Web-{715BD66F-F336-4439-0412-E75E84D524D6}"/>
    <pc:docChg chg="modSld">
      <pc:chgData name="" userId="" providerId="" clId="Web-{715BD66F-F336-4439-0412-E75E84D524D6}" dt="2025-06-24T09:39:38.058" v="2" actId="20577"/>
      <pc:docMkLst>
        <pc:docMk/>
      </pc:docMkLst>
      <pc:sldChg chg="modSp">
        <pc:chgData name="" userId="" providerId="" clId="Web-{715BD66F-F336-4439-0412-E75E84D524D6}" dt="2025-06-24T09:39:38.058" v="2" actId="20577"/>
        <pc:sldMkLst>
          <pc:docMk/>
          <pc:sldMk cId="2669664668" sldId="2147471918"/>
        </pc:sldMkLst>
        <pc:spChg chg="mod">
          <ac:chgData name="" userId="" providerId="" clId="Web-{715BD66F-F336-4439-0412-E75E84D524D6}" dt="2025-06-24T09:39:38.058" v="2" actId="20577"/>
          <ac:spMkLst>
            <pc:docMk/>
            <pc:sldMk cId="2669664668" sldId="2147471918"/>
            <ac:spMk id="5" creationId="{E9117FFC-D258-922E-381C-A0D841B693B3}"/>
          </ac:spMkLst>
        </pc:spChg>
      </pc:sldChg>
    </pc:docChg>
  </pc:docChgLst>
  <pc:docChgLst>
    <pc:chgData name="MONROE-WISE, Anna Elizabeth" userId="S::monroewisea@who.int::437a3746-aac7-423a-bab9-029b822a93f4" providerId="AD" clId="Web-{CA620A31-1141-108C-EC24-34A6FE1997FD}"/>
    <pc:docChg chg="modSld">
      <pc:chgData name="MONROE-WISE, Anna Elizabeth" userId="S::monroewisea@who.int::437a3746-aac7-423a-bab9-029b822a93f4" providerId="AD" clId="Web-{CA620A31-1141-108C-EC24-34A6FE1997FD}" dt="2025-05-30T11:28:35.825" v="22" actId="20577"/>
      <pc:docMkLst>
        <pc:docMk/>
      </pc:docMkLst>
      <pc:sldChg chg="modSp">
        <pc:chgData name="MONROE-WISE, Anna Elizabeth" userId="S::monroewisea@who.int::437a3746-aac7-423a-bab9-029b822a93f4" providerId="AD" clId="Web-{CA620A31-1141-108C-EC24-34A6FE1997FD}" dt="2025-05-30T11:28:35.825" v="22" actId="20577"/>
        <pc:sldMkLst>
          <pc:docMk/>
          <pc:sldMk cId="3852782929" sldId="2147471919"/>
        </pc:sldMkLst>
        <pc:spChg chg="mod">
          <ac:chgData name="MONROE-WISE, Anna Elizabeth" userId="S::monroewisea@who.int::437a3746-aac7-423a-bab9-029b822a93f4" providerId="AD" clId="Web-{CA620A31-1141-108C-EC24-34A6FE1997FD}" dt="2025-05-30T11:28:35.825" v="22" actId="20577"/>
          <ac:spMkLst>
            <pc:docMk/>
            <pc:sldMk cId="3852782929" sldId="2147471919"/>
            <ac:spMk id="14" creationId="{9697A920-77C7-EA7B-9224-A5B85453FF2F}"/>
          </ac:spMkLst>
        </pc:spChg>
      </pc:sldChg>
    </pc:docChg>
  </pc:docChgLst>
  <pc:docChgLst>
    <pc:chgData name="SCHMIDT, Heather-Marie Ann" userId="5242c572-81ce-4d53-af90-060f15fd3350" providerId="ADAL" clId="{99DE795C-1F8E-4FEC-BE71-CB39DBC4939E}"/>
    <pc:docChg chg="undo custSel modSld">
      <pc:chgData name="SCHMIDT, Heather-Marie Ann" userId="5242c572-81ce-4d53-af90-060f15fd3350" providerId="ADAL" clId="{99DE795C-1F8E-4FEC-BE71-CB39DBC4939E}" dt="2025-03-13T09:52:00.470" v="4" actId="20577"/>
      <pc:docMkLst>
        <pc:docMk/>
      </pc:docMkLst>
      <pc:sldChg chg="modSp mod modCm">
        <pc:chgData name="SCHMIDT, Heather-Marie Ann" userId="5242c572-81ce-4d53-af90-060f15fd3350" providerId="ADAL" clId="{99DE795C-1F8E-4FEC-BE71-CB39DBC4939E}" dt="2025-03-13T09:52:00.470" v="4" actId="20577"/>
        <pc:sldMkLst>
          <pc:docMk/>
          <pc:sldMk cId="1088410206" sldId="6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CHMIDT, Heather-Marie Ann" userId="5242c572-81ce-4d53-af90-060f15fd3350" providerId="ADAL" clId="{99DE795C-1F8E-4FEC-BE71-CB39DBC4939E}" dt="2025-03-13T09:52:00.470" v="4" actId="20577"/>
              <pc2:cmMkLst xmlns:pc2="http://schemas.microsoft.com/office/powerpoint/2019/9/main/command">
                <pc:docMk/>
                <pc:sldMk cId="1088410206" sldId="669"/>
                <pc2:cmMk id="{1A5F6C4C-C9E2-4832-9F49-94292D5ADE07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461185-2906-8C4B-A172-8FCF0093F1D7}" type="doc">
      <dgm:prSet loTypeId="urn:microsoft.com/office/officeart/2005/8/layout/vList5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752A883-2322-1845-8016-B5C2EC3E6386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Pre</a:t>
          </a:r>
        </a:p>
      </dgm:t>
    </dgm:pt>
    <dgm:pt modelId="{157EAF03-6311-B34B-8E02-A0C09532336C}" type="parTrans" cxnId="{36792ECB-66FD-D649-B5C4-882799D369DB}">
      <dgm:prSet/>
      <dgm:spPr/>
      <dgm:t>
        <a:bodyPr/>
        <a:lstStyle/>
        <a:p>
          <a:endParaRPr lang="en-US"/>
        </a:p>
      </dgm:t>
    </dgm:pt>
    <dgm:pt modelId="{0CB068B8-D5C7-A44B-BBEC-4045C6F1B57B}" type="sibTrans" cxnId="{36792ECB-66FD-D649-B5C4-882799D369DB}">
      <dgm:prSet/>
      <dgm:spPr/>
      <dgm:t>
        <a:bodyPr/>
        <a:lstStyle/>
        <a:p>
          <a:endParaRPr lang="en-US"/>
        </a:p>
      </dgm:t>
    </dgm:pt>
    <dgm:pt modelId="{AF022E00-8A23-324D-9085-E2D3E72DC69E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Exposure</a:t>
          </a:r>
        </a:p>
      </dgm:t>
    </dgm:pt>
    <dgm:pt modelId="{7FEB66FA-0CD9-CF41-A284-C4963EBB7B92}" type="parTrans" cxnId="{C988143B-FABD-1344-A214-25097E3F985F}">
      <dgm:prSet/>
      <dgm:spPr/>
      <dgm:t>
        <a:bodyPr/>
        <a:lstStyle/>
        <a:p>
          <a:endParaRPr lang="en-US"/>
        </a:p>
      </dgm:t>
    </dgm:pt>
    <dgm:pt modelId="{2A50A0F2-7C01-994C-BE0A-FB73C19280C0}" type="sibTrans" cxnId="{C988143B-FABD-1344-A214-25097E3F985F}">
      <dgm:prSet/>
      <dgm:spPr/>
      <dgm:t>
        <a:bodyPr/>
        <a:lstStyle/>
        <a:p>
          <a:endParaRPr lang="en-US"/>
        </a:p>
      </dgm:t>
    </dgm:pt>
    <dgm:pt modelId="{513B577F-2DA0-8042-BE7E-60DD71D0DAE3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Activity that can lead to HIV infection</a:t>
          </a:r>
        </a:p>
      </dgm:t>
    </dgm:pt>
    <dgm:pt modelId="{5D83FD1D-F7EE-944F-9E5D-D71F839AF954}" type="parTrans" cxnId="{F0BF9AEE-8655-8347-8082-D008393BD0BA}">
      <dgm:prSet/>
      <dgm:spPr/>
      <dgm:t>
        <a:bodyPr/>
        <a:lstStyle/>
        <a:p>
          <a:endParaRPr lang="en-US"/>
        </a:p>
      </dgm:t>
    </dgm:pt>
    <dgm:pt modelId="{D3A1F9C6-E735-3A41-86EA-B785BF496FA5}" type="sibTrans" cxnId="{F0BF9AEE-8655-8347-8082-D008393BD0BA}">
      <dgm:prSet/>
      <dgm:spPr/>
      <dgm:t>
        <a:bodyPr/>
        <a:lstStyle/>
        <a:p>
          <a:endParaRPr lang="en-US"/>
        </a:p>
      </dgm:t>
    </dgm:pt>
    <dgm:pt modelId="{E160B518-A849-2A45-860C-1719F4EE5CD5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Prophylaxis</a:t>
          </a:r>
        </a:p>
      </dgm:t>
    </dgm:pt>
    <dgm:pt modelId="{ED4EF34A-3B1A-EC4A-9DCC-1EB19CCC65D6}" type="parTrans" cxnId="{0B3D17F3-14D2-704F-86F4-4514CF264370}">
      <dgm:prSet/>
      <dgm:spPr/>
      <dgm:t>
        <a:bodyPr/>
        <a:lstStyle/>
        <a:p>
          <a:endParaRPr lang="en-US"/>
        </a:p>
      </dgm:t>
    </dgm:pt>
    <dgm:pt modelId="{E0F6F1B0-0D82-244F-B14C-891628753003}" type="sibTrans" cxnId="{0B3D17F3-14D2-704F-86F4-4514CF264370}">
      <dgm:prSet/>
      <dgm:spPr/>
      <dgm:t>
        <a:bodyPr/>
        <a:lstStyle/>
        <a:p>
          <a:endParaRPr lang="en-US"/>
        </a:p>
      </dgm:t>
    </dgm:pt>
    <dgm:pt modelId="{E7243A6A-23D0-6345-99D6-69814A17D4D0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Prevention</a:t>
          </a:r>
        </a:p>
      </dgm:t>
    </dgm:pt>
    <dgm:pt modelId="{0E61D44F-2D50-604F-AF02-ECB82B445992}" type="parTrans" cxnId="{99759432-D9C2-DA47-9E55-4A0DC16F815C}">
      <dgm:prSet/>
      <dgm:spPr/>
      <dgm:t>
        <a:bodyPr/>
        <a:lstStyle/>
        <a:p>
          <a:endParaRPr lang="en-US"/>
        </a:p>
      </dgm:t>
    </dgm:pt>
    <dgm:pt modelId="{C3008774-CCF2-FE47-B650-DA4004108187}" type="sibTrans" cxnId="{99759432-D9C2-DA47-9E55-4A0DC16F815C}">
      <dgm:prSet/>
      <dgm:spPr/>
      <dgm:t>
        <a:bodyPr/>
        <a:lstStyle/>
        <a:p>
          <a:endParaRPr lang="en-US"/>
        </a:p>
      </dgm:t>
    </dgm:pt>
    <dgm:pt modelId="{CDFE37BD-886B-2C49-938A-D06BD580A071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Before</a:t>
          </a:r>
        </a:p>
      </dgm:t>
    </dgm:pt>
    <dgm:pt modelId="{A6DD2702-2A72-204F-9B0B-EA9479DFF257}" type="sibTrans" cxnId="{A7BFD193-DFB6-C643-931E-8DDEC7A56260}">
      <dgm:prSet/>
      <dgm:spPr/>
      <dgm:t>
        <a:bodyPr/>
        <a:lstStyle/>
        <a:p>
          <a:endParaRPr lang="en-US"/>
        </a:p>
      </dgm:t>
    </dgm:pt>
    <dgm:pt modelId="{C9F16C7C-226C-BA4F-83AB-EB9CAD4603DB}" type="parTrans" cxnId="{A7BFD193-DFB6-C643-931E-8DDEC7A56260}">
      <dgm:prSet/>
      <dgm:spPr/>
      <dgm:t>
        <a:bodyPr/>
        <a:lstStyle/>
        <a:p>
          <a:endParaRPr lang="en-US"/>
        </a:p>
      </dgm:t>
    </dgm:pt>
    <dgm:pt modelId="{CE0B44DC-FB00-7947-B7DB-57B1E85768F0}" type="pres">
      <dgm:prSet presAssocID="{1C461185-2906-8C4B-A172-8FCF0093F1D7}" presName="Name0" presStyleCnt="0">
        <dgm:presLayoutVars>
          <dgm:dir/>
          <dgm:animLvl val="lvl"/>
          <dgm:resizeHandles val="exact"/>
        </dgm:presLayoutVars>
      </dgm:prSet>
      <dgm:spPr/>
    </dgm:pt>
    <dgm:pt modelId="{FF99E9D4-B6F5-D046-87E7-CD45584ECC31}" type="pres">
      <dgm:prSet presAssocID="{D752A883-2322-1845-8016-B5C2EC3E6386}" presName="linNode" presStyleCnt="0"/>
      <dgm:spPr/>
    </dgm:pt>
    <dgm:pt modelId="{8F375765-1DCA-4544-9C29-60EB052754A0}" type="pres">
      <dgm:prSet presAssocID="{D752A883-2322-1845-8016-B5C2EC3E6386}" presName="parentText" presStyleLbl="node1" presStyleIdx="0" presStyleCnt="3" custLinFactNeighborY="-1721">
        <dgm:presLayoutVars>
          <dgm:chMax val="1"/>
          <dgm:bulletEnabled val="1"/>
        </dgm:presLayoutVars>
      </dgm:prSet>
      <dgm:spPr/>
    </dgm:pt>
    <dgm:pt modelId="{01916A8E-4680-9E4E-A7D5-E5FB4975EA86}" type="pres">
      <dgm:prSet presAssocID="{D752A883-2322-1845-8016-B5C2EC3E6386}" presName="descendantText" presStyleLbl="alignAccFollowNode1" presStyleIdx="0" presStyleCnt="3">
        <dgm:presLayoutVars>
          <dgm:bulletEnabled val="1"/>
        </dgm:presLayoutVars>
      </dgm:prSet>
      <dgm:spPr/>
    </dgm:pt>
    <dgm:pt modelId="{AAA843C3-073A-E14B-9DAA-1158AC8BF0A3}" type="pres">
      <dgm:prSet presAssocID="{0CB068B8-D5C7-A44B-BBEC-4045C6F1B57B}" presName="sp" presStyleCnt="0"/>
      <dgm:spPr/>
    </dgm:pt>
    <dgm:pt modelId="{A70D77DD-49EA-DE46-8064-F3AD194B03CC}" type="pres">
      <dgm:prSet presAssocID="{AF022E00-8A23-324D-9085-E2D3E72DC69E}" presName="linNode" presStyleCnt="0"/>
      <dgm:spPr/>
    </dgm:pt>
    <dgm:pt modelId="{48766219-26BF-2242-8D14-68865AB17075}" type="pres">
      <dgm:prSet presAssocID="{AF022E00-8A23-324D-9085-E2D3E72DC69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67C671A-53FA-524A-AEF3-62E967A94B7B}" type="pres">
      <dgm:prSet presAssocID="{AF022E00-8A23-324D-9085-E2D3E72DC69E}" presName="descendantText" presStyleLbl="alignAccFollowNode1" presStyleIdx="1" presStyleCnt="3">
        <dgm:presLayoutVars>
          <dgm:bulletEnabled val="1"/>
        </dgm:presLayoutVars>
      </dgm:prSet>
      <dgm:spPr/>
    </dgm:pt>
    <dgm:pt modelId="{1BE6EA46-F38F-EA48-B756-F0CB02446CCD}" type="pres">
      <dgm:prSet presAssocID="{2A50A0F2-7C01-994C-BE0A-FB73C19280C0}" presName="sp" presStyleCnt="0"/>
      <dgm:spPr/>
    </dgm:pt>
    <dgm:pt modelId="{D49D6F0D-CD75-424E-92B0-819C4BC47E9B}" type="pres">
      <dgm:prSet presAssocID="{E160B518-A849-2A45-860C-1719F4EE5CD5}" presName="linNode" presStyleCnt="0"/>
      <dgm:spPr/>
    </dgm:pt>
    <dgm:pt modelId="{EF000759-0CFF-584C-87E7-B053AFD27EC3}" type="pres">
      <dgm:prSet presAssocID="{E160B518-A849-2A45-860C-1719F4EE5CD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C959FAA-B63F-C948-B646-75E4FDB259D3}" type="pres">
      <dgm:prSet presAssocID="{E160B518-A849-2A45-860C-1719F4EE5CD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9759432-D9C2-DA47-9E55-4A0DC16F815C}" srcId="{E160B518-A849-2A45-860C-1719F4EE5CD5}" destId="{E7243A6A-23D0-6345-99D6-69814A17D4D0}" srcOrd="0" destOrd="0" parTransId="{0E61D44F-2D50-604F-AF02-ECB82B445992}" sibTransId="{C3008774-CCF2-FE47-B650-DA4004108187}"/>
    <dgm:cxn modelId="{C988143B-FABD-1344-A214-25097E3F985F}" srcId="{1C461185-2906-8C4B-A172-8FCF0093F1D7}" destId="{AF022E00-8A23-324D-9085-E2D3E72DC69E}" srcOrd="1" destOrd="0" parTransId="{7FEB66FA-0CD9-CF41-A284-C4963EBB7B92}" sibTransId="{2A50A0F2-7C01-994C-BE0A-FB73C19280C0}"/>
    <dgm:cxn modelId="{EF07D976-2A9D-432F-98DB-F933F803FAD8}" type="presOf" srcId="{CDFE37BD-886B-2C49-938A-D06BD580A071}" destId="{01916A8E-4680-9E4E-A7D5-E5FB4975EA86}" srcOrd="0" destOrd="0" presId="urn:microsoft.com/office/officeart/2005/8/layout/vList5"/>
    <dgm:cxn modelId="{0A0BA47F-5533-44A8-97AA-21F3D3D29BF8}" type="presOf" srcId="{D752A883-2322-1845-8016-B5C2EC3E6386}" destId="{8F375765-1DCA-4544-9C29-60EB052754A0}" srcOrd="0" destOrd="0" presId="urn:microsoft.com/office/officeart/2005/8/layout/vList5"/>
    <dgm:cxn modelId="{14DD9E8A-25D6-4A98-9577-F2F36A581EF5}" type="presOf" srcId="{AF022E00-8A23-324D-9085-E2D3E72DC69E}" destId="{48766219-26BF-2242-8D14-68865AB17075}" srcOrd="0" destOrd="0" presId="urn:microsoft.com/office/officeart/2005/8/layout/vList5"/>
    <dgm:cxn modelId="{A7BFD193-DFB6-C643-931E-8DDEC7A56260}" srcId="{D752A883-2322-1845-8016-B5C2EC3E6386}" destId="{CDFE37BD-886B-2C49-938A-D06BD580A071}" srcOrd="0" destOrd="0" parTransId="{C9F16C7C-226C-BA4F-83AB-EB9CAD4603DB}" sibTransId="{A6DD2702-2A72-204F-9B0B-EA9479DFF257}"/>
    <dgm:cxn modelId="{2FE3D293-4B4C-4C59-BA33-90FC16B09792}" type="presOf" srcId="{1C461185-2906-8C4B-A172-8FCF0093F1D7}" destId="{CE0B44DC-FB00-7947-B7DB-57B1E85768F0}" srcOrd="0" destOrd="0" presId="urn:microsoft.com/office/officeart/2005/8/layout/vList5"/>
    <dgm:cxn modelId="{AC874AC4-26A1-4D25-8C58-54EE588735B9}" type="presOf" srcId="{E7243A6A-23D0-6345-99D6-69814A17D4D0}" destId="{6C959FAA-B63F-C948-B646-75E4FDB259D3}" srcOrd="0" destOrd="0" presId="urn:microsoft.com/office/officeart/2005/8/layout/vList5"/>
    <dgm:cxn modelId="{ABD8C7C4-A3C4-4DDA-A951-496CFC5F926D}" type="presOf" srcId="{513B577F-2DA0-8042-BE7E-60DD71D0DAE3}" destId="{467C671A-53FA-524A-AEF3-62E967A94B7B}" srcOrd="0" destOrd="0" presId="urn:microsoft.com/office/officeart/2005/8/layout/vList5"/>
    <dgm:cxn modelId="{36792ECB-66FD-D649-B5C4-882799D369DB}" srcId="{1C461185-2906-8C4B-A172-8FCF0093F1D7}" destId="{D752A883-2322-1845-8016-B5C2EC3E6386}" srcOrd="0" destOrd="0" parTransId="{157EAF03-6311-B34B-8E02-A0C09532336C}" sibTransId="{0CB068B8-D5C7-A44B-BBEC-4045C6F1B57B}"/>
    <dgm:cxn modelId="{A78E7AED-895F-4819-8CF1-5D52977E7832}" type="presOf" srcId="{E160B518-A849-2A45-860C-1719F4EE5CD5}" destId="{EF000759-0CFF-584C-87E7-B053AFD27EC3}" srcOrd="0" destOrd="0" presId="urn:microsoft.com/office/officeart/2005/8/layout/vList5"/>
    <dgm:cxn modelId="{F0BF9AEE-8655-8347-8082-D008393BD0BA}" srcId="{AF022E00-8A23-324D-9085-E2D3E72DC69E}" destId="{513B577F-2DA0-8042-BE7E-60DD71D0DAE3}" srcOrd="0" destOrd="0" parTransId="{5D83FD1D-F7EE-944F-9E5D-D71F839AF954}" sibTransId="{D3A1F9C6-E735-3A41-86EA-B785BF496FA5}"/>
    <dgm:cxn modelId="{0B3D17F3-14D2-704F-86F4-4514CF264370}" srcId="{1C461185-2906-8C4B-A172-8FCF0093F1D7}" destId="{E160B518-A849-2A45-860C-1719F4EE5CD5}" srcOrd="2" destOrd="0" parTransId="{ED4EF34A-3B1A-EC4A-9DCC-1EB19CCC65D6}" sibTransId="{E0F6F1B0-0D82-244F-B14C-891628753003}"/>
    <dgm:cxn modelId="{1995CFF5-2077-4821-9729-7A0082015D71}" type="presParOf" srcId="{CE0B44DC-FB00-7947-B7DB-57B1E85768F0}" destId="{FF99E9D4-B6F5-D046-87E7-CD45584ECC31}" srcOrd="0" destOrd="0" presId="urn:microsoft.com/office/officeart/2005/8/layout/vList5"/>
    <dgm:cxn modelId="{1CEFB44B-2069-4D5D-8ED4-9A04F777EF36}" type="presParOf" srcId="{FF99E9D4-B6F5-D046-87E7-CD45584ECC31}" destId="{8F375765-1DCA-4544-9C29-60EB052754A0}" srcOrd="0" destOrd="0" presId="urn:microsoft.com/office/officeart/2005/8/layout/vList5"/>
    <dgm:cxn modelId="{7B759873-7ED6-474B-AFE7-920614462161}" type="presParOf" srcId="{FF99E9D4-B6F5-D046-87E7-CD45584ECC31}" destId="{01916A8E-4680-9E4E-A7D5-E5FB4975EA86}" srcOrd="1" destOrd="0" presId="urn:microsoft.com/office/officeart/2005/8/layout/vList5"/>
    <dgm:cxn modelId="{7B04885C-520F-4DA4-A1CD-BDF530D3D3BB}" type="presParOf" srcId="{CE0B44DC-FB00-7947-B7DB-57B1E85768F0}" destId="{AAA843C3-073A-E14B-9DAA-1158AC8BF0A3}" srcOrd="1" destOrd="0" presId="urn:microsoft.com/office/officeart/2005/8/layout/vList5"/>
    <dgm:cxn modelId="{C440A0AB-DAB7-4523-A9CA-9A382D0DCD5D}" type="presParOf" srcId="{CE0B44DC-FB00-7947-B7DB-57B1E85768F0}" destId="{A70D77DD-49EA-DE46-8064-F3AD194B03CC}" srcOrd="2" destOrd="0" presId="urn:microsoft.com/office/officeart/2005/8/layout/vList5"/>
    <dgm:cxn modelId="{4C22695A-6B33-407B-99A7-7159489C462A}" type="presParOf" srcId="{A70D77DD-49EA-DE46-8064-F3AD194B03CC}" destId="{48766219-26BF-2242-8D14-68865AB17075}" srcOrd="0" destOrd="0" presId="urn:microsoft.com/office/officeart/2005/8/layout/vList5"/>
    <dgm:cxn modelId="{A2BCBAEA-BD46-4478-93B3-2666FFADBECE}" type="presParOf" srcId="{A70D77DD-49EA-DE46-8064-F3AD194B03CC}" destId="{467C671A-53FA-524A-AEF3-62E967A94B7B}" srcOrd="1" destOrd="0" presId="urn:microsoft.com/office/officeart/2005/8/layout/vList5"/>
    <dgm:cxn modelId="{2BC24BD8-C1F3-4A02-907C-D6915F898B04}" type="presParOf" srcId="{CE0B44DC-FB00-7947-B7DB-57B1E85768F0}" destId="{1BE6EA46-F38F-EA48-B756-F0CB02446CCD}" srcOrd="3" destOrd="0" presId="urn:microsoft.com/office/officeart/2005/8/layout/vList5"/>
    <dgm:cxn modelId="{24897964-2923-4876-8861-C1922ACF064D}" type="presParOf" srcId="{CE0B44DC-FB00-7947-B7DB-57B1E85768F0}" destId="{D49D6F0D-CD75-424E-92B0-819C4BC47E9B}" srcOrd="4" destOrd="0" presId="urn:microsoft.com/office/officeart/2005/8/layout/vList5"/>
    <dgm:cxn modelId="{B8C05E76-3268-48F6-A1B9-75119F1A81AA}" type="presParOf" srcId="{D49D6F0D-CD75-424E-92B0-819C4BC47E9B}" destId="{EF000759-0CFF-584C-87E7-B053AFD27EC3}" srcOrd="0" destOrd="0" presId="urn:microsoft.com/office/officeart/2005/8/layout/vList5"/>
    <dgm:cxn modelId="{777CECF4-58A8-41E0-92AF-3BF6E48478AA}" type="presParOf" srcId="{D49D6F0D-CD75-424E-92B0-819C4BC47E9B}" destId="{6C959FAA-B63F-C948-B646-75E4FDB259D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461185-2906-8C4B-A172-8FCF0093F1D7}" type="doc">
      <dgm:prSet loTypeId="urn:microsoft.com/office/officeart/2005/8/layout/vList5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752A883-2322-1845-8016-B5C2EC3E6386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Post</a:t>
          </a:r>
        </a:p>
      </dgm:t>
    </dgm:pt>
    <dgm:pt modelId="{157EAF03-6311-B34B-8E02-A0C09532336C}" type="parTrans" cxnId="{36792ECB-66FD-D649-B5C4-882799D369DB}">
      <dgm:prSet/>
      <dgm:spPr/>
      <dgm:t>
        <a:bodyPr/>
        <a:lstStyle/>
        <a:p>
          <a:endParaRPr lang="en-US"/>
        </a:p>
      </dgm:t>
    </dgm:pt>
    <dgm:pt modelId="{0CB068B8-D5C7-A44B-BBEC-4045C6F1B57B}" type="sibTrans" cxnId="{36792ECB-66FD-D649-B5C4-882799D369DB}">
      <dgm:prSet/>
      <dgm:spPr/>
      <dgm:t>
        <a:bodyPr/>
        <a:lstStyle/>
        <a:p>
          <a:endParaRPr lang="en-US"/>
        </a:p>
      </dgm:t>
    </dgm:pt>
    <dgm:pt modelId="{AF022E00-8A23-324D-9085-E2D3E72DC69E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Exposure</a:t>
          </a:r>
        </a:p>
      </dgm:t>
    </dgm:pt>
    <dgm:pt modelId="{7FEB66FA-0CD9-CF41-A284-C4963EBB7B92}" type="parTrans" cxnId="{C988143B-FABD-1344-A214-25097E3F985F}">
      <dgm:prSet/>
      <dgm:spPr/>
      <dgm:t>
        <a:bodyPr/>
        <a:lstStyle/>
        <a:p>
          <a:endParaRPr lang="en-US"/>
        </a:p>
      </dgm:t>
    </dgm:pt>
    <dgm:pt modelId="{2A50A0F2-7C01-994C-BE0A-FB73C19280C0}" type="sibTrans" cxnId="{C988143B-FABD-1344-A214-25097E3F985F}">
      <dgm:prSet/>
      <dgm:spPr/>
      <dgm:t>
        <a:bodyPr/>
        <a:lstStyle/>
        <a:p>
          <a:endParaRPr lang="en-US"/>
        </a:p>
      </dgm:t>
    </dgm:pt>
    <dgm:pt modelId="{513B577F-2DA0-8042-BE7E-60DD71D0DAE3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Exposure that can lead to HIV infection</a:t>
          </a:r>
        </a:p>
      </dgm:t>
    </dgm:pt>
    <dgm:pt modelId="{5D83FD1D-F7EE-944F-9E5D-D71F839AF954}" type="parTrans" cxnId="{F0BF9AEE-8655-8347-8082-D008393BD0BA}">
      <dgm:prSet/>
      <dgm:spPr/>
      <dgm:t>
        <a:bodyPr/>
        <a:lstStyle/>
        <a:p>
          <a:endParaRPr lang="en-US"/>
        </a:p>
      </dgm:t>
    </dgm:pt>
    <dgm:pt modelId="{D3A1F9C6-E735-3A41-86EA-B785BF496FA5}" type="sibTrans" cxnId="{F0BF9AEE-8655-8347-8082-D008393BD0BA}">
      <dgm:prSet/>
      <dgm:spPr/>
      <dgm:t>
        <a:bodyPr/>
        <a:lstStyle/>
        <a:p>
          <a:endParaRPr lang="en-US"/>
        </a:p>
      </dgm:t>
    </dgm:pt>
    <dgm:pt modelId="{E160B518-A849-2A45-860C-1719F4EE5CD5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Prophylaxis</a:t>
          </a:r>
        </a:p>
      </dgm:t>
    </dgm:pt>
    <dgm:pt modelId="{ED4EF34A-3B1A-EC4A-9DCC-1EB19CCC65D6}" type="parTrans" cxnId="{0B3D17F3-14D2-704F-86F4-4514CF264370}">
      <dgm:prSet/>
      <dgm:spPr/>
      <dgm:t>
        <a:bodyPr/>
        <a:lstStyle/>
        <a:p>
          <a:endParaRPr lang="en-US"/>
        </a:p>
      </dgm:t>
    </dgm:pt>
    <dgm:pt modelId="{E0F6F1B0-0D82-244F-B14C-891628753003}" type="sibTrans" cxnId="{0B3D17F3-14D2-704F-86F4-4514CF264370}">
      <dgm:prSet/>
      <dgm:spPr/>
      <dgm:t>
        <a:bodyPr/>
        <a:lstStyle/>
        <a:p>
          <a:endParaRPr lang="en-US"/>
        </a:p>
      </dgm:t>
    </dgm:pt>
    <dgm:pt modelId="{E7243A6A-23D0-6345-99D6-69814A17D4D0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Prevention</a:t>
          </a:r>
        </a:p>
      </dgm:t>
    </dgm:pt>
    <dgm:pt modelId="{0E61D44F-2D50-604F-AF02-ECB82B445992}" type="parTrans" cxnId="{99759432-D9C2-DA47-9E55-4A0DC16F815C}">
      <dgm:prSet/>
      <dgm:spPr/>
      <dgm:t>
        <a:bodyPr/>
        <a:lstStyle/>
        <a:p>
          <a:endParaRPr lang="en-US"/>
        </a:p>
      </dgm:t>
    </dgm:pt>
    <dgm:pt modelId="{C3008774-CCF2-FE47-B650-DA4004108187}" type="sibTrans" cxnId="{99759432-D9C2-DA47-9E55-4A0DC16F815C}">
      <dgm:prSet/>
      <dgm:spPr/>
      <dgm:t>
        <a:bodyPr/>
        <a:lstStyle/>
        <a:p>
          <a:endParaRPr lang="en-US"/>
        </a:p>
      </dgm:t>
    </dgm:pt>
    <dgm:pt modelId="{CDFE37BD-886B-2C49-938A-D06BD580A071}">
      <dgm:prSet phldrT="[Text]"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After</a:t>
          </a:r>
        </a:p>
      </dgm:t>
    </dgm:pt>
    <dgm:pt modelId="{A6DD2702-2A72-204F-9B0B-EA9479DFF257}" type="sibTrans" cxnId="{A7BFD193-DFB6-C643-931E-8DDEC7A56260}">
      <dgm:prSet/>
      <dgm:spPr/>
      <dgm:t>
        <a:bodyPr/>
        <a:lstStyle/>
        <a:p>
          <a:endParaRPr lang="en-US"/>
        </a:p>
      </dgm:t>
    </dgm:pt>
    <dgm:pt modelId="{C9F16C7C-226C-BA4F-83AB-EB9CAD4603DB}" type="parTrans" cxnId="{A7BFD193-DFB6-C643-931E-8DDEC7A56260}">
      <dgm:prSet/>
      <dgm:spPr/>
      <dgm:t>
        <a:bodyPr/>
        <a:lstStyle/>
        <a:p>
          <a:endParaRPr lang="en-US"/>
        </a:p>
      </dgm:t>
    </dgm:pt>
    <dgm:pt modelId="{CE0B44DC-FB00-7947-B7DB-57B1E85768F0}" type="pres">
      <dgm:prSet presAssocID="{1C461185-2906-8C4B-A172-8FCF0093F1D7}" presName="Name0" presStyleCnt="0">
        <dgm:presLayoutVars>
          <dgm:dir/>
          <dgm:animLvl val="lvl"/>
          <dgm:resizeHandles val="exact"/>
        </dgm:presLayoutVars>
      </dgm:prSet>
      <dgm:spPr/>
    </dgm:pt>
    <dgm:pt modelId="{FF99E9D4-B6F5-D046-87E7-CD45584ECC31}" type="pres">
      <dgm:prSet presAssocID="{D752A883-2322-1845-8016-B5C2EC3E6386}" presName="linNode" presStyleCnt="0"/>
      <dgm:spPr/>
    </dgm:pt>
    <dgm:pt modelId="{8F375765-1DCA-4544-9C29-60EB052754A0}" type="pres">
      <dgm:prSet presAssocID="{D752A883-2322-1845-8016-B5C2EC3E6386}" presName="parentText" presStyleLbl="node1" presStyleIdx="0" presStyleCnt="3" custLinFactNeighborY="-1721">
        <dgm:presLayoutVars>
          <dgm:chMax val="1"/>
          <dgm:bulletEnabled val="1"/>
        </dgm:presLayoutVars>
      </dgm:prSet>
      <dgm:spPr/>
    </dgm:pt>
    <dgm:pt modelId="{01916A8E-4680-9E4E-A7D5-E5FB4975EA86}" type="pres">
      <dgm:prSet presAssocID="{D752A883-2322-1845-8016-B5C2EC3E6386}" presName="descendantText" presStyleLbl="alignAccFollowNode1" presStyleIdx="0" presStyleCnt="3">
        <dgm:presLayoutVars>
          <dgm:bulletEnabled val="1"/>
        </dgm:presLayoutVars>
      </dgm:prSet>
      <dgm:spPr/>
    </dgm:pt>
    <dgm:pt modelId="{AAA843C3-073A-E14B-9DAA-1158AC8BF0A3}" type="pres">
      <dgm:prSet presAssocID="{0CB068B8-D5C7-A44B-BBEC-4045C6F1B57B}" presName="sp" presStyleCnt="0"/>
      <dgm:spPr/>
    </dgm:pt>
    <dgm:pt modelId="{A70D77DD-49EA-DE46-8064-F3AD194B03CC}" type="pres">
      <dgm:prSet presAssocID="{AF022E00-8A23-324D-9085-E2D3E72DC69E}" presName="linNode" presStyleCnt="0"/>
      <dgm:spPr/>
    </dgm:pt>
    <dgm:pt modelId="{48766219-26BF-2242-8D14-68865AB17075}" type="pres">
      <dgm:prSet presAssocID="{AF022E00-8A23-324D-9085-E2D3E72DC69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67C671A-53FA-524A-AEF3-62E967A94B7B}" type="pres">
      <dgm:prSet presAssocID="{AF022E00-8A23-324D-9085-E2D3E72DC69E}" presName="descendantText" presStyleLbl="alignAccFollowNode1" presStyleIdx="1" presStyleCnt="3">
        <dgm:presLayoutVars>
          <dgm:bulletEnabled val="1"/>
        </dgm:presLayoutVars>
      </dgm:prSet>
      <dgm:spPr/>
    </dgm:pt>
    <dgm:pt modelId="{1BE6EA46-F38F-EA48-B756-F0CB02446CCD}" type="pres">
      <dgm:prSet presAssocID="{2A50A0F2-7C01-994C-BE0A-FB73C19280C0}" presName="sp" presStyleCnt="0"/>
      <dgm:spPr/>
    </dgm:pt>
    <dgm:pt modelId="{D49D6F0D-CD75-424E-92B0-819C4BC47E9B}" type="pres">
      <dgm:prSet presAssocID="{E160B518-A849-2A45-860C-1719F4EE5CD5}" presName="linNode" presStyleCnt="0"/>
      <dgm:spPr/>
    </dgm:pt>
    <dgm:pt modelId="{EF000759-0CFF-584C-87E7-B053AFD27EC3}" type="pres">
      <dgm:prSet presAssocID="{E160B518-A849-2A45-860C-1719F4EE5CD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C959FAA-B63F-C948-B646-75E4FDB259D3}" type="pres">
      <dgm:prSet presAssocID="{E160B518-A849-2A45-860C-1719F4EE5CD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9759432-D9C2-DA47-9E55-4A0DC16F815C}" srcId="{E160B518-A849-2A45-860C-1719F4EE5CD5}" destId="{E7243A6A-23D0-6345-99D6-69814A17D4D0}" srcOrd="0" destOrd="0" parTransId="{0E61D44F-2D50-604F-AF02-ECB82B445992}" sibTransId="{C3008774-CCF2-FE47-B650-DA4004108187}"/>
    <dgm:cxn modelId="{C988143B-FABD-1344-A214-25097E3F985F}" srcId="{1C461185-2906-8C4B-A172-8FCF0093F1D7}" destId="{AF022E00-8A23-324D-9085-E2D3E72DC69E}" srcOrd="1" destOrd="0" parTransId="{7FEB66FA-0CD9-CF41-A284-C4963EBB7B92}" sibTransId="{2A50A0F2-7C01-994C-BE0A-FB73C19280C0}"/>
    <dgm:cxn modelId="{EF07D976-2A9D-432F-98DB-F933F803FAD8}" type="presOf" srcId="{CDFE37BD-886B-2C49-938A-D06BD580A071}" destId="{01916A8E-4680-9E4E-A7D5-E5FB4975EA86}" srcOrd="0" destOrd="0" presId="urn:microsoft.com/office/officeart/2005/8/layout/vList5"/>
    <dgm:cxn modelId="{0A0BA47F-5533-44A8-97AA-21F3D3D29BF8}" type="presOf" srcId="{D752A883-2322-1845-8016-B5C2EC3E6386}" destId="{8F375765-1DCA-4544-9C29-60EB052754A0}" srcOrd="0" destOrd="0" presId="urn:microsoft.com/office/officeart/2005/8/layout/vList5"/>
    <dgm:cxn modelId="{14DD9E8A-25D6-4A98-9577-F2F36A581EF5}" type="presOf" srcId="{AF022E00-8A23-324D-9085-E2D3E72DC69E}" destId="{48766219-26BF-2242-8D14-68865AB17075}" srcOrd="0" destOrd="0" presId="urn:microsoft.com/office/officeart/2005/8/layout/vList5"/>
    <dgm:cxn modelId="{A7BFD193-DFB6-C643-931E-8DDEC7A56260}" srcId="{D752A883-2322-1845-8016-B5C2EC3E6386}" destId="{CDFE37BD-886B-2C49-938A-D06BD580A071}" srcOrd="0" destOrd="0" parTransId="{C9F16C7C-226C-BA4F-83AB-EB9CAD4603DB}" sibTransId="{A6DD2702-2A72-204F-9B0B-EA9479DFF257}"/>
    <dgm:cxn modelId="{2FE3D293-4B4C-4C59-BA33-90FC16B09792}" type="presOf" srcId="{1C461185-2906-8C4B-A172-8FCF0093F1D7}" destId="{CE0B44DC-FB00-7947-B7DB-57B1E85768F0}" srcOrd="0" destOrd="0" presId="urn:microsoft.com/office/officeart/2005/8/layout/vList5"/>
    <dgm:cxn modelId="{AC874AC4-26A1-4D25-8C58-54EE588735B9}" type="presOf" srcId="{E7243A6A-23D0-6345-99D6-69814A17D4D0}" destId="{6C959FAA-B63F-C948-B646-75E4FDB259D3}" srcOrd="0" destOrd="0" presId="urn:microsoft.com/office/officeart/2005/8/layout/vList5"/>
    <dgm:cxn modelId="{ABD8C7C4-A3C4-4DDA-A951-496CFC5F926D}" type="presOf" srcId="{513B577F-2DA0-8042-BE7E-60DD71D0DAE3}" destId="{467C671A-53FA-524A-AEF3-62E967A94B7B}" srcOrd="0" destOrd="0" presId="urn:microsoft.com/office/officeart/2005/8/layout/vList5"/>
    <dgm:cxn modelId="{36792ECB-66FD-D649-B5C4-882799D369DB}" srcId="{1C461185-2906-8C4B-A172-8FCF0093F1D7}" destId="{D752A883-2322-1845-8016-B5C2EC3E6386}" srcOrd="0" destOrd="0" parTransId="{157EAF03-6311-B34B-8E02-A0C09532336C}" sibTransId="{0CB068B8-D5C7-A44B-BBEC-4045C6F1B57B}"/>
    <dgm:cxn modelId="{A78E7AED-895F-4819-8CF1-5D52977E7832}" type="presOf" srcId="{E160B518-A849-2A45-860C-1719F4EE5CD5}" destId="{EF000759-0CFF-584C-87E7-B053AFD27EC3}" srcOrd="0" destOrd="0" presId="urn:microsoft.com/office/officeart/2005/8/layout/vList5"/>
    <dgm:cxn modelId="{F0BF9AEE-8655-8347-8082-D008393BD0BA}" srcId="{AF022E00-8A23-324D-9085-E2D3E72DC69E}" destId="{513B577F-2DA0-8042-BE7E-60DD71D0DAE3}" srcOrd="0" destOrd="0" parTransId="{5D83FD1D-F7EE-944F-9E5D-D71F839AF954}" sibTransId="{D3A1F9C6-E735-3A41-86EA-B785BF496FA5}"/>
    <dgm:cxn modelId="{0B3D17F3-14D2-704F-86F4-4514CF264370}" srcId="{1C461185-2906-8C4B-A172-8FCF0093F1D7}" destId="{E160B518-A849-2A45-860C-1719F4EE5CD5}" srcOrd="2" destOrd="0" parTransId="{ED4EF34A-3B1A-EC4A-9DCC-1EB19CCC65D6}" sibTransId="{E0F6F1B0-0D82-244F-B14C-891628753003}"/>
    <dgm:cxn modelId="{1995CFF5-2077-4821-9729-7A0082015D71}" type="presParOf" srcId="{CE0B44DC-FB00-7947-B7DB-57B1E85768F0}" destId="{FF99E9D4-B6F5-D046-87E7-CD45584ECC31}" srcOrd="0" destOrd="0" presId="urn:microsoft.com/office/officeart/2005/8/layout/vList5"/>
    <dgm:cxn modelId="{1CEFB44B-2069-4D5D-8ED4-9A04F777EF36}" type="presParOf" srcId="{FF99E9D4-B6F5-D046-87E7-CD45584ECC31}" destId="{8F375765-1DCA-4544-9C29-60EB052754A0}" srcOrd="0" destOrd="0" presId="urn:microsoft.com/office/officeart/2005/8/layout/vList5"/>
    <dgm:cxn modelId="{7B759873-7ED6-474B-AFE7-920614462161}" type="presParOf" srcId="{FF99E9D4-B6F5-D046-87E7-CD45584ECC31}" destId="{01916A8E-4680-9E4E-A7D5-E5FB4975EA86}" srcOrd="1" destOrd="0" presId="urn:microsoft.com/office/officeart/2005/8/layout/vList5"/>
    <dgm:cxn modelId="{7B04885C-520F-4DA4-A1CD-BDF530D3D3BB}" type="presParOf" srcId="{CE0B44DC-FB00-7947-B7DB-57B1E85768F0}" destId="{AAA843C3-073A-E14B-9DAA-1158AC8BF0A3}" srcOrd="1" destOrd="0" presId="urn:microsoft.com/office/officeart/2005/8/layout/vList5"/>
    <dgm:cxn modelId="{C440A0AB-DAB7-4523-A9CA-9A382D0DCD5D}" type="presParOf" srcId="{CE0B44DC-FB00-7947-B7DB-57B1E85768F0}" destId="{A70D77DD-49EA-DE46-8064-F3AD194B03CC}" srcOrd="2" destOrd="0" presId="urn:microsoft.com/office/officeart/2005/8/layout/vList5"/>
    <dgm:cxn modelId="{4C22695A-6B33-407B-99A7-7159489C462A}" type="presParOf" srcId="{A70D77DD-49EA-DE46-8064-F3AD194B03CC}" destId="{48766219-26BF-2242-8D14-68865AB17075}" srcOrd="0" destOrd="0" presId="urn:microsoft.com/office/officeart/2005/8/layout/vList5"/>
    <dgm:cxn modelId="{A2BCBAEA-BD46-4478-93B3-2666FFADBECE}" type="presParOf" srcId="{A70D77DD-49EA-DE46-8064-F3AD194B03CC}" destId="{467C671A-53FA-524A-AEF3-62E967A94B7B}" srcOrd="1" destOrd="0" presId="urn:microsoft.com/office/officeart/2005/8/layout/vList5"/>
    <dgm:cxn modelId="{2BC24BD8-C1F3-4A02-907C-D6915F898B04}" type="presParOf" srcId="{CE0B44DC-FB00-7947-B7DB-57B1E85768F0}" destId="{1BE6EA46-F38F-EA48-B756-F0CB02446CCD}" srcOrd="3" destOrd="0" presId="urn:microsoft.com/office/officeart/2005/8/layout/vList5"/>
    <dgm:cxn modelId="{24897964-2923-4876-8861-C1922ACF064D}" type="presParOf" srcId="{CE0B44DC-FB00-7947-B7DB-57B1E85768F0}" destId="{D49D6F0D-CD75-424E-92B0-819C4BC47E9B}" srcOrd="4" destOrd="0" presId="urn:microsoft.com/office/officeart/2005/8/layout/vList5"/>
    <dgm:cxn modelId="{B8C05E76-3268-48F6-A1B9-75119F1A81AA}" type="presParOf" srcId="{D49D6F0D-CD75-424E-92B0-819C4BC47E9B}" destId="{EF000759-0CFF-584C-87E7-B053AFD27EC3}" srcOrd="0" destOrd="0" presId="urn:microsoft.com/office/officeart/2005/8/layout/vList5"/>
    <dgm:cxn modelId="{777CECF4-58A8-41E0-92AF-3BF6E48478AA}" type="presParOf" srcId="{D49D6F0D-CD75-424E-92B0-819C4BC47E9B}" destId="{6C959FAA-B63F-C948-B646-75E4FDB259D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16A8E-4680-9E4E-A7D5-E5FB4975EA86}">
      <dsp:nvSpPr>
        <dsp:cNvPr id="0" name=""/>
        <dsp:cNvSpPr/>
      </dsp:nvSpPr>
      <dsp:spPr>
        <a:xfrm rot="5400000">
          <a:off x="5264547" y="-2158397"/>
          <a:ext cx="814700" cy="533825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Garamond" panose="02020404030301010803" pitchFamily="18" charset="0"/>
            </a:rPr>
            <a:t>Before</a:t>
          </a:r>
        </a:p>
      </dsp:txBody>
      <dsp:txXfrm rot="-5400000">
        <a:off x="3002769" y="143151"/>
        <a:ext cx="5298486" cy="735160"/>
      </dsp:txXfrm>
    </dsp:sp>
    <dsp:sp modelId="{8F375765-1DCA-4544-9C29-60EB052754A0}">
      <dsp:nvSpPr>
        <dsp:cNvPr id="0" name=""/>
        <dsp:cNvSpPr/>
      </dsp:nvSpPr>
      <dsp:spPr>
        <a:xfrm>
          <a:off x="0" y="0"/>
          <a:ext cx="3002769" cy="1018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aramond" panose="02020404030301010803" pitchFamily="18" charset="0"/>
            </a:rPr>
            <a:t>Pre</a:t>
          </a:r>
        </a:p>
      </dsp:txBody>
      <dsp:txXfrm>
        <a:off x="49713" y="49713"/>
        <a:ext cx="2903343" cy="918949"/>
      </dsp:txXfrm>
    </dsp:sp>
    <dsp:sp modelId="{467C671A-53FA-524A-AEF3-62E967A94B7B}">
      <dsp:nvSpPr>
        <dsp:cNvPr id="0" name=""/>
        <dsp:cNvSpPr/>
      </dsp:nvSpPr>
      <dsp:spPr>
        <a:xfrm rot="5400000">
          <a:off x="5264547" y="-1089102"/>
          <a:ext cx="814700" cy="533825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Garamond" panose="02020404030301010803" pitchFamily="18" charset="0"/>
            </a:rPr>
            <a:t>Activity that can lead to HIV infection</a:t>
          </a:r>
        </a:p>
      </dsp:txBody>
      <dsp:txXfrm rot="-5400000">
        <a:off x="3002769" y="1212446"/>
        <a:ext cx="5298486" cy="735160"/>
      </dsp:txXfrm>
    </dsp:sp>
    <dsp:sp modelId="{48766219-26BF-2242-8D14-68865AB17075}">
      <dsp:nvSpPr>
        <dsp:cNvPr id="0" name=""/>
        <dsp:cNvSpPr/>
      </dsp:nvSpPr>
      <dsp:spPr>
        <a:xfrm>
          <a:off x="0" y="1070837"/>
          <a:ext cx="3002769" cy="1018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aramond" panose="02020404030301010803" pitchFamily="18" charset="0"/>
            </a:rPr>
            <a:t>Exposure</a:t>
          </a:r>
        </a:p>
      </dsp:txBody>
      <dsp:txXfrm>
        <a:off x="49713" y="1120550"/>
        <a:ext cx="2903343" cy="918949"/>
      </dsp:txXfrm>
    </dsp:sp>
    <dsp:sp modelId="{6C959FAA-B63F-C948-B646-75E4FDB259D3}">
      <dsp:nvSpPr>
        <dsp:cNvPr id="0" name=""/>
        <dsp:cNvSpPr/>
      </dsp:nvSpPr>
      <dsp:spPr>
        <a:xfrm rot="5400000">
          <a:off x="5264547" y="-19808"/>
          <a:ext cx="814700" cy="533825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Garamond" panose="02020404030301010803" pitchFamily="18" charset="0"/>
            </a:rPr>
            <a:t>Prevention</a:t>
          </a:r>
        </a:p>
      </dsp:txBody>
      <dsp:txXfrm rot="-5400000">
        <a:off x="3002769" y="2281740"/>
        <a:ext cx="5298486" cy="735160"/>
      </dsp:txXfrm>
    </dsp:sp>
    <dsp:sp modelId="{EF000759-0CFF-584C-87E7-B053AFD27EC3}">
      <dsp:nvSpPr>
        <dsp:cNvPr id="0" name=""/>
        <dsp:cNvSpPr/>
      </dsp:nvSpPr>
      <dsp:spPr>
        <a:xfrm>
          <a:off x="0" y="2140132"/>
          <a:ext cx="3002769" cy="1018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aramond" panose="02020404030301010803" pitchFamily="18" charset="0"/>
            </a:rPr>
            <a:t>Prophylaxis</a:t>
          </a:r>
        </a:p>
      </dsp:txBody>
      <dsp:txXfrm>
        <a:off x="49713" y="2189845"/>
        <a:ext cx="2903343" cy="918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16A8E-4680-9E4E-A7D5-E5FB4975EA86}">
      <dsp:nvSpPr>
        <dsp:cNvPr id="0" name=""/>
        <dsp:cNvSpPr/>
      </dsp:nvSpPr>
      <dsp:spPr>
        <a:xfrm rot="5400000">
          <a:off x="5264547" y="-2158397"/>
          <a:ext cx="814700" cy="533825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aramond" panose="02020404030301010803" pitchFamily="18" charset="0"/>
            </a:rPr>
            <a:t>After</a:t>
          </a:r>
        </a:p>
      </dsp:txBody>
      <dsp:txXfrm rot="-5400000">
        <a:off x="3002769" y="143151"/>
        <a:ext cx="5298486" cy="735160"/>
      </dsp:txXfrm>
    </dsp:sp>
    <dsp:sp modelId="{8F375765-1DCA-4544-9C29-60EB052754A0}">
      <dsp:nvSpPr>
        <dsp:cNvPr id="0" name=""/>
        <dsp:cNvSpPr/>
      </dsp:nvSpPr>
      <dsp:spPr>
        <a:xfrm>
          <a:off x="0" y="0"/>
          <a:ext cx="3002769" cy="1018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aramond" panose="02020404030301010803" pitchFamily="18" charset="0"/>
            </a:rPr>
            <a:t>Post</a:t>
          </a:r>
        </a:p>
      </dsp:txBody>
      <dsp:txXfrm>
        <a:off x="49713" y="49713"/>
        <a:ext cx="2903343" cy="918949"/>
      </dsp:txXfrm>
    </dsp:sp>
    <dsp:sp modelId="{467C671A-53FA-524A-AEF3-62E967A94B7B}">
      <dsp:nvSpPr>
        <dsp:cNvPr id="0" name=""/>
        <dsp:cNvSpPr/>
      </dsp:nvSpPr>
      <dsp:spPr>
        <a:xfrm rot="5400000">
          <a:off x="5264547" y="-1089102"/>
          <a:ext cx="814700" cy="533825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aramond" panose="02020404030301010803" pitchFamily="18" charset="0"/>
            </a:rPr>
            <a:t>Exposure that can lead to HIV infection</a:t>
          </a:r>
        </a:p>
      </dsp:txBody>
      <dsp:txXfrm rot="-5400000">
        <a:off x="3002769" y="1212446"/>
        <a:ext cx="5298486" cy="735160"/>
      </dsp:txXfrm>
    </dsp:sp>
    <dsp:sp modelId="{48766219-26BF-2242-8D14-68865AB17075}">
      <dsp:nvSpPr>
        <dsp:cNvPr id="0" name=""/>
        <dsp:cNvSpPr/>
      </dsp:nvSpPr>
      <dsp:spPr>
        <a:xfrm>
          <a:off x="0" y="1070837"/>
          <a:ext cx="3002769" cy="1018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aramond" panose="02020404030301010803" pitchFamily="18" charset="0"/>
            </a:rPr>
            <a:t>Exposure</a:t>
          </a:r>
        </a:p>
      </dsp:txBody>
      <dsp:txXfrm>
        <a:off x="49713" y="1120550"/>
        <a:ext cx="2903343" cy="918949"/>
      </dsp:txXfrm>
    </dsp:sp>
    <dsp:sp modelId="{6C959FAA-B63F-C948-B646-75E4FDB259D3}">
      <dsp:nvSpPr>
        <dsp:cNvPr id="0" name=""/>
        <dsp:cNvSpPr/>
      </dsp:nvSpPr>
      <dsp:spPr>
        <a:xfrm rot="5400000">
          <a:off x="5264547" y="-19808"/>
          <a:ext cx="814700" cy="533825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aramond" panose="02020404030301010803" pitchFamily="18" charset="0"/>
            </a:rPr>
            <a:t>Prevention</a:t>
          </a:r>
        </a:p>
      </dsp:txBody>
      <dsp:txXfrm rot="-5400000">
        <a:off x="3002769" y="2281740"/>
        <a:ext cx="5298486" cy="735160"/>
      </dsp:txXfrm>
    </dsp:sp>
    <dsp:sp modelId="{EF000759-0CFF-584C-87E7-B053AFD27EC3}">
      <dsp:nvSpPr>
        <dsp:cNvPr id="0" name=""/>
        <dsp:cNvSpPr/>
      </dsp:nvSpPr>
      <dsp:spPr>
        <a:xfrm>
          <a:off x="0" y="2140132"/>
          <a:ext cx="3002769" cy="1018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aramond" panose="02020404030301010803" pitchFamily="18" charset="0"/>
            </a:rPr>
            <a:t>Prophylaxis</a:t>
          </a:r>
        </a:p>
      </dsp:txBody>
      <dsp:txXfrm>
        <a:off x="49713" y="2189845"/>
        <a:ext cx="2903343" cy="918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A44C8-FF72-4DE5-AE1B-67E052AFD5A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49D86-7662-4F45-8349-1334CFA3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1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7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99123-B9D7-4932-A583-DB699AFAE4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7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85DB4-D2E1-7264-2AB0-2469568A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1BB3B-8FC1-E080-9DE5-D1BD7772D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AF947-3538-760C-009E-4355F2F7A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71E42-8B15-7606-43BD-BD9282A84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33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5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D6AAC-1104-49B4-A0D2-460FE53D4A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55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82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2B8B0-B90D-4AC9-8491-7F53FBA85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85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E591-CEAF-4FB3-A18D-AEF90F0DA6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189D6-0383-433A-8A59-58772874C5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7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0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8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19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73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77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58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2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0A6A9-F69D-310A-E58C-7A00FD09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6189F-6C09-3F32-5C50-F991FCBB1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32583-1A9D-ACF6-DBAA-C4CC027F9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A46C0-64DB-F4EE-BF0D-687221103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99123-B9D7-4932-A583-DB699AFAE4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0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8A2D-7452-9E34-38E0-1D09170E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B6220-5F15-4F40-485E-C093786A9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CA1C4-2E3C-CC75-85D5-A040F7039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A0314-49F9-843E-BC0E-3B33BBE1C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37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13FC9-053F-3831-6958-0A2AC750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34E64-1F41-5A07-0A4E-7746A5E87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66F2E-0ADA-7E2D-FA48-B864C729A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926CA-022D-9C1F-A647-903944542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81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F1857-0C4E-CC1E-0A53-43AC2BB82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A5448-E2F8-8C6E-01B7-0982EC45B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8363C-719D-4EB5-C6ED-AB382721B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9140D-0542-0367-9E3E-DF44180FE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99123-B9D7-4932-A583-DB699AFAE4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A7C01-0033-472D-782D-AFBA48CA3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32A68-35FB-9DBB-B1AA-56E043CC3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D1742-258E-CB3A-61F7-ACEBF852A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B95DB-DD36-2C45-A9D5-9EB293E77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1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F2B7C-E1C4-FCDC-6A8E-598999B5F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C91E6-CB7A-4282-DAC3-25FAE33DF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37E9D-7969-9A20-3B79-529FA67E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9F50-556D-8A11-CF6C-EF2740AB7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F521E-C14D-E921-67FF-F416399F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A4059-49B4-3E3C-9D33-1CD043613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F6D99-1CE0-A2FD-7B7F-9DAC19BCD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80614-C450-1CBB-2B13-946A7A1D1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99123-B9D7-4932-A583-DB699AFAE4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5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7CDC-79F7-2EE2-880A-B0C34196F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22E3F-BF95-BE6D-4213-A49F9BC2A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A6E0D-2DDD-A87A-09DD-A0FE715A0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4F5F6-4640-F992-0311-5AA8918CB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28A98-A094-74B8-18D0-75268F681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A3D5B-757F-4561-7F93-BD1E3F9A8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6CD767-56B5-0FCC-830C-9A3465FB7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B09D6-93E1-7A37-713D-324E9338D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47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6AE52-5FB7-30EE-6F01-165DA19A4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BC6AA-2747-01BE-35DA-90CCD53DE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11694-1C64-940B-C9D7-91E14A8ED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72A91-5420-E1FD-F45B-D61A74803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99123-B9D7-4932-A583-DB699AFAE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2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12A42-F755-63C4-4AF1-AAD877ED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19484-96A6-FA64-8F59-F036E1213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4A380-D860-113B-CC0E-D92457760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C6845-9481-1CCF-0B28-8ACA43848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6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A6171-E950-8F68-450F-4BC62F364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08FD42-97E4-7F17-0615-C51FBA9D7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B3072-ADD2-9394-8F37-AB0B432BA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3D1C1-1AD3-C92B-9235-BBE4F9B65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5430F-28FD-4A40-8207-5416C1C01C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8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579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42625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577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17347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96870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3610121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0378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5799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CB02-883C-4CCF-ACDB-E9002267C41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0502-341B-4D54-95DD-9223B029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17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ighlighted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6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6" y="6417178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6" y="639856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75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44048" y="455153"/>
            <a:ext cx="11103904" cy="604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Knowledge Check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0C5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731438-A808-4ABE-9C74-8A00C1994AFF}"/>
              </a:ext>
            </a:extLst>
          </p:cNvPr>
          <p:cNvSpPr txBox="1">
            <a:spLocks/>
          </p:cNvSpPr>
          <p:nvPr userDrawn="1"/>
        </p:nvSpPr>
        <p:spPr>
          <a:xfrm>
            <a:off x="11347854" y="6342194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chemeClr val="tx1"/>
                </a:solidFill>
              </a:rPr>
              <a:pPr/>
              <a:t>‹#›</a:t>
            </a:fld>
            <a:endParaRPr lang="en-US" sz="675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8C29CF-39A7-49EB-AC08-3814057156FC}"/>
              </a:ext>
            </a:extLst>
          </p:cNvPr>
          <p:cNvCxnSpPr>
            <a:cxnSpLocks/>
          </p:cNvCxnSpPr>
          <p:nvPr userDrawn="1"/>
        </p:nvCxnSpPr>
        <p:spPr>
          <a:xfrm>
            <a:off x="1518082" y="1286076"/>
            <a:ext cx="9155837" cy="0"/>
          </a:xfrm>
          <a:prstGeom prst="line">
            <a:avLst/>
          </a:prstGeom>
          <a:ln w="19050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B71C65F1-F5B1-4E25-9C29-BC1865477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1733" y="1626500"/>
            <a:ext cx="6274887" cy="1954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252413" indent="-120254"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 marL="433388" indent="-180975">
              <a:buFont typeface="Segoe UI" panose="020B0502040204020203" pitchFamily="34" charset="0"/>
              <a:buChar char="–"/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 marL="601266" indent="-13216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 marL="770335" indent="-169069">
              <a:buFont typeface="Century Gothic" panose="020B0502020202020204" pitchFamily="34" charset="0"/>
              <a:buChar char="○"/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 marL="900113" indent="-128588">
              <a:defRPr sz="18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1AF8616-CF58-4F75-AFFC-EF05DF1FEC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1733" y="3921817"/>
            <a:ext cx="6274887" cy="2065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252413" indent="-120254"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 marL="433388" indent="-180975">
              <a:buFont typeface="Segoe UI" panose="020B0502040204020203" pitchFamily="34" charset="0"/>
              <a:buChar char="–"/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 marL="601266" indent="-132160"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 marL="770335" indent="-169069">
              <a:buFont typeface="Century Gothic" panose="020B0502020202020204" pitchFamily="34" charset="0"/>
              <a:buChar char="○"/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 marL="900113" indent="-128588">
              <a:defRPr sz="18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2CAA27-E845-4267-8FD2-E31F823C2379}"/>
              </a:ext>
            </a:extLst>
          </p:cNvPr>
          <p:cNvGrpSpPr/>
          <p:nvPr userDrawn="1"/>
        </p:nvGrpSpPr>
        <p:grpSpPr>
          <a:xfrm>
            <a:off x="1115380" y="2455864"/>
            <a:ext cx="2704780" cy="2704780"/>
            <a:chOff x="1107841" y="2229004"/>
            <a:chExt cx="2704780" cy="270478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C730A48-E018-4FB1-B366-308CA1ADB2A7}"/>
                </a:ext>
              </a:extLst>
            </p:cNvPr>
            <p:cNvSpPr/>
            <p:nvPr userDrawn="1"/>
          </p:nvSpPr>
          <p:spPr>
            <a:xfrm>
              <a:off x="1107841" y="2229004"/>
              <a:ext cx="2704780" cy="27047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Question Mark with solid fill">
              <a:extLst>
                <a:ext uri="{FF2B5EF4-FFF2-40B4-BE49-F238E27FC236}">
                  <a16:creationId xmlns:a16="http://schemas.microsoft.com/office/drawing/2014/main" id="{1ACF4FB1-238C-4186-9D9C-9F5BC3447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65132" y="2622502"/>
              <a:ext cx="1990198" cy="1990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85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ghlighted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6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6" y="6417178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6" y="639856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75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048" y="2629740"/>
            <a:ext cx="11103904" cy="7104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0C5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731438-A808-4ABE-9C74-8A00C1994AFF}"/>
              </a:ext>
            </a:extLst>
          </p:cNvPr>
          <p:cNvSpPr txBox="1">
            <a:spLocks/>
          </p:cNvSpPr>
          <p:nvPr userDrawn="1"/>
        </p:nvSpPr>
        <p:spPr>
          <a:xfrm>
            <a:off x="11347854" y="6342194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chemeClr val="tx1"/>
                </a:solidFill>
              </a:rPr>
              <a:pPr/>
              <a:t>‹#›</a:t>
            </a:fld>
            <a:endParaRPr lang="en-US" sz="675">
              <a:solidFill>
                <a:schemeClr val="tx1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419C621-AF52-40DF-AC98-BCD4D8DA0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048" y="3607764"/>
            <a:ext cx="11103904" cy="555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4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92E0F2-5ABB-69FE-FF26-99491CAE6922}"/>
              </a:ext>
            </a:extLst>
          </p:cNvPr>
          <p:cNvSpPr/>
          <p:nvPr userDrawn="1"/>
        </p:nvSpPr>
        <p:spPr>
          <a:xfrm>
            <a:off x="88777" y="8878"/>
            <a:ext cx="1136341" cy="175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ed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6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6" y="6417178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6" y="639856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75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048" y="455153"/>
            <a:ext cx="11103904" cy="6043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0C5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731438-A808-4ABE-9C74-8A00C1994AFF}"/>
              </a:ext>
            </a:extLst>
          </p:cNvPr>
          <p:cNvSpPr txBox="1">
            <a:spLocks/>
          </p:cNvSpPr>
          <p:nvPr userDrawn="1"/>
        </p:nvSpPr>
        <p:spPr>
          <a:xfrm>
            <a:off x="11347854" y="6342194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chemeClr val="tx1"/>
                </a:solidFill>
              </a:rPr>
              <a:pPr/>
              <a:t>‹#›</a:t>
            </a:fld>
            <a:endParaRPr lang="en-US" sz="675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8C29CF-39A7-49EB-AC08-3814057156FC}"/>
              </a:ext>
            </a:extLst>
          </p:cNvPr>
          <p:cNvCxnSpPr>
            <a:cxnSpLocks/>
          </p:cNvCxnSpPr>
          <p:nvPr userDrawn="1"/>
        </p:nvCxnSpPr>
        <p:spPr>
          <a:xfrm>
            <a:off x="1518082" y="1286076"/>
            <a:ext cx="9155837" cy="0"/>
          </a:xfrm>
          <a:prstGeom prst="line">
            <a:avLst/>
          </a:prstGeom>
          <a:ln w="19050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44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8369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Ribbon Informal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t="288" b="11354"/>
          <a:stretch/>
        </p:blipFill>
        <p:spPr>
          <a:xfrm>
            <a:off x="0" y="19050"/>
            <a:ext cx="8958253" cy="6819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6" y="6417178"/>
            <a:ext cx="1549161" cy="308071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21986" y="639856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chemeClr val="bg1"/>
                </a:solidFill>
              </a:rPr>
              <a:pPr/>
              <a:t>‹#›</a:t>
            </a:fld>
            <a:endParaRPr lang="en-US" sz="675">
              <a:solidFill>
                <a:schemeClr val="bg1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61000" y="3883184"/>
            <a:ext cx="6426200" cy="8188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439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Nov 2023- Abuja_DSD SI closure meeting_WHO 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1994619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7731771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7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F58A-9483-43D7-9BA5-BDFD0F598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80E91-A0CC-4E3B-B1E5-126A68F8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27EA-1ADA-419B-B18F-035BB1D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26AE1-4C1B-40A0-B033-C3D05CEE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40241-2FDA-4B0B-8EDC-5753D18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16093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709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533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5580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52773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2215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9769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91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CB02-883C-4CCF-ACDB-E9002267C412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0502-341B-4D54-95DD-9223B029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43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/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/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/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4783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68863B9-3E6F-48E8-865B-15F887A96F6B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38B1C-FCCB-4701-8F93-FC8797397D4E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222F0-B108-457B-AF5D-C19F3B36BC7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D2D12D3-C8F6-4F4B-BDB8-F97611B366B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9EF42-A75F-4038-A2EC-82A7A00519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8914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A81279-A773-45C3-BEF2-E9BCF347DFB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F66E8-1F5D-4D8F-A456-868DF77627DB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A6EF0E-BDD5-4AD2-99EA-8C3F016F95D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1FE19E-D6EE-41F6-A247-09E119DD666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4AD9-0781-4DEB-8AF5-30BF3EB9B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1562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DBA545-DA51-410B-B2EC-749B8E5ADBD5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DB02-EC1F-48F2-9921-A1BB6A03E4ED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75D5833-8CE2-480E-90DE-FEB35915701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F588BAF-C28C-4FDD-B649-9E80DEF9AFC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59349-35DF-4830-AE8D-9981EE4C32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7741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F4D4797-949E-4057-B197-F8D172F757A1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53901-EC14-4469-9470-8ACA02988D2D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80A4414-22D3-4854-AE0B-95B2C98E7A45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C4810B1-3877-4089-980D-9BD276DA3879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50E8D-D6C6-4245-81CF-98D27BB8CB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829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2EF3B6E-606B-47E1-A9DA-EE45035F4B3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DA62-E93A-48C8-AB32-BB6BEAADE110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AC35EE5-9ACD-48D2-925A-A3C92BADAC1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1CEDBC2-0EE1-4D10-AF5D-9BD7000665B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BA09D-59AD-4EBA-B807-D420324B40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224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FEF708-4322-45F1-9D94-061E12BCE42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DA2C-C196-40C1-B3E4-E7D439940E16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92E64-744B-41A2-A73D-CC4C4DD3AE5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0D8BD0-525D-45A1-9B53-883BED1AE7F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52189-01B0-4284-A52C-B37C98D144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044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2151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FEF5D8-D959-4CD5-A6A4-6FB8FDDAD91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0644-2E4A-428D-BB27-5A38E2EA72D0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E18208-5921-42B8-B42E-C29D2F93708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8F62A3-CC30-4B14-8819-9452FB1DCCC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8C15-0905-4EEF-8510-5419815E62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588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9A2CE89-13FE-4298-9298-EA6F12EC5F4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55D0D-9011-4234-9CD2-9E59183428A6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95826F6-6754-4984-AEC9-C6AD0326D8B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31D082-E01C-4F42-BE00-F98DAFFED8A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7F3DA-A95C-467F-8216-D69D681C2F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4868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D339E5-E0F7-4446-8AAA-28C085EAA6E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9028-2710-40EB-A247-AC56777CC0E6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626016-C275-4ACF-9F54-86B4B44CE84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16EB7E-20E9-4255-A82C-5EB17225B40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7257C-4433-4EBE-8AE9-5227BB70C4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7418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8654837-7CAD-46A9-8C2C-FB249F23574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2EA6F3-30FC-462E-9800-C2D7416556E7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95A6CE8-B914-46A6-815B-520337DC6B5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2BB6575-FFF1-4324-BA08-72B5190FF7E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AE54B69-80AE-4118-BE22-98606E9F21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686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EE2D597-2766-45DB-9723-04A095A025EF}"/>
              </a:ext>
            </a:extLst>
          </p:cNvPr>
          <p:cNvSpPr/>
          <p:nvPr userDrawn="1"/>
        </p:nvSpPr>
        <p:spPr bwMode="gray">
          <a:xfrm>
            <a:off x="479425" y="1800225"/>
            <a:ext cx="6369050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E859E3CA-9036-4477-B5C3-7D2DB26754EC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F44485-BEA5-47E5-8A62-9874071EBFBC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38EAC32C-54B0-4EB3-B204-3440B1614F5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586D4F95-BF7C-4DF9-8935-0E1707D6A3DC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5309FA79-4B2E-4BBD-8816-A419DE409F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8719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442A30-8F18-435D-ADE2-60C1AA19269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EA9A-7FFD-40E8-821A-601B7D247A92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9C238C-8219-410C-8BAD-7AA11C14B49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6A665E-807C-4467-8747-2399431671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11B59-DABC-4A83-A41F-23CDD91E6F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3082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6"/>
            <a:ext cx="5971600" cy="247650"/>
          </a:xfrm>
        </p:spPr>
        <p:txBody>
          <a:bodyPr anchor="ctr"/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/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999357" y="0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30714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37BCDEAA-24E6-44AE-B902-B0386A5847C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B93E4690-CBF2-41C2-A23B-B90BC028A45F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9" y="6165307"/>
            <a:ext cx="743151" cy="57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90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42891" indent="-342891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66725" indent="-285750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 marL="82550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9823778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5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042109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0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5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781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38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12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9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15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672086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2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97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98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0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83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5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3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2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43555586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2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62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086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11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157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7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91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7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4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525877584"/>
      </p:ext>
    </p:extLst>
  </p:cSld>
  <p:clrMapOvr>
    <a:masterClrMapping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80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700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85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87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60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414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524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60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71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88586699"/>
      </p:ext>
    </p:extLst>
  </p:cSld>
  <p:clrMapOvr>
    <a:masterClrMapping/>
  </p:clrMapOvr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004A6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603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rgbClr val="1B2755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188" y="103701"/>
            <a:ext cx="11690843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68019B-826C-4296-B4C2-A86E0DD9226E}"/>
              </a:ext>
            </a:extLst>
          </p:cNvPr>
          <p:cNvCxnSpPr/>
          <p:nvPr userDrawn="1"/>
        </p:nvCxnSpPr>
        <p:spPr>
          <a:xfrm>
            <a:off x="0" y="6168795"/>
            <a:ext cx="12192000" cy="0"/>
          </a:xfrm>
          <a:prstGeom prst="line">
            <a:avLst/>
          </a:prstGeom>
          <a:ln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95108E3-229C-42C4-999D-06BD64396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14149" cy="26007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252413" indent="-12025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433388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601266" indent="-1321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770335" indent="-1690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900113" indent="-128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19949E-38DF-7B04-170E-8C292FDF6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37" y="6235299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6639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64">
          <p15:clr>
            <a:srgbClr val="FBAE40"/>
          </p15:clr>
        </p15:guide>
        <p15:guide id="4" pos="96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ed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086" y="228600"/>
            <a:ext cx="47011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6" y="6417178"/>
            <a:ext cx="1549161" cy="30807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21986" y="639856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75">
              <a:solidFill>
                <a:schemeClr val="bg1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048" y="594112"/>
            <a:ext cx="11103904" cy="3253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49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840" y="228600"/>
            <a:ext cx="11704320" cy="6428590"/>
          </a:xfrm>
          <a:prstGeom prst="rect">
            <a:avLst/>
          </a:prstGeom>
          <a:noFill/>
          <a:ln w="539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731438-A808-4ABE-9C74-8A00C1994AFF}"/>
              </a:ext>
            </a:extLst>
          </p:cNvPr>
          <p:cNvSpPr txBox="1">
            <a:spLocks/>
          </p:cNvSpPr>
          <p:nvPr userDrawn="1"/>
        </p:nvSpPr>
        <p:spPr>
          <a:xfrm>
            <a:off x="11347854" y="6342194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chemeClr val="tx1"/>
                </a:solidFill>
              </a:rPr>
              <a:pPr/>
              <a:t>‹#›</a:t>
            </a:fld>
            <a:endParaRPr lang="en-US" sz="67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77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6E41-8EBC-452D-8025-99E22F3D5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0550A-DB8A-4813-84ED-53CEBE64B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73CA-E5CA-4B0C-83F8-9D7BAE8B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4116-DE5C-4CF2-B700-AF5B8D02110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72E8-53A3-41DE-94CA-D50935FB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1FCAE-9934-4543-913A-87FEA37C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B55E-970C-42EC-8419-F99F9D3E2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28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5988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2061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25/06/2025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390336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312833"/>
      </p:ext>
    </p:extLst>
  </p:cSld>
  <p:clrMapOvr>
    <a:masterClrMapping/>
  </p:clrMapOvr>
  <p:hf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98790"/>
      </p:ext>
    </p:extLst>
  </p:cSld>
  <p:clrMapOvr>
    <a:masterClrMapping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50399028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664651938"/>
      </p:ext>
    </p:extLst>
  </p:cSld>
  <p:clrMapOvr>
    <a:masterClrMapping/>
  </p:clrMapOvr>
  <p:hf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198933231"/>
      </p:ext>
    </p:extLst>
  </p:cSld>
  <p:clrMapOvr>
    <a:masterClrMapping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620998394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967281788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777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1220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007851277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00347209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32227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F58A-9483-43D7-9BA5-BDFD0F598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80E91-A0CC-4E3B-B1E5-126A68F8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27EA-1ADA-419B-B18F-035BB1D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26AE1-4C1B-40A0-B033-C3D05CEE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40241-2FDA-4B0B-8EDC-5753D18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756537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Bottom band: NCHHSTP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006A71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9A4E9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C0000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41331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992F2C-9455-4BCB-B6E8-5D4F9311275D}"/>
              </a:ext>
            </a:extLst>
          </p:cNvPr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A90C75-EC38-414C-B54F-36DB3A52CB97}"/>
              </a:ext>
            </a:extLst>
          </p:cNvPr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353284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1131">
          <p15:clr>
            <a:srgbClr val="F26B43"/>
          </p15:clr>
        </p15:guide>
        <p15:guide id="9" orient="horz" pos="3809">
          <p15:clr>
            <a:srgbClr val="F26B43"/>
          </p15:clr>
        </p15:guide>
        <p15:guide id="10" pos="3840">
          <p15:clr>
            <a:srgbClr val="F26B43"/>
          </p15:clr>
        </p15:guide>
        <p15:guide id="11" pos="302">
          <p15:clr>
            <a:srgbClr val="F26B43"/>
          </p15:clr>
        </p15:guide>
        <p15:guide id="12" pos="7379">
          <p15:clr>
            <a:srgbClr val="F26B43"/>
          </p15:clr>
        </p15:guide>
        <p15:guide id="13" pos="3761">
          <p15:clr>
            <a:srgbClr val="F26B43"/>
          </p15:clr>
        </p15:guide>
        <p15:guide id="14" pos="39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A714F9B-F4B3-4397-82F5-291DAB1BBA78}"/>
              </a:ext>
            </a:extLst>
          </p:cNvPr>
          <p:cNvSpPr>
            <a:spLocks noGrp="1"/>
          </p:cNvSpPr>
          <p:nvPr>
            <p:ph type="title"/>
          </p:nvPr>
        </p:nvSpPr>
        <p:spPr bwMode="invGray">
          <a:xfrm>
            <a:off x="479425" y="360363"/>
            <a:ext cx="81613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A2E2E-C8AD-436C-89F3-914C09297D90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79425" y="1800225"/>
            <a:ext cx="11233150" cy="4237038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8CD25-F23A-4BD3-8CBA-AD97911C7AF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79425" y="6580188"/>
            <a:ext cx="790575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4ACC298-605A-4300-A096-B04BFFFFFE69}" type="datetime1">
              <a:rPr lang="en-GB"/>
              <a:pPr>
                <a:defRPr/>
              </a:pPr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25A3B-B297-47B6-9343-3F5A30C4D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238" y="6580188"/>
            <a:ext cx="2265362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AB24C-F132-4075-A96B-C2EF853BE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5713" y="6580188"/>
            <a:ext cx="290512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8722D5B-3102-4346-B5A7-36B33C094C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38C00-B028-4173-8E00-5E601D5E8E30}"/>
              </a:ext>
            </a:extLst>
          </p:cNvPr>
          <p:cNvSpPr/>
          <p:nvPr userDrawn="1"/>
        </p:nvSpPr>
        <p:spPr bwMode="invGray">
          <a:xfrm>
            <a:off x="9736138" y="2128838"/>
            <a:ext cx="1976437" cy="693737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E732C3-1C81-4595-A126-8B55E396618B}"/>
              </a:ext>
            </a:extLst>
          </p:cNvPr>
          <p:cNvSpPr/>
          <p:nvPr userDrawn="1"/>
        </p:nvSpPr>
        <p:spPr bwMode="gray">
          <a:xfrm>
            <a:off x="9736138" y="379413"/>
            <a:ext cx="1976437" cy="695325"/>
          </a:xfrm>
          <a:prstGeom prst="rect">
            <a:avLst/>
          </a:prstGeom>
          <a:blipFill dpi="0"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52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defRPr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825500" indent="-285750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1179513" indent="-285750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1616075" indent="-358775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820" r:id="rId42"/>
    <p:sldLayoutId id="2147483822" r:id="rId4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C5BED-2BA4-0551-2C0F-82E321F6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054CD-DE2A-9F4F-7796-7486417C4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CC3BF-7C3B-BFB0-A020-1EBC16AAF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69AD5-EF6B-FCFC-9DD8-59E613D3E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8EE78-8497-AEC2-190B-E90973A2A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18AF1-BBDD-5C45-BD8A-357304E54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5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992F2C-9455-4BCB-B6E8-5D4F9311275D}"/>
              </a:ext>
            </a:extLst>
          </p:cNvPr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A90C75-EC38-414C-B54F-36DB3A52CB97}"/>
              </a:ext>
            </a:extLst>
          </p:cNvPr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42514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  <p:sldLayoutId id="2147483817" r:id="rId27"/>
    <p:sldLayoutId id="2147483818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1131">
          <p15:clr>
            <a:srgbClr val="F26B43"/>
          </p15:clr>
        </p15:guide>
        <p15:guide id="9" orient="horz" pos="3809">
          <p15:clr>
            <a:srgbClr val="F26B43"/>
          </p15:clr>
        </p15:guide>
        <p15:guide id="10" pos="3840">
          <p15:clr>
            <a:srgbClr val="F26B43"/>
          </p15:clr>
        </p15:guide>
        <p15:guide id="11" pos="302">
          <p15:clr>
            <a:srgbClr val="F26B43"/>
          </p15:clr>
        </p15:guide>
        <p15:guide id="12" pos="7379">
          <p15:clr>
            <a:srgbClr val="F26B43"/>
          </p15:clr>
        </p15:guide>
        <p15:guide id="13" pos="3761">
          <p15:clr>
            <a:srgbClr val="F26B43"/>
          </p15:clr>
        </p15:guide>
        <p15:guide id="14" pos="39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iris.who.int/bitstream/handle/10665/378164/9789240097230-eng.pdf?sequence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tools/prep-implementation-tool#module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icap.columbia.edu/resources/PrEP-kit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hyperlink" Target="https://www.who.int/publications/i/item/9789240053694" TargetMode="External"/><Relationship Id="rId12" Type="http://schemas.openxmlformats.org/officeDocument/2006/relationships/hyperlink" Target="https://www.hivoralprep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apps.who.int/iris/bitstream/handle/10665/325955/WHO-CDS-HIV-19.8-eng.pdf?ua=1" TargetMode="External"/><Relationship Id="rId11" Type="http://schemas.openxmlformats.org/officeDocument/2006/relationships/hyperlink" Target="https://clinicaloptions.com/hiv" TargetMode="External"/><Relationship Id="rId5" Type="http://schemas.openxmlformats.org/officeDocument/2006/relationships/hyperlink" Target="http://www.who.int/hiv/pub/prep/prep-implementation-tool/en/" TargetMode="External"/><Relationship Id="rId10" Type="http://schemas.openxmlformats.org/officeDocument/2006/relationships/hyperlink" Target="https://men.prepfacts.org/the-basics/" TargetMode="External"/><Relationship Id="rId4" Type="http://schemas.openxmlformats.org/officeDocument/2006/relationships/hyperlink" Target="http://www.who.int/hiv/topics/prep/en/" TargetMode="External"/><Relationship Id="rId9" Type="http://schemas.openxmlformats.org/officeDocument/2006/relationships/hyperlink" Target="https://www.prepwatch.org/" TargetMode="External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who.int/publications/i/item/978-92-4-000854-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s://www.who.int/publications/i/item/978-92-4-000854-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www.who.int/news-room/fact-sheets/detail/condom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www.who.int/news-room/fact-sheets/detail/condom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132769-9641-2507-AD9B-42A272FE3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89411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600" dirty="0"/>
              <a:t>Module 8: Network-based testing and prevention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117FFC-D258-922E-381C-A0D841B69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11307170" cy="2387600"/>
          </a:xfrm>
        </p:spPr>
        <p:txBody>
          <a:bodyPr/>
          <a:lstStyle/>
          <a:p>
            <a:r>
              <a:rPr lang="en-US" dirty="0"/>
              <a:t>Network-based testing toolkit</a:t>
            </a:r>
            <a:br>
              <a:rPr lang="en-US" dirty="0"/>
            </a:br>
            <a:r>
              <a:rPr lang="en-US" dirty="0"/>
              <a:t>training modules</a:t>
            </a:r>
          </a:p>
        </p:txBody>
      </p:sp>
    </p:spTree>
    <p:extLst>
      <p:ext uri="{BB962C8B-B14F-4D97-AF65-F5344CB8AC3E}">
        <p14:creationId xmlns:p14="http://schemas.microsoft.com/office/powerpoint/2010/main" val="266966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D2AC1-D193-768F-BB3C-FAD14667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82F3B-E1AB-4158-CEAA-3400ABBDE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Harm reduction and NBT services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290DFF1-FBE0-8BCA-BE1B-80FCE84D88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90843" cy="1292662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Linkages and referrals to harm reduction services should be offered to those reached through NBT services among people who use drugs (PWUD) or people who inject drugs (PWID)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0BFC81-8124-B9D1-6577-7970D2CD7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20" y="2402060"/>
            <a:ext cx="4665059" cy="31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7A7FDBB-233F-BA50-CB4B-9AD9C4D84CD2}"/>
              </a:ext>
            </a:extLst>
          </p:cNvPr>
          <p:cNvSpPr txBox="1">
            <a:spLocks/>
          </p:cNvSpPr>
          <p:nvPr/>
        </p:nvSpPr>
        <p:spPr>
          <a:xfrm>
            <a:off x="267536" y="2846359"/>
            <a:ext cx="7025784" cy="17235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2413" indent="-1202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33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1266" indent="-13216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0335" indent="-1690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entury Gothic" panose="020B0502020202020204" pitchFamily="34" charset="0"/>
              <a:buChar char="○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0011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Testing packages within these populations may also include testing for HIV, hepatitis C and hepatitis B, depending on local epidemiology</a:t>
            </a:r>
          </a:p>
        </p:txBody>
      </p:sp>
    </p:spTree>
    <p:extLst>
      <p:ext uri="{BB962C8B-B14F-4D97-AF65-F5344CB8AC3E}">
        <p14:creationId xmlns:p14="http://schemas.microsoft.com/office/powerpoint/2010/main" val="374255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09831F-889C-EF1C-DD90-B4822DA9F530}"/>
              </a:ext>
            </a:extLst>
          </p:cNvPr>
          <p:cNvSpPr txBox="1"/>
          <p:nvPr/>
        </p:nvSpPr>
        <p:spPr>
          <a:xfrm>
            <a:off x="1085850" y="2711892"/>
            <a:ext cx="958927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Pre-exposure prophylaxis (</a:t>
            </a:r>
            <a:r>
              <a:rPr lang="en-US" sz="4400" b="1" dirty="0" err="1">
                <a:latin typeface="Arial"/>
                <a:cs typeface="Arial"/>
              </a:rPr>
              <a:t>PrEP</a:t>
            </a:r>
            <a:r>
              <a:rPr lang="en-US" sz="4400" b="1" dirty="0">
                <a:latin typeface="Arial"/>
                <a:cs typeface="Arial"/>
              </a:rPr>
              <a:t>) and post-exposure prophylaxis (PEP) for HIV</a:t>
            </a:r>
          </a:p>
        </p:txBody>
      </p:sp>
    </p:spTree>
    <p:extLst>
      <p:ext uri="{BB962C8B-B14F-4D97-AF65-F5344CB8AC3E}">
        <p14:creationId xmlns:p14="http://schemas.microsoft.com/office/powerpoint/2010/main" val="2171616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28387-BE01-4F90-B417-B8F67155E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Pre-exposure prophylaxis (</a:t>
            </a:r>
            <a:r>
              <a:rPr lang="en-US" dirty="0" err="1">
                <a:latin typeface="Arial"/>
                <a:cs typeface="Arial"/>
              </a:rPr>
              <a:t>PrEP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964F5-F2E7-46D1-9825-D5A4B05BDD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14149" cy="1369606"/>
          </a:xfrm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PrEP</a:t>
            </a:r>
            <a:r>
              <a:rPr lang="en-US" sz="2800" dirty="0">
                <a:solidFill>
                  <a:schemeClr val="tx1"/>
                </a:solidFill>
              </a:rPr>
              <a:t> is the use of ARV drugs by HIV-uninfected persons to prevent the acquisition of HIV before exposure to HIV.</a:t>
            </a:r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F5EE3D5-CB2D-417C-AC57-D4378F8D248B}"/>
              </a:ext>
            </a:extLst>
          </p:cNvPr>
          <p:cNvGraphicFramePr/>
          <p:nvPr/>
        </p:nvGraphicFramePr>
        <p:xfrm>
          <a:off x="1844965" y="2305083"/>
          <a:ext cx="8341026" cy="3160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365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85CBD-193A-1D6E-A138-60C32F46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32620-6663-932D-B15C-42D43723A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Post-exposure prophylaxis (PEP)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41C60-AE58-9C9D-E95D-F5EDFCA73F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14149" cy="1800493"/>
          </a:xfrm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</a:rPr>
              <a:t>PEP</a:t>
            </a:r>
            <a:r>
              <a:rPr lang="en-US" sz="2800">
                <a:solidFill>
                  <a:schemeClr val="tx1"/>
                </a:solidFill>
              </a:rPr>
              <a:t> is the use of ARV drugs by HIV-uninfected persons to prevent the acquisition of HIV </a:t>
            </a:r>
            <a:r>
              <a:rPr lang="en-US" sz="2800" b="1">
                <a:solidFill>
                  <a:schemeClr val="tx1"/>
                </a:solidFill>
              </a:rPr>
              <a:t>after they have had a recent (within 72 hours) exposure to HIV</a:t>
            </a:r>
            <a:r>
              <a:rPr lang="en-US" sz="2800">
                <a:solidFill>
                  <a:schemeClr val="tx1"/>
                </a:solidFill>
              </a:rPr>
              <a:t>.</a:t>
            </a:r>
            <a:endParaRPr lang="en-US" sz="2800"/>
          </a:p>
          <a:p>
            <a:endParaRPr lang="en-US" sz="280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904F164-1381-EBA9-C42F-28080D77D7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065714"/>
              </p:ext>
            </p:extLst>
          </p:nvPr>
        </p:nvGraphicFramePr>
        <p:xfrm>
          <a:off x="1844965" y="2305083"/>
          <a:ext cx="8341026" cy="3160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583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535FE8-1EA5-8F8E-03C4-0C6E95F95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Pre-exposure prophylaxis options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B6CA4-FFBE-9641-B25B-42B19E15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8" y="1184478"/>
            <a:ext cx="11757567" cy="3375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2FEAE5-3E1E-0337-B2EA-4625F20EDC51}"/>
              </a:ext>
            </a:extLst>
          </p:cNvPr>
          <p:cNvSpPr txBox="1"/>
          <p:nvPr/>
        </p:nvSpPr>
        <p:spPr>
          <a:xfrm>
            <a:off x="2743200" y="6215449"/>
            <a:ext cx="8587946" cy="64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https://iris.who.int/bitstream/handle/10665/378164/9789240097230-eng.pdf?sequence=1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798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FEC86C-0EB0-4E72-AB3A-81CCF4450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188" y="150001"/>
            <a:ext cx="11690843" cy="492443"/>
          </a:xfrm>
        </p:spPr>
        <p:txBody>
          <a:bodyPr lIns="0" tIns="0" rIns="0" bIns="0" anchor="t">
            <a:spAutoFit/>
          </a:bodyPr>
          <a:lstStyle/>
          <a:p>
            <a:r>
              <a:rPr lang="en-US" sz="3200" err="1">
                <a:latin typeface="Arial"/>
                <a:cs typeface="Arial"/>
              </a:rPr>
              <a:t>PrEP</a:t>
            </a:r>
            <a:r>
              <a:rPr lang="en-US" sz="3200">
                <a:latin typeface="Arial"/>
                <a:cs typeface="Arial"/>
              </a:rPr>
              <a:t> effectiveness is </a:t>
            </a:r>
            <a:r>
              <a:rPr lang="en-US" sz="3200" u="sng">
                <a:latin typeface="Arial"/>
                <a:cs typeface="Arial"/>
              </a:rPr>
              <a:t>strongly related</a:t>
            </a:r>
            <a:r>
              <a:rPr lang="en-US" sz="3200">
                <a:latin typeface="Arial"/>
                <a:cs typeface="Arial"/>
              </a:rPr>
              <a:t> to adherence</a:t>
            </a:r>
            <a:endParaRPr lang="fr-FR" sz="3200">
              <a:latin typeface="Arial"/>
              <a:cs typeface="Arial"/>
            </a:endParaRPr>
          </a:p>
        </p:txBody>
      </p:sp>
      <p:pic>
        <p:nvPicPr>
          <p:cNvPr id="13" name="Picture 2" descr="C:\Users\XKA3\Desktop\JKW\Adolescent Girl Working Group\Task Force 8-15-14\Webinars\Microbicide Clinical Trials Timeline.jpg">
            <a:extLst>
              <a:ext uri="{FF2B5EF4-FFF2-40B4-BE49-F238E27FC236}">
                <a16:creationId xmlns:a16="http://schemas.microsoft.com/office/drawing/2014/main" id="{A8C5986D-1BDB-4F2F-A298-0E020ABE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25" y="958494"/>
            <a:ext cx="7867505" cy="49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33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E3B57-C9D5-98C6-83EA-DC3B84349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188" y="103701"/>
            <a:ext cx="11690843" cy="615553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Who should be offered </a:t>
            </a:r>
            <a:r>
              <a:rPr lang="en-US" dirty="0" err="1">
                <a:latin typeface="Arial"/>
                <a:cs typeface="Arial"/>
              </a:rPr>
              <a:t>PrEP</a:t>
            </a:r>
            <a:r>
              <a:rPr lang="en-US" dirty="0">
                <a:latin typeface="Arial"/>
                <a:cs typeface="Arial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ACE9E-CFDD-C376-C9CB-DD2411BD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5" y="944881"/>
            <a:ext cx="10202115" cy="3117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21C18-7D33-DAE2-F1A6-0B36BC85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14" y="4379551"/>
            <a:ext cx="9950961" cy="1695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1B5AB-B826-36ED-7661-66B21B61C9BE}"/>
              </a:ext>
            </a:extLst>
          </p:cNvPr>
          <p:cNvSpPr txBox="1"/>
          <p:nvPr/>
        </p:nvSpPr>
        <p:spPr>
          <a:xfrm>
            <a:off x="229188" y="4553882"/>
            <a:ext cx="1958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PrEP</a:t>
            </a:r>
            <a:r>
              <a:rPr lang="en-US" sz="2400" dirty="0"/>
              <a:t> may benefit people with:</a:t>
            </a:r>
          </a:p>
        </p:txBody>
      </p:sp>
    </p:spTree>
    <p:extLst>
      <p:ext uri="{BB962C8B-B14F-4D97-AF65-F5344CB8AC3E}">
        <p14:creationId xmlns:p14="http://schemas.microsoft.com/office/powerpoint/2010/main" val="174747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D1C298-3019-4703-B878-B005763027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188" y="126852"/>
            <a:ext cx="11690843" cy="553998"/>
          </a:xfrm>
        </p:spPr>
        <p:txBody>
          <a:bodyPr/>
          <a:lstStyle/>
          <a:p>
            <a:r>
              <a:rPr lang="en-GB" sz="3600" dirty="0"/>
              <a:t>Features of the recommendation</a:t>
            </a:r>
            <a:endParaRPr lang="en-US" sz="4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982F26-29A4-40DB-BF15-11235D6CC246}"/>
              </a:ext>
            </a:extLst>
          </p:cNvPr>
          <p:cNvSpPr txBox="1">
            <a:spLocks/>
          </p:cNvSpPr>
          <p:nvPr/>
        </p:nvSpPr>
        <p:spPr>
          <a:xfrm>
            <a:off x="229188" y="1166018"/>
            <a:ext cx="11690843" cy="4984261"/>
          </a:xfrm>
        </p:spPr>
        <p:txBody>
          <a:bodyPr lIns="91440" tIns="45720" rIns="91440" bIns="4572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 dirty="0"/>
              <a:t>Enabling </a:t>
            </a:r>
            <a:r>
              <a:rPr lang="en-GB" sz="2400" dirty="0"/>
              <a:t>for all individuals at risk for HIV acquisition</a:t>
            </a:r>
          </a:p>
          <a:p>
            <a:pPr lvl="1"/>
            <a:r>
              <a:rPr lang="en-GB" sz="2000" b="1" dirty="0"/>
              <a:t>Not population specific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For people </a:t>
            </a:r>
            <a:r>
              <a:rPr lang="en-GB" sz="2000" b="1" i="1" dirty="0"/>
              <a:t>at substantial HIV risk</a:t>
            </a:r>
            <a:r>
              <a:rPr lang="en-GB" sz="2000" dirty="0"/>
              <a:t>, which can be determined on an individual basis. </a:t>
            </a:r>
            <a:r>
              <a:rPr lang="en-GB" sz="2000" b="1" i="1" dirty="0"/>
              <a:t>People requesting </a:t>
            </a:r>
            <a:r>
              <a:rPr lang="en-GB" sz="2000" b="1" i="1" dirty="0" err="1"/>
              <a:t>PrEP</a:t>
            </a:r>
            <a:r>
              <a:rPr lang="en-GB" sz="2000" b="1" i="1" dirty="0"/>
              <a:t> should be considered at substantial risk</a:t>
            </a:r>
            <a:r>
              <a:rPr lang="en-GB" sz="2000" dirty="0"/>
              <a:t>.</a:t>
            </a:r>
          </a:p>
          <a:p>
            <a:pPr lvl="1">
              <a:lnSpc>
                <a:spcPct val="120000"/>
              </a:lnSpc>
            </a:pPr>
            <a:endParaRPr lang="en-GB" sz="1600" dirty="0"/>
          </a:p>
          <a:p>
            <a:r>
              <a:rPr lang="en-GB" sz="2400" dirty="0"/>
              <a:t>An </a:t>
            </a:r>
            <a:r>
              <a:rPr lang="en-GB" sz="2400" b="1" i="1" dirty="0"/>
              <a:t>additional prevention choice </a:t>
            </a:r>
            <a:r>
              <a:rPr lang="en-GB" sz="2400" dirty="0"/>
              <a:t>within combination prevention</a:t>
            </a:r>
          </a:p>
          <a:p>
            <a:pPr lvl="1"/>
            <a:r>
              <a:rPr lang="en-GB" sz="2000" dirty="0"/>
              <a:t>Condoms and lubricants</a:t>
            </a:r>
          </a:p>
          <a:p>
            <a:pPr lvl="1"/>
            <a:r>
              <a:rPr lang="en-GB" sz="2000" dirty="0"/>
              <a:t>Harm reduction, including needle syringe programs and opioid agonist</a:t>
            </a:r>
          </a:p>
          <a:p>
            <a:pPr marL="457200" lvl="1" indent="0">
              <a:buNone/>
            </a:pPr>
            <a:r>
              <a:rPr lang="en-GB" sz="2000" dirty="0"/>
              <a:t>     maintenance therapy (OAMT)</a:t>
            </a:r>
          </a:p>
          <a:p>
            <a:pPr lvl="1"/>
            <a:r>
              <a:rPr lang="en-GB" sz="2000" dirty="0"/>
              <a:t>HIV testing and linkage to ART </a:t>
            </a:r>
            <a:endParaRPr lang="en-GB" sz="2000" dirty="0">
              <a:cs typeface="Arial"/>
            </a:endParaRPr>
          </a:p>
          <a:p>
            <a:endParaRPr lang="en-GB" sz="1600" dirty="0"/>
          </a:p>
          <a:p>
            <a:r>
              <a:rPr lang="en-GB" sz="2400" dirty="0"/>
              <a:t>Provide </a:t>
            </a:r>
            <a:r>
              <a:rPr lang="en-GB" sz="2400" dirty="0" err="1"/>
              <a:t>PrEP</a:t>
            </a:r>
            <a:r>
              <a:rPr lang="en-GB" sz="2400" dirty="0"/>
              <a:t> with </a:t>
            </a:r>
            <a:r>
              <a:rPr lang="en-GB" sz="2400" b="1" i="1" dirty="0"/>
              <a:t>comprehensive support</a:t>
            </a:r>
          </a:p>
          <a:p>
            <a:pPr lvl="1"/>
            <a:r>
              <a:rPr lang="en-GB" sz="2000" dirty="0"/>
              <a:t>Adherence counselling</a:t>
            </a:r>
          </a:p>
          <a:p>
            <a:pPr lvl="1"/>
            <a:r>
              <a:rPr lang="en-GB" sz="2000" dirty="0"/>
              <a:t>Legal and social support</a:t>
            </a:r>
          </a:p>
          <a:p>
            <a:pPr lvl="1"/>
            <a:r>
              <a:rPr lang="en-GB" sz="2000" dirty="0"/>
              <a:t>Mental health and emotional support</a:t>
            </a:r>
          </a:p>
          <a:p>
            <a:pPr lvl="1"/>
            <a:r>
              <a:rPr lang="en-GB" sz="2000" dirty="0"/>
              <a:t>Contraception and reproductive health services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B1774-541B-4075-9C62-D86DEB026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841" y="2669127"/>
            <a:ext cx="3343190" cy="33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5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9188" y="5670236"/>
            <a:ext cx="484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https://www.who.int/tools/prep-implementation-tool#modules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581" y="5978013"/>
            <a:ext cx="1995948" cy="786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F9855-73B2-0E77-BA4C-9AE975239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guidance on </a:t>
            </a:r>
            <a:r>
              <a:rPr lang="en-US" dirty="0" err="1"/>
              <a:t>PrEP</a:t>
            </a:r>
            <a:r>
              <a:rPr lang="en-US" dirty="0"/>
              <a:t> implementation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37AD76-FF0B-4992-92F5-39C325588E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6632953" y="917862"/>
            <a:ext cx="5014193" cy="5725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F7C13-F541-258A-28F0-7BB7DE2EF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034" y="929160"/>
            <a:ext cx="3263847" cy="46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27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13208-28E9-4DA5-7297-76C866DA7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188" y="207874"/>
            <a:ext cx="11690843" cy="369332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Comparing </a:t>
            </a:r>
            <a:r>
              <a:rPr lang="en-US" sz="2400" dirty="0" err="1">
                <a:latin typeface="Arial"/>
                <a:cs typeface="Arial"/>
              </a:rPr>
              <a:t>PrEP</a:t>
            </a:r>
            <a:r>
              <a:rPr lang="en-US" sz="2400" dirty="0">
                <a:latin typeface="Arial"/>
                <a:cs typeface="Arial"/>
              </a:rPr>
              <a:t> and PEP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1AA6FBBE-F42B-C44D-ABEF-3E57DBB4628C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F862CFC-9D83-92BF-EA66-86B54A820C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9070161"/>
              </p:ext>
            </p:extLst>
          </p:nvPr>
        </p:nvGraphicFramePr>
        <p:xfrm>
          <a:off x="1324511" y="3802491"/>
          <a:ext cx="9545156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72578">
                  <a:extLst>
                    <a:ext uri="{9D8B030D-6E8A-4147-A177-3AD203B41FA5}">
                      <a16:colId xmlns:a16="http://schemas.microsoft.com/office/drawing/2014/main" val="805134977"/>
                    </a:ext>
                  </a:extLst>
                </a:gridCol>
                <a:gridCol w="4772578">
                  <a:extLst>
                    <a:ext uri="{9D8B030D-6E8A-4147-A177-3AD203B41FA5}">
                      <a16:colId xmlns:a16="http://schemas.microsoft.com/office/drawing/2014/main" val="20549358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What's Different?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777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PrEP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PEP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643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Started BEFORE potential exposure to HIV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u="none" strike="noStrike" noProof="0"/>
                        <a:t>Taken AFTER potential exposure to HIV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80369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Taken for as long as HIV risk exists (different schedules exist)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u="none" strike="noStrike" noProof="0" dirty="0"/>
                        <a:t>Taken for 28 days following exposure, then stopped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84727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7448F4-86EB-653C-B15F-30582DCBA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27272"/>
              </p:ext>
            </p:extLst>
          </p:nvPr>
        </p:nvGraphicFramePr>
        <p:xfrm>
          <a:off x="1324511" y="1246164"/>
          <a:ext cx="9542978" cy="20133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42978">
                  <a:extLst>
                    <a:ext uri="{9D8B030D-6E8A-4147-A177-3AD203B41FA5}">
                      <a16:colId xmlns:a16="http://schemas.microsoft.com/office/drawing/2014/main" val="3473597669"/>
                    </a:ext>
                  </a:extLst>
                </a:gridCol>
              </a:tblGrid>
              <a:tr h="28781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What is the Same?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989057"/>
                  </a:ext>
                </a:extLst>
              </a:tr>
              <a:tr h="164763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PrEP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&amp; PEP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Used by persons who are HIV-negative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Uses ARVs to prevent HIV acquisition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May be available in a variety of settings (clinics, pharmacies, drop-in-</a:t>
                      </a:r>
                      <a:r>
                        <a:rPr lang="en-US" dirty="0" err="1"/>
                        <a:t>centres</a:t>
                      </a:r>
                      <a:r>
                        <a:rPr lang="en-US" dirty="0"/>
                        <a:t>)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Very effective when taken correctly and consistently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230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37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28387-BE01-4F90-B417-B8F67155E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Why is this important?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964F5-F2E7-46D1-9825-D5A4B05BDD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14149" cy="3677930"/>
          </a:xfrm>
        </p:spPr>
        <p:txBody>
          <a:bodyPr lIns="0" tIns="0" rIns="0" bIns="0" anchor="t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/>
              </a:rPr>
              <a:t>Network-based testing gives us an opportunity to engage persons at high risk for HIV, hepatitis B, hepatitis C, and/or other</a:t>
            </a:r>
            <a:r>
              <a:rPr lang="en-US" sz="28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dirty="0">
                <a:solidFill>
                  <a:schemeClr val="tx1"/>
                </a:solidFill>
                <a:cs typeface="Arial"/>
              </a:rPr>
              <a:t>STIs</a:t>
            </a:r>
          </a:p>
          <a:p>
            <a:pPr marL="571500" indent="-571500">
              <a:buChar char="•"/>
            </a:pPr>
            <a:r>
              <a:rPr lang="en-US" sz="2800" dirty="0">
                <a:solidFill>
                  <a:schemeClr val="tx1"/>
                </a:solidFill>
                <a:cs typeface="Arial"/>
              </a:rPr>
              <a:t>Partners/contacts of people living with HIV or HBV</a:t>
            </a:r>
          </a:p>
          <a:p>
            <a:pPr marL="571500" indent="-571500">
              <a:buChar char="•"/>
            </a:pPr>
            <a:r>
              <a:rPr lang="en-US" sz="2800" dirty="0">
                <a:solidFill>
                  <a:schemeClr val="tx1"/>
                </a:solidFill>
                <a:cs typeface="Arial"/>
              </a:rPr>
              <a:t>Key populations at elevated risk</a:t>
            </a:r>
            <a:endParaRPr lang="en-US" sz="2800" dirty="0">
              <a:solidFill>
                <a:schemeClr val="tx1"/>
              </a:solidFill>
              <a:ea typeface="Calibri"/>
              <a:cs typeface="Arial"/>
            </a:endParaRPr>
          </a:p>
          <a:p>
            <a:pPr marL="571500" indent="-571500">
              <a:buChar char="•"/>
            </a:pPr>
            <a:r>
              <a:rPr lang="en-US" sz="2800" dirty="0">
                <a:solidFill>
                  <a:schemeClr val="tx1"/>
                </a:solidFill>
                <a:cs typeface="Arial"/>
              </a:rPr>
              <a:t>People who have had exposures and may have future exposures</a:t>
            </a:r>
          </a:p>
          <a:p>
            <a:pPr marL="571500" indent="-571500">
              <a:buChar char="•"/>
            </a:pPr>
            <a:r>
              <a:rPr lang="en-US" sz="2800" dirty="0">
                <a:solidFill>
                  <a:schemeClr val="tx1"/>
                </a:solidFill>
                <a:cs typeface="Arial"/>
              </a:rPr>
              <a:t>Using a “status neutral” approach we can ensure that all network-based testing contacts are given appropriate referrals</a:t>
            </a:r>
          </a:p>
          <a:p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83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BBE85A-EA1D-4800-882E-ABE5869E3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Differences between HIV treatment and </a:t>
            </a:r>
            <a:r>
              <a:rPr lang="en-US" dirty="0" err="1">
                <a:latin typeface="Arial"/>
                <a:cs typeface="Arial"/>
              </a:rPr>
              <a:t>PrEP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1AA6FBBE-F42B-C44D-ABEF-3E57DBB4628C}" type="slidenum">
              <a:rPr lang="en-US" smtClean="0"/>
              <a:t>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E251E3-B974-4479-A222-3E356E1CAFC9}"/>
              </a:ext>
            </a:extLst>
          </p:cNvPr>
          <p:cNvSpPr txBox="1">
            <a:spLocks/>
          </p:cNvSpPr>
          <p:nvPr/>
        </p:nvSpPr>
        <p:spPr>
          <a:xfrm>
            <a:off x="229188" y="1081844"/>
            <a:ext cx="11690843" cy="4819316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HIV treatment requires adherence to life-long therapy with consistent, fully-suppressive dosing.</a:t>
            </a:r>
          </a:p>
          <a:p>
            <a:r>
              <a:rPr lang="en-US" sz="2200" dirty="0" err="1"/>
              <a:t>PrEP</a:t>
            </a:r>
            <a:r>
              <a:rPr lang="en-US" sz="2200" dirty="0"/>
              <a:t> is needed during periods</a:t>
            </a:r>
            <a:r>
              <a:rPr lang="en-US" sz="2200" i="1" dirty="0"/>
              <a:t> </a:t>
            </a:r>
            <a:r>
              <a:rPr lang="en-US" sz="2200" dirty="0"/>
              <a:t>of high HIV risk.</a:t>
            </a:r>
          </a:p>
          <a:p>
            <a:r>
              <a:rPr lang="en-US" sz="2200" dirty="0"/>
              <a:t>Both ART and </a:t>
            </a:r>
            <a:r>
              <a:rPr lang="en-US" sz="2200" dirty="0" err="1"/>
              <a:t>PrEP</a:t>
            </a:r>
            <a:r>
              <a:rPr lang="en-US" sz="2200" dirty="0"/>
              <a:t> require optimal adherence. </a:t>
            </a:r>
            <a:endParaRPr lang="en-US" sz="2200" dirty="0">
              <a:cs typeface="Arial"/>
            </a:endParaRPr>
          </a:p>
          <a:p>
            <a:pPr lvl="1"/>
            <a:r>
              <a:rPr lang="en-US" sz="2200" dirty="0"/>
              <a:t>Individuals using </a:t>
            </a:r>
            <a:r>
              <a:rPr lang="en-US" sz="2200" dirty="0" err="1"/>
              <a:t>PrEP</a:t>
            </a:r>
            <a:r>
              <a:rPr lang="en-US" sz="2200" dirty="0"/>
              <a:t> require ongoing risk assessment and </a:t>
            </a:r>
            <a:r>
              <a:rPr lang="en-US" sz="2200" dirty="0" err="1"/>
              <a:t>PrEP</a:t>
            </a:r>
            <a:r>
              <a:rPr lang="en-US" sz="2200" dirty="0"/>
              <a:t> can be discontinued if they:</a:t>
            </a:r>
          </a:p>
          <a:p>
            <a:pPr lvl="2"/>
            <a:r>
              <a:rPr lang="en-US" sz="2200" dirty="0"/>
              <a:t>are no longer at substantial risk for HIV infection.</a:t>
            </a:r>
            <a:endParaRPr lang="en-US" sz="2200" dirty="0">
              <a:cs typeface="Arial"/>
            </a:endParaRPr>
          </a:p>
          <a:p>
            <a:pPr lvl="2"/>
            <a:r>
              <a:rPr lang="en-US" sz="2200" dirty="0"/>
              <a:t>decide to use other effective prevention methods.</a:t>
            </a:r>
          </a:p>
          <a:p>
            <a:pPr lvl="2"/>
            <a:r>
              <a:rPr lang="en-US" sz="2200" dirty="0">
                <a:ea typeface="+mn-lt"/>
                <a:cs typeface="+mn-lt"/>
              </a:rPr>
              <a:t>acquire HIV infection.</a:t>
            </a:r>
            <a:endParaRPr lang="en-US" sz="2200" dirty="0"/>
          </a:p>
          <a:p>
            <a:r>
              <a:rPr lang="en-US" sz="2200" dirty="0"/>
              <a:t>Motivation for adherence is different: ART is taken by persons living with HIV to remain healthy and prevent onward transmission, while </a:t>
            </a:r>
            <a:r>
              <a:rPr lang="en-US" sz="2200" dirty="0" err="1"/>
              <a:t>PrEP</a:t>
            </a:r>
            <a:r>
              <a:rPr lang="en-US" sz="2200" dirty="0"/>
              <a:t> is used by persons without HIV to </a:t>
            </a:r>
            <a:r>
              <a:rPr lang="en-US" sz="2200" u="sng" dirty="0"/>
              <a:t>prevent </a:t>
            </a:r>
            <a:r>
              <a:rPr lang="en-US" sz="2200" dirty="0"/>
              <a:t>acquisition of infection. </a:t>
            </a:r>
          </a:p>
        </p:txBody>
      </p:sp>
    </p:spTree>
    <p:extLst>
      <p:ext uri="{BB962C8B-B14F-4D97-AF65-F5344CB8AC3E}">
        <p14:creationId xmlns:p14="http://schemas.microsoft.com/office/powerpoint/2010/main" val="2438817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49CA68-6A8B-4AEC-B2C5-0702693FED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Oral daily use </a:t>
            </a:r>
            <a:r>
              <a:rPr lang="en-US" dirty="0" err="1">
                <a:latin typeface="Arial"/>
                <a:cs typeface="Arial"/>
              </a:rPr>
              <a:t>PrEP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89F6CF-AA76-4534-9EDF-6803B5E1D4B7}"/>
              </a:ext>
            </a:extLst>
          </p:cNvPr>
          <p:cNvSpPr txBox="1">
            <a:spLocks/>
          </p:cNvSpPr>
          <p:nvPr/>
        </p:nvSpPr>
        <p:spPr>
          <a:xfrm>
            <a:off x="229188" y="1089348"/>
            <a:ext cx="9997930" cy="4884732"/>
          </a:xfr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HIV prevention strategy where antiretroviral drugs are used prior to potential exposure to reduce the risk of infection</a:t>
            </a:r>
          </a:p>
          <a:p>
            <a:endParaRPr lang="en-US" sz="2600" dirty="0"/>
          </a:p>
          <a:p>
            <a:r>
              <a:rPr lang="en-US" sz="2600" dirty="0"/>
              <a:t>Currently approved medication regimens are once-daily combinations of 2 antiretroviral drugs: </a:t>
            </a:r>
          </a:p>
          <a:p>
            <a:endParaRPr lang="en-US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solidFill>
                  <a:srgbClr val="7030A0"/>
                </a:solidFill>
              </a:rPr>
              <a:t>tenofovir </a:t>
            </a:r>
            <a:r>
              <a:rPr lang="en-US" sz="2600" i="1" dirty="0" err="1">
                <a:solidFill>
                  <a:srgbClr val="7030A0"/>
                </a:solidFill>
              </a:rPr>
              <a:t>disoproxyl</a:t>
            </a:r>
            <a:r>
              <a:rPr lang="en-US" sz="2600" i="1" dirty="0">
                <a:solidFill>
                  <a:srgbClr val="7030A0"/>
                </a:solidFill>
              </a:rPr>
              <a:t> fumarate (TDF) + emtricitabine (FTC)</a:t>
            </a:r>
          </a:p>
          <a:p>
            <a:pPr lvl="1"/>
            <a:r>
              <a:rPr lang="en-US" sz="2000" dirty="0"/>
              <a:t>Fixed-dose, available widely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Clr>
                <a:srgbClr val="4F81BD"/>
              </a:buClr>
              <a:buFont typeface="Arial" panose="020B0604020202020204" pitchFamily="34" charset="0"/>
              <a:buNone/>
            </a:pPr>
            <a:r>
              <a:rPr lang="en-US" sz="2600" i="1" dirty="0">
                <a:solidFill>
                  <a:srgbClr val="7030A0"/>
                </a:solidFill>
              </a:rPr>
              <a:t>tenofovir </a:t>
            </a:r>
            <a:r>
              <a:rPr lang="en-US" sz="2600" i="1" dirty="0" err="1">
                <a:solidFill>
                  <a:srgbClr val="7030A0"/>
                </a:solidFill>
              </a:rPr>
              <a:t>disoproxyl</a:t>
            </a:r>
            <a:r>
              <a:rPr lang="en-US" sz="2600" i="1" dirty="0">
                <a:solidFill>
                  <a:srgbClr val="7030A0"/>
                </a:solidFill>
              </a:rPr>
              <a:t> fumarate (TDF) + </a:t>
            </a:r>
            <a:r>
              <a:rPr lang="en-US" sz="2600" i="1" dirty="0" err="1">
                <a:solidFill>
                  <a:srgbClr val="7030A0"/>
                </a:solidFill>
              </a:rPr>
              <a:t>Lamuvidine</a:t>
            </a:r>
            <a:r>
              <a:rPr lang="en-US" sz="2600" i="1" dirty="0">
                <a:solidFill>
                  <a:srgbClr val="7030A0"/>
                </a:solidFill>
              </a:rPr>
              <a:t> (3TC)</a:t>
            </a:r>
          </a:p>
          <a:p>
            <a:pPr lvl="1"/>
            <a:r>
              <a:rPr lang="en-US" sz="2000" dirty="0"/>
              <a:t>Two separate pills</a:t>
            </a:r>
          </a:p>
          <a:p>
            <a:pPr marL="0" indent="0">
              <a:buClr>
                <a:srgbClr val="4F81BD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33F1C-18C5-469A-B25B-4E663BC7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20" y="3814260"/>
            <a:ext cx="2246511" cy="16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D4D2-9351-4567-B2F1-027652E34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188" y="150001"/>
            <a:ext cx="11690843" cy="508185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Other </a:t>
            </a:r>
            <a:r>
              <a:rPr lang="en-US" sz="3200" dirty="0" err="1">
                <a:latin typeface="Arial"/>
                <a:cs typeface="Arial"/>
              </a:rPr>
              <a:t>PrEP</a:t>
            </a:r>
            <a:r>
              <a:rPr lang="en-US" sz="3200" dirty="0">
                <a:latin typeface="Arial"/>
                <a:cs typeface="Arial"/>
              </a:rPr>
              <a:t> modalities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02CA4-6805-4373-A2DE-2980E8DD9A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CEBB6A-1DAD-4E79-AD0F-B50C40D7D38D}"/>
              </a:ext>
            </a:extLst>
          </p:cNvPr>
          <p:cNvSpPr txBox="1">
            <a:spLocks/>
          </p:cNvSpPr>
          <p:nvPr/>
        </p:nvSpPr>
        <p:spPr>
          <a:xfrm>
            <a:off x="250579" y="999972"/>
            <a:ext cx="7449632" cy="524614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New, more convenient, methods of taking </a:t>
            </a:r>
            <a:r>
              <a:rPr lang="en-US" dirty="0" err="1"/>
              <a:t>PrEP</a:t>
            </a:r>
            <a:r>
              <a:rPr lang="en-US" dirty="0"/>
              <a:t> are becoming available</a:t>
            </a:r>
          </a:p>
          <a:p>
            <a:pPr lvl="1"/>
            <a:r>
              <a:rPr lang="en-US" b="1" dirty="0"/>
              <a:t>The </a:t>
            </a:r>
            <a:r>
              <a:rPr lang="en-US" b="1" dirty="0" err="1"/>
              <a:t>dapivirine</a:t>
            </a:r>
            <a:r>
              <a:rPr lang="en-US" b="1" dirty="0"/>
              <a:t> ring</a:t>
            </a:r>
            <a:endParaRPr lang="en-US" b="1" dirty="0">
              <a:ea typeface="Calibri"/>
              <a:cs typeface="Calibri"/>
            </a:endParaRPr>
          </a:p>
          <a:p>
            <a:pPr lvl="2"/>
            <a:r>
              <a:rPr lang="en-US" sz="2200" dirty="0"/>
              <a:t>Designed for women to discreetly use</a:t>
            </a:r>
          </a:p>
          <a:p>
            <a:pPr lvl="2"/>
            <a:r>
              <a:rPr lang="en-US" sz="2200" dirty="0"/>
              <a:t>No daily pills to take, no pill bottles to be found</a:t>
            </a:r>
          </a:p>
          <a:p>
            <a:pPr lvl="2"/>
            <a:r>
              <a:rPr lang="en-US" sz="2200" dirty="0"/>
              <a:t>Inserted into the vagina and replaced monthly (with a 3 month version under development)</a:t>
            </a:r>
          </a:p>
          <a:p>
            <a:pPr lvl="2"/>
            <a:r>
              <a:rPr lang="en-US" sz="2200" dirty="0"/>
              <a:t>WHO approved </a:t>
            </a:r>
          </a:p>
          <a:p>
            <a:pPr marL="914400" lvl="2" indent="0">
              <a:buNone/>
            </a:pPr>
            <a:r>
              <a:rPr lang="en-US" sz="2200" dirty="0"/>
              <a:t>  </a:t>
            </a:r>
            <a:endParaRPr lang="en-US" sz="2200" dirty="0">
              <a:cs typeface="Calibri"/>
            </a:endParaRPr>
          </a:p>
          <a:p>
            <a:pPr lvl="1"/>
            <a:r>
              <a:rPr lang="en-US" b="1" dirty="0"/>
              <a:t>Long acting injectable </a:t>
            </a:r>
            <a:r>
              <a:rPr lang="en-US" b="1" dirty="0" err="1"/>
              <a:t>PrEP</a:t>
            </a:r>
            <a:endParaRPr lang="en-US" b="1" dirty="0"/>
          </a:p>
          <a:p>
            <a:pPr lvl="2"/>
            <a:r>
              <a:rPr lang="en-US" sz="2200" dirty="0"/>
              <a:t>Injectable prevention options (CAB-LA and LEN)</a:t>
            </a:r>
          </a:p>
          <a:p>
            <a:pPr lvl="2"/>
            <a:r>
              <a:rPr lang="en-US" sz="2200" dirty="0"/>
              <a:t>No pills to take, no pill bottles to be found</a:t>
            </a:r>
          </a:p>
          <a:p>
            <a:pPr lvl="2"/>
            <a:r>
              <a:rPr lang="en-US" sz="2200" dirty="0"/>
              <a:t>Approved by US FDA, and WHO (CAB-LA)</a:t>
            </a:r>
            <a:endParaRPr lang="en-US" sz="2200" dirty="0">
              <a:cs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C82EC42-67D1-4D9A-B0EE-33CAC9E6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5503" y="966720"/>
            <a:ext cx="3585918" cy="492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1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D4D2-9351-4567-B2F1-027652E34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PrEP</a:t>
            </a:r>
            <a:r>
              <a:rPr lang="en-US" dirty="0">
                <a:latin typeface="Arial"/>
                <a:cs typeface="Arial"/>
              </a:rPr>
              <a:t> in pregnancy and breastfeeding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02CA4-6805-4373-A2DE-2980E8DD9A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97DA-9D7D-4993-A707-C229B59F0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2" y="1094634"/>
            <a:ext cx="3262724" cy="466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DD3B2E-8DA0-4F6F-9165-ACCBB0024F6E}"/>
              </a:ext>
            </a:extLst>
          </p:cNvPr>
          <p:cNvSpPr txBox="1">
            <a:spLocks/>
          </p:cNvSpPr>
          <p:nvPr/>
        </p:nvSpPr>
        <p:spPr>
          <a:xfrm>
            <a:off x="4282633" y="1004007"/>
            <a:ext cx="7430189" cy="53816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6550" indent="-160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7850" indent="-241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1688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○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1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Pregnancy and the postpartum period are associated with a higher risk of acquiring HIV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HIV acquired during pregnancy or breastfeeding can increase the risk of HIV acquisition for the fetus or infant, respectively</a:t>
            </a: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Exposure to </a:t>
            </a:r>
            <a:r>
              <a:rPr lang="en-US" sz="2000" dirty="0">
                <a:solidFill>
                  <a:schemeClr val="tx1"/>
                </a:solidFill>
              </a:rPr>
              <a:t>oral </a:t>
            </a:r>
            <a:r>
              <a:rPr lang="en-US" sz="2000" dirty="0" err="1"/>
              <a:t>PrEP</a:t>
            </a:r>
            <a:r>
              <a:rPr lang="en-US" sz="2000" dirty="0"/>
              <a:t> in the first trimester is not associated with adverse pregnancy or infant outcomes</a:t>
            </a: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Contraceptive services and links to antenatal care should be available when providing </a:t>
            </a:r>
            <a:r>
              <a:rPr lang="en-US" sz="2000" dirty="0" err="1"/>
              <a:t>PrEP</a:t>
            </a:r>
            <a:r>
              <a:rPr lang="en-US" sz="2000" dirty="0"/>
              <a:t> services to women</a:t>
            </a: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risks and benefits of continuing to use </a:t>
            </a:r>
            <a:r>
              <a:rPr lang="en-US" sz="2000" dirty="0">
                <a:solidFill>
                  <a:schemeClr val="tx1"/>
                </a:solidFill>
              </a:rPr>
              <a:t>oral </a:t>
            </a:r>
            <a:r>
              <a:rPr lang="en-US" sz="2000" dirty="0" err="1"/>
              <a:t>PrEP</a:t>
            </a:r>
            <a:r>
              <a:rPr lang="en-US" sz="2000" dirty="0"/>
              <a:t> in pregnancy and during breastfeeding should be discussed with each client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149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D4D2-9351-4567-B2F1-027652E34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PrEP</a:t>
            </a:r>
            <a:r>
              <a:rPr lang="en-US" dirty="0">
                <a:latin typeface="Arial"/>
                <a:cs typeface="Arial"/>
              </a:rPr>
              <a:t> among adolescents: key messages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02CA4-6805-4373-A2DE-2980E8DD9A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1C697D1-E126-4DB9-9613-5A84561D9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2"/>
          <a:stretch/>
        </p:blipFill>
        <p:spPr>
          <a:xfrm>
            <a:off x="635774" y="1116375"/>
            <a:ext cx="3205012" cy="474158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8492E81-2978-4A0A-9197-B3C02BB09574}"/>
              </a:ext>
            </a:extLst>
          </p:cNvPr>
          <p:cNvSpPr txBox="1">
            <a:spLocks/>
          </p:cNvSpPr>
          <p:nvPr/>
        </p:nvSpPr>
        <p:spPr>
          <a:xfrm>
            <a:off x="4845862" y="1058208"/>
            <a:ext cx="7074169" cy="485791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Many youth struggle to take a pill daily and may be able to benefit from other </a:t>
            </a:r>
            <a:r>
              <a:rPr lang="en-US" sz="2000" dirty="0" err="1"/>
              <a:t>PrEP</a:t>
            </a:r>
            <a:r>
              <a:rPr lang="en-US" sz="2000" dirty="0"/>
              <a:t> options such as </a:t>
            </a:r>
            <a:r>
              <a:rPr lang="en-US" sz="2000" dirty="0" err="1"/>
              <a:t>d</a:t>
            </a:r>
            <a:r>
              <a:rPr lang="en-US" sz="2000" dirty="0" err="1">
                <a:solidFill>
                  <a:srgbClr val="16181A"/>
                </a:solidFill>
              </a:rPr>
              <a:t>apavirine</a:t>
            </a:r>
            <a:r>
              <a:rPr lang="en-US" sz="2000" dirty="0"/>
              <a:t> or injectable long acting </a:t>
            </a:r>
            <a:r>
              <a:rPr lang="en-US" sz="2000" dirty="0" err="1"/>
              <a:t>PrEP</a:t>
            </a:r>
            <a:endParaRPr lang="en-US" sz="2000" dirty="0"/>
          </a:p>
          <a:p>
            <a:r>
              <a:rPr lang="en-US" sz="2000" dirty="0"/>
              <a:t>Adolescents and young adults (</a:t>
            </a:r>
            <a:r>
              <a:rPr lang="en-US" sz="2000" u="sng" dirty="0"/>
              <a:t>&lt;</a:t>
            </a:r>
            <a:r>
              <a:rPr lang="en-US" sz="2000" dirty="0"/>
              <a:t>24 years old) may benefit from additional monitoring and adherence support</a:t>
            </a:r>
            <a:endParaRPr lang="en-US" sz="2000" dirty="0">
              <a:cs typeface="Arial"/>
            </a:endParaRPr>
          </a:p>
          <a:p>
            <a:r>
              <a:rPr lang="en-US" sz="2000" dirty="0"/>
              <a:t>More frequent clinic visits or other approaches, to address their changing routines and multiple needs should be considered</a:t>
            </a:r>
            <a:endParaRPr lang="en-US" sz="2000" dirty="0">
              <a:cs typeface="Arial"/>
            </a:endParaRPr>
          </a:p>
          <a:p>
            <a:r>
              <a:rPr lang="en-US" sz="2000" dirty="0"/>
              <a:t>Counselling should be grounded in supportive, adolescent-</a:t>
            </a:r>
            <a:r>
              <a:rPr lang="en-US" sz="2000" dirty="0" err="1"/>
              <a:t>centred</a:t>
            </a:r>
            <a:r>
              <a:rPr lang="en-US" sz="2000" dirty="0"/>
              <a:t> language without judgement </a:t>
            </a:r>
          </a:p>
          <a:p>
            <a:r>
              <a:rPr lang="en-US" sz="2000" dirty="0">
                <a:cs typeface="Arial"/>
              </a:rPr>
              <a:t>Ensure that STI screening and counseling about contraception options are available for adolescents on </a:t>
            </a:r>
            <a:r>
              <a:rPr lang="en-US" sz="2000" dirty="0" err="1">
                <a:cs typeface="Arial"/>
              </a:rPr>
              <a:t>PrEP.</a:t>
            </a: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73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D4D2-9351-4567-B2F1-027652E34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PrEP</a:t>
            </a:r>
            <a:r>
              <a:rPr lang="en-US"/>
              <a:t> is not one size fits 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02CA4-6805-4373-A2DE-2980E8DD9A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241EA-CDC7-4060-A520-9A3C7A396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42" y="1344706"/>
            <a:ext cx="9418964" cy="22541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A098DC-143A-4D7E-86D1-E25731BDD56A}"/>
              </a:ext>
            </a:extLst>
          </p:cNvPr>
          <p:cNvSpPr txBox="1">
            <a:spLocks/>
          </p:cNvSpPr>
          <p:nvPr/>
        </p:nvSpPr>
        <p:spPr>
          <a:xfrm>
            <a:off x="229189" y="3814354"/>
            <a:ext cx="11623178" cy="19768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Tenofovir containing pills are not for everyone</a:t>
            </a:r>
          </a:p>
          <a:p>
            <a:r>
              <a:rPr lang="en-US" sz="2400" dirty="0"/>
              <a:t>There are many new prevention products that could offer additional options</a:t>
            </a:r>
          </a:p>
          <a:p>
            <a:r>
              <a:rPr lang="en-US" sz="2400" dirty="0"/>
              <a:t>No single option will work for every persons</a:t>
            </a:r>
          </a:p>
          <a:p>
            <a:r>
              <a:rPr lang="en-US" sz="2400" i="1" dirty="0"/>
              <a:t>Choice is important to meet diverse needs</a:t>
            </a:r>
          </a:p>
        </p:txBody>
      </p:sp>
    </p:spTree>
    <p:extLst>
      <p:ext uri="{BB962C8B-B14F-4D97-AF65-F5344CB8AC3E}">
        <p14:creationId xmlns:p14="http://schemas.microsoft.com/office/powerpoint/2010/main" val="508672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1D4D2-9351-4567-B2F1-027652E34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02CA4-6805-4373-A2DE-2980E8DD9A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34FD3F0-5B4E-487C-968B-29612BCEF920}"/>
              </a:ext>
            </a:extLst>
          </p:cNvPr>
          <p:cNvSpPr txBox="1">
            <a:spLocks/>
          </p:cNvSpPr>
          <p:nvPr/>
        </p:nvSpPr>
        <p:spPr>
          <a:xfrm>
            <a:off x="217714" y="1088572"/>
            <a:ext cx="11898086" cy="3733800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/>
              <a:t>WHO: </a:t>
            </a:r>
            <a:r>
              <a:rPr lang="en-US" sz="2400" b="1" dirty="0">
                <a:hlinkClick r:id="rId4"/>
              </a:rPr>
              <a:t>http://www.who.int/hiv/topics/prep/en/</a:t>
            </a:r>
            <a:endParaRPr lang="en-US" sz="2400" b="1" dirty="0"/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/>
              <a:t>WHO: </a:t>
            </a:r>
            <a:r>
              <a:rPr lang="en-US" sz="2400" b="1" dirty="0">
                <a:hlinkClick r:id="rId5"/>
              </a:rPr>
              <a:t>http://www.who.int/hiv/pub/prep/prep-implementation-tool/en/</a:t>
            </a:r>
            <a:endParaRPr lang="en-US" sz="2400" b="1" dirty="0"/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/>
              <a:t>WHO: </a:t>
            </a:r>
            <a:r>
              <a:rPr lang="en-US" sz="2400" b="1" u="sng" dirty="0">
                <a:solidFill>
                  <a:srgbClr val="0000FF"/>
                </a:solidFill>
                <a:hlinkClick r:id="rId6"/>
              </a:rPr>
              <a:t>https://apps.who.int/iris/bitstream/handle/10665/325955/WHO-CDS-HIV-19.8-eng.pdf?ua=1</a:t>
            </a:r>
            <a:endParaRPr lang="en-US" sz="2400" b="1" u="sng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spcBef>
                <a:spcPct val="20000"/>
              </a:spcBef>
              <a:buClr>
                <a:srgbClr val="000000"/>
              </a:buClr>
              <a:buSzPct val="70000"/>
            </a:pPr>
            <a:r>
              <a:rPr lang="en-US" sz="2400" b="1" dirty="0">
                <a:solidFill>
                  <a:srgbClr val="16181A"/>
                </a:solidFill>
              </a:rPr>
              <a:t>WHO: </a:t>
            </a:r>
            <a:r>
              <a:rPr lang="en-US" sz="2400" b="1" dirty="0">
                <a:solidFill>
                  <a:srgbClr val="16181A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https://www.who.int/publications/i/item/9789240053694</a:t>
            </a:r>
            <a:endParaRPr lang="en-US" sz="2400" b="1" dirty="0">
              <a:solidFill>
                <a:srgbClr val="16181A"/>
              </a:solidFill>
              <a:cs typeface="Arial"/>
            </a:endParaRP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/>
              <a:t>ICAP: </a:t>
            </a:r>
            <a:r>
              <a:rPr lang="en-US" sz="2400" b="1" dirty="0">
                <a:hlinkClick r:id="rId8"/>
              </a:rPr>
              <a:t>http://icap.columbia.edu/resources/PrEP-kit</a:t>
            </a:r>
            <a:endParaRPr lang="en-US" sz="2400" b="1" dirty="0"/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 err="1"/>
              <a:t>PrEPWatch</a:t>
            </a:r>
            <a:r>
              <a:rPr lang="en-US" sz="2400" b="1" dirty="0"/>
              <a:t>: </a:t>
            </a:r>
            <a:r>
              <a:rPr lang="en-US" sz="2400" b="1" dirty="0">
                <a:hlinkClick r:id="rId9"/>
              </a:rPr>
              <a:t>https://www.prepwatch.org/</a:t>
            </a:r>
            <a:endParaRPr lang="en-US" sz="2400" b="1" dirty="0"/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 err="1"/>
              <a:t>PrEPFacts</a:t>
            </a:r>
            <a:r>
              <a:rPr lang="en-US" sz="2400" b="1" dirty="0"/>
              <a:t>: </a:t>
            </a:r>
            <a:r>
              <a:rPr lang="en-US" sz="2400" b="1" dirty="0">
                <a:hlinkClick r:id="rId10"/>
              </a:rPr>
              <a:t>https://men.prepfacts.org/the-basics/</a:t>
            </a:r>
            <a:endParaRPr lang="en-US" sz="2400" b="1" dirty="0"/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/>
              <a:t>Clinical options: </a:t>
            </a:r>
            <a:r>
              <a:rPr lang="en-US" sz="2400" b="1" dirty="0">
                <a:solidFill>
                  <a:srgbClr val="1605F1"/>
                </a:solidFill>
                <a:hlinkClick r:id="rId11"/>
              </a:rPr>
              <a:t>https://clinicaloptions.com/hiv</a:t>
            </a:r>
            <a:endParaRPr lang="en-US" sz="2400" b="1" dirty="0">
              <a:solidFill>
                <a:srgbClr val="1605F1"/>
              </a:solidFill>
            </a:endParaRPr>
          </a:p>
          <a:p>
            <a:pPr marL="457200" indent="-457200">
              <a:spcBef>
                <a:spcPct val="20000"/>
              </a:spcBef>
              <a:buClr>
                <a:prstClr val="black"/>
              </a:buClr>
              <a:buSzPct val="70000"/>
            </a:pPr>
            <a:r>
              <a:rPr lang="en-US" sz="2400" b="1" dirty="0"/>
              <a:t>JHPIEGO: </a:t>
            </a:r>
            <a:r>
              <a:rPr lang="en-US" sz="2400" b="1" dirty="0">
                <a:solidFill>
                  <a:srgbClr val="0070C0"/>
                </a:solidFill>
                <a:hlinkClick r:id="rId12"/>
              </a:rPr>
              <a:t>https://www.hivoralprep.org/</a:t>
            </a:r>
            <a:endParaRPr lang="en-US" sz="24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348ECC-FC84-4C3B-97C4-1008A135D3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8034" y="4822372"/>
            <a:ext cx="2584966" cy="1307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2E49A-312F-4442-B41F-FB581C1F3E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8769" y="3698147"/>
            <a:ext cx="4061262" cy="22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8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77D4D-63AC-6105-6DE9-B6C772680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EF7DC-8663-EBE8-DC1B-FAE523DA2D94}"/>
              </a:ext>
            </a:extLst>
          </p:cNvPr>
          <p:cNvSpPr txBox="1"/>
          <p:nvPr/>
        </p:nvSpPr>
        <p:spPr>
          <a:xfrm>
            <a:off x="1085850" y="2711892"/>
            <a:ext cx="958927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Voluntary medical male circumcision (VMMC)</a:t>
            </a:r>
          </a:p>
        </p:txBody>
      </p:sp>
    </p:spTree>
    <p:extLst>
      <p:ext uri="{BB962C8B-B14F-4D97-AF65-F5344CB8AC3E}">
        <p14:creationId xmlns:p14="http://schemas.microsoft.com/office/powerpoint/2010/main" val="275159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A543-3A49-CCA3-B2FF-48CFD947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A2393-F365-4146-AD00-3002303DD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Recommendation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EE845A-509A-07BF-7F2E-12960BF88E4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717089-0696-C353-356B-DA513AC27BEB}"/>
              </a:ext>
            </a:extLst>
          </p:cNvPr>
          <p:cNvSpPr txBox="1">
            <a:spLocks/>
          </p:cNvSpPr>
          <p:nvPr/>
        </p:nvSpPr>
        <p:spPr>
          <a:xfrm>
            <a:off x="229188" y="4512623"/>
            <a:ext cx="11560379" cy="1287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6-12 voluntary medical male circumcisions modeled to avert 1 HIV infection</a:t>
            </a:r>
          </a:p>
          <a:p>
            <a:r>
              <a:rPr lang="en-US" sz="2400" dirty="0"/>
              <a:t>VMMC also protects against many other STIs</a:t>
            </a:r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6D21F-F5B6-443B-B27A-7E237CA9B5A2}"/>
              </a:ext>
            </a:extLst>
          </p:cNvPr>
          <p:cNvSpPr txBox="1"/>
          <p:nvPr/>
        </p:nvSpPr>
        <p:spPr>
          <a:xfrm>
            <a:off x="5857103" y="5643370"/>
            <a:ext cx="83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https://www.who.int/publications/i/item/978-92-4-000854-0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095B5-58B5-1793-F7DF-F94E57541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3" y="960713"/>
            <a:ext cx="4687727" cy="3449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6C61D-805B-DBCA-D0E2-DFE9A8093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625" y="1057538"/>
            <a:ext cx="6079942" cy="26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2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74616-191C-992A-CB2B-72B9121C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3239D-9C10-1F29-6164-4D465E395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Recommendation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2D94E4-84AF-4004-98F0-3BDD0D388A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D80D6C-3BAC-E373-9F0F-2363BBB86C2F}"/>
              </a:ext>
            </a:extLst>
          </p:cNvPr>
          <p:cNvSpPr txBox="1">
            <a:spLocks/>
          </p:cNvSpPr>
          <p:nvPr/>
        </p:nvSpPr>
        <p:spPr>
          <a:xfrm>
            <a:off x="229188" y="1182364"/>
            <a:ext cx="7975698" cy="43499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recommends offering voluntary medical male circumcision (VMMC) within combination prevention for adolescents aged 15 years and older and adult men in settings of high HIV prevalence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43819-7C5F-3F35-3042-5AB93B1D98E5}"/>
              </a:ext>
            </a:extLst>
          </p:cNvPr>
          <p:cNvSpPr txBox="1"/>
          <p:nvPr/>
        </p:nvSpPr>
        <p:spPr>
          <a:xfrm>
            <a:off x="5857103" y="5490970"/>
            <a:ext cx="83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https://www.who.int/publications/i/item/978-92-4-000854-0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C06CB-A416-C83A-6234-894535D65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636" y="1099808"/>
            <a:ext cx="2902099" cy="4349974"/>
          </a:xfrm>
          <a:prstGeom prst="rect">
            <a:avLst/>
          </a:prstGeom>
        </p:spPr>
      </p:pic>
      <p:pic>
        <p:nvPicPr>
          <p:cNvPr id="1026" name="Picture 2" descr="Voluntary medical male circumcision shown to be highly cost-effective,  highlighting the need to intensify scale up and sustainability | UNAIDS">
            <a:extLst>
              <a:ext uri="{FF2B5EF4-FFF2-40B4-BE49-F238E27FC236}">
                <a16:creationId xmlns:a16="http://schemas.microsoft.com/office/drawing/2014/main" id="{E025BDB2-03DC-70E6-EEA3-105FCD20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84" y="3049869"/>
            <a:ext cx="4368886" cy="281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3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535FE8-1EA5-8F8E-03C4-0C6E95F95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Learning objectives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09A86-E60A-D348-DD37-6652F598B2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14149" cy="6217087"/>
          </a:xfrm>
        </p:spPr>
        <p:txBody>
          <a:bodyPr lIns="0" tIns="0" rIns="0" bIns="0" anchor="t">
            <a:spAutoFit/>
          </a:bodyPr>
          <a:lstStyle/>
          <a:p>
            <a:r>
              <a:rPr lang="en-US" sz="2800" dirty="0">
                <a:cs typeface="Arial"/>
              </a:rPr>
              <a:t>By the end of the module, participants will be able to: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Identify different prevention modalities that may be appropriate for offering to individuals contacted through network-based testing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Reinforce the importance of condoms and lubricants for preventing HIV, other STIs, and pregnancy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Describe harm reduction and its importance in prevention for HIV, hepatitis B </a:t>
            </a:r>
            <a:r>
              <a:rPr lang="en-US" sz="2800">
                <a:cs typeface="Arial"/>
              </a:rPr>
              <a:t>and hepatitis C</a:t>
            </a:r>
            <a:endParaRPr lang="en-US" sz="2800" dirty="0">
              <a:ea typeface="Calibri"/>
              <a:cs typeface="Arial"/>
            </a:endParaRP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Describe what pre-exposure prophylaxis (</a:t>
            </a:r>
            <a:r>
              <a:rPr lang="en-US" sz="2800" dirty="0" err="1">
                <a:cs typeface="Arial"/>
              </a:rPr>
              <a:t>PrEP</a:t>
            </a:r>
            <a:r>
              <a:rPr lang="en-US" sz="2800" dirty="0">
                <a:cs typeface="Arial"/>
              </a:rPr>
              <a:t>) for HIV is and the difference between HIV </a:t>
            </a:r>
            <a:r>
              <a:rPr lang="en-US" sz="2800" dirty="0" err="1">
                <a:cs typeface="Arial"/>
              </a:rPr>
              <a:t>PrEP</a:t>
            </a:r>
            <a:r>
              <a:rPr lang="en-US" sz="2800" dirty="0">
                <a:cs typeface="Arial"/>
              </a:rPr>
              <a:t>, PEP, and ART treatment.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Understand what clients are eligible for </a:t>
            </a:r>
            <a:r>
              <a:rPr lang="en-US" sz="2800" dirty="0" err="1">
                <a:cs typeface="Arial"/>
              </a:rPr>
              <a:t>PrEP</a:t>
            </a:r>
            <a:r>
              <a:rPr lang="en-US" sz="2800" dirty="0">
                <a:cs typeface="Arial"/>
              </a:rPr>
              <a:t> and population-specific guidance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Describe eligibility and requirements for hepatitis B vaccination</a:t>
            </a:r>
          </a:p>
          <a:p>
            <a:pPr marL="342900" indent="-342900">
              <a:buChar char="•"/>
            </a:pPr>
            <a:endParaRPr lang="en-US" sz="2800" dirty="0">
              <a:solidFill>
                <a:srgbClr val="FF0000"/>
              </a:solidFill>
              <a:ea typeface="Calibri" panose="020F0502020204030204"/>
              <a:cs typeface="Arial"/>
            </a:endParaRPr>
          </a:p>
          <a:p>
            <a:pPr marL="342900" indent="-342900">
              <a:buChar char="•"/>
            </a:pPr>
            <a:endParaRPr lang="en-US" sz="2800" dirty="0"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410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4597-C177-28DF-0A71-3AD662107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14E9E-D32D-582B-0067-17FC09EE9759}"/>
              </a:ext>
            </a:extLst>
          </p:cNvPr>
          <p:cNvSpPr txBox="1"/>
          <p:nvPr/>
        </p:nvSpPr>
        <p:spPr>
          <a:xfrm>
            <a:off x="1085850" y="2711892"/>
            <a:ext cx="958927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Hepatitis B vaccination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4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C1949-1148-E5CA-9C69-96D1CAFAD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Hepatitis B vaccination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AF9C7-4FBF-9562-35A4-B6CC7CDE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 descr="Hepatitis B Vaccine | Hepatitis B | CDC">
            <a:extLst>
              <a:ext uri="{FF2B5EF4-FFF2-40B4-BE49-F238E27FC236}">
                <a16:creationId xmlns:a16="http://schemas.microsoft.com/office/drawing/2014/main" id="{2C30B49F-F70F-0EF1-1F1F-CAECBFEC4C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1774"/>
            <a:ext cx="4621459" cy="25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7724D-C0C2-12E0-1F24-A4A68BD85C31}"/>
              </a:ext>
            </a:extLst>
          </p:cNvPr>
          <p:cNvSpPr txBox="1"/>
          <p:nvPr/>
        </p:nvSpPr>
        <p:spPr>
          <a:xfrm>
            <a:off x="5995686" y="1353795"/>
            <a:ext cx="5739113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/>
              <a:t>WHO recommends adult Hepatitis B vaccination for the following groups after negative HBsAg test: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Sexual partners of HBV index clients, including spouses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First-degree relatives (children, siblings, parents) of HBV index clients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Any other person living in the household of an HBV index client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 partners of pregnant women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D5E18-9367-E7E9-8D56-59454578D461}"/>
              </a:ext>
            </a:extLst>
          </p:cNvPr>
          <p:cNvSpPr txBox="1"/>
          <p:nvPr/>
        </p:nvSpPr>
        <p:spPr>
          <a:xfrm>
            <a:off x="3321934" y="6149313"/>
            <a:ext cx="785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https://iris.who.int/bitstream/handle/10665/255841/WER9227.pdf?sequence=1</a:t>
            </a:r>
          </a:p>
        </p:txBody>
      </p:sp>
    </p:spTree>
    <p:extLst>
      <p:ext uri="{BB962C8B-B14F-4D97-AF65-F5344CB8AC3E}">
        <p14:creationId xmlns:p14="http://schemas.microsoft.com/office/powerpoint/2010/main" val="4108428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EE47B-1AE6-55C6-B41C-39ED50260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9B57E-1F4E-84A8-E46F-B985A8AE1D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Who is eligible for hepatitis B vaccination?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30946B-1D1E-F10B-EFE8-5246481525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540D15E-9B68-D29C-49AC-0A10AAACFA13}"/>
              </a:ext>
            </a:extLst>
          </p:cNvPr>
          <p:cNvSpPr txBox="1">
            <a:spLocks/>
          </p:cNvSpPr>
          <p:nvPr/>
        </p:nvSpPr>
        <p:spPr>
          <a:xfrm>
            <a:off x="4845862" y="1805651"/>
            <a:ext cx="7074169" cy="411047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Adults at significant risk (including partners and household contacts of HBV index clients)</a:t>
            </a:r>
          </a:p>
          <a:p>
            <a:pPr marL="0" indent="0" algn="ctr">
              <a:buNone/>
            </a:pPr>
            <a:r>
              <a:rPr lang="en-US" sz="2400"/>
              <a:t>AND</a:t>
            </a:r>
          </a:p>
          <a:p>
            <a:r>
              <a:rPr lang="en-US" sz="2400"/>
              <a:t>Negative for active HBV infection (HBsAg negative)</a:t>
            </a:r>
          </a:p>
          <a:p>
            <a:pPr marL="0" indent="0" algn="ctr">
              <a:buNone/>
            </a:pPr>
            <a:r>
              <a:rPr lang="en-US" sz="2400"/>
              <a:t>AND</a:t>
            </a:r>
          </a:p>
          <a:p>
            <a:r>
              <a:rPr lang="en-US" sz="2400"/>
              <a:t>No documented or definitive previous vaccination or immunity</a:t>
            </a:r>
          </a:p>
          <a:p>
            <a:endParaRPr lang="en-US" sz="2400"/>
          </a:p>
          <a:p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B2E1B-4F60-B82B-CB19-8391732D0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21" y="943817"/>
            <a:ext cx="3333921" cy="4972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FBAC8-5E96-1FA5-C674-64D7D363F8D9}"/>
              </a:ext>
            </a:extLst>
          </p:cNvPr>
          <p:cNvSpPr txBox="1"/>
          <p:nvPr/>
        </p:nvSpPr>
        <p:spPr>
          <a:xfrm>
            <a:off x="4845862" y="6342926"/>
            <a:ext cx="660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https://www.who.int/publications/i/item/9789240090903</a:t>
            </a:r>
          </a:p>
        </p:txBody>
      </p:sp>
    </p:spTree>
    <p:extLst>
      <p:ext uri="{BB962C8B-B14F-4D97-AF65-F5344CB8AC3E}">
        <p14:creationId xmlns:p14="http://schemas.microsoft.com/office/powerpoint/2010/main" val="1081146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EBAB4-7763-4797-6C1C-AA632090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709727-7532-B3BF-6B96-82B21B6A1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Prevention options for network-based testing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9667A-3939-2BAE-334B-0DDDA434B800}"/>
              </a:ext>
            </a:extLst>
          </p:cNvPr>
          <p:cNvSpPr txBox="1"/>
          <p:nvPr/>
        </p:nvSpPr>
        <p:spPr>
          <a:xfrm>
            <a:off x="464914" y="1122744"/>
            <a:ext cx="925975" cy="5232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8232D-4D91-DF44-8652-9379A8A31BF2}"/>
              </a:ext>
            </a:extLst>
          </p:cNvPr>
          <p:cNvSpPr txBox="1"/>
          <p:nvPr/>
        </p:nvSpPr>
        <p:spPr>
          <a:xfrm>
            <a:off x="2905730" y="1122744"/>
            <a:ext cx="2364128" cy="5232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/>
                </a:solidFill>
              </a:rPr>
              <a:t>Hepatitis B &amp;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3BE7F8-CA8D-22EE-70E1-F2A8E24D5912}"/>
              </a:ext>
            </a:extLst>
          </p:cNvPr>
          <p:cNvSpPr txBox="1"/>
          <p:nvPr/>
        </p:nvSpPr>
        <p:spPr>
          <a:xfrm>
            <a:off x="6393085" y="1122744"/>
            <a:ext cx="1907894" cy="5232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Other STIs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8A6FD2-783C-5CDD-A597-B3A42B803056}"/>
              </a:ext>
            </a:extLst>
          </p:cNvPr>
          <p:cNvSpPr/>
          <p:nvPr/>
        </p:nvSpPr>
        <p:spPr>
          <a:xfrm>
            <a:off x="464914" y="3860155"/>
            <a:ext cx="1838448" cy="20429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err="1"/>
              <a:t>PrEP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PEP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VMMC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06CEAF-EC47-9012-234C-76826C13D72D}"/>
              </a:ext>
            </a:extLst>
          </p:cNvPr>
          <p:cNvSpPr/>
          <p:nvPr/>
        </p:nvSpPr>
        <p:spPr>
          <a:xfrm>
            <a:off x="2905730" y="3847616"/>
            <a:ext cx="2353519" cy="206800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Hepatitis B vaccination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B40B31-54B5-4215-E743-1E50F619DD17}"/>
              </a:ext>
            </a:extLst>
          </p:cNvPr>
          <p:cNvSpPr/>
          <p:nvPr/>
        </p:nvSpPr>
        <p:spPr>
          <a:xfrm>
            <a:off x="5719821" y="3835077"/>
            <a:ext cx="2581158" cy="206800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Expedited partner treatment</a:t>
            </a:r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97A920-77C7-EA7B-9224-A5B85453FF2F}"/>
              </a:ext>
            </a:extLst>
          </p:cNvPr>
          <p:cNvSpPr/>
          <p:nvPr/>
        </p:nvSpPr>
        <p:spPr>
          <a:xfrm>
            <a:off x="464914" y="1832872"/>
            <a:ext cx="7836065" cy="185194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Condoms &amp; lubricants</a:t>
            </a:r>
          </a:p>
          <a:p>
            <a:pPr algn="ctr"/>
            <a:r>
              <a:rPr lang="en-US" sz="2800" dirty="0"/>
              <a:t>Substance abuse &amp; mental health care</a:t>
            </a:r>
            <a:endParaRPr lang="en-US" sz="2800" dirty="0">
              <a:ea typeface="Calibri"/>
              <a:cs typeface="Calibri"/>
            </a:endParaRPr>
          </a:p>
          <a:p>
            <a:pPr algn="ctr"/>
            <a:r>
              <a:rPr lang="en-US" sz="2800" dirty="0"/>
              <a:t>Treatment as prevention</a:t>
            </a:r>
            <a:endParaRPr lang="en-US" sz="2800" dirty="0">
              <a:ea typeface="Calibri"/>
              <a:cs typeface="Calibri"/>
            </a:endParaRPr>
          </a:p>
          <a:p>
            <a:pPr algn="ctr"/>
            <a:r>
              <a:rPr lang="en-US" sz="2800" dirty="0"/>
              <a:t>Harm reduction, including NSP and OAMT for PWID</a:t>
            </a:r>
            <a:endParaRPr lang="en-US" sz="2800" dirty="0">
              <a:ea typeface="Calibri"/>
              <a:cs typeface="Calibri"/>
            </a:endParaRP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919BB-224D-B0F8-89F7-2A0BFF8E135D}"/>
              </a:ext>
            </a:extLst>
          </p:cNvPr>
          <p:cNvSpPr txBox="1"/>
          <p:nvPr/>
        </p:nvSpPr>
        <p:spPr>
          <a:xfrm>
            <a:off x="9059153" y="2430926"/>
            <a:ext cx="287245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subject to local guidelines and eligibility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8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92E42-9B24-0FAD-3529-20A77D9C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E6EB3-C3B5-4327-F262-7A5AA8EB5D7F}"/>
              </a:ext>
            </a:extLst>
          </p:cNvPr>
          <p:cNvSpPr txBox="1"/>
          <p:nvPr/>
        </p:nvSpPr>
        <p:spPr>
          <a:xfrm>
            <a:off x="1085850" y="2711892"/>
            <a:ext cx="958927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Condoms and lubricants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9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8FFD-E209-CCEC-FE63-E5C16F32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E8CAB-5F06-11F6-1900-9903EF795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The importance of condoms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41547-A47F-31D3-28BF-5A3251F5A5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7" y="903457"/>
            <a:ext cx="5828464" cy="4462760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Condoms remain the only option that prevents HIV, other STIs, and pregnancy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When used effectively and consistently, male condoms are 98% effective and female condoms are 95% effective at preventing pregnancy</a:t>
            </a: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Condoms are listed as a WHO Essential Medicine</a:t>
            </a:r>
            <a:endParaRPr lang="en-US" sz="2800" dirty="0">
              <a:solidFill>
                <a:srgbClr val="FF0000"/>
              </a:solidFill>
              <a:ea typeface="Calibri" panose="020F0502020204030204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C43A4-1540-FE05-2388-1031D04B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98" y="975359"/>
            <a:ext cx="5530233" cy="3210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A4EAD-096E-3E1B-CC94-83D3A1EB7127}"/>
              </a:ext>
            </a:extLst>
          </p:cNvPr>
          <p:cNvSpPr txBox="1"/>
          <p:nvPr/>
        </p:nvSpPr>
        <p:spPr>
          <a:xfrm>
            <a:off x="6050280" y="4610854"/>
            <a:ext cx="6141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https://www.who.int/news-room/fact-sheets/detail/condoms</a:t>
            </a:r>
            <a:r>
              <a:rPr lang="en-US" dirty="0"/>
              <a:t>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66A2D83-8447-2865-3285-5790F3D7029A}"/>
              </a:ext>
            </a:extLst>
          </p:cNvPr>
          <p:cNvSpPr txBox="1">
            <a:spLocks/>
          </p:cNvSpPr>
          <p:nvPr/>
        </p:nvSpPr>
        <p:spPr>
          <a:xfrm>
            <a:off x="267537" y="5360264"/>
            <a:ext cx="11652494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2413" indent="-1202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33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1266" indent="-13216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0335" indent="-1690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entury Gothic" panose="020B0502020202020204" pitchFamily="34" charset="0"/>
              <a:buChar char="○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0011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libri" panose="020F0502020204030204"/>
                <a:cs typeface="Arial"/>
              </a:rPr>
              <a:t>Lubricants increase both effectiveness and pleasure. Water- or silicone- based lubricants are recommended for use with condoms </a:t>
            </a:r>
          </a:p>
        </p:txBody>
      </p:sp>
    </p:spTree>
    <p:extLst>
      <p:ext uri="{BB962C8B-B14F-4D97-AF65-F5344CB8AC3E}">
        <p14:creationId xmlns:p14="http://schemas.microsoft.com/office/powerpoint/2010/main" val="296090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F96C1-6845-0806-1DF8-C572DB250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92407-030C-4F46-81D9-C5485D95D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Condoms and lubricants within NBT services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4AEFD-66B5-40C7-6B77-D63A6DC22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969" y="1533377"/>
            <a:ext cx="5828464" cy="4031873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Condoms should be offered to anyone reached through network-based testing, aside from biological children and household contacts</a:t>
            </a:r>
          </a:p>
          <a:p>
            <a:pPr marL="342900" indent="-342900">
              <a:buChar char="•"/>
            </a:pPr>
            <a:endParaRPr lang="en-US" sz="2800" dirty="0">
              <a:cs typeface="Arial"/>
            </a:endParaRPr>
          </a:p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Consider condom distribution through social network testing services, partner services, and self-test distribution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FF9F3-29ED-D480-A76F-C096601FF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98" y="975359"/>
            <a:ext cx="5530233" cy="3210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935E69-DFBA-D724-34DD-EE88B70E1666}"/>
              </a:ext>
            </a:extLst>
          </p:cNvPr>
          <p:cNvSpPr txBox="1"/>
          <p:nvPr/>
        </p:nvSpPr>
        <p:spPr>
          <a:xfrm>
            <a:off x="6050280" y="4610854"/>
            <a:ext cx="6141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https://www.who.int/news-room/fact-sheets/detail/condoms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20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6D969-31C1-360A-3049-416B6008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08355-4B14-CA15-A00F-185C730CC745}"/>
              </a:ext>
            </a:extLst>
          </p:cNvPr>
          <p:cNvSpPr txBox="1"/>
          <p:nvPr/>
        </p:nvSpPr>
        <p:spPr>
          <a:xfrm>
            <a:off x="1085850" y="2711892"/>
            <a:ext cx="958927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Harm reduction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2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782A-D25C-743B-992F-5D311116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D0D77-3E4C-C136-E5AC-53BD977A3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Harm reduction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C684100-B451-0476-5D62-B346A503E1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536" y="903457"/>
            <a:ext cx="11690843" cy="1292662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Char char="•"/>
            </a:pPr>
            <a:r>
              <a:rPr lang="en-US" sz="2800" dirty="0">
                <a:cs typeface="Arial"/>
              </a:rPr>
              <a:t>Harm reduction encompasses policies and strategies aimed at minimizing the negative health, social, and legal impacts associated with drug use, drug policies, and drug laws.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B288E6-9571-E824-1BE4-A2EF4D539991}"/>
              </a:ext>
            </a:extLst>
          </p:cNvPr>
          <p:cNvSpPr txBox="1">
            <a:spLocks/>
          </p:cNvSpPr>
          <p:nvPr/>
        </p:nvSpPr>
        <p:spPr>
          <a:xfrm>
            <a:off x="267536" y="2268562"/>
            <a:ext cx="7025783" cy="38318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2413" indent="-1202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33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1266" indent="-13216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0335" indent="-1690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entury Gothic" panose="020B0502020202020204" pitchFamily="34" charset="0"/>
              <a:buChar char="○"/>
              <a:defRPr sz="2400" b="0" i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0011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/>
              </a:rPr>
              <a:t>Harm reduction includes:</a:t>
            </a:r>
          </a:p>
          <a:p>
            <a:pPr marL="595313" lvl="1" indent="-342900"/>
            <a:r>
              <a:rPr lang="en-US" sz="2800" dirty="0">
                <a:solidFill>
                  <a:schemeClr val="tx1"/>
                </a:solidFill>
                <a:ea typeface="Calibri" panose="020F0502020204030204"/>
                <a:cs typeface="Arial"/>
              </a:rPr>
              <a:t>Needle and syringe distribution</a:t>
            </a:r>
          </a:p>
          <a:p>
            <a:pPr marL="595313" lvl="1" indent="-342900"/>
            <a:r>
              <a:rPr lang="en-US" sz="2800" dirty="0">
                <a:solidFill>
                  <a:schemeClr val="tx1"/>
                </a:solidFill>
                <a:ea typeface="Calibri" panose="020F0502020204030204"/>
                <a:cs typeface="Arial"/>
              </a:rPr>
              <a:t>Opioid agonist maintenance therapy (OAMT)</a:t>
            </a:r>
          </a:p>
          <a:p>
            <a:pPr marL="595313" lvl="1" indent="-342900"/>
            <a:r>
              <a:rPr lang="en-US" sz="2800" dirty="0">
                <a:solidFill>
                  <a:schemeClr val="tx1"/>
                </a:solidFill>
                <a:ea typeface="Calibri" panose="020F0502020204030204"/>
                <a:cs typeface="Arial"/>
              </a:rPr>
              <a:t>Overdose prevention, including naloxone</a:t>
            </a:r>
          </a:p>
          <a:p>
            <a:pPr marL="595313" lvl="1" indent="-342900"/>
            <a:r>
              <a:rPr lang="en-US" sz="2800" dirty="0">
                <a:solidFill>
                  <a:schemeClr val="tx1"/>
                </a:solidFill>
                <a:ea typeface="Calibri" panose="020F0502020204030204"/>
                <a:cs typeface="Arial"/>
              </a:rPr>
              <a:t>Prevention, testing &amp; treatment for HIV, other STIs, and hepatitis B &amp; C</a:t>
            </a:r>
          </a:p>
          <a:p>
            <a:pPr marL="595313" lvl="1" indent="-342900"/>
            <a:r>
              <a:rPr lang="en-US" sz="2800" dirty="0">
                <a:solidFill>
                  <a:schemeClr val="tx1"/>
                </a:solidFill>
                <a:ea typeface="Calibri" panose="020F0502020204030204"/>
                <a:cs typeface="Arial"/>
              </a:rPr>
              <a:t>Condoms &amp; lubricants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47D84B-9766-9468-9D49-61B04297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20" y="2402060"/>
            <a:ext cx="4665059" cy="31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27142"/>
      </p:ext>
    </p:extLst>
  </p:cSld>
  <p:clrMapOvr>
    <a:masterClrMapping/>
  </p:clrMapOvr>
</p:sld>
</file>

<file path=ppt/theme/theme1.xml><?xml version="1.0" encoding="utf-8"?>
<a:theme xmlns:a="http://schemas.openxmlformats.org/drawingml/2006/main" name="WHO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" id="{399CFDD9-EF81-4A11-9B25-3A8B3C3AB26B}" vid="{E932B946-A29E-48EB-888F-D71DD964AEC6}"/>
    </a:ext>
  </a:extLst>
</a:theme>
</file>

<file path=ppt/theme/theme2.xml><?xml version="1.0" encoding="utf-8"?>
<a:theme xmlns:a="http://schemas.openxmlformats.org/drawingml/2006/main" name="4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HO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" id="{399CFDD9-EF81-4A11-9B25-3A8B3C3AB26B}" vid="{E932B946-A29E-48EB-888F-D71DD964AEC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98E0F4A0026418B57AA4B43B99D6F" ma:contentTypeVersion="14" ma:contentTypeDescription="Create a new document." ma:contentTypeScope="" ma:versionID="edc9d56ae61c619ed40442276cdd253c">
  <xsd:schema xmlns:xsd="http://www.w3.org/2001/XMLSchema" xmlns:xs="http://www.w3.org/2001/XMLSchema" xmlns:p="http://schemas.microsoft.com/office/2006/metadata/properties" xmlns:ns3="aba41fc3-9030-4b68-9cf7-7d4ce3d8be0d" xmlns:ns4="6636d5b2-3d09-4030-ad5e-cf8da8220ce7" targetNamespace="http://schemas.microsoft.com/office/2006/metadata/properties" ma:root="true" ma:fieldsID="055bac64bc656ef0623e7f106db96dda" ns3:_="" ns4:_="">
    <xsd:import namespace="aba41fc3-9030-4b68-9cf7-7d4ce3d8be0d"/>
    <xsd:import namespace="6636d5b2-3d09-4030-ad5e-cf8da8220c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41fc3-9030-4b68-9cf7-7d4ce3d8b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6d5b2-3d09-4030-ad5e-cf8da8220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5E14F-6CBC-4C96-97FB-4877BC370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34D56D-8F37-42E8-A9D2-E5AC9F9D98C8}">
  <ds:schemaRefs>
    <ds:schemaRef ds:uri="6636d5b2-3d09-4030-ad5e-cf8da8220ce7"/>
    <ds:schemaRef ds:uri="aba41fc3-9030-4b68-9cf7-7d4ce3d8be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8BF57F-5FAD-40B6-8978-7E11381ECB69}">
  <ds:schemaRefs>
    <ds:schemaRef ds:uri="6636d5b2-3d09-4030-ad5e-cf8da8220ce7"/>
    <ds:schemaRef ds:uri="aba41fc3-9030-4b68-9cf7-7d4ce3d8be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1717</Words>
  <Application>Microsoft Office PowerPoint</Application>
  <PresentationFormat>Widescreen</PresentationFormat>
  <Paragraphs>226</Paragraphs>
  <Slides>32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WHO</vt:lpstr>
      <vt:lpstr>4_Office Theme</vt:lpstr>
      <vt:lpstr>1_Office Theme</vt:lpstr>
      <vt:lpstr>Custom Design</vt:lpstr>
      <vt:lpstr>1_WHO</vt:lpstr>
      <vt:lpstr>Network-based testing toolkit training 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Hepatitis B vaccination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Monroe-Wise, Aliza</dc:creator>
  <cp:lastModifiedBy>MONROE-WISE, Anna Elizabeth</cp:lastModifiedBy>
  <cp:revision>74</cp:revision>
  <dcterms:created xsi:type="dcterms:W3CDTF">2020-08-06T08:29:34Z</dcterms:created>
  <dcterms:modified xsi:type="dcterms:W3CDTF">2025-06-25T15:11:56Z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0x010100C0298E0F4A0026418B57AA4B43B99D6F</vt:lpwstr>
  </property>
</Properties>
</file>