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725" r:id="rId6"/>
    <p:sldMasterId id="2147483768" r:id="rId7"/>
    <p:sldMasterId id="2147483789" r:id="rId8"/>
  </p:sldMasterIdLst>
  <p:notesMasterIdLst>
    <p:notesMasterId r:id="rId58"/>
  </p:notesMasterIdLst>
  <p:sldIdLst>
    <p:sldId id="2147471918" r:id="rId9"/>
    <p:sldId id="3214" r:id="rId10"/>
    <p:sldId id="3215" r:id="rId11"/>
    <p:sldId id="3216" r:id="rId12"/>
    <p:sldId id="3217" r:id="rId13"/>
    <p:sldId id="3218" r:id="rId14"/>
    <p:sldId id="3219" r:id="rId15"/>
    <p:sldId id="3220" r:id="rId16"/>
    <p:sldId id="3221" r:id="rId17"/>
    <p:sldId id="3222" r:id="rId18"/>
    <p:sldId id="3224" r:id="rId19"/>
    <p:sldId id="3226" r:id="rId20"/>
    <p:sldId id="3227" r:id="rId21"/>
    <p:sldId id="3228" r:id="rId22"/>
    <p:sldId id="3231" r:id="rId23"/>
    <p:sldId id="2147471922" r:id="rId24"/>
    <p:sldId id="2147471921" r:id="rId25"/>
    <p:sldId id="1276" r:id="rId26"/>
    <p:sldId id="1289" r:id="rId27"/>
    <p:sldId id="1284" r:id="rId28"/>
    <p:sldId id="1286" r:id="rId29"/>
    <p:sldId id="1287" r:id="rId30"/>
    <p:sldId id="2147375456" r:id="rId31"/>
    <p:sldId id="2147471923" r:id="rId32"/>
    <p:sldId id="2147471924" r:id="rId33"/>
    <p:sldId id="312" r:id="rId34"/>
    <p:sldId id="1295" r:id="rId35"/>
    <p:sldId id="2147471925" r:id="rId36"/>
    <p:sldId id="2147375469" r:id="rId37"/>
    <p:sldId id="1298" r:id="rId38"/>
    <p:sldId id="2147471926" r:id="rId39"/>
    <p:sldId id="264" r:id="rId40"/>
    <p:sldId id="2147375415" r:id="rId41"/>
    <p:sldId id="1254" r:id="rId42"/>
    <p:sldId id="2147375476" r:id="rId43"/>
    <p:sldId id="2147375420" r:id="rId44"/>
    <p:sldId id="1309" r:id="rId45"/>
    <p:sldId id="1269" r:id="rId46"/>
    <p:sldId id="2147375451" r:id="rId47"/>
    <p:sldId id="2147471927" r:id="rId48"/>
    <p:sldId id="1270" r:id="rId49"/>
    <p:sldId id="2147375409" r:id="rId50"/>
    <p:sldId id="2147375473" r:id="rId51"/>
    <p:sldId id="2147375425" r:id="rId52"/>
    <p:sldId id="2147375423" r:id="rId53"/>
    <p:sldId id="2147375431" r:id="rId54"/>
    <p:sldId id="2147471928" r:id="rId55"/>
    <p:sldId id="2147375445" r:id="rId56"/>
    <p:sldId id="132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8C4E21-62E3-D939-E537-57BC7D762C35}" name="Diana Poindexter" initials="DP" userId="S::diana.poindexter@pepfar.onmicrosoft.com::f8fae2ef-d03b-4e7f-ade9-a10811061ceb" providerId="AD"/>
  <p188:author id="{876F9D2B-4CB4-7F51-9F53-74242548986B}" name="Marc Mason" initials="MM" userId="S::mjmason@guidehousefederal.com::3f15a7a5-d6ff-48da-96ea-f243577170cb" providerId="AD"/>
  <p188:author id="{81913E33-8A9A-AAB8-969B-586627475CDE}" name="AMEYAN, Wole" initials="" userId="S::ameyanw@who.int::47535b03-895b-40e4-98bb-e70b2067a808" providerId="AD"/>
  <p188:author id="{49928D39-2609-A6E9-EC87-432FA12F6272}" name="SCHMIDT, Heather-Marie Ann" initials="SH" userId="S::schmidth_unaids.org#ext#@worldhealthorg.onmicrosoft.com::aa8d533d-4b0a-4f86-b8c7-8bc2d8bc3f1f" providerId="AD"/>
  <p188:author id="{D1DCDC6B-90F6-E2BF-F1F9-B98AE7EB9B0E}" name="MONROE-WISE, Anna Elizabeth" initials="AM" userId="S::monroewisea@who.int::437a3746-aac7-423a-bab9-029b822a93f4" providerId="AD"/>
  <p188:author id="{A1FC2677-3575-4412-B2AB-1E5E6936CE54}" name="BRITO DE MELLO, Maeve" initials="BM" userId="S::demellmae@who.int::a9524506-fe83-4f58-aa48-676d5aeb2d2a" providerId="AD"/>
  <p188:author id="{B394EC8A-EDD6-FFEA-C29E-4AA435665ECE}" name="BAJIS, Sahar" initials="BS" userId="S::bajiss@who.int::e08470b2-47d4-4d80-9710-822537b5f22e" providerId="AD"/>
  <p188:author id="{DFB366AA-7A64-CB76-FA2E-B2CCC650B582}" name="Hilary Wolf" initials="HW" userId="S::pji2_cdc.gov#ext#@pepfar.onmicrosoft.com::7b163a6f-2d8b-48b5-8db3-bf189d083bd5" providerId="AD"/>
  <p188:author id="{308964E8-19D5-1FCC-DA41-15C77B810FCD}" name="INGOLD, Heather Leigh" initials="IH" userId="S::ingoldh@who.int::a9e8283c-42ab-480a-acc3-1d63bc29776c" providerId="AD"/>
  <p188:author id="{4DCC3BE9-3CFC-3B07-6C55-8BFA678BB72A}" name="Rachel A Golin" initials="RG" userId="S::rgolin_usaid.gov#ext#@pepfar.onmicrosoft.com::a3d25cf3-d3dc-4e2a-a002-8fc9b1aa1a65" providerId="AD"/>
  <p188:author id="{73D6F9EF-4389-91D7-4DB8-748401F1D018}" name="MOZALEVSKIS, Antons" initials="" userId="S::mozalevskisa@who.int::9118da6c-f809-4e29-8361-95c2e4cf76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gdalena Sea" initials="MS" lastIdx="4" clrIdx="0">
    <p:extLst>
      <p:ext uri="{19B8F6BF-5375-455C-9EA6-DF929625EA0E}">
        <p15:presenceInfo xmlns:p15="http://schemas.microsoft.com/office/powerpoint/2012/main" userId="S::barrdichiaram@who.int::306dc8a0-82de-4dc1-b653-9a1868499e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8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D38FEE-2ECC-4373-B26B-3EF7B2EF1663}" v="96" dt="2025-06-25T14:04:11.898"/>
    <p1510:client id="{D44E52BD-7A57-0338-F929-67A1244937FA}" v="18" dt="2025-06-25T15:23:22.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O DE MELLO, Maeve" userId="S::demellmae@who.int::a9524506-fe83-4f58-aa48-676d5aeb2d2a" providerId="AD" clId="Web-{D78910AE-24EA-D2FB-7289-AEDDDDF7E11C}"/>
    <pc:docChg chg="mod modSld">
      <pc:chgData name="BRITO DE MELLO, Maeve" userId="S::demellmae@who.int::a9524506-fe83-4f58-aa48-676d5aeb2d2a" providerId="AD" clId="Web-{D78910AE-24EA-D2FB-7289-AEDDDDF7E11C}" dt="2025-03-06T16:20:40.958" v="6"/>
      <pc:docMkLst>
        <pc:docMk/>
      </pc:docMkLst>
      <pc:sldChg chg="modSp">
        <pc:chgData name="BRITO DE MELLO, Maeve" userId="S::demellmae@who.int::a9524506-fe83-4f58-aa48-676d5aeb2d2a" providerId="AD" clId="Web-{D78910AE-24EA-D2FB-7289-AEDDDDF7E11C}" dt="2025-03-06T16:19:56.316" v="4" actId="20577"/>
        <pc:sldMkLst>
          <pc:docMk/>
          <pc:sldMk cId="592770590" sldId="3215"/>
        </pc:sldMkLst>
      </pc:sldChg>
    </pc:docChg>
  </pc:docChgLst>
  <pc:docChgLst>
    <pc:chgData name="MONROE-WISE, Anna Elizabeth" userId="S::monroewisea@who.int::437a3746-aac7-423a-bab9-029b822a93f4" providerId="AD" clId="Web-{D44E52BD-7A57-0338-F929-67A1244937FA}"/>
    <pc:docChg chg="modSld">
      <pc:chgData name="MONROE-WISE, Anna Elizabeth" userId="S::monroewisea@who.int::437a3746-aac7-423a-bab9-029b822a93f4" providerId="AD" clId="Web-{D44E52BD-7A57-0338-F929-67A1244937FA}" dt="2025-06-25T15:23:22.582" v="8" actId="20577"/>
      <pc:docMkLst>
        <pc:docMk/>
      </pc:docMkLst>
      <pc:sldChg chg="modSp">
        <pc:chgData name="MONROE-WISE, Anna Elizabeth" userId="S::monroewisea@who.int::437a3746-aac7-423a-bab9-029b822a93f4" providerId="AD" clId="Web-{D44E52BD-7A57-0338-F929-67A1244937FA}" dt="2025-06-25T15:23:22.582" v="8" actId="20577"/>
        <pc:sldMkLst>
          <pc:docMk/>
          <pc:sldMk cId="3348540612" sldId="2147471921"/>
        </pc:sldMkLst>
        <pc:spChg chg="mod">
          <ac:chgData name="MONROE-WISE, Anna Elizabeth" userId="S::monroewisea@who.int::437a3746-aac7-423a-bab9-029b822a93f4" providerId="AD" clId="Web-{D44E52BD-7A57-0338-F929-67A1244937FA}" dt="2025-06-25T15:23:22.582" v="8" actId="20577"/>
          <ac:spMkLst>
            <pc:docMk/>
            <pc:sldMk cId="3348540612" sldId="2147471921"/>
            <ac:spMk id="3" creationId="{16DDE96B-A9C3-1989-99C7-30E0F1994F6D}"/>
          </ac:spMkLst>
        </pc:spChg>
      </pc:sldChg>
    </pc:docChg>
  </pc:docChgLst>
  <pc:docChgLst>
    <pc:chgData name="INGOLD, Heather Leigh" userId="S::ingoldh@who.int::a9e8283c-42ab-480a-acc3-1d63bc29776c" providerId="AD" clId="Web-{7AE372BE-9A31-095F-4DDC-B95AF398673E}"/>
    <pc:docChg chg="mod">
      <pc:chgData name="INGOLD, Heather Leigh" userId="S::ingoldh@who.int::a9e8283c-42ab-480a-acc3-1d63bc29776c" providerId="AD" clId="Web-{7AE372BE-9A31-095F-4DDC-B95AF398673E}" dt="2025-03-13T11:55:49.419" v="1"/>
      <pc:docMkLst>
        <pc:docMk/>
      </pc:docMkLst>
    </pc:docChg>
  </pc:docChgLst>
  <pc:docChgLst>
    <pc:chgData name="MOZALEVSKIS, Antons" userId="S::mozalevskisa@who.int::9118da6c-f809-4e29-8361-95c2e4cf76bd" providerId="AD" clId="Web-{28926DBC-D789-12C9-8D18-A9DF233FBC64}"/>
    <pc:docChg chg="modSld">
      <pc:chgData name="MOZALEVSKIS, Antons" userId="S::mozalevskisa@who.int::9118da6c-f809-4e29-8361-95c2e4cf76bd" providerId="AD" clId="Web-{28926DBC-D789-12C9-8D18-A9DF233FBC64}" dt="2025-03-12T15:22:43.666" v="6" actId="20577"/>
      <pc:docMkLst>
        <pc:docMk/>
      </pc:docMkLst>
      <pc:sldChg chg="modSp">
        <pc:chgData name="MOZALEVSKIS, Antons" userId="S::mozalevskisa@who.int::9118da6c-f809-4e29-8361-95c2e4cf76bd" providerId="AD" clId="Web-{28926DBC-D789-12C9-8D18-A9DF233FBC64}" dt="2025-03-12T15:21:55.164" v="0" actId="20577"/>
        <pc:sldMkLst>
          <pc:docMk/>
          <pc:sldMk cId="592770590" sldId="3215"/>
        </pc:sldMkLst>
      </pc:sldChg>
      <pc:sldChg chg="modSp modCm">
        <pc:chgData name="MOZALEVSKIS, Antons" userId="S::mozalevskisa@who.int::9118da6c-f809-4e29-8361-95c2e4cf76bd" providerId="AD" clId="Web-{28926DBC-D789-12C9-8D18-A9DF233FBC64}" dt="2025-03-12T15:22:43.666" v="6" actId="20577"/>
        <pc:sldMkLst>
          <pc:docMk/>
          <pc:sldMk cId="414805108" sldId="3216"/>
        </pc:sldMkLst>
        <pc:extLst>
          <p:ext xmlns:p="http://schemas.openxmlformats.org/presentationml/2006/main" uri="{D6D511B9-2390-475A-947B-AFAB55BFBCF1}">
            <pc226:cmChg xmlns:pc226="http://schemas.microsoft.com/office/powerpoint/2022/06/main/command" chg="mod">
              <pc226:chgData name="MOZALEVSKIS, Antons" userId="S::mozalevskisa@who.int::9118da6c-f809-4e29-8361-95c2e4cf76bd" providerId="AD" clId="Web-{28926DBC-D789-12C9-8D18-A9DF233FBC64}" dt="2025-03-12T15:22:39.510" v="5" actId="20577"/>
              <pc2:cmMkLst xmlns:pc2="http://schemas.microsoft.com/office/powerpoint/2019/9/main/command">
                <pc:docMk/>
                <pc:sldMk cId="414805108" sldId="3216"/>
                <pc2:cmMk id="{B8155C3F-AE45-4A97-B49C-648BA89CC80E}"/>
              </pc2:cmMkLst>
            </pc226:cmChg>
            <pc226:cmChg xmlns:pc226="http://schemas.microsoft.com/office/powerpoint/2022/06/main/command" chg="mod">
              <pc226:chgData name="MOZALEVSKIS, Antons" userId="S::mozalevskisa@who.int::9118da6c-f809-4e29-8361-95c2e4cf76bd" providerId="AD" clId="Web-{28926DBC-D789-12C9-8D18-A9DF233FBC64}" dt="2025-03-12T15:22:39.510" v="5" actId="20577"/>
              <pc2:cmMkLst xmlns:pc2="http://schemas.microsoft.com/office/powerpoint/2019/9/main/command">
                <pc:docMk/>
                <pc:sldMk cId="414805108" sldId="3216"/>
                <pc2:cmMk id="{1B9F1F55-55EB-4C37-AE0A-C93B46704273}"/>
              </pc2:cmMkLst>
            </pc226:cmChg>
          </p:ext>
        </pc:extLst>
      </pc:sldChg>
    </pc:docChg>
  </pc:docChgLst>
  <pc:docChgLst>
    <pc:chgData name="MONROE-WISE, Anna Elizabeth" userId="437a3746-aac7-423a-bab9-029b822a93f4" providerId="ADAL" clId="{3265400C-AA20-4F30-A72F-21801873B9F5}"/>
    <pc:docChg chg="undo custSel addSld delSld modSld">
      <pc:chgData name="MONROE-WISE, Anna Elizabeth" userId="437a3746-aac7-423a-bab9-029b822a93f4" providerId="ADAL" clId="{3265400C-AA20-4F30-A72F-21801873B9F5}" dt="2025-06-03T08:38:23.298" v="2956" actId="47"/>
      <pc:docMkLst>
        <pc:docMk/>
      </pc:docMkLst>
      <pc:sldChg chg="del">
        <pc:chgData name="MONROE-WISE, Anna Elizabeth" userId="437a3746-aac7-423a-bab9-029b822a93f4" providerId="ADAL" clId="{3265400C-AA20-4F30-A72F-21801873B9F5}" dt="2025-06-03T06:45:34.165" v="1243" actId="47"/>
        <pc:sldMkLst>
          <pc:docMk/>
          <pc:sldMk cId="3610727556" sldId="263"/>
        </pc:sldMkLst>
      </pc:sldChg>
      <pc:sldChg chg="del">
        <pc:chgData name="MONROE-WISE, Anna Elizabeth" userId="437a3746-aac7-423a-bab9-029b822a93f4" providerId="ADAL" clId="{3265400C-AA20-4F30-A72F-21801873B9F5}" dt="2025-06-03T07:09:16.820" v="1642" actId="47"/>
        <pc:sldMkLst>
          <pc:docMk/>
          <pc:sldMk cId="0" sldId="280"/>
        </pc:sldMkLst>
      </pc:sldChg>
      <pc:sldChg chg="del">
        <pc:chgData name="MONROE-WISE, Anna Elizabeth" userId="437a3746-aac7-423a-bab9-029b822a93f4" providerId="ADAL" clId="{3265400C-AA20-4F30-A72F-21801873B9F5}" dt="2025-06-03T06:36:30.924" v="1242" actId="47"/>
        <pc:sldMkLst>
          <pc:docMk/>
          <pc:sldMk cId="1382387461" sldId="294"/>
        </pc:sldMkLst>
      </pc:sldChg>
      <pc:sldChg chg="del">
        <pc:chgData name="MONROE-WISE, Anna Elizabeth" userId="437a3746-aac7-423a-bab9-029b822a93f4" providerId="ADAL" clId="{3265400C-AA20-4F30-A72F-21801873B9F5}" dt="2025-06-03T08:15:47.901" v="2565" actId="47"/>
        <pc:sldMkLst>
          <pc:docMk/>
          <pc:sldMk cId="0" sldId="333"/>
        </pc:sldMkLst>
      </pc:sldChg>
      <pc:sldChg chg="del">
        <pc:chgData name="MONROE-WISE, Anna Elizabeth" userId="437a3746-aac7-423a-bab9-029b822a93f4" providerId="ADAL" clId="{3265400C-AA20-4F30-A72F-21801873B9F5}" dt="2025-06-03T08:25:43.174" v="2567" actId="47"/>
        <pc:sldMkLst>
          <pc:docMk/>
          <pc:sldMk cId="474704191" sldId="334"/>
        </pc:sldMkLst>
      </pc:sldChg>
      <pc:sldChg chg="del">
        <pc:chgData name="MONROE-WISE, Anna Elizabeth" userId="437a3746-aac7-423a-bab9-029b822a93f4" providerId="ADAL" clId="{3265400C-AA20-4F30-A72F-21801873B9F5}" dt="2025-06-03T08:25:43.899" v="2568" actId="47"/>
        <pc:sldMkLst>
          <pc:docMk/>
          <pc:sldMk cId="611812143" sldId="341"/>
        </pc:sldMkLst>
      </pc:sldChg>
      <pc:sldChg chg="del">
        <pc:chgData name="MONROE-WISE, Anna Elizabeth" userId="437a3746-aac7-423a-bab9-029b822a93f4" providerId="ADAL" clId="{3265400C-AA20-4F30-A72F-21801873B9F5}" dt="2025-06-03T08:15:39.026" v="2564" actId="47"/>
        <pc:sldMkLst>
          <pc:docMk/>
          <pc:sldMk cId="2390018901" sldId="344"/>
        </pc:sldMkLst>
      </pc:sldChg>
      <pc:sldChg chg="addSp modSp mod">
        <pc:chgData name="MONROE-WISE, Anna Elizabeth" userId="437a3746-aac7-423a-bab9-029b822a93f4" providerId="ADAL" clId="{3265400C-AA20-4F30-A72F-21801873B9F5}" dt="2025-06-03T07:41:10.823" v="2385" actId="14100"/>
        <pc:sldMkLst>
          <pc:docMk/>
          <pc:sldMk cId="4090412680" sldId="1254"/>
        </pc:sldMkLst>
        <pc:spChg chg="mod">
          <ac:chgData name="MONROE-WISE, Anna Elizabeth" userId="437a3746-aac7-423a-bab9-029b822a93f4" providerId="ADAL" clId="{3265400C-AA20-4F30-A72F-21801873B9F5}" dt="2025-06-03T07:31:06.648" v="1955" actId="1076"/>
          <ac:spMkLst>
            <pc:docMk/>
            <pc:sldMk cId="4090412680" sldId="1254"/>
            <ac:spMk id="4" creationId="{D4C7E561-45C2-4B40-8FC4-1DA7CAD2172F}"/>
          </ac:spMkLst>
        </pc:spChg>
        <pc:spChg chg="add mod">
          <ac:chgData name="MONROE-WISE, Anna Elizabeth" userId="437a3746-aac7-423a-bab9-029b822a93f4" providerId="ADAL" clId="{3265400C-AA20-4F30-A72F-21801873B9F5}" dt="2025-06-03T07:41:04.504" v="2384" actId="20577"/>
          <ac:spMkLst>
            <pc:docMk/>
            <pc:sldMk cId="4090412680" sldId="1254"/>
            <ac:spMk id="5" creationId="{9B04FC1C-2205-F2F2-644D-86735FA302D8}"/>
          </ac:spMkLst>
        </pc:spChg>
        <pc:spChg chg="add mod">
          <ac:chgData name="MONROE-WISE, Anna Elizabeth" userId="437a3746-aac7-423a-bab9-029b822a93f4" providerId="ADAL" clId="{3265400C-AA20-4F30-A72F-21801873B9F5}" dt="2025-06-03T07:41:10.823" v="2385" actId="14100"/>
          <ac:spMkLst>
            <pc:docMk/>
            <pc:sldMk cId="4090412680" sldId="1254"/>
            <ac:spMk id="6" creationId="{792CF38E-9F34-E564-A512-993300BA214B}"/>
          </ac:spMkLst>
        </pc:spChg>
        <pc:picChg chg="mod">
          <ac:chgData name="MONROE-WISE, Anna Elizabeth" userId="437a3746-aac7-423a-bab9-029b822a93f4" providerId="ADAL" clId="{3265400C-AA20-4F30-A72F-21801873B9F5}" dt="2025-06-03T07:40:38.148" v="2309" actId="1036"/>
          <ac:picMkLst>
            <pc:docMk/>
            <pc:sldMk cId="4090412680" sldId="1254"/>
            <ac:picMk id="3" creationId="{8C228D06-2099-A6D2-C3C7-D9D147DBCCA9}"/>
          </ac:picMkLst>
        </pc:picChg>
      </pc:sldChg>
      <pc:sldChg chg="del">
        <pc:chgData name="MONROE-WISE, Anna Elizabeth" userId="437a3746-aac7-423a-bab9-029b822a93f4" providerId="ADAL" clId="{3265400C-AA20-4F30-A72F-21801873B9F5}" dt="2025-06-03T07:09:24.658" v="1649" actId="47"/>
        <pc:sldMkLst>
          <pc:docMk/>
          <pc:sldMk cId="475296201" sldId="1256"/>
        </pc:sldMkLst>
      </pc:sldChg>
      <pc:sldChg chg="del">
        <pc:chgData name="MONROE-WISE, Anna Elizabeth" userId="437a3746-aac7-423a-bab9-029b822a93f4" providerId="ADAL" clId="{3265400C-AA20-4F30-A72F-21801873B9F5}" dt="2025-06-03T07:09:27.796" v="1650" actId="47"/>
        <pc:sldMkLst>
          <pc:docMk/>
          <pc:sldMk cId="2168081116" sldId="1259"/>
        </pc:sldMkLst>
      </pc:sldChg>
      <pc:sldChg chg="del">
        <pc:chgData name="MONROE-WISE, Anna Elizabeth" userId="437a3746-aac7-423a-bab9-029b822a93f4" providerId="ADAL" clId="{3265400C-AA20-4F30-A72F-21801873B9F5}" dt="2025-06-03T07:09:22.126" v="1647" actId="47"/>
        <pc:sldMkLst>
          <pc:docMk/>
          <pc:sldMk cId="4256155639" sldId="1260"/>
        </pc:sldMkLst>
      </pc:sldChg>
      <pc:sldChg chg="del">
        <pc:chgData name="MONROE-WISE, Anna Elizabeth" userId="437a3746-aac7-423a-bab9-029b822a93f4" providerId="ADAL" clId="{3265400C-AA20-4F30-A72F-21801873B9F5}" dt="2025-06-03T07:09:17.936" v="1643" actId="47"/>
        <pc:sldMkLst>
          <pc:docMk/>
          <pc:sldMk cId="2033692344" sldId="1268"/>
        </pc:sldMkLst>
      </pc:sldChg>
      <pc:sldChg chg="modSp add del mod">
        <pc:chgData name="MONROE-WISE, Anna Elizabeth" userId="437a3746-aac7-423a-bab9-029b822a93f4" providerId="ADAL" clId="{3265400C-AA20-4F30-A72F-21801873B9F5}" dt="2025-06-03T07:49:40.369" v="2402" actId="20577"/>
        <pc:sldMkLst>
          <pc:docMk/>
          <pc:sldMk cId="2763837621" sldId="1269"/>
        </pc:sldMkLst>
        <pc:spChg chg="mod">
          <ac:chgData name="MONROE-WISE, Anna Elizabeth" userId="437a3746-aac7-423a-bab9-029b822a93f4" providerId="ADAL" clId="{3265400C-AA20-4F30-A72F-21801873B9F5}" dt="2025-06-03T07:49:40.369" v="2402" actId="20577"/>
          <ac:spMkLst>
            <pc:docMk/>
            <pc:sldMk cId="2763837621" sldId="1269"/>
            <ac:spMk id="8" creationId="{5895FD13-CB0B-442B-CC4B-CE86690B35D8}"/>
          </ac:spMkLst>
        </pc:spChg>
        <pc:spChg chg="mod">
          <ac:chgData name="MONROE-WISE, Anna Elizabeth" userId="437a3746-aac7-423a-bab9-029b822a93f4" providerId="ADAL" clId="{3265400C-AA20-4F30-A72F-21801873B9F5}" dt="2025-06-03T07:49:36.235" v="2398" actId="20577"/>
          <ac:spMkLst>
            <pc:docMk/>
            <pc:sldMk cId="2763837621" sldId="1269"/>
            <ac:spMk id="610" creationId="{00000000-0000-0000-0000-000000000000}"/>
          </ac:spMkLst>
        </pc:spChg>
      </pc:sldChg>
      <pc:sldChg chg="modSp add del mod">
        <pc:chgData name="MONROE-WISE, Anna Elizabeth" userId="437a3746-aac7-423a-bab9-029b822a93f4" providerId="ADAL" clId="{3265400C-AA20-4F30-A72F-21801873B9F5}" dt="2025-06-03T07:51:03.793" v="2479" actId="6549"/>
        <pc:sldMkLst>
          <pc:docMk/>
          <pc:sldMk cId="3244982595" sldId="1270"/>
        </pc:sldMkLst>
        <pc:spChg chg="mod">
          <ac:chgData name="MONROE-WISE, Anna Elizabeth" userId="437a3746-aac7-423a-bab9-029b822a93f4" providerId="ADAL" clId="{3265400C-AA20-4F30-A72F-21801873B9F5}" dt="2025-06-03T07:51:03.793" v="2479" actId="6549"/>
          <ac:spMkLst>
            <pc:docMk/>
            <pc:sldMk cId="3244982595" sldId="1270"/>
            <ac:spMk id="5" creationId="{608F5EA6-42DE-4249-3D71-B2CAD7C33E63}"/>
          </ac:spMkLst>
        </pc:spChg>
      </pc:sldChg>
      <pc:sldChg chg="addSp delSp modSp mod">
        <pc:chgData name="MONROE-WISE, Anna Elizabeth" userId="437a3746-aac7-423a-bab9-029b822a93f4" providerId="ADAL" clId="{3265400C-AA20-4F30-A72F-21801873B9F5}" dt="2025-06-03T07:15:17.872" v="1708" actId="1076"/>
        <pc:sldMkLst>
          <pc:docMk/>
          <pc:sldMk cId="2708809796" sldId="1276"/>
        </pc:sldMkLst>
        <pc:picChg chg="add mod">
          <ac:chgData name="MONROE-WISE, Anna Elizabeth" userId="437a3746-aac7-423a-bab9-029b822a93f4" providerId="ADAL" clId="{3265400C-AA20-4F30-A72F-21801873B9F5}" dt="2025-06-03T07:15:17.872" v="1708" actId="1076"/>
          <ac:picMkLst>
            <pc:docMk/>
            <pc:sldMk cId="2708809796" sldId="1276"/>
            <ac:picMk id="4" creationId="{C2C59A03-8908-B12A-6D10-FDA397FDFF34}"/>
          </ac:picMkLst>
        </pc:picChg>
      </pc:sldChg>
      <pc:sldChg chg="addSp modSp mod">
        <pc:chgData name="MONROE-WISE, Anna Elizabeth" userId="437a3746-aac7-423a-bab9-029b822a93f4" providerId="ADAL" clId="{3265400C-AA20-4F30-A72F-21801873B9F5}" dt="2025-06-02T12:37:25.109" v="1131" actId="20577"/>
        <pc:sldMkLst>
          <pc:docMk/>
          <pc:sldMk cId="3021870934" sldId="1286"/>
        </pc:sldMkLst>
        <pc:spChg chg="add mod">
          <ac:chgData name="MONROE-WISE, Anna Elizabeth" userId="437a3746-aac7-423a-bab9-029b822a93f4" providerId="ADAL" clId="{3265400C-AA20-4F30-A72F-21801873B9F5}" dt="2025-06-02T12:37:25.109" v="1131" actId="20577"/>
          <ac:spMkLst>
            <pc:docMk/>
            <pc:sldMk cId="3021870934" sldId="1286"/>
            <ac:spMk id="3" creationId="{9FE735DC-4CD6-62A0-047B-6CA17A67A62E}"/>
          </ac:spMkLst>
        </pc:spChg>
      </pc:sldChg>
      <pc:sldChg chg="addSp delSp modSp mod">
        <pc:chgData name="MONROE-WISE, Anna Elizabeth" userId="437a3746-aac7-423a-bab9-029b822a93f4" providerId="ADAL" clId="{3265400C-AA20-4F30-A72F-21801873B9F5}" dt="2025-06-02T12:37:34.005" v="1133"/>
        <pc:sldMkLst>
          <pc:docMk/>
          <pc:sldMk cId="3962476494" sldId="1287"/>
        </pc:sldMkLst>
        <pc:spChg chg="add mod">
          <ac:chgData name="MONROE-WISE, Anna Elizabeth" userId="437a3746-aac7-423a-bab9-029b822a93f4" providerId="ADAL" clId="{3265400C-AA20-4F30-A72F-21801873B9F5}" dt="2025-06-02T12:37:34.005" v="1133"/>
          <ac:spMkLst>
            <pc:docMk/>
            <pc:sldMk cId="3962476494" sldId="1287"/>
            <ac:spMk id="4" creationId="{1CDB74F3-52E4-B955-5EE5-249905B78F7F}"/>
          </ac:spMkLst>
        </pc:spChg>
      </pc:sldChg>
      <pc:sldChg chg="modSp del modAnim">
        <pc:chgData name="MONROE-WISE, Anna Elizabeth" userId="437a3746-aac7-423a-bab9-029b822a93f4" providerId="ADAL" clId="{3265400C-AA20-4F30-A72F-21801873B9F5}" dt="2025-06-02T12:58:26.612" v="1241" actId="47"/>
        <pc:sldMkLst>
          <pc:docMk/>
          <pc:sldMk cId="3396494547" sldId="1292"/>
        </pc:sldMkLst>
      </pc:sldChg>
      <pc:sldChg chg="del">
        <pc:chgData name="MONROE-WISE, Anna Elizabeth" userId="437a3746-aac7-423a-bab9-029b822a93f4" providerId="ADAL" clId="{3265400C-AA20-4F30-A72F-21801873B9F5}" dt="2025-06-03T06:45:56.275" v="1244" actId="47"/>
        <pc:sldMkLst>
          <pc:docMk/>
          <pc:sldMk cId="1980728702" sldId="1296"/>
        </pc:sldMkLst>
      </pc:sldChg>
      <pc:sldChg chg="del">
        <pc:chgData name="MONROE-WISE, Anna Elizabeth" userId="437a3746-aac7-423a-bab9-029b822a93f4" providerId="ADAL" clId="{3265400C-AA20-4F30-A72F-21801873B9F5}" dt="2025-06-03T07:12:25.870" v="1703" actId="47"/>
        <pc:sldMkLst>
          <pc:docMk/>
          <pc:sldMk cId="2921734042" sldId="1306"/>
        </pc:sldMkLst>
      </pc:sldChg>
      <pc:sldChg chg="modSp mod">
        <pc:chgData name="MONROE-WISE, Anna Elizabeth" userId="437a3746-aac7-423a-bab9-029b822a93f4" providerId="ADAL" clId="{3265400C-AA20-4F30-A72F-21801873B9F5}" dt="2025-06-03T07:24:17.036" v="1768" actId="2711"/>
        <pc:sldMkLst>
          <pc:docMk/>
          <pc:sldMk cId="3492892983" sldId="1309"/>
        </pc:sldMkLst>
        <pc:spChg chg="mod">
          <ac:chgData name="MONROE-WISE, Anna Elizabeth" userId="437a3746-aac7-423a-bab9-029b822a93f4" providerId="ADAL" clId="{3265400C-AA20-4F30-A72F-21801873B9F5}" dt="2025-06-03T07:24:17.036" v="1768" actId="2711"/>
          <ac:spMkLst>
            <pc:docMk/>
            <pc:sldMk cId="3492892983" sldId="1309"/>
            <ac:spMk id="6" creationId="{4BF7795A-BF76-2492-0343-A8F25BC9CD9E}"/>
          </ac:spMkLst>
        </pc:spChg>
      </pc:sldChg>
      <pc:sldChg chg="modSp mod">
        <pc:chgData name="MONROE-WISE, Anna Elizabeth" userId="437a3746-aac7-423a-bab9-029b822a93f4" providerId="ADAL" clId="{3265400C-AA20-4F30-A72F-21801873B9F5}" dt="2025-06-02T12:19:37.696" v="699" actId="20577"/>
        <pc:sldMkLst>
          <pc:docMk/>
          <pc:sldMk cId="592770590" sldId="3215"/>
        </pc:sldMkLst>
        <pc:spChg chg="mod">
          <ac:chgData name="MONROE-WISE, Anna Elizabeth" userId="437a3746-aac7-423a-bab9-029b822a93f4" providerId="ADAL" clId="{3265400C-AA20-4F30-A72F-21801873B9F5}" dt="2025-06-02T12:19:37.696" v="699" actId="20577"/>
          <ac:spMkLst>
            <pc:docMk/>
            <pc:sldMk cId="592770590" sldId="3215"/>
            <ac:spMk id="11" creationId="{537168AB-A3F6-0C76-AE7D-ED5CEA895367}"/>
          </ac:spMkLst>
        </pc:spChg>
      </pc:sldChg>
      <pc:sldChg chg="modSp mod">
        <pc:chgData name="MONROE-WISE, Anna Elizabeth" userId="437a3746-aac7-423a-bab9-029b822a93f4" providerId="ADAL" clId="{3265400C-AA20-4F30-A72F-21801873B9F5}" dt="2025-06-02T11:38:31.317" v="208" actId="20577"/>
        <pc:sldMkLst>
          <pc:docMk/>
          <pc:sldMk cId="414805108" sldId="3216"/>
        </pc:sldMkLst>
        <pc:spChg chg="mod">
          <ac:chgData name="MONROE-WISE, Anna Elizabeth" userId="437a3746-aac7-423a-bab9-029b822a93f4" providerId="ADAL" clId="{3265400C-AA20-4F30-A72F-21801873B9F5}" dt="2025-06-02T11:38:31.317" v="208" actId="20577"/>
          <ac:spMkLst>
            <pc:docMk/>
            <pc:sldMk cId="414805108" sldId="3216"/>
            <ac:spMk id="2" creationId="{AD6F8E42-BA2E-6DB7-9228-DC8E277B1D03}"/>
          </ac:spMkLst>
        </pc:spChg>
        <pc:spChg chg="mod">
          <ac:chgData name="MONROE-WISE, Anna Elizabeth" userId="437a3746-aac7-423a-bab9-029b822a93f4" providerId="ADAL" clId="{3265400C-AA20-4F30-A72F-21801873B9F5}" dt="2025-06-02T09:41:11.543" v="31" actId="14"/>
          <ac:spMkLst>
            <pc:docMk/>
            <pc:sldMk cId="414805108" sldId="3216"/>
            <ac:spMk id="5" creationId="{1BB91C75-0830-5D85-7975-7344D1DEF436}"/>
          </ac:spMkLst>
        </pc:spChg>
      </pc:sldChg>
      <pc:sldChg chg="modSp mod">
        <pc:chgData name="MONROE-WISE, Anna Elizabeth" userId="437a3746-aac7-423a-bab9-029b822a93f4" providerId="ADAL" clId="{3265400C-AA20-4F30-A72F-21801873B9F5}" dt="2025-06-02T11:36:10.836" v="161" actId="20577"/>
        <pc:sldMkLst>
          <pc:docMk/>
          <pc:sldMk cId="1085140790" sldId="3217"/>
        </pc:sldMkLst>
        <pc:spChg chg="mod">
          <ac:chgData name="MONROE-WISE, Anna Elizabeth" userId="437a3746-aac7-423a-bab9-029b822a93f4" providerId="ADAL" clId="{3265400C-AA20-4F30-A72F-21801873B9F5}" dt="2025-06-02T11:36:10.836" v="161" actId="20577"/>
          <ac:spMkLst>
            <pc:docMk/>
            <pc:sldMk cId="1085140790" sldId="3217"/>
            <ac:spMk id="3" creationId="{16DDE96B-A9C3-1989-99C7-30E0F1994F6D}"/>
          </ac:spMkLst>
        </pc:spChg>
      </pc:sldChg>
      <pc:sldChg chg="modSp mod">
        <pc:chgData name="MONROE-WISE, Anna Elizabeth" userId="437a3746-aac7-423a-bab9-029b822a93f4" providerId="ADAL" clId="{3265400C-AA20-4F30-A72F-21801873B9F5}" dt="2025-06-02T11:38:08.616" v="202" actId="20577"/>
        <pc:sldMkLst>
          <pc:docMk/>
          <pc:sldMk cId="2017283220" sldId="3218"/>
        </pc:sldMkLst>
        <pc:spChg chg="mod">
          <ac:chgData name="MONROE-WISE, Anna Elizabeth" userId="437a3746-aac7-423a-bab9-029b822a93f4" providerId="ADAL" clId="{3265400C-AA20-4F30-A72F-21801873B9F5}" dt="2025-06-02T11:38:08.616" v="202" actId="20577"/>
          <ac:spMkLst>
            <pc:docMk/>
            <pc:sldMk cId="2017283220" sldId="3218"/>
            <ac:spMk id="2" creationId="{AD6F8E42-BA2E-6DB7-9228-DC8E277B1D03}"/>
          </ac:spMkLst>
        </pc:spChg>
      </pc:sldChg>
      <pc:sldChg chg="modSp mod">
        <pc:chgData name="MONROE-WISE, Anna Elizabeth" userId="437a3746-aac7-423a-bab9-029b822a93f4" providerId="ADAL" clId="{3265400C-AA20-4F30-A72F-21801873B9F5}" dt="2025-06-02T11:41:14.123" v="453" actId="20577"/>
        <pc:sldMkLst>
          <pc:docMk/>
          <pc:sldMk cId="220994699" sldId="3220"/>
        </pc:sldMkLst>
        <pc:spChg chg="mod">
          <ac:chgData name="MONROE-WISE, Anna Elizabeth" userId="437a3746-aac7-423a-bab9-029b822a93f4" providerId="ADAL" clId="{3265400C-AA20-4F30-A72F-21801873B9F5}" dt="2025-06-02T11:40:58.192" v="450" actId="313"/>
          <ac:spMkLst>
            <pc:docMk/>
            <pc:sldMk cId="220994699" sldId="3220"/>
            <ac:spMk id="3" creationId="{BE99F6A0-0BA3-1D6A-4DD5-5B0ACFE8CCFB}"/>
          </ac:spMkLst>
        </pc:spChg>
        <pc:spChg chg="mod">
          <ac:chgData name="MONROE-WISE, Anna Elizabeth" userId="437a3746-aac7-423a-bab9-029b822a93f4" providerId="ADAL" clId="{3265400C-AA20-4F30-A72F-21801873B9F5}" dt="2025-06-02T11:41:14.123" v="453" actId="20577"/>
          <ac:spMkLst>
            <pc:docMk/>
            <pc:sldMk cId="220994699" sldId="3220"/>
            <ac:spMk id="11" creationId="{3741D6AF-2AED-6A18-AF25-030E54A9D235}"/>
          </ac:spMkLst>
        </pc:spChg>
      </pc:sldChg>
      <pc:sldChg chg="modSp mod">
        <pc:chgData name="MONROE-WISE, Anna Elizabeth" userId="437a3746-aac7-423a-bab9-029b822a93f4" providerId="ADAL" clId="{3265400C-AA20-4F30-A72F-21801873B9F5}" dt="2025-06-02T11:42:10.912" v="510" actId="20577"/>
        <pc:sldMkLst>
          <pc:docMk/>
          <pc:sldMk cId="3044529882" sldId="3221"/>
        </pc:sldMkLst>
        <pc:spChg chg="mod">
          <ac:chgData name="MONROE-WISE, Anna Elizabeth" userId="437a3746-aac7-423a-bab9-029b822a93f4" providerId="ADAL" clId="{3265400C-AA20-4F30-A72F-21801873B9F5}" dt="2025-06-02T11:42:10.912" v="510" actId="20577"/>
          <ac:spMkLst>
            <pc:docMk/>
            <pc:sldMk cId="3044529882" sldId="3221"/>
            <ac:spMk id="3" creationId="{BE99F6A0-0BA3-1D6A-4DD5-5B0ACFE8CCFB}"/>
          </ac:spMkLst>
        </pc:spChg>
      </pc:sldChg>
      <pc:sldChg chg="modSp mod">
        <pc:chgData name="MONROE-WISE, Anna Elizabeth" userId="437a3746-aac7-423a-bab9-029b822a93f4" providerId="ADAL" clId="{3265400C-AA20-4F30-A72F-21801873B9F5}" dt="2025-06-02T11:43:58.784" v="511" actId="20577"/>
        <pc:sldMkLst>
          <pc:docMk/>
          <pc:sldMk cId="1791772520" sldId="3226"/>
        </pc:sldMkLst>
        <pc:spChg chg="mod">
          <ac:chgData name="MONROE-WISE, Anna Elizabeth" userId="437a3746-aac7-423a-bab9-029b822a93f4" providerId="ADAL" clId="{3265400C-AA20-4F30-A72F-21801873B9F5}" dt="2025-06-02T11:43:58.784" v="511" actId="20577"/>
          <ac:spMkLst>
            <pc:docMk/>
            <pc:sldMk cId="1791772520" sldId="3226"/>
            <ac:spMk id="9" creationId="{911ECD83-F3D4-69F2-5C4C-795101640876}"/>
          </ac:spMkLst>
        </pc:spChg>
      </pc:sldChg>
      <pc:sldChg chg="addSp delSp modSp mod">
        <pc:chgData name="MONROE-WISE, Anna Elizabeth" userId="437a3746-aac7-423a-bab9-029b822a93f4" providerId="ADAL" clId="{3265400C-AA20-4F30-A72F-21801873B9F5}" dt="2025-06-02T12:12:32.553" v="578" actId="14100"/>
        <pc:sldMkLst>
          <pc:docMk/>
          <pc:sldMk cId="1257237879" sldId="3231"/>
        </pc:sldMkLst>
        <pc:spChg chg="mod">
          <ac:chgData name="MONROE-WISE, Anna Elizabeth" userId="437a3746-aac7-423a-bab9-029b822a93f4" providerId="ADAL" clId="{3265400C-AA20-4F30-A72F-21801873B9F5}" dt="2025-06-02T12:12:03.714" v="570" actId="20577"/>
          <ac:spMkLst>
            <pc:docMk/>
            <pc:sldMk cId="1257237879" sldId="3231"/>
            <ac:spMk id="7" creationId="{683B811C-198B-F50B-EC41-AAF5A999F946}"/>
          </ac:spMkLst>
        </pc:spChg>
        <pc:picChg chg="mod">
          <ac:chgData name="MONROE-WISE, Anna Elizabeth" userId="437a3746-aac7-423a-bab9-029b822a93f4" providerId="ADAL" clId="{3265400C-AA20-4F30-A72F-21801873B9F5}" dt="2025-06-02T12:12:32.553" v="578" actId="14100"/>
          <ac:picMkLst>
            <pc:docMk/>
            <pc:sldMk cId="1257237879" sldId="3231"/>
            <ac:picMk id="3" creationId="{9ED44BB1-145A-1E1C-AD79-F9E4D630AB97}"/>
          </ac:picMkLst>
        </pc:picChg>
        <pc:picChg chg="mod">
          <ac:chgData name="MONROE-WISE, Anna Elizabeth" userId="437a3746-aac7-423a-bab9-029b822a93f4" providerId="ADAL" clId="{3265400C-AA20-4F30-A72F-21801873B9F5}" dt="2025-06-02T12:12:10.645" v="572" actId="1076"/>
          <ac:picMkLst>
            <pc:docMk/>
            <pc:sldMk cId="1257237879" sldId="3231"/>
            <ac:picMk id="5" creationId="{7B38F9D1-23F8-1691-AC9F-2305F8A3CE58}"/>
          </ac:picMkLst>
        </pc:picChg>
        <pc:picChg chg="add mod">
          <ac:chgData name="MONROE-WISE, Anna Elizabeth" userId="437a3746-aac7-423a-bab9-029b822a93f4" providerId="ADAL" clId="{3265400C-AA20-4F30-A72F-21801873B9F5}" dt="2025-06-02T12:12:28.106" v="577" actId="1076"/>
          <ac:picMkLst>
            <pc:docMk/>
            <pc:sldMk cId="1257237879" sldId="3231"/>
            <ac:picMk id="17" creationId="{9F2BA0A4-5815-B329-FF47-2A82508128FF}"/>
          </ac:picMkLst>
        </pc:picChg>
      </pc:sldChg>
      <pc:sldChg chg="modSp mod">
        <pc:chgData name="MONROE-WISE, Anna Elizabeth" userId="437a3746-aac7-423a-bab9-029b822a93f4" providerId="ADAL" clId="{3265400C-AA20-4F30-A72F-21801873B9F5}" dt="2025-06-03T08:14:06.081" v="2562" actId="20577"/>
        <pc:sldMkLst>
          <pc:docMk/>
          <pc:sldMk cId="752064290" sldId="2147375409"/>
        </pc:sldMkLst>
        <pc:spChg chg="mod">
          <ac:chgData name="MONROE-WISE, Anna Elizabeth" userId="437a3746-aac7-423a-bab9-029b822a93f4" providerId="ADAL" clId="{3265400C-AA20-4F30-A72F-21801873B9F5}" dt="2025-06-03T07:25:00.170" v="1771" actId="20577"/>
          <ac:spMkLst>
            <pc:docMk/>
            <pc:sldMk cId="752064290" sldId="2147375409"/>
            <ac:spMk id="2" creationId="{30A76A76-B8B6-46BD-8E0C-B1CD0C25A32F}"/>
          </ac:spMkLst>
        </pc:spChg>
        <pc:spChg chg="mod">
          <ac:chgData name="MONROE-WISE, Anna Elizabeth" userId="437a3746-aac7-423a-bab9-029b822a93f4" providerId="ADAL" clId="{3265400C-AA20-4F30-A72F-21801873B9F5}" dt="2025-06-03T08:14:06.081" v="2562" actId="20577"/>
          <ac:spMkLst>
            <pc:docMk/>
            <pc:sldMk cId="752064290" sldId="2147375409"/>
            <ac:spMk id="3" creationId="{8CC17AA0-BCC4-1C3A-3153-B2898A749EBF}"/>
          </ac:spMkLst>
        </pc:spChg>
      </pc:sldChg>
      <pc:sldChg chg="del">
        <pc:chgData name="MONROE-WISE, Anna Elizabeth" userId="437a3746-aac7-423a-bab9-029b822a93f4" providerId="ADAL" clId="{3265400C-AA20-4F30-A72F-21801873B9F5}" dt="2025-06-03T07:37:13.282" v="2286" actId="47"/>
        <pc:sldMkLst>
          <pc:docMk/>
          <pc:sldMk cId="1360130601" sldId="2147375410"/>
        </pc:sldMkLst>
      </pc:sldChg>
      <pc:sldChg chg="del">
        <pc:chgData name="MONROE-WISE, Anna Elizabeth" userId="437a3746-aac7-423a-bab9-029b822a93f4" providerId="ADAL" clId="{3265400C-AA20-4F30-A72F-21801873B9F5}" dt="2025-06-03T07:09:23.732" v="1648" actId="47"/>
        <pc:sldMkLst>
          <pc:docMk/>
          <pc:sldMk cId="974164363" sldId="2147375422"/>
        </pc:sldMkLst>
      </pc:sldChg>
      <pc:sldChg chg="modSp mod">
        <pc:chgData name="MONROE-WISE, Anna Elizabeth" userId="437a3746-aac7-423a-bab9-029b822a93f4" providerId="ADAL" clId="{3265400C-AA20-4F30-A72F-21801873B9F5}" dt="2025-06-03T07:29:10.109" v="1948" actId="20577"/>
        <pc:sldMkLst>
          <pc:docMk/>
          <pc:sldMk cId="3165504039" sldId="2147375423"/>
        </pc:sldMkLst>
        <pc:spChg chg="mod">
          <ac:chgData name="MONROE-WISE, Anna Elizabeth" userId="437a3746-aac7-423a-bab9-029b822a93f4" providerId="ADAL" clId="{3265400C-AA20-4F30-A72F-21801873B9F5}" dt="2025-06-03T07:29:10.109" v="1948" actId="20577"/>
          <ac:spMkLst>
            <pc:docMk/>
            <pc:sldMk cId="3165504039" sldId="2147375423"/>
            <ac:spMk id="3" creationId="{E56542BF-9DA5-E987-F65C-6A255AF56D91}"/>
          </ac:spMkLst>
        </pc:spChg>
        <pc:spChg chg="mod">
          <ac:chgData name="MONROE-WISE, Anna Elizabeth" userId="437a3746-aac7-423a-bab9-029b822a93f4" providerId="ADAL" clId="{3265400C-AA20-4F30-A72F-21801873B9F5}" dt="2025-06-03T07:29:00.689" v="1923" actId="20577"/>
          <ac:spMkLst>
            <pc:docMk/>
            <pc:sldMk cId="3165504039" sldId="2147375423"/>
            <ac:spMk id="11" creationId="{AA132BEC-1770-41C6-8B1E-50943E96999A}"/>
          </ac:spMkLst>
        </pc:spChg>
      </pc:sldChg>
      <pc:sldChg chg="modSp mod">
        <pc:chgData name="MONROE-WISE, Anna Elizabeth" userId="437a3746-aac7-423a-bab9-029b822a93f4" providerId="ADAL" clId="{3265400C-AA20-4F30-A72F-21801873B9F5}" dt="2025-06-03T07:27:41.350" v="1835" actId="20577"/>
        <pc:sldMkLst>
          <pc:docMk/>
          <pc:sldMk cId="107238203" sldId="2147375425"/>
        </pc:sldMkLst>
        <pc:spChg chg="mod">
          <ac:chgData name="MONROE-WISE, Anna Elizabeth" userId="437a3746-aac7-423a-bab9-029b822a93f4" providerId="ADAL" clId="{3265400C-AA20-4F30-A72F-21801873B9F5}" dt="2025-06-03T07:27:41.350" v="1835" actId="20577"/>
          <ac:spMkLst>
            <pc:docMk/>
            <pc:sldMk cId="107238203" sldId="2147375425"/>
            <ac:spMk id="4" creationId="{201C5171-233C-43F9-AC3F-CE18DB144A0E}"/>
          </ac:spMkLst>
        </pc:spChg>
      </pc:sldChg>
      <pc:sldChg chg="modSp mod">
        <pc:chgData name="MONROE-WISE, Anna Elizabeth" userId="437a3746-aac7-423a-bab9-029b822a93f4" providerId="ADAL" clId="{3265400C-AA20-4F30-A72F-21801873B9F5}" dt="2025-06-03T07:37:28.815" v="2287" actId="2711"/>
        <pc:sldMkLst>
          <pc:docMk/>
          <pc:sldMk cId="1035742795" sldId="2147375431"/>
        </pc:sldMkLst>
        <pc:spChg chg="mod">
          <ac:chgData name="MONROE-WISE, Anna Elizabeth" userId="437a3746-aac7-423a-bab9-029b822a93f4" providerId="ADAL" clId="{3265400C-AA20-4F30-A72F-21801873B9F5}" dt="2025-06-03T07:29:34.545" v="1950" actId="20577"/>
          <ac:spMkLst>
            <pc:docMk/>
            <pc:sldMk cId="1035742795" sldId="2147375431"/>
            <ac:spMk id="2" creationId="{E67C1E80-8DBE-4116-817B-969ECB0448E6}"/>
          </ac:spMkLst>
        </pc:spChg>
        <pc:spChg chg="mod">
          <ac:chgData name="MONROE-WISE, Anna Elizabeth" userId="437a3746-aac7-423a-bab9-029b822a93f4" providerId="ADAL" clId="{3265400C-AA20-4F30-A72F-21801873B9F5}" dt="2025-06-03T07:37:28.815" v="2287" actId="2711"/>
          <ac:spMkLst>
            <pc:docMk/>
            <pc:sldMk cId="1035742795" sldId="2147375431"/>
            <ac:spMk id="11" creationId="{A84FD5E3-CE5F-42D4-B772-6E1E1D89C422}"/>
          </ac:spMkLst>
        </pc:spChg>
      </pc:sldChg>
      <pc:sldChg chg="modSp del mod">
        <pc:chgData name="MONROE-WISE, Anna Elizabeth" userId="437a3746-aac7-423a-bab9-029b822a93f4" providerId="ADAL" clId="{3265400C-AA20-4F30-A72F-21801873B9F5}" dt="2025-06-03T08:38:23.298" v="2956" actId="47"/>
        <pc:sldMkLst>
          <pc:docMk/>
          <pc:sldMk cId="1950678430" sldId="2147375439"/>
        </pc:sldMkLst>
      </pc:sldChg>
      <pc:sldChg chg="del">
        <pc:chgData name="MONROE-WISE, Anna Elizabeth" userId="437a3746-aac7-423a-bab9-029b822a93f4" providerId="ADAL" clId="{3265400C-AA20-4F30-A72F-21801873B9F5}" dt="2025-06-03T07:09:30.076" v="1651" actId="47"/>
        <pc:sldMkLst>
          <pc:docMk/>
          <pc:sldMk cId="1413969396" sldId="2147375443"/>
        </pc:sldMkLst>
      </pc:sldChg>
      <pc:sldChg chg="modSp">
        <pc:chgData name="MONROE-WISE, Anna Elizabeth" userId="437a3746-aac7-423a-bab9-029b822a93f4" providerId="ADAL" clId="{3265400C-AA20-4F30-A72F-21801873B9F5}" dt="2025-06-03T07:38:57.320" v="2290" actId="2711"/>
        <pc:sldMkLst>
          <pc:docMk/>
          <pc:sldMk cId="727120067" sldId="2147375445"/>
        </pc:sldMkLst>
        <pc:spChg chg="mod">
          <ac:chgData name="MONROE-WISE, Anna Elizabeth" userId="437a3746-aac7-423a-bab9-029b822a93f4" providerId="ADAL" clId="{3265400C-AA20-4F30-A72F-21801873B9F5}" dt="2025-06-03T07:38:57.320" v="2290" actId="2711"/>
          <ac:spMkLst>
            <pc:docMk/>
            <pc:sldMk cId="727120067" sldId="2147375445"/>
            <ac:spMk id="5" creationId="{DCE69C94-CA32-4D4E-9E11-2FB312D2751D}"/>
          </ac:spMkLst>
        </pc:spChg>
      </pc:sldChg>
      <pc:sldChg chg="del">
        <pc:chgData name="MONROE-WISE, Anna Elizabeth" userId="437a3746-aac7-423a-bab9-029b822a93f4" providerId="ADAL" clId="{3265400C-AA20-4F30-A72F-21801873B9F5}" dt="2025-06-03T08:25:46.266" v="2570" actId="47"/>
        <pc:sldMkLst>
          <pc:docMk/>
          <pc:sldMk cId="2607130055" sldId="2147375446"/>
        </pc:sldMkLst>
      </pc:sldChg>
      <pc:sldChg chg="del">
        <pc:chgData name="MONROE-WISE, Anna Elizabeth" userId="437a3746-aac7-423a-bab9-029b822a93f4" providerId="ADAL" clId="{3265400C-AA20-4F30-A72F-21801873B9F5}" dt="2025-06-03T08:25:53.010" v="2571" actId="47"/>
        <pc:sldMkLst>
          <pc:docMk/>
          <pc:sldMk cId="803183981" sldId="2147375447"/>
        </pc:sldMkLst>
      </pc:sldChg>
      <pc:sldChg chg="del">
        <pc:chgData name="MONROE-WISE, Anna Elizabeth" userId="437a3746-aac7-423a-bab9-029b822a93f4" providerId="ADAL" clId="{3265400C-AA20-4F30-A72F-21801873B9F5}" dt="2025-06-03T07:24:32.181" v="1769" actId="47"/>
        <pc:sldMkLst>
          <pc:docMk/>
          <pc:sldMk cId="1155424302" sldId="2147375448"/>
        </pc:sldMkLst>
      </pc:sldChg>
      <pc:sldChg chg="addSp delSp modSp add del mod">
        <pc:chgData name="MONROE-WISE, Anna Elizabeth" userId="437a3746-aac7-423a-bab9-029b822a93f4" providerId="ADAL" clId="{3265400C-AA20-4F30-A72F-21801873B9F5}" dt="2025-06-03T08:12:01.428" v="2495" actId="20577"/>
        <pc:sldMkLst>
          <pc:docMk/>
          <pc:sldMk cId="2210883512" sldId="2147375451"/>
        </pc:sldMkLst>
        <pc:spChg chg="mod">
          <ac:chgData name="MONROE-WISE, Anna Elizabeth" userId="437a3746-aac7-423a-bab9-029b822a93f4" providerId="ADAL" clId="{3265400C-AA20-4F30-A72F-21801873B9F5}" dt="2025-06-03T08:12:01.428" v="2495" actId="20577"/>
          <ac:spMkLst>
            <pc:docMk/>
            <pc:sldMk cId="2210883512" sldId="2147375451"/>
            <ac:spMk id="2" creationId="{F924453C-05AC-F061-BA93-04425B79D745}"/>
          </ac:spMkLst>
        </pc:spChg>
      </pc:sldChg>
      <pc:sldChg chg="modSp mod">
        <pc:chgData name="MONROE-WISE, Anna Elizabeth" userId="437a3746-aac7-423a-bab9-029b822a93f4" providerId="ADAL" clId="{3265400C-AA20-4F30-A72F-21801873B9F5}" dt="2025-06-03T07:12:05.895" v="1702" actId="20577"/>
        <pc:sldMkLst>
          <pc:docMk/>
          <pc:sldMk cId="1671224627" sldId="2147375456"/>
        </pc:sldMkLst>
        <pc:spChg chg="mod">
          <ac:chgData name="MONROE-WISE, Anna Elizabeth" userId="437a3746-aac7-423a-bab9-029b822a93f4" providerId="ADAL" clId="{3265400C-AA20-4F30-A72F-21801873B9F5}" dt="2025-06-03T07:12:05.895" v="1702" actId="20577"/>
          <ac:spMkLst>
            <pc:docMk/>
            <pc:sldMk cId="1671224627" sldId="2147375456"/>
            <ac:spMk id="3" creationId="{214D9CC2-ABF6-42C2-B371-95412F7A3B09}"/>
          </ac:spMkLst>
        </pc:spChg>
      </pc:sldChg>
      <pc:sldChg chg="del">
        <pc:chgData name="MONROE-WISE, Anna Elizabeth" userId="437a3746-aac7-423a-bab9-029b822a93f4" providerId="ADAL" clId="{3265400C-AA20-4F30-A72F-21801873B9F5}" dt="2025-06-03T07:11:30.601" v="1652" actId="47"/>
        <pc:sldMkLst>
          <pc:docMk/>
          <pc:sldMk cId="2823125453" sldId="2147375458"/>
        </pc:sldMkLst>
      </pc:sldChg>
      <pc:sldChg chg="del">
        <pc:chgData name="MONROE-WISE, Anna Elizabeth" userId="437a3746-aac7-423a-bab9-029b822a93f4" providerId="ADAL" clId="{3265400C-AA20-4F30-A72F-21801873B9F5}" dt="2025-06-03T08:25:42.344" v="2566" actId="47"/>
        <pc:sldMkLst>
          <pc:docMk/>
          <pc:sldMk cId="3346046680" sldId="2147375462"/>
        </pc:sldMkLst>
      </pc:sldChg>
      <pc:sldChg chg="del">
        <pc:chgData name="MONROE-WISE, Anna Elizabeth" userId="437a3746-aac7-423a-bab9-029b822a93f4" providerId="ADAL" clId="{3265400C-AA20-4F30-A72F-21801873B9F5}" dt="2025-06-03T08:25:44.140" v="2569" actId="47"/>
        <pc:sldMkLst>
          <pc:docMk/>
          <pc:sldMk cId="2435900579" sldId="2147375463"/>
        </pc:sldMkLst>
      </pc:sldChg>
      <pc:sldChg chg="del">
        <pc:chgData name="MONROE-WISE, Anna Elizabeth" userId="437a3746-aac7-423a-bab9-029b822a93f4" providerId="ADAL" clId="{3265400C-AA20-4F30-A72F-21801873B9F5}" dt="2025-06-03T08:29:29.998" v="2572" actId="47"/>
        <pc:sldMkLst>
          <pc:docMk/>
          <pc:sldMk cId="3644753818" sldId="2147375464"/>
        </pc:sldMkLst>
      </pc:sldChg>
      <pc:sldChg chg="addSp delSp modSp mod">
        <pc:chgData name="MONROE-WISE, Anna Elizabeth" userId="437a3746-aac7-423a-bab9-029b822a93f4" providerId="ADAL" clId="{3265400C-AA20-4F30-A72F-21801873B9F5}" dt="2025-06-03T07:03:44.437" v="1641" actId="114"/>
        <pc:sldMkLst>
          <pc:docMk/>
          <pc:sldMk cId="3000678520" sldId="2147375469"/>
        </pc:sldMkLst>
        <pc:spChg chg="add mod">
          <ac:chgData name="MONROE-WISE, Anna Elizabeth" userId="437a3746-aac7-423a-bab9-029b822a93f4" providerId="ADAL" clId="{3265400C-AA20-4F30-A72F-21801873B9F5}" dt="2025-06-03T07:03:44.437" v="1641" actId="114"/>
          <ac:spMkLst>
            <pc:docMk/>
            <pc:sldMk cId="3000678520" sldId="2147375469"/>
            <ac:spMk id="3" creationId="{6CA70821-A9E4-7144-923A-3BBE997C6B48}"/>
          </ac:spMkLst>
        </pc:spChg>
        <pc:spChg chg="mod">
          <ac:chgData name="MONROE-WISE, Anna Elizabeth" userId="437a3746-aac7-423a-bab9-029b822a93f4" providerId="ADAL" clId="{3265400C-AA20-4F30-A72F-21801873B9F5}" dt="2025-06-03T07:01:42.533" v="1508" actId="20577"/>
          <ac:spMkLst>
            <pc:docMk/>
            <pc:sldMk cId="3000678520" sldId="2147375469"/>
            <ac:spMk id="4" creationId="{DF673869-8267-4F78-B6FA-0049D9892FAD}"/>
          </ac:spMkLst>
        </pc:spChg>
        <pc:grpChg chg="mod">
          <ac:chgData name="MONROE-WISE, Anna Elizabeth" userId="437a3746-aac7-423a-bab9-029b822a93f4" providerId="ADAL" clId="{3265400C-AA20-4F30-A72F-21801873B9F5}" dt="2025-06-03T07:02:12.014" v="1512" actId="1076"/>
          <ac:grpSpMkLst>
            <pc:docMk/>
            <pc:sldMk cId="3000678520" sldId="2147375469"/>
            <ac:grpSpMk id="13" creationId="{E967C077-DBA0-7F92-3F73-DCD5619F293E}"/>
          </ac:grpSpMkLst>
        </pc:grpChg>
      </pc:sldChg>
      <pc:sldChg chg="modSp mod">
        <pc:chgData name="MONROE-WISE, Anna Elizabeth" userId="437a3746-aac7-423a-bab9-029b822a93f4" providerId="ADAL" clId="{3265400C-AA20-4F30-A72F-21801873B9F5}" dt="2025-06-03T08:14:18.920" v="2563" actId="2711"/>
        <pc:sldMkLst>
          <pc:docMk/>
          <pc:sldMk cId="2206964058" sldId="2147375473"/>
        </pc:sldMkLst>
        <pc:spChg chg="mod">
          <ac:chgData name="MONROE-WISE, Anna Elizabeth" userId="437a3746-aac7-423a-bab9-029b822a93f4" providerId="ADAL" clId="{3265400C-AA20-4F30-A72F-21801873B9F5}" dt="2025-06-03T07:26:43.612" v="1785" actId="114"/>
          <ac:spMkLst>
            <pc:docMk/>
            <pc:sldMk cId="2206964058" sldId="2147375473"/>
            <ac:spMk id="3" creationId="{8CC17AA0-BCC4-1C3A-3153-B2898A749EBF}"/>
          </ac:spMkLst>
        </pc:spChg>
        <pc:spChg chg="mod">
          <ac:chgData name="MONROE-WISE, Anna Elizabeth" userId="437a3746-aac7-423a-bab9-029b822a93f4" providerId="ADAL" clId="{3265400C-AA20-4F30-A72F-21801873B9F5}" dt="2025-06-03T08:14:18.920" v="2563" actId="2711"/>
          <ac:spMkLst>
            <pc:docMk/>
            <pc:sldMk cId="2206964058" sldId="2147375473"/>
            <ac:spMk id="10" creationId="{4CB3DD0D-5EC8-9001-4F2D-B664B260D49D}"/>
          </ac:spMkLst>
        </pc:spChg>
      </pc:sldChg>
      <pc:sldChg chg="modSp mod">
        <pc:chgData name="MONROE-WISE, Anna Elizabeth" userId="437a3746-aac7-423a-bab9-029b822a93f4" providerId="ADAL" clId="{3265400C-AA20-4F30-A72F-21801873B9F5}" dt="2025-06-02T11:38:44.941" v="236" actId="20577"/>
        <pc:sldMkLst>
          <pc:docMk/>
          <pc:sldMk cId="2669664668" sldId="2147471918"/>
        </pc:sldMkLst>
        <pc:spChg chg="mod">
          <ac:chgData name="MONROE-WISE, Anna Elizabeth" userId="437a3746-aac7-423a-bab9-029b822a93f4" providerId="ADAL" clId="{3265400C-AA20-4F30-A72F-21801873B9F5}" dt="2025-06-02T11:38:44.941" v="236" actId="20577"/>
          <ac:spMkLst>
            <pc:docMk/>
            <pc:sldMk cId="2669664668" sldId="2147471918"/>
            <ac:spMk id="3" creationId="{9E132769-9641-2507-AD9B-42A272FE3C74}"/>
          </ac:spMkLst>
        </pc:spChg>
      </pc:sldChg>
      <pc:sldChg chg="modSp mod">
        <pc:chgData name="MONROE-WISE, Anna Elizabeth" userId="437a3746-aac7-423a-bab9-029b822a93f4" providerId="ADAL" clId="{3265400C-AA20-4F30-A72F-21801873B9F5}" dt="2025-06-02T12:17:38.247" v="676" actId="20577"/>
        <pc:sldMkLst>
          <pc:docMk/>
          <pc:sldMk cId="3348540612" sldId="2147471921"/>
        </pc:sldMkLst>
        <pc:spChg chg="mod">
          <ac:chgData name="MONROE-WISE, Anna Elizabeth" userId="437a3746-aac7-423a-bab9-029b822a93f4" providerId="ADAL" clId="{3265400C-AA20-4F30-A72F-21801873B9F5}" dt="2025-06-02T12:17:38.247" v="676" actId="20577"/>
          <ac:spMkLst>
            <pc:docMk/>
            <pc:sldMk cId="3348540612" sldId="2147471921"/>
            <ac:spMk id="3" creationId="{16DDE96B-A9C3-1989-99C7-30E0F1994F6D}"/>
          </ac:spMkLst>
        </pc:spChg>
      </pc:sldChg>
      <pc:sldChg chg="addSp delSp modSp add mod delAnim">
        <pc:chgData name="MONROE-WISE, Anna Elizabeth" userId="437a3746-aac7-423a-bab9-029b822a93f4" providerId="ADAL" clId="{3265400C-AA20-4F30-A72F-21801873B9F5}" dt="2025-06-02T12:57:27.906" v="1227" actId="1076"/>
        <pc:sldMkLst>
          <pc:docMk/>
          <pc:sldMk cId="1490107668" sldId="2147471923"/>
        </pc:sldMkLst>
        <pc:spChg chg="mod">
          <ac:chgData name="MONROE-WISE, Anna Elizabeth" userId="437a3746-aac7-423a-bab9-029b822a93f4" providerId="ADAL" clId="{3265400C-AA20-4F30-A72F-21801873B9F5}" dt="2025-06-02T12:53:57.478" v="1204" actId="403"/>
          <ac:spMkLst>
            <pc:docMk/>
            <pc:sldMk cId="1490107668" sldId="2147471923"/>
            <ac:spMk id="2" creationId="{BC4075DC-E47C-5BB4-EF4E-A20B1D1D9D8D}"/>
          </ac:spMkLst>
        </pc:spChg>
        <pc:spChg chg="add mod">
          <ac:chgData name="MONROE-WISE, Anna Elizabeth" userId="437a3746-aac7-423a-bab9-029b822a93f4" providerId="ADAL" clId="{3265400C-AA20-4F30-A72F-21801873B9F5}" dt="2025-06-02T12:57:27.906" v="1227" actId="1076"/>
          <ac:spMkLst>
            <pc:docMk/>
            <pc:sldMk cId="1490107668" sldId="2147471923"/>
            <ac:spMk id="12" creationId="{01ED05D8-D99E-6109-EB08-853BD57AF3CD}"/>
          </ac:spMkLst>
        </pc:spChg>
        <pc:picChg chg="add mod">
          <ac:chgData name="MONROE-WISE, Anna Elizabeth" userId="437a3746-aac7-423a-bab9-029b822a93f4" providerId="ADAL" clId="{3265400C-AA20-4F30-A72F-21801873B9F5}" dt="2025-06-02T12:55:37.289" v="1215" actId="1076"/>
          <ac:picMkLst>
            <pc:docMk/>
            <pc:sldMk cId="1490107668" sldId="2147471923"/>
            <ac:picMk id="9" creationId="{61425703-0018-D99A-523F-166B7722C07F}"/>
          </ac:picMkLst>
        </pc:picChg>
        <pc:picChg chg="add mod">
          <ac:chgData name="MONROE-WISE, Anna Elizabeth" userId="437a3746-aac7-423a-bab9-029b822a93f4" providerId="ADAL" clId="{3265400C-AA20-4F30-A72F-21801873B9F5}" dt="2025-06-02T12:56:27.919" v="1220" actId="1076"/>
          <ac:picMkLst>
            <pc:docMk/>
            <pc:sldMk cId="1490107668" sldId="2147471923"/>
            <ac:picMk id="11" creationId="{FB34B7FF-D546-9870-5D9A-CB81E3A31265}"/>
          </ac:picMkLst>
        </pc:picChg>
      </pc:sldChg>
      <pc:sldChg chg="addSp delSp modSp add mod">
        <pc:chgData name="MONROE-WISE, Anna Elizabeth" userId="437a3746-aac7-423a-bab9-029b822a93f4" providerId="ADAL" clId="{3265400C-AA20-4F30-A72F-21801873B9F5}" dt="2025-06-02T12:57:33.006" v="1228"/>
        <pc:sldMkLst>
          <pc:docMk/>
          <pc:sldMk cId="2093737243" sldId="2147471924"/>
        </pc:sldMkLst>
        <pc:spChg chg="add mod">
          <ac:chgData name="MONROE-WISE, Anna Elizabeth" userId="437a3746-aac7-423a-bab9-029b822a93f4" providerId="ADAL" clId="{3265400C-AA20-4F30-A72F-21801873B9F5}" dt="2025-06-02T12:57:33.006" v="1228"/>
          <ac:spMkLst>
            <pc:docMk/>
            <pc:sldMk cId="2093737243" sldId="2147471924"/>
            <ac:spMk id="6" creationId="{7351A102-0A29-C2D9-DDDC-807BAA681732}"/>
          </ac:spMkLst>
        </pc:spChg>
        <pc:picChg chg="add mod">
          <ac:chgData name="MONROE-WISE, Anna Elizabeth" userId="437a3746-aac7-423a-bab9-029b822a93f4" providerId="ADAL" clId="{3265400C-AA20-4F30-A72F-21801873B9F5}" dt="2025-06-02T12:55:29.298" v="1214" actId="1076"/>
          <ac:picMkLst>
            <pc:docMk/>
            <pc:sldMk cId="2093737243" sldId="2147471924"/>
            <ac:picMk id="4" creationId="{D16FAFDD-3AD6-17C1-A7C4-232412A8108C}"/>
          </ac:picMkLst>
        </pc:picChg>
        <pc:picChg chg="add mod">
          <ac:chgData name="MONROE-WISE, Anna Elizabeth" userId="437a3746-aac7-423a-bab9-029b822a93f4" providerId="ADAL" clId="{3265400C-AA20-4F30-A72F-21801873B9F5}" dt="2025-06-02T12:56:33.470" v="1221"/>
          <ac:picMkLst>
            <pc:docMk/>
            <pc:sldMk cId="2093737243" sldId="2147471924"/>
            <ac:picMk id="5" creationId="{4F4EA0D9-4871-D8A8-02F9-FF0DCDEEAAEF}"/>
          </ac:picMkLst>
        </pc:picChg>
      </pc:sldChg>
      <pc:sldChg chg="addSp delSp modSp add mod delAnim">
        <pc:chgData name="MONROE-WISE, Anna Elizabeth" userId="437a3746-aac7-423a-bab9-029b822a93f4" providerId="ADAL" clId="{3265400C-AA20-4F30-A72F-21801873B9F5}" dt="2025-06-03T06:59:54.223" v="1377" actId="1076"/>
        <pc:sldMkLst>
          <pc:docMk/>
          <pc:sldMk cId="435412528" sldId="2147471925"/>
        </pc:sldMkLst>
        <pc:spChg chg="mod">
          <ac:chgData name="MONROE-WISE, Anna Elizabeth" userId="437a3746-aac7-423a-bab9-029b822a93f4" providerId="ADAL" clId="{3265400C-AA20-4F30-A72F-21801873B9F5}" dt="2025-06-03T06:50:16.377" v="1292" actId="20577"/>
          <ac:spMkLst>
            <pc:docMk/>
            <pc:sldMk cId="435412528" sldId="2147471925"/>
            <ac:spMk id="2" creationId="{2EEBE256-D0BF-4393-C6D0-0478934BE36D}"/>
          </ac:spMkLst>
        </pc:spChg>
        <pc:spChg chg="add mod">
          <ac:chgData name="MONROE-WISE, Anna Elizabeth" userId="437a3746-aac7-423a-bab9-029b822a93f4" providerId="ADAL" clId="{3265400C-AA20-4F30-A72F-21801873B9F5}" dt="2025-06-03T06:56:45.731" v="1314" actId="1582"/>
          <ac:spMkLst>
            <pc:docMk/>
            <pc:sldMk cId="435412528" sldId="2147471925"/>
            <ac:spMk id="13" creationId="{1EB75ED7-ED37-84E6-F2EE-31018400CDEB}"/>
          </ac:spMkLst>
        </pc:spChg>
        <pc:spChg chg="add mod">
          <ac:chgData name="MONROE-WISE, Anna Elizabeth" userId="437a3746-aac7-423a-bab9-029b822a93f4" providerId="ADAL" clId="{3265400C-AA20-4F30-A72F-21801873B9F5}" dt="2025-06-03T06:57:25.739" v="1324" actId="14100"/>
          <ac:spMkLst>
            <pc:docMk/>
            <pc:sldMk cId="435412528" sldId="2147471925"/>
            <ac:spMk id="14" creationId="{EE3F5118-AB81-0AD6-125D-6C81CE8BD7E4}"/>
          </ac:spMkLst>
        </pc:spChg>
        <pc:spChg chg="add mod">
          <ac:chgData name="MONROE-WISE, Anna Elizabeth" userId="437a3746-aac7-423a-bab9-029b822a93f4" providerId="ADAL" clId="{3265400C-AA20-4F30-A72F-21801873B9F5}" dt="2025-06-03T06:57:43.668" v="1326" actId="14100"/>
          <ac:spMkLst>
            <pc:docMk/>
            <pc:sldMk cId="435412528" sldId="2147471925"/>
            <ac:spMk id="15" creationId="{8A68C5D7-89C7-181B-1522-A8BD7F1BA25D}"/>
          </ac:spMkLst>
        </pc:spChg>
        <pc:spChg chg="add mod">
          <ac:chgData name="MONROE-WISE, Anna Elizabeth" userId="437a3746-aac7-423a-bab9-029b822a93f4" providerId="ADAL" clId="{3265400C-AA20-4F30-A72F-21801873B9F5}" dt="2025-06-03T06:57:56.350" v="1329" actId="14100"/>
          <ac:spMkLst>
            <pc:docMk/>
            <pc:sldMk cId="435412528" sldId="2147471925"/>
            <ac:spMk id="16" creationId="{BA00A2AF-8ABA-6C92-13F2-312944CA97B6}"/>
          </ac:spMkLst>
        </pc:spChg>
        <pc:spChg chg="add mod">
          <ac:chgData name="MONROE-WISE, Anna Elizabeth" userId="437a3746-aac7-423a-bab9-029b822a93f4" providerId="ADAL" clId="{3265400C-AA20-4F30-A72F-21801873B9F5}" dt="2025-06-03T06:58:06.174" v="1331" actId="1076"/>
          <ac:spMkLst>
            <pc:docMk/>
            <pc:sldMk cId="435412528" sldId="2147471925"/>
            <ac:spMk id="17" creationId="{18DAA3E5-BA0A-C509-D3BE-7D97BC7EDF55}"/>
          </ac:spMkLst>
        </pc:spChg>
        <pc:spChg chg="add mod">
          <ac:chgData name="MONROE-WISE, Anna Elizabeth" userId="437a3746-aac7-423a-bab9-029b822a93f4" providerId="ADAL" clId="{3265400C-AA20-4F30-A72F-21801873B9F5}" dt="2025-06-03T06:59:54.223" v="1377" actId="1076"/>
          <ac:spMkLst>
            <pc:docMk/>
            <pc:sldMk cId="435412528" sldId="2147471925"/>
            <ac:spMk id="18" creationId="{53E37291-1E9E-DF0B-A5A8-D137F8A08689}"/>
          </ac:spMkLst>
        </pc:spChg>
        <pc:picChg chg="add mod ord">
          <ac:chgData name="MONROE-WISE, Anna Elizabeth" userId="437a3746-aac7-423a-bab9-029b822a93f4" providerId="ADAL" clId="{3265400C-AA20-4F30-A72F-21801873B9F5}" dt="2025-06-03T06:57:10.450" v="1322" actId="1076"/>
          <ac:picMkLst>
            <pc:docMk/>
            <pc:sldMk cId="435412528" sldId="2147471925"/>
            <ac:picMk id="4" creationId="{CE55F5A3-D051-B98B-169A-17BCE0E70262}"/>
          </ac:picMkLst>
        </pc:picChg>
        <pc:picChg chg="add mod">
          <ac:chgData name="MONROE-WISE, Anna Elizabeth" userId="437a3746-aac7-423a-bab9-029b822a93f4" providerId="ADAL" clId="{3265400C-AA20-4F30-A72F-21801873B9F5}" dt="2025-06-03T06:53:33.412" v="1304" actId="1076"/>
          <ac:picMkLst>
            <pc:docMk/>
            <pc:sldMk cId="435412528" sldId="2147471925"/>
            <ac:picMk id="10" creationId="{6F6038B2-3E3B-8C10-C73A-B14E019342B6}"/>
          </ac:picMkLst>
        </pc:picChg>
        <pc:picChg chg="add mod">
          <ac:chgData name="MONROE-WISE, Anna Elizabeth" userId="437a3746-aac7-423a-bab9-029b822a93f4" providerId="ADAL" clId="{3265400C-AA20-4F30-A72F-21801873B9F5}" dt="2025-06-03T06:54:31.252" v="1307" actId="1076"/>
          <ac:picMkLst>
            <pc:docMk/>
            <pc:sldMk cId="435412528" sldId="2147471925"/>
            <ac:picMk id="12" creationId="{52468BBE-A263-A956-FEC0-F32C878D90D2}"/>
          </ac:picMkLst>
        </pc:picChg>
      </pc:sldChg>
      <pc:sldChg chg="modSp add mod">
        <pc:chgData name="MONROE-WISE, Anna Elizabeth" userId="437a3746-aac7-423a-bab9-029b822a93f4" providerId="ADAL" clId="{3265400C-AA20-4F30-A72F-21801873B9F5}" dt="2025-06-03T07:40:15.391" v="2292" actId="20577"/>
        <pc:sldMkLst>
          <pc:docMk/>
          <pc:sldMk cId="2675585199" sldId="2147471926"/>
        </pc:sldMkLst>
        <pc:spChg chg="mod">
          <ac:chgData name="MONROE-WISE, Anna Elizabeth" userId="437a3746-aac7-423a-bab9-029b822a93f4" providerId="ADAL" clId="{3265400C-AA20-4F30-A72F-21801873B9F5}" dt="2025-06-03T07:40:15.391" v="2292" actId="20577"/>
          <ac:spMkLst>
            <pc:docMk/>
            <pc:sldMk cId="2675585199" sldId="2147471926"/>
            <ac:spMk id="3" creationId="{1EA0673F-72A2-EFF5-D00B-EDD8FC92C331}"/>
          </ac:spMkLst>
        </pc:spChg>
      </pc:sldChg>
      <pc:sldChg chg="addSp delSp modSp add mod">
        <pc:chgData name="MONROE-WISE, Anna Elizabeth" userId="437a3746-aac7-423a-bab9-029b822a93f4" providerId="ADAL" clId="{3265400C-AA20-4F30-A72F-21801873B9F5}" dt="2025-06-03T08:12:10.764" v="2497" actId="20577"/>
        <pc:sldMkLst>
          <pc:docMk/>
          <pc:sldMk cId="3919675221" sldId="2147471927"/>
        </pc:sldMkLst>
        <pc:spChg chg="mod">
          <ac:chgData name="MONROE-WISE, Anna Elizabeth" userId="437a3746-aac7-423a-bab9-029b822a93f4" providerId="ADAL" clId="{3265400C-AA20-4F30-A72F-21801873B9F5}" dt="2025-06-03T08:12:10.764" v="2497" actId="20577"/>
          <ac:spMkLst>
            <pc:docMk/>
            <pc:sldMk cId="3919675221" sldId="2147471927"/>
            <ac:spMk id="2" creationId="{2BBD696A-7270-CF4A-904F-15FBA51EE423}"/>
          </ac:spMkLst>
        </pc:spChg>
        <pc:picChg chg="add mod">
          <ac:chgData name="MONROE-WISE, Anna Elizabeth" userId="437a3746-aac7-423a-bab9-029b822a93f4" providerId="ADAL" clId="{3265400C-AA20-4F30-A72F-21801873B9F5}" dt="2025-06-03T08:10:45.372" v="2493" actId="1076"/>
          <ac:picMkLst>
            <pc:docMk/>
            <pc:sldMk cId="3919675221" sldId="2147471927"/>
            <ac:picMk id="1026" creationId="{6CFCF9EB-A3D2-6FF1-8D5D-6183DF8FF869}"/>
          </ac:picMkLst>
        </pc:picChg>
      </pc:sldChg>
      <pc:sldChg chg="addSp delSp modSp add mod">
        <pc:chgData name="MONROE-WISE, Anna Elizabeth" userId="437a3746-aac7-423a-bab9-029b822a93f4" providerId="ADAL" clId="{3265400C-AA20-4F30-A72F-21801873B9F5}" dt="2025-06-03T08:38:18.374" v="2955" actId="1076"/>
        <pc:sldMkLst>
          <pc:docMk/>
          <pc:sldMk cId="2137209645" sldId="2147471928"/>
        </pc:sldMkLst>
        <pc:spChg chg="mod">
          <ac:chgData name="MONROE-WISE, Anna Elizabeth" userId="437a3746-aac7-423a-bab9-029b822a93f4" providerId="ADAL" clId="{3265400C-AA20-4F30-A72F-21801873B9F5}" dt="2025-06-03T08:37:40.131" v="2951" actId="20577"/>
          <ac:spMkLst>
            <pc:docMk/>
            <pc:sldMk cId="2137209645" sldId="2147471928"/>
            <ac:spMk id="4" creationId="{60221D92-81D4-2FDD-2755-966E827D6D75}"/>
          </ac:spMkLst>
        </pc:spChg>
        <pc:spChg chg="mod">
          <ac:chgData name="MONROE-WISE, Anna Elizabeth" userId="437a3746-aac7-423a-bab9-029b822a93f4" providerId="ADAL" clId="{3265400C-AA20-4F30-A72F-21801873B9F5}" dt="2025-06-03T08:38:18.374" v="2955" actId="1076"/>
          <ac:spMkLst>
            <pc:docMk/>
            <pc:sldMk cId="2137209645" sldId="2147471928"/>
            <ac:spMk id="7" creationId="{FBF5955B-905F-3C18-BDBD-8ECF8366BEB2}"/>
          </ac:spMkLst>
        </pc:spChg>
        <pc:picChg chg="add mod">
          <ac:chgData name="MONROE-WISE, Anna Elizabeth" userId="437a3746-aac7-423a-bab9-029b822a93f4" providerId="ADAL" clId="{3265400C-AA20-4F30-A72F-21801873B9F5}" dt="2025-06-03T08:38:04.336" v="2953" actId="1076"/>
          <ac:picMkLst>
            <pc:docMk/>
            <pc:sldMk cId="2137209645" sldId="2147471928"/>
            <ac:picMk id="9" creationId="{3883B3FA-2EF5-AA5C-8D05-A3ECFFA3B663}"/>
          </ac:picMkLst>
        </pc:picChg>
      </pc:sldChg>
      <pc:sldMasterChg chg="delSldLayout">
        <pc:chgData name="MONROE-WISE, Anna Elizabeth" userId="437a3746-aac7-423a-bab9-029b822a93f4" providerId="ADAL" clId="{3265400C-AA20-4F30-A72F-21801873B9F5}" dt="2025-06-03T06:36:30.924" v="1242" actId="47"/>
        <pc:sldMasterMkLst>
          <pc:docMk/>
          <pc:sldMasterMk cId="3071031497" sldId="2147483725"/>
        </pc:sldMasterMkLst>
        <pc:sldLayoutChg chg="del">
          <pc:chgData name="MONROE-WISE, Anna Elizabeth" userId="437a3746-aac7-423a-bab9-029b822a93f4" providerId="ADAL" clId="{3265400C-AA20-4F30-A72F-21801873B9F5}" dt="2025-06-03T06:36:30.924" v="1242" actId="47"/>
          <pc:sldLayoutMkLst>
            <pc:docMk/>
            <pc:sldMasterMk cId="3071031497" sldId="2147483725"/>
            <pc:sldLayoutMk cId="4097778021" sldId="2147483823"/>
          </pc:sldLayoutMkLst>
        </pc:sldLayoutChg>
      </pc:sldMasterChg>
    </pc:docChg>
  </pc:docChgLst>
  <pc:docChgLst>
    <pc:chgData name="SCHMIDT, Heather-Marie Ann" userId="S::schmidth_unaids.org#ext#@worldhealthorg.onmicrosoft.com::aa8d533d-4b0a-4f86-b8c7-8bc2d8bc3f1f" providerId="AD" clId="Web-{5B35FBBD-F351-29E2-C950-2EAA68217158}"/>
    <pc:docChg chg="mod">
      <pc:chgData name="SCHMIDT, Heather-Marie Ann" userId="S::schmidth_unaids.org#ext#@worldhealthorg.onmicrosoft.com::aa8d533d-4b0a-4f86-b8c7-8bc2d8bc3f1f" providerId="AD" clId="Web-{5B35FBBD-F351-29E2-C950-2EAA68217158}" dt="2025-03-13T11:45:10.098" v="0"/>
      <pc:docMkLst>
        <pc:docMk/>
      </pc:docMkLst>
    </pc:docChg>
  </pc:docChgLst>
  <pc:docChgLst>
    <pc:chgData name="MONROE-WISE, Anna Elizabeth" userId="S::monroewisea@who.int::437a3746-aac7-423a-bab9-029b822a93f4" providerId="AD" clId="Web-{C676733F-E0C9-7BE0-659D-8778273B2937}"/>
    <pc:docChg chg="delSld modSld sldOrd">
      <pc:chgData name="MONROE-WISE, Anna Elizabeth" userId="S::monroewisea@who.int::437a3746-aac7-423a-bab9-029b822a93f4" providerId="AD" clId="Web-{C676733F-E0C9-7BE0-659D-8778273B2937}" dt="2025-06-02T09:40:00.661" v="159" actId="20577"/>
      <pc:docMkLst>
        <pc:docMk/>
      </pc:docMkLst>
      <pc:sldChg chg="addSp delSp modSp">
        <pc:chgData name="MONROE-WISE, Anna Elizabeth" userId="S::monroewisea@who.int::437a3746-aac7-423a-bab9-029b822a93f4" providerId="AD" clId="Web-{C676733F-E0C9-7BE0-659D-8778273B2937}" dt="2025-06-02T09:35:22.400" v="12" actId="14100"/>
        <pc:sldMkLst>
          <pc:docMk/>
          <pc:sldMk cId="592770590" sldId="3215"/>
        </pc:sldMkLst>
        <pc:spChg chg="mod">
          <ac:chgData name="MONROE-WISE, Anna Elizabeth" userId="S::monroewisea@who.int::437a3746-aac7-423a-bab9-029b822a93f4" providerId="AD" clId="Web-{C676733F-E0C9-7BE0-659D-8778273B2937}" dt="2025-06-02T09:35:07.025" v="10" actId="14100"/>
          <ac:spMkLst>
            <pc:docMk/>
            <pc:sldMk cId="592770590" sldId="3215"/>
            <ac:spMk id="3" creationId="{16DDE96B-A9C3-1989-99C7-30E0F1994F6D}"/>
          </ac:spMkLst>
        </pc:spChg>
        <pc:spChg chg="add mod">
          <ac:chgData name="MONROE-WISE, Anna Elizabeth" userId="S::monroewisea@who.int::437a3746-aac7-423a-bab9-029b822a93f4" providerId="AD" clId="Web-{C676733F-E0C9-7BE0-659D-8778273B2937}" dt="2025-06-02T09:35:22.400" v="12" actId="14100"/>
          <ac:spMkLst>
            <pc:docMk/>
            <pc:sldMk cId="592770590" sldId="3215"/>
            <ac:spMk id="11" creationId="{537168AB-A3F6-0C76-AE7D-ED5CEA895367}"/>
          </ac:spMkLst>
        </pc:spChg>
      </pc:sldChg>
      <pc:sldChg chg="addSp modSp ord modCm">
        <pc:chgData name="MONROE-WISE, Anna Elizabeth" userId="S::monroewisea@who.int::437a3746-aac7-423a-bab9-029b822a93f4" providerId="AD" clId="Web-{C676733F-E0C9-7BE0-659D-8778273B2937}" dt="2025-06-02T09:40:00.661" v="159" actId="20577"/>
        <pc:sldMkLst>
          <pc:docMk/>
          <pc:sldMk cId="414805108" sldId="3216"/>
        </pc:sldMkLst>
        <pc:spChg chg="mod">
          <ac:chgData name="MONROE-WISE, Anna Elizabeth" userId="S::monroewisea@who.int::437a3746-aac7-423a-bab9-029b822a93f4" providerId="AD" clId="Web-{C676733F-E0C9-7BE0-659D-8778273B2937}" dt="2025-06-02T09:36:43.700" v="56" actId="20577"/>
          <ac:spMkLst>
            <pc:docMk/>
            <pc:sldMk cId="414805108" sldId="3216"/>
            <ac:spMk id="2" creationId="{AD6F8E42-BA2E-6DB7-9228-DC8E277B1D03}"/>
          </ac:spMkLst>
        </pc:spChg>
        <pc:spChg chg="mod">
          <ac:chgData name="MONROE-WISE, Anna Elizabeth" userId="S::monroewisea@who.int::437a3746-aac7-423a-bab9-029b822a93f4" providerId="AD" clId="Web-{C676733F-E0C9-7BE0-659D-8778273B2937}" dt="2025-06-02T09:39:20.597" v="142" actId="20577"/>
          <ac:spMkLst>
            <pc:docMk/>
            <pc:sldMk cId="414805108" sldId="3216"/>
            <ac:spMk id="3" creationId="{16DDE96B-A9C3-1989-99C7-30E0F1994F6D}"/>
          </ac:spMkLst>
        </pc:spChg>
        <pc:spChg chg="add mod">
          <ac:chgData name="MONROE-WISE, Anna Elizabeth" userId="S::monroewisea@who.int::437a3746-aac7-423a-bab9-029b822a93f4" providerId="AD" clId="Web-{C676733F-E0C9-7BE0-659D-8778273B2937}" dt="2025-06-02T09:40:00.661" v="159" actId="20577"/>
          <ac:spMkLst>
            <pc:docMk/>
            <pc:sldMk cId="414805108" sldId="3216"/>
            <ac:spMk id="5" creationId="{1BB91C75-0830-5D85-7975-7344D1DEF436}"/>
          </ac:spMkLst>
        </pc:spChg>
        <pc:picChg chg="mod">
          <ac:chgData name="MONROE-WISE, Anna Elizabeth" userId="S::monroewisea@who.int::437a3746-aac7-423a-bab9-029b822a93f4" providerId="AD" clId="Web-{C676733F-E0C9-7BE0-659D-8778273B2937}" dt="2025-06-02T09:38:24.704" v="121" actId="1076"/>
          <ac:picMkLst>
            <pc:docMk/>
            <pc:sldMk cId="414805108" sldId="3216"/>
            <ac:picMk id="1028" creationId="{330A02F4-76BD-803A-85DF-A99C9A0AF50F}"/>
          </ac:picMkLst>
        </pc:picChg>
        <pc:extLst>
          <p:ext xmlns:p="http://schemas.openxmlformats.org/presentationml/2006/main" uri="{D6D511B9-2390-475A-947B-AFAB55BFBCF1}">
            <pc226:cmChg xmlns:pc226="http://schemas.microsoft.com/office/powerpoint/2022/06/main/command" chg="mod">
              <pc226:chgData name="MONROE-WISE, Anna Elizabeth" userId="S::monroewisea@who.int::437a3746-aac7-423a-bab9-029b822a93f4" providerId="AD" clId="Web-{C676733F-E0C9-7BE0-659D-8778273B2937}" dt="2025-06-02T09:37:38.421" v="112" actId="20577"/>
              <pc2:cmMkLst xmlns:pc2="http://schemas.microsoft.com/office/powerpoint/2019/9/main/command">
                <pc:docMk/>
                <pc:sldMk cId="414805108" sldId="3216"/>
                <pc2:cmMk id="{B8155C3F-AE45-4A97-B49C-648BA89CC80E}"/>
              </pc2:cmMkLst>
            </pc226:cmChg>
            <pc226:cmChg xmlns:pc226="http://schemas.microsoft.com/office/powerpoint/2022/06/main/command" chg="mod">
              <pc226:chgData name="MONROE-WISE, Anna Elizabeth" userId="S::monroewisea@who.int::437a3746-aac7-423a-bab9-029b822a93f4" providerId="AD" clId="Web-{C676733F-E0C9-7BE0-659D-8778273B2937}" dt="2025-06-02T09:37:38.421" v="112" actId="20577"/>
              <pc2:cmMkLst xmlns:pc2="http://schemas.microsoft.com/office/powerpoint/2019/9/main/command">
                <pc:docMk/>
                <pc:sldMk cId="414805108" sldId="3216"/>
                <pc2:cmMk id="{1B9F1F55-55EB-4C37-AE0A-C93B46704273}"/>
              </pc2:cmMkLst>
            </pc226:cmChg>
          </p:ext>
        </pc:extLst>
      </pc:sldChg>
      <pc:sldChg chg="modSp del modCm">
        <pc:chgData name="MONROE-WISE, Anna Elizabeth" userId="S::monroewisea@who.int::437a3746-aac7-423a-bab9-029b822a93f4" providerId="AD" clId="Web-{C676733F-E0C9-7BE0-659D-8778273B2937}" dt="2025-06-02T09:35:27.744" v="13"/>
        <pc:sldMkLst>
          <pc:docMk/>
          <pc:sldMk cId="3470027194" sldId="2147471919"/>
        </pc:sldMkLst>
        <pc:extLst>
          <p:ext xmlns:p="http://schemas.openxmlformats.org/presentationml/2006/main" uri="{D6D511B9-2390-475A-947B-AFAB55BFBCF1}">
            <pc226:cmChg xmlns:pc226="http://schemas.microsoft.com/office/powerpoint/2022/06/main/command" chg="mod">
              <pc226:chgData name="MONROE-WISE, Anna Elizabeth" userId="S::monroewisea@who.int::437a3746-aac7-423a-bab9-029b822a93f4" providerId="AD" clId="Web-{C676733F-E0C9-7BE0-659D-8778273B2937}" dt="2025-06-02T09:34:39.993" v="6" actId="20577"/>
              <pc2:cmMkLst xmlns:pc2="http://schemas.microsoft.com/office/powerpoint/2019/9/main/command">
                <pc:docMk/>
                <pc:sldMk cId="3470027194" sldId="2147471919"/>
                <pc2:cmMk id="{A8694083-1F6C-407A-AA35-4A32F4A4128E}"/>
              </pc2:cmMkLst>
            </pc226:cmChg>
          </p:ext>
        </pc:extLst>
      </pc:sldChg>
    </pc:docChg>
  </pc:docChgLst>
  <pc:docChgLst>
    <pc:chgData name="BAJIS, Sahar" userId="S::bajiss@who.int::e08470b2-47d4-4d80-9710-822537b5f22e" providerId="AD" clId="Web-{0B49D5B4-F0A1-E50C-E8C2-8580CAF3E0E6}"/>
    <pc:docChg chg="mod">
      <pc:chgData name="BAJIS, Sahar" userId="S::bajiss@who.int::e08470b2-47d4-4d80-9710-822537b5f22e" providerId="AD" clId="Web-{0B49D5B4-F0A1-E50C-E8C2-8580CAF3E0E6}" dt="2025-03-03T10:26:42.195" v="0"/>
      <pc:docMkLst>
        <pc:docMk/>
      </pc:docMkLst>
    </pc:docChg>
  </pc:docChgLst>
  <pc:docChgLst>
    <pc:chgData name="MONROE-WISE, Anna Elizabeth" userId="437a3746-aac7-423a-bab9-029b822a93f4" providerId="ADAL" clId="{ADD38FEE-2ECC-4373-B26B-3EF7B2EF1663}"/>
    <pc:docChg chg="undo custSel delSld modSld">
      <pc:chgData name="MONROE-WISE, Anna Elizabeth" userId="437a3746-aac7-423a-bab9-029b822a93f4" providerId="ADAL" clId="{ADD38FEE-2ECC-4373-B26B-3EF7B2EF1663}" dt="2025-06-25T14:08:07.751" v="960" actId="20577"/>
      <pc:docMkLst>
        <pc:docMk/>
      </pc:docMkLst>
      <pc:sldChg chg="modSp mod modNotesTx">
        <pc:chgData name="MONROE-WISE, Anna Elizabeth" userId="437a3746-aac7-423a-bab9-029b822a93f4" providerId="ADAL" clId="{ADD38FEE-2ECC-4373-B26B-3EF7B2EF1663}" dt="2025-06-25T13:52:56.835" v="520" actId="20577"/>
        <pc:sldMkLst>
          <pc:docMk/>
          <pc:sldMk cId="0" sldId="264"/>
        </pc:sldMkLst>
        <pc:spChg chg="mod">
          <ac:chgData name="MONROE-WISE, Anna Elizabeth" userId="437a3746-aac7-423a-bab9-029b822a93f4" providerId="ADAL" clId="{ADD38FEE-2ECC-4373-B26B-3EF7B2EF1663}" dt="2025-06-25T13:52:35.771" v="519" actId="20577"/>
          <ac:spMkLst>
            <pc:docMk/>
            <pc:sldMk cId="0" sldId="264"/>
            <ac:spMk id="480" creationId="{00000000-0000-0000-0000-000000000000}"/>
          </ac:spMkLst>
        </pc:spChg>
      </pc:sldChg>
      <pc:sldChg chg="modSp mod modNotesTx">
        <pc:chgData name="MONROE-WISE, Anna Elizabeth" userId="437a3746-aac7-423a-bab9-029b822a93f4" providerId="ADAL" clId="{ADD38FEE-2ECC-4373-B26B-3EF7B2EF1663}" dt="2025-06-25T13:37:50.073" v="446" actId="20577"/>
        <pc:sldMkLst>
          <pc:docMk/>
          <pc:sldMk cId="1536502161" sldId="312"/>
        </pc:sldMkLst>
        <pc:spChg chg="mod">
          <ac:chgData name="MONROE-WISE, Anna Elizabeth" userId="437a3746-aac7-423a-bab9-029b822a93f4" providerId="ADAL" clId="{ADD38FEE-2ECC-4373-B26B-3EF7B2EF1663}" dt="2025-06-25T13:37:50.073" v="446" actId="20577"/>
          <ac:spMkLst>
            <pc:docMk/>
            <pc:sldMk cId="1536502161" sldId="312"/>
            <ac:spMk id="582" creationId="{00000000-0000-0000-0000-000000000000}"/>
          </ac:spMkLst>
        </pc:spChg>
      </pc:sldChg>
      <pc:sldChg chg="modSp mod modNotesTx">
        <pc:chgData name="MONROE-WISE, Anna Elizabeth" userId="437a3746-aac7-423a-bab9-029b822a93f4" providerId="ADAL" clId="{ADD38FEE-2ECC-4373-B26B-3EF7B2EF1663}" dt="2025-06-25T13:54:03.171" v="565" actId="20577"/>
        <pc:sldMkLst>
          <pc:docMk/>
          <pc:sldMk cId="4090412680" sldId="1254"/>
        </pc:sldMkLst>
        <pc:spChg chg="mod">
          <ac:chgData name="MONROE-WISE, Anna Elizabeth" userId="437a3746-aac7-423a-bab9-029b822a93f4" providerId="ADAL" clId="{ADD38FEE-2ECC-4373-B26B-3EF7B2EF1663}" dt="2025-06-25T13:53:56.958" v="564" actId="20577"/>
          <ac:spMkLst>
            <pc:docMk/>
            <pc:sldMk cId="4090412680" sldId="1254"/>
            <ac:spMk id="2" creationId="{91B5F31F-067E-433B-9E42-01EFCA96414B}"/>
          </ac:spMkLst>
        </pc:spChg>
      </pc:sldChg>
      <pc:sldChg chg="modSp mod modNotesTx">
        <pc:chgData name="MONROE-WISE, Anna Elizabeth" userId="437a3746-aac7-423a-bab9-029b822a93f4" providerId="ADAL" clId="{ADD38FEE-2ECC-4373-B26B-3EF7B2EF1663}" dt="2025-06-25T13:56:13.341" v="644" actId="20577"/>
        <pc:sldMkLst>
          <pc:docMk/>
          <pc:sldMk cId="2763837621" sldId="1269"/>
        </pc:sldMkLst>
        <pc:spChg chg="mod">
          <ac:chgData name="MONROE-WISE, Anna Elizabeth" userId="437a3746-aac7-423a-bab9-029b822a93f4" providerId="ADAL" clId="{ADD38FEE-2ECC-4373-B26B-3EF7B2EF1663}" dt="2025-06-25T13:55:58.851" v="643" actId="20577"/>
          <ac:spMkLst>
            <pc:docMk/>
            <pc:sldMk cId="2763837621" sldId="1269"/>
            <ac:spMk id="610" creationId="{00000000-0000-0000-0000-000000000000}"/>
          </ac:spMkLst>
        </pc:spChg>
      </pc:sldChg>
      <pc:sldChg chg="modSp mod modNotesTx">
        <pc:chgData name="MONROE-WISE, Anna Elizabeth" userId="437a3746-aac7-423a-bab9-029b822a93f4" providerId="ADAL" clId="{ADD38FEE-2ECC-4373-B26B-3EF7B2EF1663}" dt="2025-06-25T13:57:56.426" v="698" actId="20577"/>
        <pc:sldMkLst>
          <pc:docMk/>
          <pc:sldMk cId="3244982595" sldId="1270"/>
        </pc:sldMkLst>
        <pc:spChg chg="mod">
          <ac:chgData name="MONROE-WISE, Anna Elizabeth" userId="437a3746-aac7-423a-bab9-029b822a93f4" providerId="ADAL" clId="{ADD38FEE-2ECC-4373-B26B-3EF7B2EF1663}" dt="2025-06-25T13:57:56.426" v="698" actId="20577"/>
          <ac:spMkLst>
            <pc:docMk/>
            <pc:sldMk cId="3244982595" sldId="1270"/>
            <ac:spMk id="5" creationId="{608F5EA6-42DE-4249-3D71-B2CAD7C33E63}"/>
          </ac:spMkLst>
        </pc:spChg>
        <pc:spChg chg="mod">
          <ac:chgData name="MONROE-WISE, Anna Elizabeth" userId="437a3746-aac7-423a-bab9-029b822a93f4" providerId="ADAL" clId="{ADD38FEE-2ECC-4373-B26B-3EF7B2EF1663}" dt="2025-06-25T13:57:40.546" v="680" actId="20577"/>
          <ac:spMkLst>
            <pc:docMk/>
            <pc:sldMk cId="3244982595" sldId="1270"/>
            <ac:spMk id="610" creationId="{00000000-0000-0000-0000-000000000000}"/>
          </ac:spMkLst>
        </pc:spChg>
      </pc:sldChg>
      <pc:sldChg chg="modSp mod modNotesTx">
        <pc:chgData name="MONROE-WISE, Anna Elizabeth" userId="437a3746-aac7-423a-bab9-029b822a93f4" providerId="ADAL" clId="{ADD38FEE-2ECC-4373-B26B-3EF7B2EF1663}" dt="2025-06-25T13:34:19.349" v="299" actId="20577"/>
        <pc:sldMkLst>
          <pc:docMk/>
          <pc:sldMk cId="2708809796" sldId="1276"/>
        </pc:sldMkLst>
        <pc:spChg chg="mod">
          <ac:chgData name="MONROE-WISE, Anna Elizabeth" userId="437a3746-aac7-423a-bab9-029b822a93f4" providerId="ADAL" clId="{ADD38FEE-2ECC-4373-B26B-3EF7B2EF1663}" dt="2025-06-25T13:34:19.349" v="299" actId="20577"/>
          <ac:spMkLst>
            <pc:docMk/>
            <pc:sldMk cId="2708809796" sldId="1276"/>
            <ac:spMk id="2" creationId="{E6285B35-9EDE-4206-A667-2D4FD3BE432B}"/>
          </ac:spMkLst>
        </pc:spChg>
      </pc:sldChg>
      <pc:sldChg chg="modSp mod modNotesTx">
        <pc:chgData name="MONROE-WISE, Anna Elizabeth" userId="437a3746-aac7-423a-bab9-029b822a93f4" providerId="ADAL" clId="{ADD38FEE-2ECC-4373-B26B-3EF7B2EF1663}" dt="2025-06-25T13:35:03.662" v="325" actId="20577"/>
        <pc:sldMkLst>
          <pc:docMk/>
          <pc:sldMk cId="1133264222" sldId="1284"/>
        </pc:sldMkLst>
        <pc:spChg chg="mod">
          <ac:chgData name="MONROE-WISE, Anna Elizabeth" userId="437a3746-aac7-423a-bab9-029b822a93f4" providerId="ADAL" clId="{ADD38FEE-2ECC-4373-B26B-3EF7B2EF1663}" dt="2025-06-25T13:34:56.762" v="324" actId="20577"/>
          <ac:spMkLst>
            <pc:docMk/>
            <pc:sldMk cId="1133264222" sldId="1284"/>
            <ac:spMk id="2" creationId="{EE9A9E4B-26A5-4730-AB20-BD7DBD559BA9}"/>
          </ac:spMkLst>
        </pc:spChg>
      </pc:sldChg>
      <pc:sldChg chg="modSp mod modNotesTx">
        <pc:chgData name="MONROE-WISE, Anna Elizabeth" userId="437a3746-aac7-423a-bab9-029b822a93f4" providerId="ADAL" clId="{ADD38FEE-2ECC-4373-B26B-3EF7B2EF1663}" dt="2025-06-25T13:35:32.858" v="348" actId="20577"/>
        <pc:sldMkLst>
          <pc:docMk/>
          <pc:sldMk cId="3021870934" sldId="1286"/>
        </pc:sldMkLst>
        <pc:spChg chg="mod">
          <ac:chgData name="MONROE-WISE, Anna Elizabeth" userId="437a3746-aac7-423a-bab9-029b822a93f4" providerId="ADAL" clId="{ADD38FEE-2ECC-4373-B26B-3EF7B2EF1663}" dt="2025-06-25T13:35:32.858" v="348" actId="20577"/>
          <ac:spMkLst>
            <pc:docMk/>
            <pc:sldMk cId="3021870934" sldId="1286"/>
            <ac:spMk id="2" creationId="{0C742677-2E93-4385-B4E6-49E626139916}"/>
          </ac:spMkLst>
        </pc:spChg>
      </pc:sldChg>
      <pc:sldChg chg="modSp mod modNotesTx">
        <pc:chgData name="MONROE-WISE, Anna Elizabeth" userId="437a3746-aac7-423a-bab9-029b822a93f4" providerId="ADAL" clId="{ADD38FEE-2ECC-4373-B26B-3EF7B2EF1663}" dt="2025-06-25T13:35:57.609" v="367" actId="20577"/>
        <pc:sldMkLst>
          <pc:docMk/>
          <pc:sldMk cId="3962476494" sldId="1287"/>
        </pc:sldMkLst>
        <pc:spChg chg="mod">
          <ac:chgData name="MONROE-WISE, Anna Elizabeth" userId="437a3746-aac7-423a-bab9-029b822a93f4" providerId="ADAL" clId="{ADD38FEE-2ECC-4373-B26B-3EF7B2EF1663}" dt="2025-06-25T13:35:57.609" v="367" actId="20577"/>
          <ac:spMkLst>
            <pc:docMk/>
            <pc:sldMk cId="3962476494" sldId="1287"/>
            <ac:spMk id="2" creationId="{0C742677-2E93-4385-B4E6-49E626139916}"/>
          </ac:spMkLst>
        </pc:spChg>
      </pc:sldChg>
      <pc:sldChg chg="modSp mod modNotesTx">
        <pc:chgData name="MONROE-WISE, Anna Elizabeth" userId="437a3746-aac7-423a-bab9-029b822a93f4" providerId="ADAL" clId="{ADD38FEE-2ECC-4373-B26B-3EF7B2EF1663}" dt="2025-06-25T13:34:34.648" v="306" actId="20577"/>
        <pc:sldMkLst>
          <pc:docMk/>
          <pc:sldMk cId="1123633764" sldId="1289"/>
        </pc:sldMkLst>
        <pc:spChg chg="mod">
          <ac:chgData name="MONROE-WISE, Anna Elizabeth" userId="437a3746-aac7-423a-bab9-029b822a93f4" providerId="ADAL" clId="{ADD38FEE-2ECC-4373-B26B-3EF7B2EF1663}" dt="2025-06-25T13:34:29.034" v="305" actId="20577"/>
          <ac:spMkLst>
            <pc:docMk/>
            <pc:sldMk cId="1123633764" sldId="1289"/>
            <ac:spMk id="2" creationId="{9BB3C2D8-5DB1-47AB-98BD-174284EE297F}"/>
          </ac:spMkLst>
        </pc:spChg>
      </pc:sldChg>
      <pc:sldChg chg="modSp mod modNotesTx">
        <pc:chgData name="MONROE-WISE, Anna Elizabeth" userId="437a3746-aac7-423a-bab9-029b822a93f4" providerId="ADAL" clId="{ADD38FEE-2ECC-4373-B26B-3EF7B2EF1663}" dt="2025-06-25T13:38:15.971" v="459" actId="20577"/>
        <pc:sldMkLst>
          <pc:docMk/>
          <pc:sldMk cId="2786806389" sldId="1295"/>
        </pc:sldMkLst>
        <pc:spChg chg="mod">
          <ac:chgData name="MONROE-WISE, Anna Elizabeth" userId="437a3746-aac7-423a-bab9-029b822a93f4" providerId="ADAL" clId="{ADD38FEE-2ECC-4373-B26B-3EF7B2EF1663}" dt="2025-06-25T13:38:11.200" v="458" actId="20577"/>
          <ac:spMkLst>
            <pc:docMk/>
            <pc:sldMk cId="2786806389" sldId="1295"/>
            <ac:spMk id="2" creationId="{C3DFC41D-FDCA-4A3A-8556-EC18E5B4D405}"/>
          </ac:spMkLst>
        </pc:spChg>
      </pc:sldChg>
      <pc:sldChg chg="modSp mod modNotesTx">
        <pc:chgData name="MONROE-WISE, Anna Elizabeth" userId="437a3746-aac7-423a-bab9-029b822a93f4" providerId="ADAL" clId="{ADD38FEE-2ECC-4373-B26B-3EF7B2EF1663}" dt="2025-06-25T13:39:37.726" v="496" actId="20577"/>
        <pc:sldMkLst>
          <pc:docMk/>
          <pc:sldMk cId="2739647723" sldId="1298"/>
        </pc:sldMkLst>
        <pc:spChg chg="mod">
          <ac:chgData name="MONROE-WISE, Anna Elizabeth" userId="437a3746-aac7-423a-bab9-029b822a93f4" providerId="ADAL" clId="{ADD38FEE-2ECC-4373-B26B-3EF7B2EF1663}" dt="2025-06-25T13:39:37.726" v="496" actId="20577"/>
          <ac:spMkLst>
            <pc:docMk/>
            <pc:sldMk cId="2739647723" sldId="1298"/>
            <ac:spMk id="2" creationId="{66CB320E-D80A-4092-9029-02C7C1ACF8AD}"/>
          </ac:spMkLst>
        </pc:spChg>
      </pc:sldChg>
      <pc:sldChg chg="modSp mod modNotesTx">
        <pc:chgData name="MONROE-WISE, Anna Elizabeth" userId="437a3746-aac7-423a-bab9-029b822a93f4" providerId="ADAL" clId="{ADD38FEE-2ECC-4373-B26B-3EF7B2EF1663}" dt="2025-06-25T13:55:50.226" v="637" actId="20577"/>
        <pc:sldMkLst>
          <pc:docMk/>
          <pc:sldMk cId="3492892983" sldId="1309"/>
        </pc:sldMkLst>
        <pc:spChg chg="mod">
          <ac:chgData name="MONROE-WISE, Anna Elizabeth" userId="437a3746-aac7-423a-bab9-029b822a93f4" providerId="ADAL" clId="{ADD38FEE-2ECC-4373-B26B-3EF7B2EF1663}" dt="2025-06-25T13:55:42.461" v="636" actId="20577"/>
          <ac:spMkLst>
            <pc:docMk/>
            <pc:sldMk cId="3492892983" sldId="1309"/>
            <ac:spMk id="446" creationId="{00000000-0000-0000-0000-000000000000}"/>
          </ac:spMkLst>
        </pc:spChg>
      </pc:sldChg>
      <pc:sldChg chg="modSp mod modNotesTx">
        <pc:chgData name="MONROE-WISE, Anna Elizabeth" userId="437a3746-aac7-423a-bab9-029b822a93f4" providerId="ADAL" clId="{ADD38FEE-2ECC-4373-B26B-3EF7B2EF1663}" dt="2025-06-25T14:07:02.870" v="958" actId="20577"/>
        <pc:sldMkLst>
          <pc:docMk/>
          <pc:sldMk cId="4169642374" sldId="1325"/>
        </pc:sldMkLst>
        <pc:spChg chg="mod">
          <ac:chgData name="MONROE-WISE, Anna Elizabeth" userId="437a3746-aac7-423a-bab9-029b822a93f4" providerId="ADAL" clId="{ADD38FEE-2ECC-4373-B26B-3EF7B2EF1663}" dt="2025-06-25T14:07:02.870" v="958" actId="20577"/>
          <ac:spMkLst>
            <pc:docMk/>
            <pc:sldMk cId="4169642374" sldId="1325"/>
            <ac:spMk id="358" creationId="{00000000-0000-0000-0000-000000000000}"/>
          </ac:spMkLst>
        </pc:spChg>
      </pc:sldChg>
      <pc:sldChg chg="modSp mod modNotesTx">
        <pc:chgData name="MONROE-WISE, Anna Elizabeth" userId="437a3746-aac7-423a-bab9-029b822a93f4" providerId="ADAL" clId="{ADD38FEE-2ECC-4373-B26B-3EF7B2EF1663}" dt="2025-06-25T13:20:34.571" v="33" actId="20577"/>
        <pc:sldMkLst>
          <pc:docMk/>
          <pc:sldMk cId="3518856787" sldId="3214"/>
        </pc:sldMkLst>
        <pc:spChg chg="mod">
          <ac:chgData name="MONROE-WISE, Anna Elizabeth" userId="437a3746-aac7-423a-bab9-029b822a93f4" providerId="ADAL" clId="{ADD38FEE-2ECC-4373-B26B-3EF7B2EF1663}" dt="2025-06-25T13:20:34.571" v="33" actId="20577"/>
          <ac:spMkLst>
            <pc:docMk/>
            <pc:sldMk cId="3518856787" sldId="3214"/>
            <ac:spMk id="2" creationId="{AD6F8E42-BA2E-6DB7-9228-DC8E277B1D03}"/>
          </ac:spMkLst>
        </pc:spChg>
      </pc:sldChg>
      <pc:sldChg chg="modSp mod modNotesTx">
        <pc:chgData name="MONROE-WISE, Anna Elizabeth" userId="437a3746-aac7-423a-bab9-029b822a93f4" providerId="ADAL" clId="{ADD38FEE-2ECC-4373-B26B-3EF7B2EF1663}" dt="2025-06-25T13:20:31.369" v="31" actId="20577"/>
        <pc:sldMkLst>
          <pc:docMk/>
          <pc:sldMk cId="592770590" sldId="3215"/>
        </pc:sldMkLst>
        <pc:spChg chg="mod">
          <ac:chgData name="MONROE-WISE, Anna Elizabeth" userId="437a3746-aac7-423a-bab9-029b822a93f4" providerId="ADAL" clId="{ADD38FEE-2ECC-4373-B26B-3EF7B2EF1663}" dt="2025-06-25T13:20:31.369" v="31" actId="20577"/>
          <ac:spMkLst>
            <pc:docMk/>
            <pc:sldMk cId="592770590" sldId="3215"/>
            <ac:spMk id="2" creationId="{AD6F8E42-BA2E-6DB7-9228-DC8E277B1D03}"/>
          </ac:spMkLst>
        </pc:spChg>
        <pc:spChg chg="mod">
          <ac:chgData name="MONROE-WISE, Anna Elizabeth" userId="437a3746-aac7-423a-bab9-029b822a93f4" providerId="ADAL" clId="{ADD38FEE-2ECC-4373-B26B-3EF7B2EF1663}" dt="2025-06-25T13:19:17.576" v="22" actId="1038"/>
          <ac:spMkLst>
            <pc:docMk/>
            <pc:sldMk cId="592770590" sldId="3215"/>
            <ac:spMk id="9" creationId="{841562CC-C076-C832-E8FD-93D733F1A086}"/>
          </ac:spMkLst>
        </pc:spChg>
      </pc:sldChg>
      <pc:sldChg chg="modSp mod modNotesTx">
        <pc:chgData name="MONROE-WISE, Anna Elizabeth" userId="437a3746-aac7-423a-bab9-029b822a93f4" providerId="ADAL" clId="{ADD38FEE-2ECC-4373-B26B-3EF7B2EF1663}" dt="2025-06-25T13:20:51.182" v="43" actId="20577"/>
        <pc:sldMkLst>
          <pc:docMk/>
          <pc:sldMk cId="414805108" sldId="3216"/>
        </pc:sldMkLst>
        <pc:spChg chg="mod">
          <ac:chgData name="MONROE-WISE, Anna Elizabeth" userId="437a3746-aac7-423a-bab9-029b822a93f4" providerId="ADAL" clId="{ADD38FEE-2ECC-4373-B26B-3EF7B2EF1663}" dt="2025-06-25T13:20:51.182" v="43" actId="20577"/>
          <ac:spMkLst>
            <pc:docMk/>
            <pc:sldMk cId="414805108" sldId="3216"/>
            <ac:spMk id="2" creationId="{AD6F8E42-BA2E-6DB7-9228-DC8E277B1D03}"/>
          </ac:spMkLst>
        </pc:spChg>
      </pc:sldChg>
      <pc:sldChg chg="modSp mod modNotesTx">
        <pc:chgData name="MONROE-WISE, Anna Elizabeth" userId="437a3746-aac7-423a-bab9-029b822a93f4" providerId="ADAL" clId="{ADD38FEE-2ECC-4373-B26B-3EF7B2EF1663}" dt="2025-06-25T13:21:38.565" v="75" actId="1037"/>
        <pc:sldMkLst>
          <pc:docMk/>
          <pc:sldMk cId="1085140790" sldId="3217"/>
        </pc:sldMkLst>
        <pc:spChg chg="mod">
          <ac:chgData name="MONROE-WISE, Anna Elizabeth" userId="437a3746-aac7-423a-bab9-029b822a93f4" providerId="ADAL" clId="{ADD38FEE-2ECC-4373-B26B-3EF7B2EF1663}" dt="2025-06-25T13:21:06.354" v="55" actId="20577"/>
          <ac:spMkLst>
            <pc:docMk/>
            <pc:sldMk cId="1085140790" sldId="3217"/>
            <ac:spMk id="2" creationId="{AD6F8E42-BA2E-6DB7-9228-DC8E277B1D03}"/>
          </ac:spMkLst>
        </pc:spChg>
        <pc:spChg chg="mod">
          <ac:chgData name="MONROE-WISE, Anna Elizabeth" userId="437a3746-aac7-423a-bab9-029b822a93f4" providerId="ADAL" clId="{ADD38FEE-2ECC-4373-B26B-3EF7B2EF1663}" dt="2025-06-25T13:21:38.565" v="75" actId="1037"/>
          <ac:spMkLst>
            <pc:docMk/>
            <pc:sldMk cId="1085140790" sldId="3217"/>
            <ac:spMk id="3" creationId="{16DDE96B-A9C3-1989-99C7-30E0F1994F6D}"/>
          </ac:spMkLst>
        </pc:spChg>
      </pc:sldChg>
      <pc:sldChg chg="modSp mod modNotesTx">
        <pc:chgData name="MONROE-WISE, Anna Elizabeth" userId="437a3746-aac7-423a-bab9-029b822a93f4" providerId="ADAL" clId="{ADD38FEE-2ECC-4373-B26B-3EF7B2EF1663}" dt="2025-06-25T13:26:29.635" v="195" actId="20577"/>
        <pc:sldMkLst>
          <pc:docMk/>
          <pc:sldMk cId="2017283220" sldId="3218"/>
        </pc:sldMkLst>
        <pc:spChg chg="mod">
          <ac:chgData name="MONROE-WISE, Anna Elizabeth" userId="437a3746-aac7-423a-bab9-029b822a93f4" providerId="ADAL" clId="{ADD38FEE-2ECC-4373-B26B-3EF7B2EF1663}" dt="2025-06-25T13:26:29.635" v="195" actId="20577"/>
          <ac:spMkLst>
            <pc:docMk/>
            <pc:sldMk cId="2017283220" sldId="3218"/>
            <ac:spMk id="2" creationId="{AD6F8E42-BA2E-6DB7-9228-DC8E277B1D03}"/>
          </ac:spMkLst>
        </pc:spChg>
        <pc:spChg chg="mod">
          <ac:chgData name="MONROE-WISE, Anna Elizabeth" userId="437a3746-aac7-423a-bab9-029b822a93f4" providerId="ADAL" clId="{ADD38FEE-2ECC-4373-B26B-3EF7B2EF1663}" dt="2025-06-25T13:23:06.573" v="113" actId="20577"/>
          <ac:spMkLst>
            <pc:docMk/>
            <pc:sldMk cId="2017283220" sldId="3218"/>
            <ac:spMk id="13" creationId="{6B3B7A71-98A4-10C6-BC8B-0D7446ABF91A}"/>
          </ac:spMkLst>
        </pc:spChg>
        <pc:spChg chg="mod">
          <ac:chgData name="MONROE-WISE, Anna Elizabeth" userId="437a3746-aac7-423a-bab9-029b822a93f4" providerId="ADAL" clId="{ADD38FEE-2ECC-4373-B26B-3EF7B2EF1663}" dt="2025-06-25T13:23:20.230" v="116" actId="14100"/>
          <ac:spMkLst>
            <pc:docMk/>
            <pc:sldMk cId="2017283220" sldId="3218"/>
            <ac:spMk id="17" creationId="{51D5EB03-D7B3-86F0-F964-8DA68730C67F}"/>
          </ac:spMkLst>
        </pc:spChg>
      </pc:sldChg>
      <pc:sldChg chg="modSp mod modNotesTx">
        <pc:chgData name="MONROE-WISE, Anna Elizabeth" userId="437a3746-aac7-423a-bab9-029b822a93f4" providerId="ADAL" clId="{ADD38FEE-2ECC-4373-B26B-3EF7B2EF1663}" dt="2025-06-25T13:26:33.824" v="197" actId="20577"/>
        <pc:sldMkLst>
          <pc:docMk/>
          <pc:sldMk cId="2671752737" sldId="3219"/>
        </pc:sldMkLst>
        <pc:spChg chg="mod">
          <ac:chgData name="MONROE-WISE, Anna Elizabeth" userId="437a3746-aac7-423a-bab9-029b822a93f4" providerId="ADAL" clId="{ADD38FEE-2ECC-4373-B26B-3EF7B2EF1663}" dt="2025-06-25T13:26:33.824" v="197" actId="20577"/>
          <ac:spMkLst>
            <pc:docMk/>
            <pc:sldMk cId="2671752737" sldId="3219"/>
            <ac:spMk id="2" creationId="{AD6F8E42-BA2E-6DB7-9228-DC8E277B1D03}"/>
          </ac:spMkLst>
        </pc:spChg>
        <pc:spChg chg="mod">
          <ac:chgData name="MONROE-WISE, Anna Elizabeth" userId="437a3746-aac7-423a-bab9-029b822a93f4" providerId="ADAL" clId="{ADD38FEE-2ECC-4373-B26B-3EF7B2EF1663}" dt="2025-06-25T13:23:46.672" v="126" actId="113"/>
          <ac:spMkLst>
            <pc:docMk/>
            <pc:sldMk cId="2671752737" sldId="3219"/>
            <ac:spMk id="3" creationId="{BE99F6A0-0BA3-1D6A-4DD5-5B0ACFE8CCFB}"/>
          </ac:spMkLst>
        </pc:spChg>
      </pc:sldChg>
      <pc:sldChg chg="modSp mod modNotesTx">
        <pc:chgData name="MONROE-WISE, Anna Elizabeth" userId="437a3746-aac7-423a-bab9-029b822a93f4" providerId="ADAL" clId="{ADD38FEE-2ECC-4373-B26B-3EF7B2EF1663}" dt="2025-06-25T13:26:37.311" v="199" actId="20577"/>
        <pc:sldMkLst>
          <pc:docMk/>
          <pc:sldMk cId="220994699" sldId="3220"/>
        </pc:sldMkLst>
        <pc:spChg chg="mod">
          <ac:chgData name="MONROE-WISE, Anna Elizabeth" userId="437a3746-aac7-423a-bab9-029b822a93f4" providerId="ADAL" clId="{ADD38FEE-2ECC-4373-B26B-3EF7B2EF1663}" dt="2025-06-25T13:26:37.311" v="199" actId="20577"/>
          <ac:spMkLst>
            <pc:docMk/>
            <pc:sldMk cId="220994699" sldId="3220"/>
            <ac:spMk id="2" creationId="{AD6F8E42-BA2E-6DB7-9228-DC8E277B1D03}"/>
          </ac:spMkLst>
        </pc:spChg>
        <pc:spChg chg="mod">
          <ac:chgData name="MONROE-WISE, Anna Elizabeth" userId="437a3746-aac7-423a-bab9-029b822a93f4" providerId="ADAL" clId="{ADD38FEE-2ECC-4373-B26B-3EF7B2EF1663}" dt="2025-06-25T13:24:42.385" v="175" actId="20577"/>
          <ac:spMkLst>
            <pc:docMk/>
            <pc:sldMk cId="220994699" sldId="3220"/>
            <ac:spMk id="11" creationId="{3741D6AF-2AED-6A18-AF25-030E54A9D235}"/>
          </ac:spMkLst>
        </pc:spChg>
        <pc:spChg chg="mod">
          <ac:chgData name="MONROE-WISE, Anna Elizabeth" userId="437a3746-aac7-423a-bab9-029b822a93f4" providerId="ADAL" clId="{ADD38FEE-2ECC-4373-B26B-3EF7B2EF1663}" dt="2025-06-25T13:24:32.723" v="156" actId="20577"/>
          <ac:spMkLst>
            <pc:docMk/>
            <pc:sldMk cId="220994699" sldId="3220"/>
            <ac:spMk id="15" creationId="{C605DF36-1577-DD02-DC60-7C3C38051507}"/>
          </ac:spMkLst>
        </pc:spChg>
      </pc:sldChg>
      <pc:sldChg chg="delSp modSp mod modNotesTx">
        <pc:chgData name="MONROE-WISE, Anna Elizabeth" userId="437a3746-aac7-423a-bab9-029b822a93f4" providerId="ADAL" clId="{ADD38FEE-2ECC-4373-B26B-3EF7B2EF1663}" dt="2025-06-25T13:26:41.099" v="201" actId="20577"/>
        <pc:sldMkLst>
          <pc:docMk/>
          <pc:sldMk cId="3044529882" sldId="3221"/>
        </pc:sldMkLst>
        <pc:spChg chg="mod">
          <ac:chgData name="MONROE-WISE, Anna Elizabeth" userId="437a3746-aac7-423a-bab9-029b822a93f4" providerId="ADAL" clId="{ADD38FEE-2ECC-4373-B26B-3EF7B2EF1663}" dt="2025-06-25T13:26:41.099" v="201" actId="20577"/>
          <ac:spMkLst>
            <pc:docMk/>
            <pc:sldMk cId="3044529882" sldId="3221"/>
            <ac:spMk id="2" creationId="{AD6F8E42-BA2E-6DB7-9228-DC8E277B1D03}"/>
          </ac:spMkLst>
        </pc:spChg>
        <pc:spChg chg="mod">
          <ac:chgData name="MONROE-WISE, Anna Elizabeth" userId="437a3746-aac7-423a-bab9-029b822a93f4" providerId="ADAL" clId="{ADD38FEE-2ECC-4373-B26B-3EF7B2EF1663}" dt="2025-06-25T13:25:23.686" v="185" actId="20577"/>
          <ac:spMkLst>
            <pc:docMk/>
            <pc:sldMk cId="3044529882" sldId="3221"/>
            <ac:spMk id="3" creationId="{BE99F6A0-0BA3-1D6A-4DD5-5B0ACFE8CCFB}"/>
          </ac:spMkLst>
        </pc:spChg>
        <pc:spChg chg="del">
          <ac:chgData name="MONROE-WISE, Anna Elizabeth" userId="437a3746-aac7-423a-bab9-029b822a93f4" providerId="ADAL" clId="{ADD38FEE-2ECC-4373-B26B-3EF7B2EF1663}" dt="2025-06-25T13:25:56.147" v="186" actId="478"/>
          <ac:spMkLst>
            <pc:docMk/>
            <pc:sldMk cId="3044529882" sldId="3221"/>
            <ac:spMk id="4" creationId="{5D58DFE2-2FBE-C1AB-66B0-1CA65317D5BF}"/>
          </ac:spMkLst>
        </pc:spChg>
      </pc:sldChg>
      <pc:sldChg chg="modSp mod modNotesTx">
        <pc:chgData name="MONROE-WISE, Anna Elizabeth" userId="437a3746-aac7-423a-bab9-029b822a93f4" providerId="ADAL" clId="{ADD38FEE-2ECC-4373-B26B-3EF7B2EF1663}" dt="2025-06-25T13:27:51.233" v="219" actId="20577"/>
        <pc:sldMkLst>
          <pc:docMk/>
          <pc:sldMk cId="2936112936" sldId="3222"/>
        </pc:sldMkLst>
        <pc:spChg chg="mod">
          <ac:chgData name="MONROE-WISE, Anna Elizabeth" userId="437a3746-aac7-423a-bab9-029b822a93f4" providerId="ADAL" clId="{ADD38FEE-2ECC-4373-B26B-3EF7B2EF1663}" dt="2025-06-25T13:27:12.679" v="218" actId="20577"/>
          <ac:spMkLst>
            <pc:docMk/>
            <pc:sldMk cId="2936112936" sldId="3222"/>
            <ac:spMk id="2" creationId="{AD6F8E42-BA2E-6DB7-9228-DC8E277B1D03}"/>
          </ac:spMkLst>
        </pc:spChg>
      </pc:sldChg>
      <pc:sldChg chg="modSp mod modNotesTx">
        <pc:chgData name="MONROE-WISE, Anna Elizabeth" userId="437a3746-aac7-423a-bab9-029b822a93f4" providerId="ADAL" clId="{ADD38FEE-2ECC-4373-B26B-3EF7B2EF1663}" dt="2025-06-25T13:30:40.678" v="226" actId="20577"/>
        <pc:sldMkLst>
          <pc:docMk/>
          <pc:sldMk cId="3862769163" sldId="3224"/>
        </pc:sldMkLst>
        <pc:spChg chg="mod">
          <ac:chgData name="MONROE-WISE, Anna Elizabeth" userId="437a3746-aac7-423a-bab9-029b822a93f4" providerId="ADAL" clId="{ADD38FEE-2ECC-4373-B26B-3EF7B2EF1663}" dt="2025-06-25T13:30:29.669" v="225" actId="20577"/>
          <ac:spMkLst>
            <pc:docMk/>
            <pc:sldMk cId="3862769163" sldId="3224"/>
            <ac:spMk id="2" creationId="{AD6F8E42-BA2E-6DB7-9228-DC8E277B1D03}"/>
          </ac:spMkLst>
        </pc:spChg>
      </pc:sldChg>
      <pc:sldChg chg="modSp mod modNotesTx">
        <pc:chgData name="MONROE-WISE, Anna Elizabeth" userId="437a3746-aac7-423a-bab9-029b822a93f4" providerId="ADAL" clId="{ADD38FEE-2ECC-4373-B26B-3EF7B2EF1663}" dt="2025-06-25T13:31:05.769" v="233" actId="20577"/>
        <pc:sldMkLst>
          <pc:docMk/>
          <pc:sldMk cId="1791772520" sldId="3226"/>
        </pc:sldMkLst>
        <pc:spChg chg="mod">
          <ac:chgData name="MONROE-WISE, Anna Elizabeth" userId="437a3746-aac7-423a-bab9-029b822a93f4" providerId="ADAL" clId="{ADD38FEE-2ECC-4373-B26B-3EF7B2EF1663}" dt="2025-06-25T13:30:58.794" v="232" actId="20577"/>
          <ac:spMkLst>
            <pc:docMk/>
            <pc:sldMk cId="1791772520" sldId="3226"/>
            <ac:spMk id="2" creationId="{AD6F8E42-BA2E-6DB7-9228-DC8E277B1D03}"/>
          </ac:spMkLst>
        </pc:spChg>
      </pc:sldChg>
      <pc:sldChg chg="modSp mod modNotesTx">
        <pc:chgData name="MONROE-WISE, Anna Elizabeth" userId="437a3746-aac7-423a-bab9-029b822a93f4" providerId="ADAL" clId="{ADD38FEE-2ECC-4373-B26B-3EF7B2EF1663}" dt="2025-06-25T13:31:47.352" v="236" actId="20577"/>
        <pc:sldMkLst>
          <pc:docMk/>
          <pc:sldMk cId="2402802098" sldId="3227"/>
        </pc:sldMkLst>
        <pc:spChg chg="mod">
          <ac:chgData name="MONROE-WISE, Anna Elizabeth" userId="437a3746-aac7-423a-bab9-029b822a93f4" providerId="ADAL" clId="{ADD38FEE-2ECC-4373-B26B-3EF7B2EF1663}" dt="2025-06-25T13:31:22.642" v="235" actId="20577"/>
          <ac:spMkLst>
            <pc:docMk/>
            <pc:sldMk cId="2402802098" sldId="3227"/>
            <ac:spMk id="2" creationId="{AD6F8E42-BA2E-6DB7-9228-DC8E277B1D03}"/>
          </ac:spMkLst>
        </pc:spChg>
      </pc:sldChg>
      <pc:sldChg chg="modSp mod modNotesTx">
        <pc:chgData name="MONROE-WISE, Anna Elizabeth" userId="437a3746-aac7-423a-bab9-029b822a93f4" providerId="ADAL" clId="{ADD38FEE-2ECC-4373-B26B-3EF7B2EF1663}" dt="2025-06-25T13:32:26.730" v="248" actId="20577"/>
        <pc:sldMkLst>
          <pc:docMk/>
          <pc:sldMk cId="36504258" sldId="3228"/>
        </pc:sldMkLst>
        <pc:spChg chg="mod">
          <ac:chgData name="MONROE-WISE, Anna Elizabeth" userId="437a3746-aac7-423a-bab9-029b822a93f4" providerId="ADAL" clId="{ADD38FEE-2ECC-4373-B26B-3EF7B2EF1663}" dt="2025-06-25T13:32:06.025" v="238" actId="20577"/>
          <ac:spMkLst>
            <pc:docMk/>
            <pc:sldMk cId="36504258" sldId="3228"/>
            <ac:spMk id="2" creationId="{AD6F8E42-BA2E-6DB7-9228-DC8E277B1D03}"/>
          </ac:spMkLst>
        </pc:spChg>
        <pc:spChg chg="mod">
          <ac:chgData name="MONROE-WISE, Anna Elizabeth" userId="437a3746-aac7-423a-bab9-029b822a93f4" providerId="ADAL" clId="{ADD38FEE-2ECC-4373-B26B-3EF7B2EF1663}" dt="2025-06-25T13:32:16.272" v="247" actId="20577"/>
          <ac:spMkLst>
            <pc:docMk/>
            <pc:sldMk cId="36504258" sldId="3228"/>
            <ac:spMk id="7" creationId="{683B811C-198B-F50B-EC41-AAF5A999F946}"/>
          </ac:spMkLst>
        </pc:spChg>
      </pc:sldChg>
      <pc:sldChg chg="modSp del mod modNotesTx">
        <pc:chgData name="MONROE-WISE, Anna Elizabeth" userId="437a3746-aac7-423a-bab9-029b822a93f4" providerId="ADAL" clId="{ADD38FEE-2ECC-4373-B26B-3EF7B2EF1663}" dt="2025-06-25T13:26:57.404" v="206" actId="47"/>
        <pc:sldMkLst>
          <pc:docMk/>
          <pc:sldMk cId="3661963812" sldId="3230"/>
        </pc:sldMkLst>
        <pc:spChg chg="mod">
          <ac:chgData name="MONROE-WISE, Anna Elizabeth" userId="437a3746-aac7-423a-bab9-029b822a93f4" providerId="ADAL" clId="{ADD38FEE-2ECC-4373-B26B-3EF7B2EF1663}" dt="2025-06-25T13:26:49.996" v="205" actId="20577"/>
          <ac:spMkLst>
            <pc:docMk/>
            <pc:sldMk cId="3661963812" sldId="3230"/>
            <ac:spMk id="2" creationId="{392100E1-7E82-E10D-5115-0523A4120D88}"/>
          </ac:spMkLst>
        </pc:spChg>
      </pc:sldChg>
      <pc:sldChg chg="modSp mod modNotesTx">
        <pc:chgData name="MONROE-WISE, Anna Elizabeth" userId="437a3746-aac7-423a-bab9-029b822a93f4" providerId="ADAL" clId="{ADD38FEE-2ECC-4373-B26B-3EF7B2EF1663}" dt="2025-06-25T13:32:57.315" v="271" actId="20577"/>
        <pc:sldMkLst>
          <pc:docMk/>
          <pc:sldMk cId="1257237879" sldId="3231"/>
        </pc:sldMkLst>
        <pc:spChg chg="mod">
          <ac:chgData name="MONROE-WISE, Anna Elizabeth" userId="437a3746-aac7-423a-bab9-029b822a93f4" providerId="ADAL" clId="{ADD38FEE-2ECC-4373-B26B-3EF7B2EF1663}" dt="2025-06-25T13:32:57.315" v="271" actId="20577"/>
          <ac:spMkLst>
            <pc:docMk/>
            <pc:sldMk cId="1257237879" sldId="3231"/>
            <ac:spMk id="2" creationId="{AD6F8E42-BA2E-6DB7-9228-DC8E277B1D03}"/>
          </ac:spMkLst>
        </pc:spChg>
      </pc:sldChg>
      <pc:sldChg chg="modSp mod modNotesTx">
        <pc:chgData name="MONROE-WISE, Anna Elizabeth" userId="437a3746-aac7-423a-bab9-029b822a93f4" providerId="ADAL" clId="{ADD38FEE-2ECC-4373-B26B-3EF7B2EF1663}" dt="2025-06-25T13:58:48.066" v="735" actId="20577"/>
        <pc:sldMkLst>
          <pc:docMk/>
          <pc:sldMk cId="752064290" sldId="2147375409"/>
        </pc:sldMkLst>
        <pc:spChg chg="mod">
          <ac:chgData name="MONROE-WISE, Anna Elizabeth" userId="437a3746-aac7-423a-bab9-029b822a93f4" providerId="ADAL" clId="{ADD38FEE-2ECC-4373-B26B-3EF7B2EF1663}" dt="2025-06-25T13:58:39.989" v="734" actId="20577"/>
          <ac:spMkLst>
            <pc:docMk/>
            <pc:sldMk cId="752064290" sldId="2147375409"/>
            <ac:spMk id="2" creationId="{30A76A76-B8B6-46BD-8E0C-B1CD0C25A32F}"/>
          </ac:spMkLst>
        </pc:spChg>
      </pc:sldChg>
      <pc:sldChg chg="modSp mod modNotesTx">
        <pc:chgData name="MONROE-WISE, Anna Elizabeth" userId="437a3746-aac7-423a-bab9-029b822a93f4" providerId="ADAL" clId="{ADD38FEE-2ECC-4373-B26B-3EF7B2EF1663}" dt="2025-06-25T14:08:07.751" v="960" actId="20577"/>
        <pc:sldMkLst>
          <pc:docMk/>
          <pc:sldMk cId="1838518273" sldId="2147375415"/>
        </pc:sldMkLst>
        <pc:spChg chg="mod">
          <ac:chgData name="MONROE-WISE, Anna Elizabeth" userId="437a3746-aac7-423a-bab9-029b822a93f4" providerId="ADAL" clId="{ADD38FEE-2ECC-4373-B26B-3EF7B2EF1663}" dt="2025-06-25T13:53:19.701" v="542" actId="20577"/>
          <ac:spMkLst>
            <pc:docMk/>
            <pc:sldMk cId="1838518273" sldId="2147375415"/>
            <ac:spMk id="2" creationId="{EEF0CAC2-D32A-4E21-AF21-9A426FA34DED}"/>
          </ac:spMkLst>
        </pc:spChg>
        <pc:spChg chg="mod">
          <ac:chgData name="MONROE-WISE, Anna Elizabeth" userId="437a3746-aac7-423a-bab9-029b822a93f4" providerId="ADAL" clId="{ADD38FEE-2ECC-4373-B26B-3EF7B2EF1663}" dt="2025-06-25T13:53:46.069" v="558" actId="20577"/>
          <ac:spMkLst>
            <pc:docMk/>
            <pc:sldMk cId="1838518273" sldId="2147375415"/>
            <ac:spMk id="9" creationId="{694FEC0A-B417-4FD5-B81A-9280E88C439C}"/>
          </ac:spMkLst>
        </pc:spChg>
      </pc:sldChg>
      <pc:sldChg chg="modSp mod modNotesTx">
        <pc:chgData name="MONROE-WISE, Anna Elizabeth" userId="437a3746-aac7-423a-bab9-029b822a93f4" providerId="ADAL" clId="{ADD38FEE-2ECC-4373-B26B-3EF7B2EF1663}" dt="2025-06-25T13:55:00.493" v="624" actId="20577"/>
        <pc:sldMkLst>
          <pc:docMk/>
          <pc:sldMk cId="2698409057" sldId="2147375420"/>
        </pc:sldMkLst>
        <pc:spChg chg="mod">
          <ac:chgData name="MONROE-WISE, Anna Elizabeth" userId="437a3746-aac7-423a-bab9-029b822a93f4" providerId="ADAL" clId="{ADD38FEE-2ECC-4373-B26B-3EF7B2EF1663}" dt="2025-06-25T13:55:00.493" v="624" actId="20577"/>
          <ac:spMkLst>
            <pc:docMk/>
            <pc:sldMk cId="2698409057" sldId="2147375420"/>
            <ac:spMk id="2" creationId="{AD4A42A4-10FF-4BB7-9F3D-A446EF8439C6}"/>
          </ac:spMkLst>
        </pc:spChg>
      </pc:sldChg>
      <pc:sldChg chg="modSp mod modNotesTx">
        <pc:chgData name="MONROE-WISE, Anna Elizabeth" userId="437a3746-aac7-423a-bab9-029b822a93f4" providerId="ADAL" clId="{ADD38FEE-2ECC-4373-B26B-3EF7B2EF1663}" dt="2025-06-25T14:04:11.898" v="905" actId="20577"/>
        <pc:sldMkLst>
          <pc:docMk/>
          <pc:sldMk cId="3165504039" sldId="2147375423"/>
        </pc:sldMkLst>
        <pc:spChg chg="mod">
          <ac:chgData name="MONROE-WISE, Anna Elizabeth" userId="437a3746-aac7-423a-bab9-029b822a93f4" providerId="ADAL" clId="{ADD38FEE-2ECC-4373-B26B-3EF7B2EF1663}" dt="2025-06-25T14:01:24.374" v="806" actId="20577"/>
          <ac:spMkLst>
            <pc:docMk/>
            <pc:sldMk cId="3165504039" sldId="2147375423"/>
            <ac:spMk id="2" creationId="{A9227083-3192-4662-B86A-024BECC86D00}"/>
          </ac:spMkLst>
        </pc:spChg>
        <pc:spChg chg="mod">
          <ac:chgData name="MONROE-WISE, Anna Elizabeth" userId="437a3746-aac7-423a-bab9-029b822a93f4" providerId="ADAL" clId="{ADD38FEE-2ECC-4373-B26B-3EF7B2EF1663}" dt="2025-06-25T14:03:41.556" v="881" actId="20577"/>
          <ac:spMkLst>
            <pc:docMk/>
            <pc:sldMk cId="3165504039" sldId="2147375423"/>
            <ac:spMk id="7" creationId="{D03B464C-3404-4BA0-BFAC-E04D1F2C4682}"/>
          </ac:spMkLst>
        </pc:spChg>
        <pc:spChg chg="mod">
          <ac:chgData name="MONROE-WISE, Anna Elizabeth" userId="437a3746-aac7-423a-bab9-029b822a93f4" providerId="ADAL" clId="{ADD38FEE-2ECC-4373-B26B-3EF7B2EF1663}" dt="2025-06-25T14:03:59.572" v="895" actId="20577"/>
          <ac:spMkLst>
            <pc:docMk/>
            <pc:sldMk cId="3165504039" sldId="2147375423"/>
            <ac:spMk id="8" creationId="{B0F95147-2044-42DD-BE0C-74B4C085B000}"/>
          </ac:spMkLst>
        </pc:spChg>
        <pc:spChg chg="mod">
          <ac:chgData name="MONROE-WISE, Anna Elizabeth" userId="437a3746-aac7-423a-bab9-029b822a93f4" providerId="ADAL" clId="{ADD38FEE-2ECC-4373-B26B-3EF7B2EF1663}" dt="2025-06-25T14:04:11.898" v="905" actId="20577"/>
          <ac:spMkLst>
            <pc:docMk/>
            <pc:sldMk cId="3165504039" sldId="2147375423"/>
            <ac:spMk id="9" creationId="{773A33F0-7335-466C-8748-AF5435A21237}"/>
          </ac:spMkLst>
        </pc:spChg>
        <pc:spChg chg="mod">
          <ac:chgData name="MONROE-WISE, Anna Elizabeth" userId="437a3746-aac7-423a-bab9-029b822a93f4" providerId="ADAL" clId="{ADD38FEE-2ECC-4373-B26B-3EF7B2EF1663}" dt="2025-06-25T14:03:21.279" v="834" actId="20577"/>
          <ac:spMkLst>
            <pc:docMk/>
            <pc:sldMk cId="3165504039" sldId="2147375423"/>
            <ac:spMk id="10" creationId="{6EB76EB4-0802-4F0A-B7D8-28092F439EFB}"/>
          </ac:spMkLst>
        </pc:spChg>
        <pc:spChg chg="mod">
          <ac:chgData name="MONROE-WISE, Anna Elizabeth" userId="437a3746-aac7-423a-bab9-029b822a93f4" providerId="ADAL" clId="{ADD38FEE-2ECC-4373-B26B-3EF7B2EF1663}" dt="2025-06-25T14:02:48.832" v="815" actId="1076"/>
          <ac:spMkLst>
            <pc:docMk/>
            <pc:sldMk cId="3165504039" sldId="2147375423"/>
            <ac:spMk id="11" creationId="{AA132BEC-1770-41C6-8B1E-50943E96999A}"/>
          </ac:spMkLst>
        </pc:spChg>
        <pc:spChg chg="mod">
          <ac:chgData name="MONROE-WISE, Anna Elizabeth" userId="437a3746-aac7-423a-bab9-029b822a93f4" providerId="ADAL" clId="{ADD38FEE-2ECC-4373-B26B-3EF7B2EF1663}" dt="2025-06-25T14:02:54.149" v="816" actId="1076"/>
          <ac:spMkLst>
            <pc:docMk/>
            <pc:sldMk cId="3165504039" sldId="2147375423"/>
            <ac:spMk id="12" creationId="{7F0E2EA6-4DAB-47B3-B621-611370600794}"/>
          </ac:spMkLst>
        </pc:spChg>
      </pc:sldChg>
      <pc:sldChg chg="modSp mod modNotesTx">
        <pc:chgData name="MONROE-WISE, Anna Elizabeth" userId="437a3746-aac7-423a-bab9-029b822a93f4" providerId="ADAL" clId="{ADD38FEE-2ECC-4373-B26B-3EF7B2EF1663}" dt="2025-06-25T14:00:42.086" v="782" actId="20577"/>
        <pc:sldMkLst>
          <pc:docMk/>
          <pc:sldMk cId="107238203" sldId="2147375425"/>
        </pc:sldMkLst>
        <pc:spChg chg="mod">
          <ac:chgData name="MONROE-WISE, Anna Elizabeth" userId="437a3746-aac7-423a-bab9-029b822a93f4" providerId="ADAL" clId="{ADD38FEE-2ECC-4373-B26B-3EF7B2EF1663}" dt="2025-06-25T14:00:34.251" v="781" actId="20577"/>
          <ac:spMkLst>
            <pc:docMk/>
            <pc:sldMk cId="107238203" sldId="2147375425"/>
            <ac:spMk id="2" creationId="{F5655E7B-FAC2-472F-B89B-4BE6A9463EB9}"/>
          </ac:spMkLst>
        </pc:spChg>
      </pc:sldChg>
      <pc:sldChg chg="modSp mod modNotesTx">
        <pc:chgData name="MONROE-WISE, Anna Elizabeth" userId="437a3746-aac7-423a-bab9-029b822a93f4" providerId="ADAL" clId="{ADD38FEE-2ECC-4373-B26B-3EF7B2EF1663}" dt="2025-06-25T14:07:51.413" v="959" actId="20577"/>
        <pc:sldMkLst>
          <pc:docMk/>
          <pc:sldMk cId="1035742795" sldId="2147375431"/>
        </pc:sldMkLst>
        <pc:spChg chg="mod">
          <ac:chgData name="MONROE-WISE, Anna Elizabeth" userId="437a3746-aac7-423a-bab9-029b822a93f4" providerId="ADAL" clId="{ADD38FEE-2ECC-4373-B26B-3EF7B2EF1663}" dt="2025-06-25T14:04:33.738" v="923" actId="20577"/>
          <ac:spMkLst>
            <pc:docMk/>
            <pc:sldMk cId="1035742795" sldId="2147375431"/>
            <ac:spMk id="2" creationId="{E67C1E80-8DBE-4116-817B-969ECB0448E6}"/>
          </ac:spMkLst>
        </pc:spChg>
      </pc:sldChg>
      <pc:sldChg chg="modSp mod modNotesTx">
        <pc:chgData name="MONROE-WISE, Anna Elizabeth" userId="437a3746-aac7-423a-bab9-029b822a93f4" providerId="ADAL" clId="{ADD38FEE-2ECC-4373-B26B-3EF7B2EF1663}" dt="2025-06-25T14:06:42.179" v="949" actId="20577"/>
        <pc:sldMkLst>
          <pc:docMk/>
          <pc:sldMk cId="727120067" sldId="2147375445"/>
        </pc:sldMkLst>
        <pc:spChg chg="mod">
          <ac:chgData name="MONROE-WISE, Anna Elizabeth" userId="437a3746-aac7-423a-bab9-029b822a93f4" providerId="ADAL" clId="{ADD38FEE-2ECC-4373-B26B-3EF7B2EF1663}" dt="2025-06-25T14:06:34.971" v="948" actId="20577"/>
          <ac:spMkLst>
            <pc:docMk/>
            <pc:sldMk cId="727120067" sldId="2147375445"/>
            <ac:spMk id="2" creationId="{73C38891-8DFC-4A4C-A3CD-90C320E37421}"/>
          </ac:spMkLst>
        </pc:spChg>
      </pc:sldChg>
      <pc:sldChg chg="modSp mod modNotesTx">
        <pc:chgData name="MONROE-WISE, Anna Elizabeth" userId="437a3746-aac7-423a-bab9-029b822a93f4" providerId="ADAL" clId="{ADD38FEE-2ECC-4373-B26B-3EF7B2EF1663}" dt="2025-06-25T13:56:32.203" v="653" actId="20577"/>
        <pc:sldMkLst>
          <pc:docMk/>
          <pc:sldMk cId="2210883512" sldId="2147375451"/>
        </pc:sldMkLst>
        <pc:spChg chg="mod">
          <ac:chgData name="MONROE-WISE, Anna Elizabeth" userId="437a3746-aac7-423a-bab9-029b822a93f4" providerId="ADAL" clId="{ADD38FEE-2ECC-4373-B26B-3EF7B2EF1663}" dt="2025-06-25T13:56:22.891" v="652" actId="20577"/>
          <ac:spMkLst>
            <pc:docMk/>
            <pc:sldMk cId="2210883512" sldId="2147375451"/>
            <ac:spMk id="2" creationId="{F924453C-05AC-F061-BA93-04425B79D745}"/>
          </ac:spMkLst>
        </pc:spChg>
      </pc:sldChg>
      <pc:sldChg chg="modSp mod modNotesTx">
        <pc:chgData name="MONROE-WISE, Anna Elizabeth" userId="437a3746-aac7-423a-bab9-029b822a93f4" providerId="ADAL" clId="{ADD38FEE-2ECC-4373-B26B-3EF7B2EF1663}" dt="2025-06-25T13:36:41.817" v="399" actId="20577"/>
        <pc:sldMkLst>
          <pc:docMk/>
          <pc:sldMk cId="1671224627" sldId="2147375456"/>
        </pc:sldMkLst>
        <pc:spChg chg="mod">
          <ac:chgData name="MONROE-WISE, Anna Elizabeth" userId="437a3746-aac7-423a-bab9-029b822a93f4" providerId="ADAL" clId="{ADD38FEE-2ECC-4373-B26B-3EF7B2EF1663}" dt="2025-06-25T13:36:38.537" v="398" actId="20577"/>
          <ac:spMkLst>
            <pc:docMk/>
            <pc:sldMk cId="1671224627" sldId="2147375456"/>
            <ac:spMk id="3" creationId="{214D9CC2-ABF6-42C2-B371-95412F7A3B09}"/>
          </ac:spMkLst>
        </pc:spChg>
      </pc:sldChg>
      <pc:sldChg chg="modSp mod modNotesTx">
        <pc:chgData name="MONROE-WISE, Anna Elizabeth" userId="437a3746-aac7-423a-bab9-029b822a93f4" providerId="ADAL" clId="{ADD38FEE-2ECC-4373-B26B-3EF7B2EF1663}" dt="2025-06-25T13:39:00.499" v="479" actId="20577"/>
        <pc:sldMkLst>
          <pc:docMk/>
          <pc:sldMk cId="3000678520" sldId="2147375469"/>
        </pc:sldMkLst>
        <pc:spChg chg="mod">
          <ac:chgData name="MONROE-WISE, Anna Elizabeth" userId="437a3746-aac7-423a-bab9-029b822a93f4" providerId="ADAL" clId="{ADD38FEE-2ECC-4373-B26B-3EF7B2EF1663}" dt="2025-06-25T13:38:55.256" v="478" actId="20577"/>
          <ac:spMkLst>
            <pc:docMk/>
            <pc:sldMk cId="3000678520" sldId="2147375469"/>
            <ac:spMk id="2" creationId="{92FFF9EA-C41B-40B9-BB34-4B4E655EDFC3}"/>
          </ac:spMkLst>
        </pc:spChg>
      </pc:sldChg>
      <pc:sldChg chg="modSp mod modNotesTx">
        <pc:chgData name="MONROE-WISE, Anna Elizabeth" userId="437a3746-aac7-423a-bab9-029b822a93f4" providerId="ADAL" clId="{ADD38FEE-2ECC-4373-B26B-3EF7B2EF1663}" dt="2025-06-25T14:00:10.739" v="761" actId="20577"/>
        <pc:sldMkLst>
          <pc:docMk/>
          <pc:sldMk cId="2206964058" sldId="2147375473"/>
        </pc:sldMkLst>
        <pc:spChg chg="mod">
          <ac:chgData name="MONROE-WISE, Anna Elizabeth" userId="437a3746-aac7-423a-bab9-029b822a93f4" providerId="ADAL" clId="{ADD38FEE-2ECC-4373-B26B-3EF7B2EF1663}" dt="2025-06-25T13:59:30.722" v="755" actId="20577"/>
          <ac:spMkLst>
            <pc:docMk/>
            <pc:sldMk cId="2206964058" sldId="2147375473"/>
            <ac:spMk id="2" creationId="{30A76A76-B8B6-46BD-8E0C-B1CD0C25A32F}"/>
          </ac:spMkLst>
        </pc:spChg>
        <pc:picChg chg="mod">
          <ac:chgData name="MONROE-WISE, Anna Elizabeth" userId="437a3746-aac7-423a-bab9-029b822a93f4" providerId="ADAL" clId="{ADD38FEE-2ECC-4373-B26B-3EF7B2EF1663}" dt="2025-06-25T13:59:45.193" v="758" actId="14100"/>
          <ac:picMkLst>
            <pc:docMk/>
            <pc:sldMk cId="2206964058" sldId="2147375473"/>
            <ac:picMk id="9" creationId="{C2CF520E-6EC4-ECC1-F5D9-455A7621DF60}"/>
          </ac:picMkLst>
        </pc:picChg>
      </pc:sldChg>
      <pc:sldChg chg="modSp mod modNotesTx">
        <pc:chgData name="MONROE-WISE, Anna Elizabeth" userId="437a3746-aac7-423a-bab9-029b822a93f4" providerId="ADAL" clId="{ADD38FEE-2ECC-4373-B26B-3EF7B2EF1663}" dt="2025-06-25T13:54:22.150" v="574" actId="20577"/>
        <pc:sldMkLst>
          <pc:docMk/>
          <pc:sldMk cId="2526501965" sldId="2147375476"/>
        </pc:sldMkLst>
        <pc:spChg chg="mod">
          <ac:chgData name="MONROE-WISE, Anna Elizabeth" userId="437a3746-aac7-423a-bab9-029b822a93f4" providerId="ADAL" clId="{ADD38FEE-2ECC-4373-B26B-3EF7B2EF1663}" dt="2025-06-25T13:54:17.420" v="573" actId="20577"/>
          <ac:spMkLst>
            <pc:docMk/>
            <pc:sldMk cId="2526501965" sldId="2147375476"/>
            <ac:spMk id="2" creationId="{91B5F31F-067E-433B-9E42-01EFCA96414B}"/>
          </ac:spMkLst>
        </pc:spChg>
      </pc:sldChg>
      <pc:sldChg chg="modSp mod modNotesTx">
        <pc:chgData name="MONROE-WISE, Anna Elizabeth" userId="437a3746-aac7-423a-bab9-029b822a93f4" providerId="ADAL" clId="{ADD38FEE-2ECC-4373-B26B-3EF7B2EF1663}" dt="2025-06-25T13:33:26.322" v="292" actId="20577"/>
        <pc:sldMkLst>
          <pc:docMk/>
          <pc:sldMk cId="3348540612" sldId="2147471921"/>
        </pc:sldMkLst>
        <pc:spChg chg="mod">
          <ac:chgData name="MONROE-WISE, Anna Elizabeth" userId="437a3746-aac7-423a-bab9-029b822a93f4" providerId="ADAL" clId="{ADD38FEE-2ECC-4373-B26B-3EF7B2EF1663}" dt="2025-06-25T13:33:22.286" v="291" actId="20577"/>
          <ac:spMkLst>
            <pc:docMk/>
            <pc:sldMk cId="3348540612" sldId="2147471921"/>
            <ac:spMk id="2" creationId="{AD6F8E42-BA2E-6DB7-9228-DC8E277B1D03}"/>
          </ac:spMkLst>
        </pc:spChg>
      </pc:sldChg>
      <pc:sldChg chg="modSp mod modNotesTx">
        <pc:chgData name="MONROE-WISE, Anna Elizabeth" userId="437a3746-aac7-423a-bab9-029b822a93f4" providerId="ADAL" clId="{ADD38FEE-2ECC-4373-B26B-3EF7B2EF1663}" dt="2025-06-25T13:33:17.045" v="289" actId="20577"/>
        <pc:sldMkLst>
          <pc:docMk/>
          <pc:sldMk cId="1675158526" sldId="2147471922"/>
        </pc:sldMkLst>
        <pc:spChg chg="mod">
          <ac:chgData name="MONROE-WISE, Anna Elizabeth" userId="437a3746-aac7-423a-bab9-029b822a93f4" providerId="ADAL" clId="{ADD38FEE-2ECC-4373-B26B-3EF7B2EF1663}" dt="2025-06-25T13:33:13.707" v="288" actId="20577"/>
          <ac:spMkLst>
            <pc:docMk/>
            <pc:sldMk cId="1675158526" sldId="2147471922"/>
            <ac:spMk id="3" creationId="{7D3F6641-C363-84B5-A9D1-D748A4D1DDE5}"/>
          </ac:spMkLst>
        </pc:spChg>
      </pc:sldChg>
      <pc:sldChg chg="modSp mod modNotesTx">
        <pc:chgData name="MONROE-WISE, Anna Elizabeth" userId="437a3746-aac7-423a-bab9-029b822a93f4" providerId="ADAL" clId="{ADD38FEE-2ECC-4373-B26B-3EF7B2EF1663}" dt="2025-06-25T13:37:02.501" v="412" actId="20577"/>
        <pc:sldMkLst>
          <pc:docMk/>
          <pc:sldMk cId="1490107668" sldId="2147471923"/>
        </pc:sldMkLst>
        <pc:spChg chg="mod">
          <ac:chgData name="MONROE-WISE, Anna Elizabeth" userId="437a3746-aac7-423a-bab9-029b822a93f4" providerId="ADAL" clId="{ADD38FEE-2ECC-4373-B26B-3EF7B2EF1663}" dt="2025-06-25T13:36:57.851" v="411" actId="20577"/>
          <ac:spMkLst>
            <pc:docMk/>
            <pc:sldMk cId="1490107668" sldId="2147471923"/>
            <ac:spMk id="2" creationId="{BC4075DC-E47C-5BB4-EF4E-A20B1D1D9D8D}"/>
          </ac:spMkLst>
        </pc:spChg>
      </pc:sldChg>
      <pc:sldChg chg="modSp mod modNotesTx">
        <pc:chgData name="MONROE-WISE, Anna Elizabeth" userId="437a3746-aac7-423a-bab9-029b822a93f4" providerId="ADAL" clId="{ADD38FEE-2ECC-4373-B26B-3EF7B2EF1663}" dt="2025-06-25T13:37:21.989" v="425" actId="20577"/>
        <pc:sldMkLst>
          <pc:docMk/>
          <pc:sldMk cId="2093737243" sldId="2147471924"/>
        </pc:sldMkLst>
        <pc:spChg chg="mod">
          <ac:chgData name="MONROE-WISE, Anna Elizabeth" userId="437a3746-aac7-423a-bab9-029b822a93f4" providerId="ADAL" clId="{ADD38FEE-2ECC-4373-B26B-3EF7B2EF1663}" dt="2025-06-25T13:37:17.574" v="424" actId="20577"/>
          <ac:spMkLst>
            <pc:docMk/>
            <pc:sldMk cId="2093737243" sldId="2147471924"/>
            <ac:spMk id="2" creationId="{1DBACBB8-9F33-BB01-B75C-A764E3420C99}"/>
          </ac:spMkLst>
        </pc:spChg>
      </pc:sldChg>
      <pc:sldChg chg="modSp mod modNotesTx">
        <pc:chgData name="MONROE-WISE, Anna Elizabeth" userId="437a3746-aac7-423a-bab9-029b822a93f4" providerId="ADAL" clId="{ADD38FEE-2ECC-4373-B26B-3EF7B2EF1663}" dt="2025-06-25T13:38:38.214" v="466" actId="20577"/>
        <pc:sldMkLst>
          <pc:docMk/>
          <pc:sldMk cId="435412528" sldId="2147471925"/>
        </pc:sldMkLst>
        <pc:spChg chg="mod">
          <ac:chgData name="MONROE-WISE, Anna Elizabeth" userId="437a3746-aac7-423a-bab9-029b822a93f4" providerId="ADAL" clId="{ADD38FEE-2ECC-4373-B26B-3EF7B2EF1663}" dt="2025-06-25T13:38:38.214" v="466" actId="20577"/>
          <ac:spMkLst>
            <pc:docMk/>
            <pc:sldMk cId="435412528" sldId="2147471925"/>
            <ac:spMk id="2" creationId="{2EEBE256-D0BF-4393-C6D0-0478934BE36D}"/>
          </ac:spMkLst>
        </pc:spChg>
      </pc:sldChg>
      <pc:sldChg chg="modSp mod modNotesTx">
        <pc:chgData name="MONROE-WISE, Anna Elizabeth" userId="437a3746-aac7-423a-bab9-029b822a93f4" providerId="ADAL" clId="{ADD38FEE-2ECC-4373-B26B-3EF7B2EF1663}" dt="2025-06-25T13:52:14.562" v="505" actId="20577"/>
        <pc:sldMkLst>
          <pc:docMk/>
          <pc:sldMk cId="2675585199" sldId="2147471926"/>
        </pc:sldMkLst>
        <pc:spChg chg="mod">
          <ac:chgData name="MONROE-WISE, Anna Elizabeth" userId="437a3746-aac7-423a-bab9-029b822a93f4" providerId="ADAL" clId="{ADD38FEE-2ECC-4373-B26B-3EF7B2EF1663}" dt="2025-06-25T13:52:14.562" v="505" actId="20577"/>
          <ac:spMkLst>
            <pc:docMk/>
            <pc:sldMk cId="2675585199" sldId="2147471926"/>
            <ac:spMk id="3" creationId="{1EA0673F-72A2-EFF5-D00B-EDD8FC92C331}"/>
          </ac:spMkLst>
        </pc:spChg>
      </pc:sldChg>
      <pc:sldChg chg="modSp mod modNotesTx">
        <pc:chgData name="MONROE-WISE, Anna Elizabeth" userId="437a3746-aac7-423a-bab9-029b822a93f4" providerId="ADAL" clId="{ADD38FEE-2ECC-4373-B26B-3EF7B2EF1663}" dt="2025-06-25T13:56:51.594" v="662" actId="20577"/>
        <pc:sldMkLst>
          <pc:docMk/>
          <pc:sldMk cId="3919675221" sldId="2147471927"/>
        </pc:sldMkLst>
        <pc:spChg chg="mod">
          <ac:chgData name="MONROE-WISE, Anna Elizabeth" userId="437a3746-aac7-423a-bab9-029b822a93f4" providerId="ADAL" clId="{ADD38FEE-2ECC-4373-B26B-3EF7B2EF1663}" dt="2025-06-25T13:56:46.131" v="661" actId="20577"/>
          <ac:spMkLst>
            <pc:docMk/>
            <pc:sldMk cId="3919675221" sldId="2147471927"/>
            <ac:spMk id="2" creationId="{2BBD696A-7270-CF4A-904F-15FBA51EE423}"/>
          </ac:spMkLst>
        </pc:spChg>
      </pc:sldChg>
      <pc:sldChg chg="modSp mod modNotesTx">
        <pc:chgData name="MONROE-WISE, Anna Elizabeth" userId="437a3746-aac7-423a-bab9-029b822a93f4" providerId="ADAL" clId="{ADD38FEE-2ECC-4373-B26B-3EF7B2EF1663}" dt="2025-06-25T14:04:59.110" v="932" actId="20577"/>
        <pc:sldMkLst>
          <pc:docMk/>
          <pc:sldMk cId="2137209645" sldId="2147471928"/>
        </pc:sldMkLst>
        <pc:spChg chg="mod">
          <ac:chgData name="MONROE-WISE, Anna Elizabeth" userId="437a3746-aac7-423a-bab9-029b822a93f4" providerId="ADAL" clId="{ADD38FEE-2ECC-4373-B26B-3EF7B2EF1663}" dt="2025-06-25T14:04:59.110" v="932" actId="20577"/>
          <ac:spMkLst>
            <pc:docMk/>
            <pc:sldMk cId="2137209645" sldId="2147471928"/>
            <ac:spMk id="2" creationId="{6068EA46-6754-90CD-1D59-05D4D63A77B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A44C8-FF72-4DE5-AE1B-67E052AFD5A7}"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49D86-7662-4F45-8349-1334CFA39681}" type="slidenum">
              <a:rPr lang="en-US" smtClean="0"/>
              <a:t>‹#›</a:t>
            </a:fld>
            <a:endParaRPr lang="en-US"/>
          </a:p>
        </p:txBody>
      </p:sp>
    </p:spTree>
    <p:extLst>
      <p:ext uri="{BB962C8B-B14F-4D97-AF65-F5344CB8AC3E}">
        <p14:creationId xmlns:p14="http://schemas.microsoft.com/office/powerpoint/2010/main" val="300531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2</a:t>
            </a:fld>
            <a:endParaRPr lang="en-US"/>
          </a:p>
        </p:txBody>
      </p:sp>
    </p:spTree>
    <p:extLst>
      <p:ext uri="{BB962C8B-B14F-4D97-AF65-F5344CB8AC3E}">
        <p14:creationId xmlns:p14="http://schemas.microsoft.com/office/powerpoint/2010/main" val="3189836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87902975-A9F3-462D-BA88-BA4487D7DC11}" type="slidenum">
              <a:rPr lang="en-US" smtClean="0"/>
              <a:t>11</a:t>
            </a:fld>
            <a:endParaRPr lang="en-US"/>
          </a:p>
        </p:txBody>
      </p:sp>
    </p:spTree>
    <p:extLst>
      <p:ext uri="{BB962C8B-B14F-4D97-AF65-F5344CB8AC3E}">
        <p14:creationId xmlns:p14="http://schemas.microsoft.com/office/powerpoint/2010/main" val="1557942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87902975-A9F3-462D-BA88-BA4487D7DC11}" type="slidenum">
              <a:rPr lang="en-US" smtClean="0"/>
              <a:t>12</a:t>
            </a:fld>
            <a:endParaRPr lang="en-US"/>
          </a:p>
        </p:txBody>
      </p:sp>
    </p:spTree>
    <p:extLst>
      <p:ext uri="{BB962C8B-B14F-4D97-AF65-F5344CB8AC3E}">
        <p14:creationId xmlns:p14="http://schemas.microsoft.com/office/powerpoint/2010/main" val="3840793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Arial"/>
              <a:cs typeface="Arial"/>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13</a:t>
            </a:fld>
            <a:endParaRPr lang="en-US"/>
          </a:p>
        </p:txBody>
      </p:sp>
    </p:spTree>
    <p:extLst>
      <p:ext uri="{BB962C8B-B14F-4D97-AF65-F5344CB8AC3E}">
        <p14:creationId xmlns:p14="http://schemas.microsoft.com/office/powerpoint/2010/main" val="84137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87902975-A9F3-462D-BA88-BA4487D7DC11}" type="slidenum">
              <a:rPr lang="en-US" smtClean="0"/>
              <a:t>14</a:t>
            </a:fld>
            <a:endParaRPr lang="en-US"/>
          </a:p>
        </p:txBody>
      </p:sp>
    </p:spTree>
    <p:extLst>
      <p:ext uri="{BB962C8B-B14F-4D97-AF65-F5344CB8AC3E}">
        <p14:creationId xmlns:p14="http://schemas.microsoft.com/office/powerpoint/2010/main" val="69037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87902975-A9F3-462D-BA88-BA4487D7DC11}" type="slidenum">
              <a:rPr lang="en-US" smtClean="0"/>
              <a:t>15</a:t>
            </a:fld>
            <a:endParaRPr lang="en-US"/>
          </a:p>
        </p:txBody>
      </p:sp>
    </p:spTree>
    <p:extLst>
      <p:ext uri="{BB962C8B-B14F-4D97-AF65-F5344CB8AC3E}">
        <p14:creationId xmlns:p14="http://schemas.microsoft.com/office/powerpoint/2010/main" val="2768054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43CD8-40BD-F868-B2B4-A59286745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D6E3B-772D-46D1-F987-DB3B640A2E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6A6A048-F1B6-4FEC-EFCE-00E8D5B5A20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78514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17</a:t>
            </a:fld>
            <a:endParaRPr lang="en-US"/>
          </a:p>
        </p:txBody>
      </p:sp>
    </p:spTree>
    <p:extLst>
      <p:ext uri="{BB962C8B-B14F-4D97-AF65-F5344CB8AC3E}">
        <p14:creationId xmlns:p14="http://schemas.microsoft.com/office/powerpoint/2010/main" val="3189836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18</a:t>
            </a:fld>
            <a:endParaRPr lang="en-US"/>
          </a:p>
        </p:txBody>
      </p:sp>
    </p:spTree>
    <p:extLst>
      <p:ext uri="{BB962C8B-B14F-4D97-AF65-F5344CB8AC3E}">
        <p14:creationId xmlns:p14="http://schemas.microsoft.com/office/powerpoint/2010/main" val="3320165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19</a:t>
            </a:fld>
            <a:endParaRPr lang="en-US"/>
          </a:p>
        </p:txBody>
      </p:sp>
    </p:spTree>
    <p:extLst>
      <p:ext uri="{BB962C8B-B14F-4D97-AF65-F5344CB8AC3E}">
        <p14:creationId xmlns:p14="http://schemas.microsoft.com/office/powerpoint/2010/main" val="1329935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20</a:t>
            </a:fld>
            <a:endParaRPr lang="en-US"/>
          </a:p>
        </p:txBody>
      </p:sp>
    </p:spTree>
    <p:extLst>
      <p:ext uri="{BB962C8B-B14F-4D97-AF65-F5344CB8AC3E}">
        <p14:creationId xmlns:p14="http://schemas.microsoft.com/office/powerpoint/2010/main" val="3347509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3</a:t>
            </a:fld>
            <a:endParaRPr lang="en-US"/>
          </a:p>
        </p:txBody>
      </p:sp>
    </p:spTree>
    <p:extLst>
      <p:ext uri="{BB962C8B-B14F-4D97-AF65-F5344CB8AC3E}">
        <p14:creationId xmlns:p14="http://schemas.microsoft.com/office/powerpoint/2010/main" val="1422407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21</a:t>
            </a:fld>
            <a:endParaRPr lang="en-US"/>
          </a:p>
        </p:txBody>
      </p:sp>
    </p:spTree>
    <p:extLst>
      <p:ext uri="{BB962C8B-B14F-4D97-AF65-F5344CB8AC3E}">
        <p14:creationId xmlns:p14="http://schemas.microsoft.com/office/powerpoint/2010/main" val="3911950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22</a:t>
            </a:fld>
            <a:endParaRPr lang="en-US"/>
          </a:p>
        </p:txBody>
      </p:sp>
    </p:spTree>
    <p:extLst>
      <p:ext uri="{BB962C8B-B14F-4D97-AF65-F5344CB8AC3E}">
        <p14:creationId xmlns:p14="http://schemas.microsoft.com/office/powerpoint/2010/main" val="406860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1439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B1951-8C4D-D083-2B3F-4CB289E48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6AF2B-4E37-A79A-2DF8-DD413FACB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E5431-28F7-4524-5206-EBCEA9B0E5BF}"/>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2920567-8D76-F0C7-6ECF-3D4C327106BF}"/>
              </a:ext>
            </a:extLst>
          </p:cNvPr>
          <p:cNvSpPr>
            <a:spLocks noGrp="1"/>
          </p:cNvSpPr>
          <p:nvPr>
            <p:ph type="sldNum" sz="quarter" idx="5"/>
          </p:nvPr>
        </p:nvSpPr>
        <p:spPr/>
        <p:txBody>
          <a:bodyPr/>
          <a:lstStyle/>
          <a:p>
            <a:fld id="{DFCAD7B1-F94A-4816-8124-269C203DB820}" type="slidenum">
              <a:rPr lang="en-US" smtClean="0"/>
              <a:t>24</a:t>
            </a:fld>
            <a:endParaRPr lang="en-US"/>
          </a:p>
        </p:txBody>
      </p:sp>
    </p:spTree>
    <p:extLst>
      <p:ext uri="{BB962C8B-B14F-4D97-AF65-F5344CB8AC3E}">
        <p14:creationId xmlns:p14="http://schemas.microsoft.com/office/powerpoint/2010/main" val="2381750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3052B-67B2-AB20-1215-B172C7C61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D2FA3-FB85-41F6-4D66-109C42A0B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28138-3A24-A2BB-5E13-DADE33399199}"/>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3BAAA77A-BE7D-FC24-88D8-D4450FE2D24F}"/>
              </a:ext>
            </a:extLst>
          </p:cNvPr>
          <p:cNvSpPr>
            <a:spLocks noGrp="1"/>
          </p:cNvSpPr>
          <p:nvPr>
            <p:ph type="sldNum" sz="quarter" idx="5"/>
          </p:nvPr>
        </p:nvSpPr>
        <p:spPr/>
        <p:txBody>
          <a:bodyPr/>
          <a:lstStyle/>
          <a:p>
            <a:fld id="{DFCAD7B1-F94A-4816-8124-269C203DB820}" type="slidenum">
              <a:rPr lang="en-US" smtClean="0"/>
              <a:t>25</a:t>
            </a:fld>
            <a:endParaRPr lang="en-US"/>
          </a:p>
        </p:txBody>
      </p:sp>
    </p:spTree>
    <p:extLst>
      <p:ext uri="{BB962C8B-B14F-4D97-AF65-F5344CB8AC3E}">
        <p14:creationId xmlns:p14="http://schemas.microsoft.com/office/powerpoint/2010/main" val="4136387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10442b4c27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110442b4c27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0107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27</a:t>
            </a:fld>
            <a:endParaRPr lang="en-US"/>
          </a:p>
        </p:txBody>
      </p:sp>
    </p:spTree>
    <p:extLst>
      <p:ext uri="{BB962C8B-B14F-4D97-AF65-F5344CB8AC3E}">
        <p14:creationId xmlns:p14="http://schemas.microsoft.com/office/powerpoint/2010/main" val="947479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C7090-CA24-E038-A074-B831CADAE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CD7A3-EB2A-31C2-D4AA-A497B11FF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5FD68-17A6-E597-DC44-7C6AB74EE2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3F9F81-0B2D-C3AC-0E81-F4AE36C61261}"/>
              </a:ext>
            </a:extLst>
          </p:cNvPr>
          <p:cNvSpPr>
            <a:spLocks noGrp="1"/>
          </p:cNvSpPr>
          <p:nvPr>
            <p:ph type="sldNum" sz="quarter" idx="5"/>
          </p:nvPr>
        </p:nvSpPr>
        <p:spPr/>
        <p:txBody>
          <a:bodyPr/>
          <a:lstStyle/>
          <a:p>
            <a:fld id="{DFCAD7B1-F94A-4816-8124-269C203DB820}" type="slidenum">
              <a:rPr lang="en-US" smtClean="0"/>
              <a:t>28</a:t>
            </a:fld>
            <a:endParaRPr lang="en-US"/>
          </a:p>
        </p:txBody>
      </p:sp>
    </p:spTree>
    <p:extLst>
      <p:ext uri="{BB962C8B-B14F-4D97-AF65-F5344CB8AC3E}">
        <p14:creationId xmlns:p14="http://schemas.microsoft.com/office/powerpoint/2010/main" val="3276534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29</a:t>
            </a:fld>
            <a:endParaRPr lang="en-US"/>
          </a:p>
        </p:txBody>
      </p:sp>
    </p:spTree>
    <p:extLst>
      <p:ext uri="{BB962C8B-B14F-4D97-AF65-F5344CB8AC3E}">
        <p14:creationId xmlns:p14="http://schemas.microsoft.com/office/powerpoint/2010/main" val="2054616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30</a:t>
            </a:fld>
            <a:endParaRPr lang="en-US"/>
          </a:p>
        </p:txBody>
      </p:sp>
    </p:spTree>
    <p:extLst>
      <p:ext uri="{BB962C8B-B14F-4D97-AF65-F5344CB8AC3E}">
        <p14:creationId xmlns:p14="http://schemas.microsoft.com/office/powerpoint/2010/main" val="313989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4</a:t>
            </a:fld>
            <a:endParaRPr lang="en-US"/>
          </a:p>
        </p:txBody>
      </p:sp>
    </p:spTree>
    <p:extLst>
      <p:ext uri="{BB962C8B-B14F-4D97-AF65-F5344CB8AC3E}">
        <p14:creationId xmlns:p14="http://schemas.microsoft.com/office/powerpoint/2010/main" val="2918741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3593E-7D8D-0A6F-4398-979E13F66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05BA4-C66F-A2C7-6C13-A8648AA3EA5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E9D612A-86DC-C774-2740-061C027414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5591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10a2e00be5_5_3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g110a2e00be5_5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33</a:t>
            </a:fld>
            <a:endParaRPr lang="en-US"/>
          </a:p>
        </p:txBody>
      </p:sp>
    </p:spTree>
    <p:extLst>
      <p:ext uri="{BB962C8B-B14F-4D97-AF65-F5344CB8AC3E}">
        <p14:creationId xmlns:p14="http://schemas.microsoft.com/office/powerpoint/2010/main" val="2625623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34</a:t>
            </a:fld>
            <a:endParaRPr lang="en-US"/>
          </a:p>
        </p:txBody>
      </p:sp>
    </p:spTree>
    <p:extLst>
      <p:ext uri="{BB962C8B-B14F-4D97-AF65-F5344CB8AC3E}">
        <p14:creationId xmlns:p14="http://schemas.microsoft.com/office/powerpoint/2010/main" val="2452236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35</a:t>
            </a:fld>
            <a:endParaRPr lang="en-US"/>
          </a:p>
        </p:txBody>
      </p:sp>
    </p:spTree>
    <p:extLst>
      <p:ext uri="{BB962C8B-B14F-4D97-AF65-F5344CB8AC3E}">
        <p14:creationId xmlns:p14="http://schemas.microsoft.com/office/powerpoint/2010/main" val="3402028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36</a:t>
            </a:fld>
            <a:endParaRPr lang="en-US"/>
          </a:p>
        </p:txBody>
      </p:sp>
    </p:spTree>
    <p:extLst>
      <p:ext uri="{BB962C8B-B14F-4D97-AF65-F5344CB8AC3E}">
        <p14:creationId xmlns:p14="http://schemas.microsoft.com/office/powerpoint/2010/main" val="3907784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107910b77d_0_1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lnSpc>
                <a:spcPct val="112000"/>
              </a:lnSpc>
              <a:spcBef>
                <a:spcPts val="600"/>
              </a:spcBef>
              <a:buFont typeface="Arial" panose="020B0604020202020204" pitchFamily="34" charset="0"/>
              <a:buNone/>
            </a:pPr>
            <a:endParaRPr/>
          </a:p>
        </p:txBody>
      </p:sp>
      <p:sp>
        <p:nvSpPr>
          <p:cNvPr id="444" name="Google Shape;444;g1107910b77d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932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39123c596_0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olidFill>
                <a:schemeClr val="dk1"/>
              </a:solidFill>
            </a:endParaRPr>
          </a:p>
        </p:txBody>
      </p:sp>
      <p:sp>
        <p:nvSpPr>
          <p:cNvPr id="608" name="Google Shape;608;g1139123c596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897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39</a:t>
            </a:fld>
            <a:endParaRPr lang="en-US"/>
          </a:p>
        </p:txBody>
      </p:sp>
    </p:spTree>
    <p:extLst>
      <p:ext uri="{BB962C8B-B14F-4D97-AF65-F5344CB8AC3E}">
        <p14:creationId xmlns:p14="http://schemas.microsoft.com/office/powerpoint/2010/main" val="1839352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1ECB2-31DA-6AF0-D553-5F697CD9B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50152-0865-F9E0-0BE9-91D5247A5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012283-7B74-6107-23D5-4249AB5E05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BA260B-9C14-2429-1C46-633BD354346A}"/>
              </a:ext>
            </a:extLst>
          </p:cNvPr>
          <p:cNvSpPr>
            <a:spLocks noGrp="1"/>
          </p:cNvSpPr>
          <p:nvPr>
            <p:ph type="sldNum" sz="quarter" idx="5"/>
          </p:nvPr>
        </p:nvSpPr>
        <p:spPr/>
        <p:txBody>
          <a:bodyPr/>
          <a:lstStyle/>
          <a:p>
            <a:fld id="{DFCAD7B1-F94A-4816-8124-269C203DB820}" type="slidenum">
              <a:rPr lang="en-US" smtClean="0"/>
              <a:t>40</a:t>
            </a:fld>
            <a:endParaRPr lang="en-US"/>
          </a:p>
        </p:txBody>
      </p:sp>
    </p:spTree>
    <p:extLst>
      <p:ext uri="{BB962C8B-B14F-4D97-AF65-F5344CB8AC3E}">
        <p14:creationId xmlns:p14="http://schemas.microsoft.com/office/powerpoint/2010/main" val="184885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5</a:t>
            </a:fld>
            <a:endParaRPr lang="en-US"/>
          </a:p>
        </p:txBody>
      </p:sp>
    </p:spTree>
    <p:extLst>
      <p:ext uri="{BB962C8B-B14F-4D97-AF65-F5344CB8AC3E}">
        <p14:creationId xmlns:p14="http://schemas.microsoft.com/office/powerpoint/2010/main" val="168426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39123c596_0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a:solidFill>
                <a:schemeClr val="dk1"/>
              </a:solidFill>
            </a:endParaRPr>
          </a:p>
        </p:txBody>
      </p:sp>
      <p:sp>
        <p:nvSpPr>
          <p:cNvPr id="608" name="Google Shape;608;g1139123c596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9095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DFCAD7B1-F94A-4816-8124-269C203DB820}" type="slidenum">
              <a:rPr lang="en-US" smtClean="0"/>
              <a:t>42</a:t>
            </a:fld>
            <a:endParaRPr lang="en-US"/>
          </a:p>
        </p:txBody>
      </p:sp>
    </p:spTree>
    <p:extLst>
      <p:ext uri="{BB962C8B-B14F-4D97-AF65-F5344CB8AC3E}">
        <p14:creationId xmlns:p14="http://schemas.microsoft.com/office/powerpoint/2010/main" val="3192864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mj-lt"/>
            </a:endParaRPr>
          </a:p>
        </p:txBody>
      </p:sp>
      <p:sp>
        <p:nvSpPr>
          <p:cNvPr id="4" name="Slide Number Placeholder 3"/>
          <p:cNvSpPr>
            <a:spLocks noGrp="1"/>
          </p:cNvSpPr>
          <p:nvPr>
            <p:ph type="sldNum" sz="quarter" idx="5"/>
          </p:nvPr>
        </p:nvSpPr>
        <p:spPr/>
        <p:txBody>
          <a:bodyPr/>
          <a:lstStyle/>
          <a:p>
            <a:fld id="{DFCAD7B1-F94A-4816-8124-269C203DB820}" type="slidenum">
              <a:rPr lang="en-US" smtClean="0"/>
              <a:t>43</a:t>
            </a:fld>
            <a:endParaRPr lang="en-US"/>
          </a:p>
        </p:txBody>
      </p:sp>
    </p:spTree>
    <p:extLst>
      <p:ext uri="{BB962C8B-B14F-4D97-AF65-F5344CB8AC3E}">
        <p14:creationId xmlns:p14="http://schemas.microsoft.com/office/powerpoint/2010/main" val="2060439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44</a:t>
            </a:fld>
            <a:endParaRPr lang="en-US"/>
          </a:p>
        </p:txBody>
      </p:sp>
    </p:spTree>
    <p:extLst>
      <p:ext uri="{BB962C8B-B14F-4D97-AF65-F5344CB8AC3E}">
        <p14:creationId xmlns:p14="http://schemas.microsoft.com/office/powerpoint/2010/main" val="1091885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DFCAD7B1-F94A-4816-8124-269C203DB820}" type="slidenum">
              <a:rPr lang="en-US" smtClean="0"/>
              <a:t>45</a:t>
            </a:fld>
            <a:endParaRPr lang="en-US"/>
          </a:p>
        </p:txBody>
      </p:sp>
    </p:spTree>
    <p:extLst>
      <p:ext uri="{BB962C8B-B14F-4D97-AF65-F5344CB8AC3E}">
        <p14:creationId xmlns:p14="http://schemas.microsoft.com/office/powerpoint/2010/main" val="753747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DFCAD7B1-F94A-4816-8124-269C203DB820}" type="slidenum">
              <a:rPr lang="en-US" smtClean="0"/>
              <a:t>46</a:t>
            </a:fld>
            <a:endParaRPr lang="en-US"/>
          </a:p>
        </p:txBody>
      </p:sp>
    </p:spTree>
    <p:extLst>
      <p:ext uri="{BB962C8B-B14F-4D97-AF65-F5344CB8AC3E}">
        <p14:creationId xmlns:p14="http://schemas.microsoft.com/office/powerpoint/2010/main" val="3001093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E8013-56FE-E156-1A88-30442A93E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01DC6-60A0-C4BF-851E-2F39224D1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E828D-A2C2-498E-5003-B5DB30FC20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B38F74-36C7-7A84-AC80-49397CF463E0}"/>
              </a:ext>
            </a:extLst>
          </p:cNvPr>
          <p:cNvSpPr>
            <a:spLocks noGrp="1"/>
          </p:cNvSpPr>
          <p:nvPr>
            <p:ph type="sldNum" sz="quarter" idx="5"/>
          </p:nvPr>
        </p:nvSpPr>
        <p:spPr/>
        <p:txBody>
          <a:bodyPr/>
          <a:lstStyle/>
          <a:p>
            <a:fld id="{DFCAD7B1-F94A-4816-8124-269C203DB820}" type="slidenum">
              <a:rPr lang="en-US" smtClean="0"/>
              <a:t>47</a:t>
            </a:fld>
            <a:endParaRPr lang="en-US"/>
          </a:p>
        </p:txBody>
      </p:sp>
    </p:spTree>
    <p:extLst>
      <p:ext uri="{BB962C8B-B14F-4D97-AF65-F5344CB8AC3E}">
        <p14:creationId xmlns:p14="http://schemas.microsoft.com/office/powerpoint/2010/main" val="966071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CAD7B1-F94A-4816-8124-269C203DB820}" type="slidenum">
              <a:rPr lang="en-US" smtClean="0"/>
              <a:t>48</a:t>
            </a:fld>
            <a:endParaRPr lang="en-US"/>
          </a:p>
        </p:txBody>
      </p:sp>
    </p:spTree>
    <p:extLst>
      <p:ext uri="{BB962C8B-B14F-4D97-AF65-F5344CB8AC3E}">
        <p14:creationId xmlns:p14="http://schemas.microsoft.com/office/powerpoint/2010/main" val="40628222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0acb0261d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10acb0261d_0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g110acb0261d_0_1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1577412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p:txBody>
      </p:sp>
      <p:sp>
        <p:nvSpPr>
          <p:cNvPr id="4" name="Slide Number Placeholder 3"/>
          <p:cNvSpPr>
            <a:spLocks noGrp="1"/>
          </p:cNvSpPr>
          <p:nvPr>
            <p:ph type="sldNum" sz="quarter" idx="5"/>
          </p:nvPr>
        </p:nvSpPr>
        <p:spPr/>
        <p:txBody>
          <a:bodyPr/>
          <a:lstStyle/>
          <a:p>
            <a:fld id="{87902975-A9F3-462D-BA88-BA4487D7DC11}" type="slidenum">
              <a:rPr lang="en-US" smtClean="0"/>
              <a:t>6</a:t>
            </a:fld>
            <a:endParaRPr lang="en-US"/>
          </a:p>
        </p:txBody>
      </p:sp>
    </p:spTree>
    <p:extLst>
      <p:ext uri="{BB962C8B-B14F-4D97-AF65-F5344CB8AC3E}">
        <p14:creationId xmlns:p14="http://schemas.microsoft.com/office/powerpoint/2010/main" val="2159575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7</a:t>
            </a:fld>
            <a:endParaRPr lang="en-US"/>
          </a:p>
        </p:txBody>
      </p:sp>
    </p:spTree>
    <p:extLst>
      <p:ext uri="{BB962C8B-B14F-4D97-AF65-F5344CB8AC3E}">
        <p14:creationId xmlns:p14="http://schemas.microsoft.com/office/powerpoint/2010/main" val="188041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p:txBody>
      </p:sp>
      <p:sp>
        <p:nvSpPr>
          <p:cNvPr id="4" name="Slide Number Placeholder 3"/>
          <p:cNvSpPr>
            <a:spLocks noGrp="1"/>
          </p:cNvSpPr>
          <p:nvPr>
            <p:ph type="sldNum" sz="quarter" idx="5"/>
          </p:nvPr>
        </p:nvSpPr>
        <p:spPr/>
        <p:txBody>
          <a:bodyPr/>
          <a:lstStyle/>
          <a:p>
            <a:fld id="{87902975-A9F3-462D-BA88-BA4487D7DC11}" type="slidenum">
              <a:rPr lang="en-US" smtClean="0"/>
              <a:t>8</a:t>
            </a:fld>
            <a:endParaRPr lang="en-US"/>
          </a:p>
        </p:txBody>
      </p:sp>
    </p:spTree>
    <p:extLst>
      <p:ext uri="{BB962C8B-B14F-4D97-AF65-F5344CB8AC3E}">
        <p14:creationId xmlns:p14="http://schemas.microsoft.com/office/powerpoint/2010/main" val="190640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aseline="0">
              <a:latin typeface="Calibri"/>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9</a:t>
            </a:fld>
            <a:endParaRPr lang="en-US"/>
          </a:p>
        </p:txBody>
      </p:sp>
    </p:spTree>
    <p:extLst>
      <p:ext uri="{BB962C8B-B14F-4D97-AF65-F5344CB8AC3E}">
        <p14:creationId xmlns:p14="http://schemas.microsoft.com/office/powerpoint/2010/main" val="604049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87902975-A9F3-462D-BA88-BA4487D7DC11}" type="slidenum">
              <a:rPr lang="en-US" smtClean="0"/>
              <a:t>10</a:t>
            </a:fld>
            <a:endParaRPr lang="en-US"/>
          </a:p>
        </p:txBody>
      </p:sp>
    </p:spTree>
    <p:extLst>
      <p:ext uri="{BB962C8B-B14F-4D97-AF65-F5344CB8AC3E}">
        <p14:creationId xmlns:p14="http://schemas.microsoft.com/office/powerpoint/2010/main" val="3629216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7.sv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1765799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32542625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a:t>Bottom band: NCHHSTP</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413315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_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35777649"/>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6217347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5996870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610121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_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1430378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1_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2555799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CB02-883C-4CCF-ACDB-E9002267C412}"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50502-341B-4D54-95DD-9223B0290FED}" type="slidenum">
              <a:rPr lang="en-US" smtClean="0"/>
              <a:t>‹#›</a:t>
            </a:fld>
            <a:endParaRPr lang="en-US"/>
          </a:p>
        </p:txBody>
      </p:sp>
    </p:spTree>
    <p:extLst>
      <p:ext uri="{BB962C8B-B14F-4D97-AF65-F5344CB8AC3E}">
        <p14:creationId xmlns:p14="http://schemas.microsoft.com/office/powerpoint/2010/main" val="15087717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hasCustomPrompt="1"/>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Knowledge Check</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518082"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sp>
        <p:nvSpPr>
          <p:cNvPr id="18" name="Text Placeholder 13">
            <a:extLst>
              <a:ext uri="{FF2B5EF4-FFF2-40B4-BE49-F238E27FC236}">
                <a16:creationId xmlns:a16="http://schemas.microsoft.com/office/drawing/2014/main" id="{B71C65F1-F5B1-4E25-9C29-BC1865477880}"/>
              </a:ext>
            </a:extLst>
          </p:cNvPr>
          <p:cNvSpPr>
            <a:spLocks noGrp="1"/>
          </p:cNvSpPr>
          <p:nvPr>
            <p:ph type="body" sz="quarter" idx="14"/>
          </p:nvPr>
        </p:nvSpPr>
        <p:spPr>
          <a:xfrm>
            <a:off x="4801733" y="1626500"/>
            <a:ext cx="6274887" cy="19548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19" name="Text Placeholder 13">
            <a:extLst>
              <a:ext uri="{FF2B5EF4-FFF2-40B4-BE49-F238E27FC236}">
                <a16:creationId xmlns:a16="http://schemas.microsoft.com/office/drawing/2014/main" id="{C1AF8616-CF58-4F75-AFFC-EF05DF1FECB6}"/>
              </a:ext>
            </a:extLst>
          </p:cNvPr>
          <p:cNvSpPr>
            <a:spLocks noGrp="1"/>
          </p:cNvSpPr>
          <p:nvPr>
            <p:ph type="body" sz="quarter" idx="15"/>
          </p:nvPr>
        </p:nvSpPr>
        <p:spPr>
          <a:xfrm>
            <a:off x="4801733" y="3921817"/>
            <a:ext cx="6274887" cy="20656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2000">
                <a:solidFill>
                  <a:schemeClr val="bg2">
                    <a:lumMod val="25000"/>
                  </a:schemeClr>
                </a:solidFill>
              </a:defRPr>
            </a:lvl2pPr>
            <a:lvl3pPr marL="433388" indent="-180975">
              <a:buFont typeface="Segoe UI" panose="020B0502040204020203" pitchFamily="34" charset="0"/>
              <a:buChar char="–"/>
              <a:defRPr sz="2000">
                <a:solidFill>
                  <a:schemeClr val="bg2">
                    <a:lumMod val="25000"/>
                  </a:schemeClr>
                </a:solidFill>
              </a:defRPr>
            </a:lvl3pPr>
            <a:lvl4pPr marL="601266" indent="-132160">
              <a:buFont typeface="Wingdings" panose="05000000000000000000" pitchFamily="2" charset="2"/>
              <a:buChar char="§"/>
              <a:defRPr sz="2000">
                <a:solidFill>
                  <a:schemeClr val="bg2">
                    <a:lumMod val="25000"/>
                  </a:schemeClr>
                </a:solidFill>
              </a:defRPr>
            </a:lvl4pPr>
            <a:lvl5pPr marL="770335" indent="-169069">
              <a:buFont typeface="Century Gothic" panose="020B0502020202020204" pitchFamily="34" charset="0"/>
              <a:buChar char="○"/>
              <a:defRPr sz="20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grpSp>
        <p:nvGrpSpPr>
          <p:cNvPr id="4" name="Group 3">
            <a:extLst>
              <a:ext uri="{FF2B5EF4-FFF2-40B4-BE49-F238E27FC236}">
                <a16:creationId xmlns:a16="http://schemas.microsoft.com/office/drawing/2014/main" id="{D22CAA27-E845-4267-8FD2-E31F823C2379}"/>
              </a:ext>
            </a:extLst>
          </p:cNvPr>
          <p:cNvGrpSpPr/>
          <p:nvPr userDrawn="1"/>
        </p:nvGrpSpPr>
        <p:grpSpPr>
          <a:xfrm>
            <a:off x="1115380" y="2455864"/>
            <a:ext cx="2704780" cy="2704780"/>
            <a:chOff x="1107841" y="2229004"/>
            <a:chExt cx="2704780" cy="2704780"/>
          </a:xfrm>
        </p:grpSpPr>
        <p:sp>
          <p:nvSpPr>
            <p:cNvPr id="14" name="Oval 13">
              <a:extLst>
                <a:ext uri="{FF2B5EF4-FFF2-40B4-BE49-F238E27FC236}">
                  <a16:creationId xmlns:a16="http://schemas.microsoft.com/office/drawing/2014/main" id="{2C730A48-E018-4FB1-B366-308CA1ADB2A7}"/>
                </a:ext>
              </a:extLst>
            </p:cNvPr>
            <p:cNvSpPr/>
            <p:nvPr userDrawn="1"/>
          </p:nvSpPr>
          <p:spPr>
            <a:xfrm>
              <a:off x="1107841" y="2229004"/>
              <a:ext cx="2704780" cy="27047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Question Mark with solid fill">
              <a:extLst>
                <a:ext uri="{FF2B5EF4-FFF2-40B4-BE49-F238E27FC236}">
                  <a16:creationId xmlns:a16="http://schemas.microsoft.com/office/drawing/2014/main" id="{1ACF4FB1-238C-4186-9D9C-9F5BC34470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5132" y="2622502"/>
              <a:ext cx="1990198" cy="1990198"/>
            </a:xfrm>
            <a:prstGeom prst="rect">
              <a:avLst/>
            </a:prstGeom>
          </p:spPr>
        </p:pic>
      </p:grpSp>
    </p:spTree>
    <p:extLst>
      <p:ext uri="{BB962C8B-B14F-4D97-AF65-F5344CB8AC3E}">
        <p14:creationId xmlns:p14="http://schemas.microsoft.com/office/powerpoint/2010/main" val="2149857558"/>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2629740"/>
            <a:ext cx="11103904" cy="710481"/>
          </a:xfrm>
          <a:prstGeom prst="rect">
            <a:avLst/>
          </a:prstGeom>
        </p:spPr>
        <p:txBody>
          <a:bodyPr lIns="0" tIns="0" rIns="0" bIns="0">
            <a:noAutofit/>
          </a:bodyPr>
          <a:lstStyle>
            <a:lvl1pPr marL="0" indent="0" algn="ctr">
              <a:buFontTx/>
              <a:buNone/>
              <a:defRPr sz="54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sp>
        <p:nvSpPr>
          <p:cNvPr id="12" name="Text Placeholder 9">
            <a:extLst>
              <a:ext uri="{FF2B5EF4-FFF2-40B4-BE49-F238E27FC236}">
                <a16:creationId xmlns:a16="http://schemas.microsoft.com/office/drawing/2014/main" id="{9419C621-AF52-40DF-AC98-BCD4D8DA00CC}"/>
              </a:ext>
            </a:extLst>
          </p:cNvPr>
          <p:cNvSpPr>
            <a:spLocks noGrp="1"/>
          </p:cNvSpPr>
          <p:nvPr>
            <p:ph type="body" sz="quarter" idx="14"/>
          </p:nvPr>
        </p:nvSpPr>
        <p:spPr>
          <a:xfrm>
            <a:off x="544048" y="3607764"/>
            <a:ext cx="11103904" cy="555862"/>
          </a:xfrm>
          <a:prstGeom prst="rect">
            <a:avLst/>
          </a:prstGeom>
        </p:spPr>
        <p:txBody>
          <a:bodyPr lIns="0" tIns="0" rIns="0" bIns="0">
            <a:noAutofit/>
          </a:bodyPr>
          <a:lstStyle>
            <a:lvl1pPr marL="0" indent="0" algn="ctr">
              <a:buFontTx/>
              <a:buNone/>
              <a:defRPr sz="4000" i="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C492E0F2-5ABB-69FE-FF26-99491CAE6922}"/>
              </a:ext>
            </a:extLst>
          </p:cNvPr>
          <p:cNvSpPr/>
          <p:nvPr userDrawn="1"/>
        </p:nvSpPr>
        <p:spPr>
          <a:xfrm>
            <a:off x="88777" y="8878"/>
            <a:ext cx="1136341" cy="175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41896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138369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518082"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44467"/>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ection Break Ribbon Informal Dark Re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22941" t="288" b="11354"/>
          <a:stretch/>
        </p:blipFill>
        <p:spPr>
          <a:xfrm>
            <a:off x="0" y="19050"/>
            <a:ext cx="8958253" cy="6819900"/>
          </a:xfrm>
          <a:prstGeom prst="rect">
            <a:avLst/>
          </a:prstGeom>
          <a:effectLst>
            <a:outerShdw blurRad="50800" dist="38100" dir="5400000" algn="t" rotWithShape="0">
              <a:prstClr val="black">
                <a:alpha val="40000"/>
              </a:prstClr>
            </a:outerShdw>
          </a:effectLst>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4"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bg1"/>
                </a:solidFill>
              </a:rPr>
              <a:pPr/>
              <a:t>‹#›</a:t>
            </a:fld>
            <a:endParaRPr lang="en-US" sz="675">
              <a:solidFill>
                <a:schemeClr val="bg1"/>
              </a:solidFill>
            </a:endParaRPr>
          </a:p>
        </p:txBody>
      </p:sp>
      <p:sp>
        <p:nvSpPr>
          <p:cNvPr id="16" name="Text Placeholder 9"/>
          <p:cNvSpPr>
            <a:spLocks noGrp="1"/>
          </p:cNvSpPr>
          <p:nvPr>
            <p:ph type="body" sz="quarter" idx="13"/>
          </p:nvPr>
        </p:nvSpPr>
        <p:spPr>
          <a:xfrm>
            <a:off x="5461000" y="3883184"/>
            <a:ext cx="6426200" cy="818807"/>
          </a:xfrm>
          <a:prstGeom prst="rect">
            <a:avLst/>
          </a:prstGeom>
        </p:spPr>
        <p:txBody>
          <a:bodyPr lIns="0" tIns="0" rIns="0" bIns="0">
            <a:noAutofit/>
          </a:bodyPr>
          <a:lstStyle>
            <a:lvl1pPr marL="0" indent="0">
              <a:buFontTx/>
              <a:buNone/>
              <a:defRPr sz="3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61439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Nov 2023- Abuja_DSD SI closure meeting_WHO HTS</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45968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CB2A9C5F-569E-41BE-B5E5-7CBFE1B687B2}" type="datetime1">
              <a:rPr lang="en-GB" smtClean="0"/>
              <a:pPr/>
              <a:t>25/06/2025</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19946194"/>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CB2A9C5F-569E-41BE-B5E5-7CBFE1B687B2}" type="datetime1">
              <a:rPr lang="en-GB" smtClean="0"/>
              <a:pPr/>
              <a:t>25/06/2025</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7731771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36177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F58A-9483-43D7-9BA5-BDFD0F598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80E91-A0CC-4E3B-B1E5-126A68F86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EA-1ADA-419B-B18F-035BB1D10869}"/>
              </a:ext>
            </a:extLst>
          </p:cNvPr>
          <p:cNvSpPr>
            <a:spLocks noGrp="1"/>
          </p:cNvSpPr>
          <p:nvPr>
            <p:ph type="dt" sz="half" idx="10"/>
          </p:nvPr>
        </p:nvSpPr>
        <p:spPr/>
        <p:txBody>
          <a:bodyPr/>
          <a:lstStyle/>
          <a:p>
            <a:fld id="{CB2A9C5F-569E-41BE-B5E5-7CBFE1B687B2}" type="datetime1">
              <a:rPr lang="en-GB" smtClean="0"/>
              <a:pPr/>
              <a:t>25/06/2025</a:t>
            </a:fld>
            <a:endParaRPr lang="en-GB"/>
          </a:p>
        </p:txBody>
      </p:sp>
      <p:sp>
        <p:nvSpPr>
          <p:cNvPr id="5" name="Footer Placeholder 4">
            <a:extLst>
              <a:ext uri="{FF2B5EF4-FFF2-40B4-BE49-F238E27FC236}">
                <a16:creationId xmlns:a16="http://schemas.microsoft.com/office/drawing/2014/main" id="{D8F26AE1-4C1B-40A0-B033-C3D05CEED21F}"/>
              </a:ext>
            </a:extLst>
          </p:cNvPr>
          <p:cNvSpPr>
            <a:spLocks noGrp="1"/>
          </p:cNvSpPr>
          <p:nvPr>
            <p:ph type="ftr" sz="quarter" idx="11"/>
          </p:nvPr>
        </p:nvSpPr>
        <p:spPr/>
        <p:txBody>
          <a:bodyPr/>
          <a:lstStyle/>
          <a:p>
            <a:r>
              <a:rPr lang="en-GB"/>
              <a:t>|     Title of the presentation</a:t>
            </a:r>
          </a:p>
        </p:txBody>
      </p:sp>
      <p:sp>
        <p:nvSpPr>
          <p:cNvPr id="6" name="Slide Number Placeholder 5">
            <a:extLst>
              <a:ext uri="{FF2B5EF4-FFF2-40B4-BE49-F238E27FC236}">
                <a16:creationId xmlns:a16="http://schemas.microsoft.com/office/drawing/2014/main" id="{7D040241-2FDA-4B0B-8EDC-5753D1893EE0}"/>
              </a:ext>
            </a:extLst>
          </p:cNvPr>
          <p:cNvSpPr>
            <a:spLocks noGrp="1"/>
          </p:cNvSpPr>
          <p:nvPr>
            <p:ph type="sldNum" sz="quarter" idx="12"/>
          </p:nvPr>
        </p:nvSpPr>
        <p:spPr/>
        <p:txBody>
          <a:bodyPr/>
          <a:lstStyle/>
          <a:p>
            <a:fld id="{A74CE0EA-F3B5-4684-BA10-C594598FDB9C}" type="slidenum">
              <a:rPr lang="en-GB" smtClean="0"/>
              <a:pPr/>
              <a:t>‹#›</a:t>
            </a:fld>
            <a:endParaRPr lang="en-GB"/>
          </a:p>
        </p:txBody>
      </p:sp>
    </p:spTree>
    <p:extLst>
      <p:ext uri="{BB962C8B-B14F-4D97-AF65-F5344CB8AC3E}">
        <p14:creationId xmlns:p14="http://schemas.microsoft.com/office/powerpoint/2010/main" val="653160938"/>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63870924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1520533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625580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2773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3822156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809769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7269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CB02-883C-4CCF-ACDB-E9002267C412}"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50502-341B-4D54-95DD-9223B0290FED}" type="slidenum">
              <a:rPr lang="en-US" smtClean="0"/>
              <a:t>‹#›</a:t>
            </a:fld>
            <a:endParaRPr lang="en-US"/>
          </a:p>
        </p:txBody>
      </p:sp>
    </p:spTree>
    <p:extLst>
      <p:ext uri="{BB962C8B-B14F-4D97-AF65-F5344CB8AC3E}">
        <p14:creationId xmlns:p14="http://schemas.microsoft.com/office/powerpoint/2010/main" val="222464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pPr lvl="0"/>
            <a:r>
              <a:rPr lang="en-US" noProof="0"/>
              <a:t>Click icon to add picture</a:t>
            </a:r>
            <a:endParaRPr lang="en-GB" noProof="0"/>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a:t>Click to edit Master title style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lIns="0"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90"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62" name="Text Placeholder 35"/>
          <p:cNvSpPr>
            <a:spLocks noGrp="1"/>
          </p:cNvSpPr>
          <p:nvPr>
            <p:ph type="body" sz="quarter" idx="15"/>
          </p:nvPr>
        </p:nvSpPr>
        <p:spPr bwMode="gray">
          <a:xfrm>
            <a:off x="479999" y="5440855"/>
            <a:ext cx="11211172" cy="288000"/>
          </a:xfrm>
        </p:spPr>
        <p:txBody>
          <a:bodyPr lIns="0" rIns="90000"/>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10" name="Picture Placeholder 8"/>
          <p:cNvSpPr>
            <a:spLocks noGrp="1"/>
          </p:cNvSpPr>
          <p:nvPr>
            <p:ph type="pic" sz="quarter" idx="22"/>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147478354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
        <p:nvSpPr>
          <p:cNvPr id="6" name="Date Placeholder 3">
            <a:extLst>
              <a:ext uri="{FF2B5EF4-FFF2-40B4-BE49-F238E27FC236}">
                <a16:creationId xmlns:a16="http://schemas.microsoft.com/office/drawing/2014/main" id="{468863B9-3E6F-48E8-865B-15F887A96F6B}"/>
              </a:ext>
            </a:extLst>
          </p:cNvPr>
          <p:cNvSpPr>
            <a:spLocks noGrp="1"/>
          </p:cNvSpPr>
          <p:nvPr>
            <p:ph type="dt" sz="half" idx="22"/>
          </p:nvPr>
        </p:nvSpPr>
        <p:spPr/>
        <p:txBody>
          <a:bodyPr/>
          <a:lstStyle>
            <a:lvl1pPr>
              <a:defRPr/>
            </a:lvl1pPr>
          </a:lstStyle>
          <a:p>
            <a:pPr>
              <a:defRPr/>
            </a:pPr>
            <a:fld id="{9CD38B1C-FCCB-4701-8F93-FC8797397D4E}" type="datetime1">
              <a:rPr lang="en-GB"/>
              <a:pPr>
                <a:defRPr/>
              </a:pPr>
              <a:t>25/06/2025</a:t>
            </a:fld>
            <a:endParaRPr lang="en-GB"/>
          </a:p>
        </p:txBody>
      </p:sp>
      <p:sp>
        <p:nvSpPr>
          <p:cNvPr id="9" name="Footer Placeholder 4">
            <a:extLst>
              <a:ext uri="{FF2B5EF4-FFF2-40B4-BE49-F238E27FC236}">
                <a16:creationId xmlns:a16="http://schemas.microsoft.com/office/drawing/2014/main" id="{2FE222F0-B108-457B-AF5D-C19F3B36BC74}"/>
              </a:ext>
            </a:extLst>
          </p:cNvPr>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a:extLst>
              <a:ext uri="{FF2B5EF4-FFF2-40B4-BE49-F238E27FC236}">
                <a16:creationId xmlns:a16="http://schemas.microsoft.com/office/drawing/2014/main" id="{8D2D12D3-C8F6-4F4B-BDB8-F97611B366B1}"/>
              </a:ext>
            </a:extLst>
          </p:cNvPr>
          <p:cNvSpPr>
            <a:spLocks noGrp="1"/>
          </p:cNvSpPr>
          <p:nvPr>
            <p:ph type="sldNum" sz="quarter" idx="24"/>
          </p:nvPr>
        </p:nvSpPr>
        <p:spPr/>
        <p:txBody>
          <a:bodyPr/>
          <a:lstStyle>
            <a:lvl1pPr>
              <a:defRPr/>
            </a:lvl1pPr>
          </a:lstStyle>
          <a:p>
            <a:pPr>
              <a:defRPr/>
            </a:pPr>
            <a:fld id="{3749EF42-A75F-4038-A2EC-82A7A0051922}" type="slidenum">
              <a:rPr lang="en-GB" altLang="en-US"/>
              <a:pPr>
                <a:defRPr/>
              </a:pPr>
              <a:t>‹#›</a:t>
            </a:fld>
            <a:endParaRPr lang="en-GB" altLang="en-US"/>
          </a:p>
        </p:txBody>
      </p:sp>
    </p:spTree>
    <p:extLst>
      <p:ext uri="{BB962C8B-B14F-4D97-AF65-F5344CB8AC3E}">
        <p14:creationId xmlns:p14="http://schemas.microsoft.com/office/powerpoint/2010/main" val="588914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53A81279-A773-45C3-BEF2-E9BCF347DFB1}"/>
              </a:ext>
            </a:extLst>
          </p:cNvPr>
          <p:cNvSpPr>
            <a:spLocks noGrp="1"/>
          </p:cNvSpPr>
          <p:nvPr>
            <p:ph type="dt" sz="half" idx="22"/>
          </p:nvPr>
        </p:nvSpPr>
        <p:spPr/>
        <p:txBody>
          <a:bodyPr/>
          <a:lstStyle>
            <a:lvl1pPr>
              <a:defRPr/>
            </a:lvl1pPr>
          </a:lstStyle>
          <a:p>
            <a:pPr>
              <a:defRPr/>
            </a:pPr>
            <a:fld id="{113F66E8-1F5D-4D8F-A456-868DF77627DB}" type="datetime1">
              <a:rPr lang="en-GB"/>
              <a:pPr>
                <a:defRPr/>
              </a:pPr>
              <a:t>25/06/2025</a:t>
            </a:fld>
            <a:endParaRPr lang="en-GB"/>
          </a:p>
        </p:txBody>
      </p:sp>
      <p:sp>
        <p:nvSpPr>
          <p:cNvPr id="8" name="Footer Placeholder 4">
            <a:extLst>
              <a:ext uri="{FF2B5EF4-FFF2-40B4-BE49-F238E27FC236}">
                <a16:creationId xmlns:a16="http://schemas.microsoft.com/office/drawing/2014/main" id="{92A6EF0E-BDD5-4AD2-99EA-8C3F016F95DF}"/>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991FE19E-D6EE-41F6-A247-09E119DD666E}"/>
              </a:ext>
            </a:extLst>
          </p:cNvPr>
          <p:cNvSpPr>
            <a:spLocks noGrp="1"/>
          </p:cNvSpPr>
          <p:nvPr>
            <p:ph type="sldNum" sz="quarter" idx="24"/>
          </p:nvPr>
        </p:nvSpPr>
        <p:spPr/>
        <p:txBody>
          <a:bodyPr/>
          <a:lstStyle>
            <a:lvl1pPr>
              <a:defRPr/>
            </a:lvl1pPr>
          </a:lstStyle>
          <a:p>
            <a:pPr>
              <a:defRPr/>
            </a:pPr>
            <a:fld id="{2B784AD9-0781-4DEB-8AF5-30BF3EB9BC30}" type="slidenum">
              <a:rPr lang="en-GB" altLang="en-US"/>
              <a:pPr>
                <a:defRPr/>
              </a:pPr>
              <a:t>‹#›</a:t>
            </a:fld>
            <a:endParaRPr lang="en-GB" altLang="en-US"/>
          </a:p>
        </p:txBody>
      </p:sp>
    </p:spTree>
    <p:extLst>
      <p:ext uri="{BB962C8B-B14F-4D97-AF65-F5344CB8AC3E}">
        <p14:creationId xmlns:p14="http://schemas.microsoft.com/office/powerpoint/2010/main" val="3321562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9" name="Date Placeholder 3">
            <a:extLst>
              <a:ext uri="{FF2B5EF4-FFF2-40B4-BE49-F238E27FC236}">
                <a16:creationId xmlns:a16="http://schemas.microsoft.com/office/drawing/2014/main" id="{18DBA545-DA51-410B-B2EC-749B8E5ADBD5}"/>
              </a:ext>
            </a:extLst>
          </p:cNvPr>
          <p:cNvSpPr>
            <a:spLocks noGrp="1"/>
          </p:cNvSpPr>
          <p:nvPr>
            <p:ph type="dt" sz="half" idx="29"/>
          </p:nvPr>
        </p:nvSpPr>
        <p:spPr/>
        <p:txBody>
          <a:bodyPr/>
          <a:lstStyle>
            <a:lvl1pPr>
              <a:defRPr/>
            </a:lvl1pPr>
          </a:lstStyle>
          <a:p>
            <a:pPr>
              <a:defRPr/>
            </a:pPr>
            <a:fld id="{6D4EDB02-EC1F-48F2-9921-A1BB6A03E4ED}" type="datetime1">
              <a:rPr lang="en-GB"/>
              <a:pPr>
                <a:defRPr/>
              </a:pPr>
              <a:t>25/06/2025</a:t>
            </a:fld>
            <a:endParaRPr lang="en-GB"/>
          </a:p>
        </p:txBody>
      </p:sp>
      <p:sp>
        <p:nvSpPr>
          <p:cNvPr id="10" name="Footer Placeholder 4">
            <a:extLst>
              <a:ext uri="{FF2B5EF4-FFF2-40B4-BE49-F238E27FC236}">
                <a16:creationId xmlns:a16="http://schemas.microsoft.com/office/drawing/2014/main" id="{375D5833-8CE2-480E-90DE-FEB359157011}"/>
              </a:ext>
            </a:extLst>
          </p:cNvPr>
          <p:cNvSpPr>
            <a:spLocks noGrp="1"/>
          </p:cNvSpPr>
          <p:nvPr>
            <p:ph type="ftr" sz="quarter" idx="30"/>
          </p:nvPr>
        </p:nvSpPr>
        <p:spPr/>
        <p:txBody>
          <a:bodyPr/>
          <a:lstStyle>
            <a:lvl1pPr>
              <a:defRPr/>
            </a:lvl1pPr>
          </a:lstStyle>
          <a:p>
            <a:pPr>
              <a:defRPr/>
            </a:pPr>
            <a:r>
              <a:rPr lang="en-GB"/>
              <a:t>|     Title of the presentation</a:t>
            </a:r>
          </a:p>
        </p:txBody>
      </p:sp>
      <p:sp>
        <p:nvSpPr>
          <p:cNvPr id="14" name="Slide Number Placeholder 5">
            <a:extLst>
              <a:ext uri="{FF2B5EF4-FFF2-40B4-BE49-F238E27FC236}">
                <a16:creationId xmlns:a16="http://schemas.microsoft.com/office/drawing/2014/main" id="{5F588BAF-C28C-4FDD-B649-9E80DEF9AFC9}"/>
              </a:ext>
            </a:extLst>
          </p:cNvPr>
          <p:cNvSpPr>
            <a:spLocks noGrp="1"/>
          </p:cNvSpPr>
          <p:nvPr>
            <p:ph type="sldNum" sz="quarter" idx="31"/>
          </p:nvPr>
        </p:nvSpPr>
        <p:spPr/>
        <p:txBody>
          <a:bodyPr/>
          <a:lstStyle>
            <a:lvl1pPr>
              <a:defRPr/>
            </a:lvl1pPr>
          </a:lstStyle>
          <a:p>
            <a:pPr>
              <a:defRPr/>
            </a:pPr>
            <a:fld id="{8FA59349-35DF-4830-AE8D-9981EE4C325A}" type="slidenum">
              <a:rPr lang="en-GB" altLang="en-US"/>
              <a:pPr>
                <a:defRPr/>
              </a:pPr>
              <a:t>‹#›</a:t>
            </a:fld>
            <a:endParaRPr lang="en-GB" altLang="en-US"/>
          </a:p>
        </p:txBody>
      </p:sp>
    </p:spTree>
    <p:extLst>
      <p:ext uri="{BB962C8B-B14F-4D97-AF65-F5344CB8AC3E}">
        <p14:creationId xmlns:p14="http://schemas.microsoft.com/office/powerpoint/2010/main" val="307774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37" name="Content Placeholder 2"/>
          <p:cNvSpPr>
            <a:spLocks noGrp="1"/>
          </p:cNvSpPr>
          <p:nvPr>
            <p:ph sz="half" idx="30"/>
          </p:nvPr>
        </p:nvSpPr>
        <p:spPr bwMode="invGray">
          <a:xfrm>
            <a:off x="479999"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4" name="Date Placeholder 3">
            <a:extLst>
              <a:ext uri="{FF2B5EF4-FFF2-40B4-BE49-F238E27FC236}">
                <a16:creationId xmlns:a16="http://schemas.microsoft.com/office/drawing/2014/main" id="{FF4D4797-949E-4057-B197-F8D172F757A1}"/>
              </a:ext>
            </a:extLst>
          </p:cNvPr>
          <p:cNvSpPr>
            <a:spLocks noGrp="1"/>
          </p:cNvSpPr>
          <p:nvPr>
            <p:ph type="dt" sz="half" idx="37"/>
          </p:nvPr>
        </p:nvSpPr>
        <p:spPr/>
        <p:txBody>
          <a:bodyPr/>
          <a:lstStyle>
            <a:lvl1pPr>
              <a:defRPr/>
            </a:lvl1pPr>
          </a:lstStyle>
          <a:p>
            <a:pPr>
              <a:defRPr/>
            </a:pPr>
            <a:fld id="{7E453901-EC14-4469-9470-8ACA02988D2D}" type="datetime1">
              <a:rPr lang="en-GB"/>
              <a:pPr>
                <a:defRPr/>
              </a:pPr>
              <a:t>25/06/2025</a:t>
            </a:fld>
            <a:endParaRPr lang="en-GB"/>
          </a:p>
        </p:txBody>
      </p:sp>
      <p:sp>
        <p:nvSpPr>
          <p:cNvPr id="15" name="Footer Placeholder 4">
            <a:extLst>
              <a:ext uri="{FF2B5EF4-FFF2-40B4-BE49-F238E27FC236}">
                <a16:creationId xmlns:a16="http://schemas.microsoft.com/office/drawing/2014/main" id="{A80A4414-22D3-4854-AE0B-95B2C98E7A45}"/>
              </a:ext>
            </a:extLst>
          </p:cNvPr>
          <p:cNvSpPr>
            <a:spLocks noGrp="1"/>
          </p:cNvSpPr>
          <p:nvPr>
            <p:ph type="ftr" sz="quarter" idx="38"/>
          </p:nvPr>
        </p:nvSpPr>
        <p:spPr/>
        <p:txBody>
          <a:bodyPr/>
          <a:lstStyle>
            <a:lvl1pPr>
              <a:defRPr/>
            </a:lvl1pPr>
          </a:lstStyle>
          <a:p>
            <a:pPr>
              <a:defRPr/>
            </a:pPr>
            <a:r>
              <a:rPr lang="en-GB"/>
              <a:t>|     Title of the presentation</a:t>
            </a:r>
          </a:p>
        </p:txBody>
      </p:sp>
      <p:sp>
        <p:nvSpPr>
          <p:cNvPr id="16" name="Slide Number Placeholder 5">
            <a:extLst>
              <a:ext uri="{FF2B5EF4-FFF2-40B4-BE49-F238E27FC236}">
                <a16:creationId xmlns:a16="http://schemas.microsoft.com/office/drawing/2014/main" id="{4C4810B1-3877-4089-980D-9BD276DA3879}"/>
              </a:ext>
            </a:extLst>
          </p:cNvPr>
          <p:cNvSpPr>
            <a:spLocks noGrp="1"/>
          </p:cNvSpPr>
          <p:nvPr>
            <p:ph type="sldNum" sz="quarter" idx="39"/>
          </p:nvPr>
        </p:nvSpPr>
        <p:spPr/>
        <p:txBody>
          <a:bodyPr/>
          <a:lstStyle>
            <a:lvl1pPr>
              <a:defRPr/>
            </a:lvl1pPr>
          </a:lstStyle>
          <a:p>
            <a:pPr>
              <a:defRPr/>
            </a:pPr>
            <a:fld id="{84650E8D-D6C6-4245-81CF-98D27BB8CBAB}" type="slidenum">
              <a:rPr lang="en-GB" altLang="en-US"/>
              <a:pPr>
                <a:defRPr/>
              </a:pPr>
              <a:t>‹#›</a:t>
            </a:fld>
            <a:endParaRPr lang="en-GB" altLang="en-US"/>
          </a:p>
        </p:txBody>
      </p:sp>
    </p:spTree>
    <p:extLst>
      <p:ext uri="{BB962C8B-B14F-4D97-AF65-F5344CB8AC3E}">
        <p14:creationId xmlns:p14="http://schemas.microsoft.com/office/powerpoint/2010/main" val="355829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3" name="Date Placeholder 3">
            <a:extLst>
              <a:ext uri="{FF2B5EF4-FFF2-40B4-BE49-F238E27FC236}">
                <a16:creationId xmlns:a16="http://schemas.microsoft.com/office/drawing/2014/main" id="{22EF3B6E-606B-47E1-A9DA-EE45035F4B34}"/>
              </a:ext>
            </a:extLst>
          </p:cNvPr>
          <p:cNvSpPr>
            <a:spLocks noGrp="1"/>
          </p:cNvSpPr>
          <p:nvPr>
            <p:ph type="dt" sz="half" idx="33"/>
          </p:nvPr>
        </p:nvSpPr>
        <p:spPr/>
        <p:txBody>
          <a:bodyPr/>
          <a:lstStyle>
            <a:lvl1pPr>
              <a:defRPr/>
            </a:lvl1pPr>
          </a:lstStyle>
          <a:p>
            <a:pPr>
              <a:defRPr/>
            </a:pPr>
            <a:fld id="{A4C8DA62-E93A-48C8-AB32-BB6BEAADE110}" type="datetime1">
              <a:rPr lang="en-GB"/>
              <a:pPr>
                <a:defRPr/>
              </a:pPr>
              <a:t>25/06/2025</a:t>
            </a:fld>
            <a:endParaRPr lang="en-GB"/>
          </a:p>
        </p:txBody>
      </p:sp>
      <p:sp>
        <p:nvSpPr>
          <p:cNvPr id="14" name="Footer Placeholder 4">
            <a:extLst>
              <a:ext uri="{FF2B5EF4-FFF2-40B4-BE49-F238E27FC236}">
                <a16:creationId xmlns:a16="http://schemas.microsoft.com/office/drawing/2014/main" id="{6AC35EE5-9ACD-48D2-925A-A3C92BADAC1C}"/>
              </a:ext>
            </a:extLst>
          </p:cNvPr>
          <p:cNvSpPr>
            <a:spLocks noGrp="1"/>
          </p:cNvSpPr>
          <p:nvPr>
            <p:ph type="ftr" sz="quarter" idx="34"/>
          </p:nvPr>
        </p:nvSpPr>
        <p:spPr/>
        <p:txBody>
          <a:bodyPr/>
          <a:lstStyle>
            <a:lvl1pPr>
              <a:defRPr/>
            </a:lvl1pPr>
          </a:lstStyle>
          <a:p>
            <a:pPr>
              <a:defRPr/>
            </a:pPr>
            <a:r>
              <a:rPr lang="en-GB"/>
              <a:t>|     Title of the presentation</a:t>
            </a:r>
          </a:p>
        </p:txBody>
      </p:sp>
      <p:sp>
        <p:nvSpPr>
          <p:cNvPr id="15" name="Slide Number Placeholder 5">
            <a:extLst>
              <a:ext uri="{FF2B5EF4-FFF2-40B4-BE49-F238E27FC236}">
                <a16:creationId xmlns:a16="http://schemas.microsoft.com/office/drawing/2014/main" id="{A1CEDBC2-0EE1-4D10-AF5D-9BD7000665BC}"/>
              </a:ext>
            </a:extLst>
          </p:cNvPr>
          <p:cNvSpPr>
            <a:spLocks noGrp="1"/>
          </p:cNvSpPr>
          <p:nvPr>
            <p:ph type="sldNum" sz="quarter" idx="35"/>
          </p:nvPr>
        </p:nvSpPr>
        <p:spPr/>
        <p:txBody>
          <a:bodyPr/>
          <a:lstStyle>
            <a:lvl1pPr>
              <a:defRPr/>
            </a:lvl1pPr>
          </a:lstStyle>
          <a:p>
            <a:pPr>
              <a:defRPr/>
            </a:pPr>
            <a:fld id="{A20BA09D-59AD-4EBA-B807-D420324B40F9}" type="slidenum">
              <a:rPr lang="en-GB" altLang="en-US"/>
              <a:pPr>
                <a:defRPr/>
              </a:pPr>
              <a:t>‹#›</a:t>
            </a:fld>
            <a:endParaRPr lang="en-GB" altLang="en-US"/>
          </a:p>
        </p:txBody>
      </p:sp>
    </p:spTree>
    <p:extLst>
      <p:ext uri="{BB962C8B-B14F-4D97-AF65-F5344CB8AC3E}">
        <p14:creationId xmlns:p14="http://schemas.microsoft.com/office/powerpoint/2010/main" val="16922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C0FEF708-4322-45F1-9D94-061E12BCE429}"/>
              </a:ext>
            </a:extLst>
          </p:cNvPr>
          <p:cNvSpPr>
            <a:spLocks noGrp="1"/>
          </p:cNvSpPr>
          <p:nvPr>
            <p:ph type="dt" sz="half" idx="22"/>
          </p:nvPr>
        </p:nvSpPr>
        <p:spPr/>
        <p:txBody>
          <a:bodyPr/>
          <a:lstStyle>
            <a:lvl1pPr>
              <a:defRPr/>
            </a:lvl1pPr>
          </a:lstStyle>
          <a:p>
            <a:pPr>
              <a:defRPr/>
            </a:pPr>
            <a:fld id="{4563DA2C-C196-40C1-B3E4-E7D439940E16}" type="datetime1">
              <a:rPr lang="en-GB"/>
              <a:pPr>
                <a:defRPr/>
              </a:pPr>
              <a:t>25/06/2025</a:t>
            </a:fld>
            <a:endParaRPr lang="en-GB"/>
          </a:p>
        </p:txBody>
      </p:sp>
      <p:sp>
        <p:nvSpPr>
          <p:cNvPr id="8" name="Footer Placeholder 4">
            <a:extLst>
              <a:ext uri="{FF2B5EF4-FFF2-40B4-BE49-F238E27FC236}">
                <a16:creationId xmlns:a16="http://schemas.microsoft.com/office/drawing/2014/main" id="{8CB92E64-744B-41A2-A73D-CC4C4DD3AE5C}"/>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A00D8BD0-525D-45A1-9B53-883BED1AE7FF}"/>
              </a:ext>
            </a:extLst>
          </p:cNvPr>
          <p:cNvSpPr>
            <a:spLocks noGrp="1"/>
          </p:cNvSpPr>
          <p:nvPr>
            <p:ph type="sldNum" sz="quarter" idx="24"/>
          </p:nvPr>
        </p:nvSpPr>
        <p:spPr/>
        <p:txBody>
          <a:bodyPr/>
          <a:lstStyle>
            <a:lvl1pPr>
              <a:defRPr/>
            </a:lvl1pPr>
          </a:lstStyle>
          <a:p>
            <a:pPr>
              <a:defRPr/>
            </a:pPr>
            <a:fld id="{0F352189-01B0-4284-A52C-B37C98D14457}" type="slidenum">
              <a:rPr lang="en-GB" altLang="en-US"/>
              <a:pPr>
                <a:defRPr/>
              </a:pPr>
              <a:t>‹#›</a:t>
            </a:fld>
            <a:endParaRPr lang="en-GB" altLang="en-US"/>
          </a:p>
        </p:txBody>
      </p:sp>
    </p:spTree>
    <p:extLst>
      <p:ext uri="{BB962C8B-B14F-4D97-AF65-F5344CB8AC3E}">
        <p14:creationId xmlns:p14="http://schemas.microsoft.com/office/powerpoint/2010/main" val="1820449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2151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39FEF5D8-D959-4CD5-A6A4-6FB8FDDAD918}"/>
              </a:ext>
            </a:extLst>
          </p:cNvPr>
          <p:cNvSpPr>
            <a:spLocks noGrp="1"/>
          </p:cNvSpPr>
          <p:nvPr>
            <p:ph type="dt" sz="half" idx="22"/>
          </p:nvPr>
        </p:nvSpPr>
        <p:spPr/>
        <p:txBody>
          <a:bodyPr/>
          <a:lstStyle>
            <a:lvl1pPr>
              <a:defRPr/>
            </a:lvl1pPr>
          </a:lstStyle>
          <a:p>
            <a:pPr>
              <a:defRPr/>
            </a:pPr>
            <a:fld id="{7E480644-2E4A-428D-BB27-5A38E2EA72D0}" type="datetime1">
              <a:rPr lang="en-GB"/>
              <a:pPr>
                <a:defRPr/>
              </a:pPr>
              <a:t>25/06/2025</a:t>
            </a:fld>
            <a:endParaRPr lang="en-GB"/>
          </a:p>
        </p:txBody>
      </p:sp>
      <p:sp>
        <p:nvSpPr>
          <p:cNvPr id="8" name="Footer Placeholder 4">
            <a:extLst>
              <a:ext uri="{FF2B5EF4-FFF2-40B4-BE49-F238E27FC236}">
                <a16:creationId xmlns:a16="http://schemas.microsoft.com/office/drawing/2014/main" id="{3FE18208-5921-42B8-B42E-C29D2F93708E}"/>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EB8F62A3-CC30-4B14-8819-9452FB1DCCC6}"/>
              </a:ext>
            </a:extLst>
          </p:cNvPr>
          <p:cNvSpPr>
            <a:spLocks noGrp="1"/>
          </p:cNvSpPr>
          <p:nvPr>
            <p:ph type="sldNum" sz="quarter" idx="24"/>
          </p:nvPr>
        </p:nvSpPr>
        <p:spPr/>
        <p:txBody>
          <a:bodyPr/>
          <a:lstStyle>
            <a:lvl1pPr>
              <a:defRPr/>
            </a:lvl1pPr>
          </a:lstStyle>
          <a:p>
            <a:pPr>
              <a:defRPr/>
            </a:pPr>
            <a:fld id="{DECC8C15-0905-4EEF-8510-5419815E62E2}" type="slidenum">
              <a:rPr lang="en-GB" altLang="en-US"/>
              <a:pPr>
                <a:defRPr/>
              </a:pPr>
              <a:t>‹#›</a:t>
            </a:fld>
            <a:endParaRPr lang="en-GB" altLang="en-US"/>
          </a:p>
        </p:txBody>
      </p:sp>
    </p:spTree>
    <p:extLst>
      <p:ext uri="{BB962C8B-B14F-4D97-AF65-F5344CB8AC3E}">
        <p14:creationId xmlns:p14="http://schemas.microsoft.com/office/powerpoint/2010/main" val="273588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a:p>
        </p:txBody>
      </p:sp>
      <p:sp>
        <p:nvSpPr>
          <p:cNvPr id="16"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8" name="Date Placeholder 3">
            <a:extLst>
              <a:ext uri="{FF2B5EF4-FFF2-40B4-BE49-F238E27FC236}">
                <a16:creationId xmlns:a16="http://schemas.microsoft.com/office/drawing/2014/main" id="{F9A2CE89-13FE-4298-9298-EA6F12EC5F43}"/>
              </a:ext>
            </a:extLst>
          </p:cNvPr>
          <p:cNvSpPr>
            <a:spLocks noGrp="1"/>
          </p:cNvSpPr>
          <p:nvPr>
            <p:ph type="dt" sz="half" idx="22"/>
          </p:nvPr>
        </p:nvSpPr>
        <p:spPr/>
        <p:txBody>
          <a:bodyPr/>
          <a:lstStyle>
            <a:lvl1pPr>
              <a:defRPr/>
            </a:lvl1pPr>
          </a:lstStyle>
          <a:p>
            <a:pPr>
              <a:defRPr/>
            </a:pPr>
            <a:fld id="{FAC55D0D-9011-4234-9CD2-9E59183428A6}" type="datetime1">
              <a:rPr lang="en-GB"/>
              <a:pPr>
                <a:defRPr/>
              </a:pPr>
              <a:t>25/06/2025</a:t>
            </a:fld>
            <a:endParaRPr lang="en-GB"/>
          </a:p>
        </p:txBody>
      </p:sp>
      <p:sp>
        <p:nvSpPr>
          <p:cNvPr id="9" name="Footer Placeholder 4">
            <a:extLst>
              <a:ext uri="{FF2B5EF4-FFF2-40B4-BE49-F238E27FC236}">
                <a16:creationId xmlns:a16="http://schemas.microsoft.com/office/drawing/2014/main" id="{D95826F6-6754-4984-AEC9-C6AD0326D8BF}"/>
              </a:ext>
            </a:extLst>
          </p:cNvPr>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a:extLst>
              <a:ext uri="{FF2B5EF4-FFF2-40B4-BE49-F238E27FC236}">
                <a16:creationId xmlns:a16="http://schemas.microsoft.com/office/drawing/2014/main" id="{EE31D082-E01C-4F42-BE00-F98DAFFED8AA}"/>
              </a:ext>
            </a:extLst>
          </p:cNvPr>
          <p:cNvSpPr>
            <a:spLocks noGrp="1"/>
          </p:cNvSpPr>
          <p:nvPr>
            <p:ph type="sldNum" sz="quarter" idx="24"/>
          </p:nvPr>
        </p:nvSpPr>
        <p:spPr/>
        <p:txBody>
          <a:bodyPr/>
          <a:lstStyle>
            <a:lvl1pPr>
              <a:defRPr/>
            </a:lvl1pPr>
          </a:lstStyle>
          <a:p>
            <a:pPr>
              <a:defRPr/>
            </a:pPr>
            <a:fld id="{2567F3DA-A95C-467F-8216-D69D681C2F0D}" type="slidenum">
              <a:rPr lang="en-GB" altLang="en-US"/>
              <a:pPr>
                <a:defRPr/>
              </a:pPr>
              <a:t>‹#›</a:t>
            </a:fld>
            <a:endParaRPr lang="en-GB" altLang="en-US"/>
          </a:p>
        </p:txBody>
      </p:sp>
    </p:spTree>
    <p:extLst>
      <p:ext uri="{BB962C8B-B14F-4D97-AF65-F5344CB8AC3E}">
        <p14:creationId xmlns:p14="http://schemas.microsoft.com/office/powerpoint/2010/main" val="4004868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
        <p:nvSpPr>
          <p:cNvPr id="6" name="Date Placeholder 3">
            <a:extLst>
              <a:ext uri="{FF2B5EF4-FFF2-40B4-BE49-F238E27FC236}">
                <a16:creationId xmlns:a16="http://schemas.microsoft.com/office/drawing/2014/main" id="{4DD339E5-E0F7-4446-8AAA-28C085EAA6EA}"/>
              </a:ext>
            </a:extLst>
          </p:cNvPr>
          <p:cNvSpPr>
            <a:spLocks noGrp="1"/>
          </p:cNvSpPr>
          <p:nvPr>
            <p:ph type="dt" sz="half" idx="22"/>
          </p:nvPr>
        </p:nvSpPr>
        <p:spPr/>
        <p:txBody>
          <a:bodyPr/>
          <a:lstStyle>
            <a:lvl1pPr>
              <a:defRPr/>
            </a:lvl1pPr>
          </a:lstStyle>
          <a:p>
            <a:pPr>
              <a:defRPr/>
            </a:pPr>
            <a:fld id="{A0789028-2710-40EB-A247-AC56777CC0E6}" type="datetime1">
              <a:rPr lang="en-GB"/>
              <a:pPr>
                <a:defRPr/>
              </a:pPr>
              <a:t>25/06/2025</a:t>
            </a:fld>
            <a:endParaRPr lang="en-GB"/>
          </a:p>
        </p:txBody>
      </p:sp>
      <p:sp>
        <p:nvSpPr>
          <p:cNvPr id="7" name="Footer Placeholder 4">
            <a:extLst>
              <a:ext uri="{FF2B5EF4-FFF2-40B4-BE49-F238E27FC236}">
                <a16:creationId xmlns:a16="http://schemas.microsoft.com/office/drawing/2014/main" id="{B8626016-C275-4ACF-9F54-86B4B44CE846}"/>
              </a:ext>
            </a:extLst>
          </p:cNvPr>
          <p:cNvSpPr>
            <a:spLocks noGrp="1"/>
          </p:cNvSpPr>
          <p:nvPr>
            <p:ph type="ftr" sz="quarter" idx="23"/>
          </p:nvPr>
        </p:nvSpPr>
        <p:spPr/>
        <p:txBody>
          <a:bodyPr/>
          <a:lstStyle>
            <a:lvl1pPr>
              <a:defRPr/>
            </a:lvl1pPr>
          </a:lstStyle>
          <a:p>
            <a:pPr>
              <a:defRPr/>
            </a:pPr>
            <a:r>
              <a:rPr lang="en-GB"/>
              <a:t>|     Title of the presentation</a:t>
            </a:r>
          </a:p>
        </p:txBody>
      </p:sp>
      <p:sp>
        <p:nvSpPr>
          <p:cNvPr id="8" name="Slide Number Placeholder 5">
            <a:extLst>
              <a:ext uri="{FF2B5EF4-FFF2-40B4-BE49-F238E27FC236}">
                <a16:creationId xmlns:a16="http://schemas.microsoft.com/office/drawing/2014/main" id="{3B16EB7E-20E9-4255-A82C-5EB17225B402}"/>
              </a:ext>
            </a:extLst>
          </p:cNvPr>
          <p:cNvSpPr>
            <a:spLocks noGrp="1"/>
          </p:cNvSpPr>
          <p:nvPr>
            <p:ph type="sldNum" sz="quarter" idx="24"/>
          </p:nvPr>
        </p:nvSpPr>
        <p:spPr/>
        <p:txBody>
          <a:bodyPr/>
          <a:lstStyle>
            <a:lvl1pPr>
              <a:defRPr/>
            </a:lvl1pPr>
          </a:lstStyle>
          <a:p>
            <a:pPr>
              <a:defRPr/>
            </a:pPr>
            <a:fld id="{53E7257C-4433-4EBE-8AE9-5227BB70C4D9}" type="slidenum">
              <a:rPr lang="en-GB" altLang="en-US"/>
              <a:pPr>
                <a:defRPr/>
              </a:pPr>
              <a:t>‹#›</a:t>
            </a:fld>
            <a:endParaRPr lang="en-GB" altLang="en-US"/>
          </a:p>
        </p:txBody>
      </p:sp>
    </p:spTree>
    <p:extLst>
      <p:ext uri="{BB962C8B-B14F-4D97-AF65-F5344CB8AC3E}">
        <p14:creationId xmlns:p14="http://schemas.microsoft.com/office/powerpoint/2010/main" val="4057418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p:nvPr>
        </p:nvSpPr>
        <p:spPr bwMode="gray">
          <a:xfrm>
            <a:off x="0" y="0"/>
            <a:ext cx="12192000" cy="6858000"/>
          </a:xfrm>
          <a:solidFill>
            <a:schemeClr val="bg1"/>
          </a:solidFill>
        </p:spPr>
        <p:txBody>
          <a:bodyPr wrap="square" t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a:t>Click icon to add picture</a:t>
            </a:r>
            <a:endParaRPr lang="en-GB" noProof="0"/>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15" name="Text Placeholder 7"/>
          <p:cNvSpPr>
            <a:spLocks noGrp="1"/>
          </p:cNvSpPr>
          <p:nvPr>
            <p:ph type="body" sz="quarter" idx="22"/>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pPr lvl="0"/>
            <a:r>
              <a:rPr lang="en-US" noProof="0"/>
              <a:t>Click icon to add picture</a:t>
            </a:r>
            <a:endParaRPr lang="en-GB" noProof="0"/>
          </a:p>
        </p:txBody>
      </p:sp>
      <p:sp>
        <p:nvSpPr>
          <p:cNvPr id="7" name="Date Placeholder 1">
            <a:extLst>
              <a:ext uri="{FF2B5EF4-FFF2-40B4-BE49-F238E27FC236}">
                <a16:creationId xmlns:a16="http://schemas.microsoft.com/office/drawing/2014/main" id="{28654837-7CAD-46A9-8C2C-FB249F235744}"/>
              </a:ext>
            </a:extLst>
          </p:cNvPr>
          <p:cNvSpPr>
            <a:spLocks noGrp="1"/>
          </p:cNvSpPr>
          <p:nvPr>
            <p:ph type="dt" sz="half" idx="25"/>
          </p:nvPr>
        </p:nvSpPr>
        <p:spPr bwMode="gray"/>
        <p:txBody>
          <a:bodyPr/>
          <a:lstStyle>
            <a:lvl1pPr>
              <a:defRPr>
                <a:solidFill>
                  <a:schemeClr val="tx1"/>
                </a:solidFill>
              </a:defRPr>
            </a:lvl1pPr>
          </a:lstStyle>
          <a:p>
            <a:pPr>
              <a:defRPr/>
            </a:pPr>
            <a:fld id="{882EA6F3-30FC-462E-9800-C2D7416556E7}" type="datetime1">
              <a:rPr lang="en-GB"/>
              <a:pPr>
                <a:defRPr/>
              </a:pPr>
              <a:t>25/06/2025</a:t>
            </a:fld>
            <a:endParaRPr lang="en-GB"/>
          </a:p>
        </p:txBody>
      </p:sp>
      <p:sp>
        <p:nvSpPr>
          <p:cNvPr id="10" name="Footer Placeholder 2">
            <a:extLst>
              <a:ext uri="{FF2B5EF4-FFF2-40B4-BE49-F238E27FC236}">
                <a16:creationId xmlns:a16="http://schemas.microsoft.com/office/drawing/2014/main" id="{B95A6CE8-B914-46A6-815B-520337DC6B59}"/>
              </a:ext>
            </a:extLst>
          </p:cNvPr>
          <p:cNvSpPr>
            <a:spLocks noGrp="1"/>
          </p:cNvSpPr>
          <p:nvPr>
            <p:ph type="ftr" sz="quarter" idx="26"/>
          </p:nvPr>
        </p:nvSpPr>
        <p:spPr bwMode="gray"/>
        <p:txBody>
          <a:bodyPr/>
          <a:lstStyle>
            <a:lvl1pPr>
              <a:defRPr>
                <a:solidFill>
                  <a:schemeClr val="tx1"/>
                </a:solidFill>
              </a:defRPr>
            </a:lvl1pPr>
          </a:lstStyle>
          <a:p>
            <a:pPr>
              <a:defRPr/>
            </a:pPr>
            <a:r>
              <a:rPr lang="en-GB"/>
              <a:t>|     Title of the presentation</a:t>
            </a:r>
          </a:p>
        </p:txBody>
      </p:sp>
      <p:sp>
        <p:nvSpPr>
          <p:cNvPr id="11" name="Slide Number Placeholder 3">
            <a:extLst>
              <a:ext uri="{FF2B5EF4-FFF2-40B4-BE49-F238E27FC236}">
                <a16:creationId xmlns:a16="http://schemas.microsoft.com/office/drawing/2014/main" id="{12BB6575-FFF1-4324-BA08-72B5190FF7E4}"/>
              </a:ext>
            </a:extLst>
          </p:cNvPr>
          <p:cNvSpPr>
            <a:spLocks noGrp="1"/>
          </p:cNvSpPr>
          <p:nvPr>
            <p:ph type="sldNum" sz="quarter" idx="27"/>
          </p:nvPr>
        </p:nvSpPr>
        <p:spPr bwMode="gray"/>
        <p:txBody>
          <a:bodyPr/>
          <a:lstStyle>
            <a:lvl1pPr>
              <a:defRPr/>
            </a:lvl1pPr>
          </a:lstStyle>
          <a:p>
            <a:pPr>
              <a:defRPr/>
            </a:pPr>
            <a:fld id="{0AE54B69-80AE-4118-BE22-98606E9F2119}" type="slidenum">
              <a:rPr lang="en-GB" altLang="en-US"/>
              <a:pPr>
                <a:defRPr/>
              </a:pPr>
              <a:t>‹#›</a:t>
            </a:fld>
            <a:endParaRPr lang="en-GB" altLang="en-US"/>
          </a:p>
        </p:txBody>
      </p:sp>
    </p:spTree>
    <p:extLst>
      <p:ext uri="{BB962C8B-B14F-4D97-AF65-F5344CB8AC3E}">
        <p14:creationId xmlns:p14="http://schemas.microsoft.com/office/powerpoint/2010/main" val="1268686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EE2D597-2766-45DB-9723-04A095A025EF}"/>
              </a:ext>
            </a:extLst>
          </p:cNvPr>
          <p:cNvSpPr/>
          <p:nvPr userDrawn="1"/>
        </p:nvSpPr>
        <p:spPr bwMode="gray">
          <a:xfrm>
            <a:off x="479425" y="1800225"/>
            <a:ext cx="6369050"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4" name="Text Placeholder 3"/>
          <p:cNvSpPr>
            <a:spLocks noGrp="1"/>
          </p:cNvSpPr>
          <p:nvPr>
            <p:ph type="body" sz="quarter" idx="33"/>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1" name="Text Placeholder 3"/>
          <p:cNvSpPr>
            <a:spLocks noGrp="1"/>
          </p:cNvSpPr>
          <p:nvPr>
            <p:ph type="body" sz="quarter" idx="34"/>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4" name="Text Placeholder 3"/>
          <p:cNvSpPr>
            <a:spLocks noGrp="1"/>
          </p:cNvSpPr>
          <p:nvPr>
            <p:ph type="body" sz="quarter" idx="35"/>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6" name="Text Placeholder 3"/>
          <p:cNvSpPr>
            <a:spLocks noGrp="1"/>
          </p:cNvSpPr>
          <p:nvPr>
            <p:ph type="body" sz="quarter" idx="36"/>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7" name="Text Placeholder 3"/>
          <p:cNvSpPr>
            <a:spLocks noGrp="1"/>
          </p:cNvSpPr>
          <p:nvPr>
            <p:ph type="body" sz="quarter" idx="37"/>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9" name="Text Placeholder 3"/>
          <p:cNvSpPr>
            <a:spLocks noGrp="1"/>
          </p:cNvSpPr>
          <p:nvPr>
            <p:ph type="body" sz="quarter" idx="38"/>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0" name="Text Placeholder 3"/>
          <p:cNvSpPr>
            <a:spLocks noGrp="1"/>
          </p:cNvSpPr>
          <p:nvPr>
            <p:ph type="body" sz="quarter" idx="39"/>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1" name="Text Placeholder 3"/>
          <p:cNvSpPr>
            <a:spLocks noGrp="1"/>
          </p:cNvSpPr>
          <p:nvPr>
            <p:ph type="body" sz="quarter" idx="40"/>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2" name="Text Placeholder 3"/>
          <p:cNvSpPr>
            <a:spLocks noGrp="1"/>
          </p:cNvSpPr>
          <p:nvPr>
            <p:ph type="body" sz="quarter" idx="4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3" name="Text Placeholder 3"/>
          <p:cNvSpPr>
            <a:spLocks noGrp="1"/>
          </p:cNvSpPr>
          <p:nvPr>
            <p:ph type="body" sz="quarter" idx="42"/>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4" name="Text Placeholder 3"/>
          <p:cNvSpPr>
            <a:spLocks noGrp="1"/>
          </p:cNvSpPr>
          <p:nvPr>
            <p:ph type="body" sz="quarter" idx="43"/>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5" name="Text Placeholder 3"/>
          <p:cNvSpPr>
            <a:spLocks noGrp="1"/>
          </p:cNvSpPr>
          <p:nvPr>
            <p:ph type="body" sz="quarter" idx="44"/>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6" name="Text Placeholder 3"/>
          <p:cNvSpPr>
            <a:spLocks noGrp="1"/>
          </p:cNvSpPr>
          <p:nvPr>
            <p:ph type="body" sz="quarter" idx="45"/>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7" name="Text Placeholder 3"/>
          <p:cNvSpPr>
            <a:spLocks noGrp="1"/>
          </p:cNvSpPr>
          <p:nvPr>
            <p:ph type="body" sz="quarter" idx="46"/>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8" name="Text Placeholder 3"/>
          <p:cNvSpPr>
            <a:spLocks noGrp="1"/>
          </p:cNvSpPr>
          <p:nvPr>
            <p:ph type="body" sz="quarter" idx="47"/>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9" name="Text Placeholder 3"/>
          <p:cNvSpPr>
            <a:spLocks noGrp="1"/>
          </p:cNvSpPr>
          <p:nvPr>
            <p:ph type="body" sz="quarter" idx="48"/>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50" name="Text Placeholder 3"/>
          <p:cNvSpPr>
            <a:spLocks noGrp="1"/>
          </p:cNvSpPr>
          <p:nvPr>
            <p:ph type="body" sz="quarter" idx="49"/>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51" name="Text Placeholder 3"/>
          <p:cNvSpPr>
            <a:spLocks noGrp="1"/>
          </p:cNvSpPr>
          <p:nvPr>
            <p:ph type="body" sz="quarter" idx="50"/>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2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23" name="Date Placeholder 6">
            <a:extLst>
              <a:ext uri="{FF2B5EF4-FFF2-40B4-BE49-F238E27FC236}">
                <a16:creationId xmlns:a16="http://schemas.microsoft.com/office/drawing/2014/main" id="{E859E3CA-9036-4477-B5C3-7D2DB26754EC}"/>
              </a:ext>
            </a:extLst>
          </p:cNvPr>
          <p:cNvSpPr>
            <a:spLocks noGrp="1"/>
          </p:cNvSpPr>
          <p:nvPr>
            <p:ph type="dt" sz="half" idx="51"/>
          </p:nvPr>
        </p:nvSpPr>
        <p:spPr bwMode="gray"/>
        <p:txBody>
          <a:bodyPr/>
          <a:lstStyle>
            <a:lvl1pPr>
              <a:defRPr>
                <a:solidFill>
                  <a:schemeClr val="tx1"/>
                </a:solidFill>
              </a:defRPr>
            </a:lvl1pPr>
          </a:lstStyle>
          <a:p>
            <a:pPr>
              <a:defRPr/>
            </a:pPr>
            <a:fld id="{2BF44485-BEA5-47E5-8A62-9874071EBFBC}" type="datetime1">
              <a:rPr lang="en-GB"/>
              <a:pPr>
                <a:defRPr/>
              </a:pPr>
              <a:t>25/06/2025</a:t>
            </a:fld>
            <a:endParaRPr lang="en-GB"/>
          </a:p>
        </p:txBody>
      </p:sp>
      <p:sp>
        <p:nvSpPr>
          <p:cNvPr id="24" name="Footer Placeholder 7">
            <a:extLst>
              <a:ext uri="{FF2B5EF4-FFF2-40B4-BE49-F238E27FC236}">
                <a16:creationId xmlns:a16="http://schemas.microsoft.com/office/drawing/2014/main" id="{38EAC32C-54B0-4EB3-B204-3440B1614F58}"/>
              </a:ext>
            </a:extLst>
          </p:cNvPr>
          <p:cNvSpPr>
            <a:spLocks noGrp="1"/>
          </p:cNvSpPr>
          <p:nvPr>
            <p:ph type="ftr" sz="quarter" idx="52"/>
          </p:nvPr>
        </p:nvSpPr>
        <p:spPr bwMode="gray"/>
        <p:txBody>
          <a:bodyPr/>
          <a:lstStyle>
            <a:lvl1pPr>
              <a:defRPr>
                <a:solidFill>
                  <a:schemeClr val="tx1"/>
                </a:solidFill>
              </a:defRPr>
            </a:lvl1pPr>
          </a:lstStyle>
          <a:p>
            <a:pPr>
              <a:defRPr/>
            </a:pPr>
            <a:r>
              <a:rPr lang="en-GB"/>
              <a:t>|     Title of the presentation</a:t>
            </a:r>
          </a:p>
        </p:txBody>
      </p:sp>
      <p:sp>
        <p:nvSpPr>
          <p:cNvPr id="26" name="Slide Number Placeholder 8">
            <a:extLst>
              <a:ext uri="{FF2B5EF4-FFF2-40B4-BE49-F238E27FC236}">
                <a16:creationId xmlns:a16="http://schemas.microsoft.com/office/drawing/2014/main" id="{586D4F95-BF7C-4DF9-8935-0E1707D6A3DC}"/>
              </a:ext>
            </a:extLst>
          </p:cNvPr>
          <p:cNvSpPr>
            <a:spLocks noGrp="1"/>
          </p:cNvSpPr>
          <p:nvPr>
            <p:ph type="sldNum" sz="quarter" idx="53"/>
          </p:nvPr>
        </p:nvSpPr>
        <p:spPr bwMode="gray"/>
        <p:txBody>
          <a:bodyPr/>
          <a:lstStyle>
            <a:lvl1pPr>
              <a:defRPr/>
            </a:lvl1pPr>
          </a:lstStyle>
          <a:p>
            <a:pPr>
              <a:defRPr/>
            </a:pPr>
            <a:fld id="{5309FA79-4B2E-4BBD-8816-A419DE409F52}" type="slidenum">
              <a:rPr lang="en-GB" altLang="en-US"/>
              <a:pPr>
                <a:defRPr/>
              </a:pPr>
              <a:t>‹#›</a:t>
            </a:fld>
            <a:endParaRPr lang="en-GB" altLang="en-US"/>
          </a:p>
        </p:txBody>
      </p:sp>
    </p:spTree>
    <p:extLst>
      <p:ext uri="{BB962C8B-B14F-4D97-AF65-F5344CB8AC3E}">
        <p14:creationId xmlns:p14="http://schemas.microsoft.com/office/powerpoint/2010/main" val="4168719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12"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5" name="Date Placeholder 3">
            <a:extLst>
              <a:ext uri="{FF2B5EF4-FFF2-40B4-BE49-F238E27FC236}">
                <a16:creationId xmlns:a16="http://schemas.microsoft.com/office/drawing/2014/main" id="{C7442A30-8F18-435D-ADE2-60C1AA19269E}"/>
              </a:ext>
            </a:extLst>
          </p:cNvPr>
          <p:cNvSpPr>
            <a:spLocks noGrp="1"/>
          </p:cNvSpPr>
          <p:nvPr>
            <p:ph type="dt" sz="half" idx="22"/>
          </p:nvPr>
        </p:nvSpPr>
        <p:spPr/>
        <p:txBody>
          <a:bodyPr/>
          <a:lstStyle>
            <a:lvl1pPr>
              <a:defRPr/>
            </a:lvl1pPr>
          </a:lstStyle>
          <a:p>
            <a:pPr>
              <a:defRPr/>
            </a:pPr>
            <a:fld id="{062DEA9A-7FFD-40E8-821A-601B7D247A92}" type="datetime1">
              <a:rPr lang="en-GB"/>
              <a:pPr>
                <a:defRPr/>
              </a:pPr>
              <a:t>25/06/2025</a:t>
            </a:fld>
            <a:endParaRPr lang="en-GB"/>
          </a:p>
        </p:txBody>
      </p:sp>
      <p:sp>
        <p:nvSpPr>
          <p:cNvPr id="6" name="Footer Placeholder 4">
            <a:extLst>
              <a:ext uri="{FF2B5EF4-FFF2-40B4-BE49-F238E27FC236}">
                <a16:creationId xmlns:a16="http://schemas.microsoft.com/office/drawing/2014/main" id="{AB9C238C-8219-410C-8BAD-7AA11C14B49C}"/>
              </a:ext>
            </a:extLst>
          </p:cNvPr>
          <p:cNvSpPr>
            <a:spLocks noGrp="1"/>
          </p:cNvSpPr>
          <p:nvPr>
            <p:ph type="ftr" sz="quarter" idx="23"/>
          </p:nvPr>
        </p:nvSpPr>
        <p:spPr/>
        <p:txBody>
          <a:bodyPr/>
          <a:lstStyle>
            <a:lvl1pPr>
              <a:defRPr/>
            </a:lvl1pPr>
          </a:lstStyle>
          <a:p>
            <a:pPr>
              <a:defRPr/>
            </a:pPr>
            <a:r>
              <a:rPr lang="en-GB"/>
              <a:t>|     Title of the presentation</a:t>
            </a:r>
          </a:p>
        </p:txBody>
      </p:sp>
      <p:sp>
        <p:nvSpPr>
          <p:cNvPr id="7" name="Slide Number Placeholder 5">
            <a:extLst>
              <a:ext uri="{FF2B5EF4-FFF2-40B4-BE49-F238E27FC236}">
                <a16:creationId xmlns:a16="http://schemas.microsoft.com/office/drawing/2014/main" id="{4A6A665E-807C-4467-8747-239943167196}"/>
              </a:ext>
            </a:extLst>
          </p:cNvPr>
          <p:cNvSpPr>
            <a:spLocks noGrp="1"/>
          </p:cNvSpPr>
          <p:nvPr>
            <p:ph type="sldNum" sz="quarter" idx="24"/>
          </p:nvPr>
        </p:nvSpPr>
        <p:spPr/>
        <p:txBody>
          <a:bodyPr/>
          <a:lstStyle>
            <a:lvl1pPr>
              <a:defRPr/>
            </a:lvl1pPr>
          </a:lstStyle>
          <a:p>
            <a:pPr>
              <a:defRPr/>
            </a:pPr>
            <a:fld id="{90411B59-DABC-4A83-A41F-23CDD91E6F1B}" type="slidenum">
              <a:rPr lang="en-GB" altLang="en-US"/>
              <a:pPr>
                <a:defRPr/>
              </a:pPr>
              <a:t>‹#›</a:t>
            </a:fld>
            <a:endParaRPr lang="en-GB" altLang="en-US"/>
          </a:p>
        </p:txBody>
      </p:sp>
    </p:spTree>
    <p:extLst>
      <p:ext uri="{BB962C8B-B14F-4D97-AF65-F5344CB8AC3E}">
        <p14:creationId xmlns:p14="http://schemas.microsoft.com/office/powerpoint/2010/main" val="277308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a:t>Click icon to add picture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37"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39"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a:t>Click to edit Master title style</a:t>
            </a:r>
            <a:endParaRPr lang="en-GB" noProof="0"/>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p:nvPr>
        </p:nvSpPr>
        <p:spPr>
          <a:xfrm>
            <a:off x="8999357" y="0"/>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3030714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342779" indent="0" algn="ctr">
              <a:buNone/>
              <a:defRPr>
                <a:solidFill>
                  <a:schemeClr val="tx1">
                    <a:tint val="75000"/>
                  </a:schemeClr>
                </a:solidFill>
              </a:defRPr>
            </a:lvl2pPr>
            <a:lvl3pPr marL="685558" indent="0" algn="ctr">
              <a:buNone/>
              <a:defRPr>
                <a:solidFill>
                  <a:schemeClr val="tx1">
                    <a:tint val="75000"/>
                  </a:schemeClr>
                </a:solidFill>
              </a:defRPr>
            </a:lvl3pPr>
            <a:lvl4pPr marL="1028337" indent="0" algn="ctr">
              <a:buNone/>
              <a:defRPr>
                <a:solidFill>
                  <a:schemeClr val="tx1">
                    <a:tint val="75000"/>
                  </a:schemeClr>
                </a:solidFill>
              </a:defRPr>
            </a:lvl4pPr>
            <a:lvl5pPr marL="1371116" indent="0" algn="ctr">
              <a:buNone/>
              <a:defRPr>
                <a:solidFill>
                  <a:schemeClr val="tx1">
                    <a:tint val="75000"/>
                  </a:schemeClr>
                </a:solidFill>
              </a:defRPr>
            </a:lvl5pPr>
            <a:lvl6pPr marL="1713894" indent="0" algn="ctr">
              <a:buNone/>
              <a:defRPr>
                <a:solidFill>
                  <a:schemeClr val="tx1">
                    <a:tint val="75000"/>
                  </a:schemeClr>
                </a:solidFill>
              </a:defRPr>
            </a:lvl6pPr>
            <a:lvl7pPr marL="2056674" indent="0" algn="ctr">
              <a:buNone/>
              <a:defRPr>
                <a:solidFill>
                  <a:schemeClr val="tx1">
                    <a:tint val="75000"/>
                  </a:schemeClr>
                </a:solidFill>
              </a:defRPr>
            </a:lvl7pPr>
            <a:lvl8pPr marL="2399453" indent="0" algn="ctr">
              <a:buNone/>
              <a:defRPr>
                <a:solidFill>
                  <a:schemeClr val="tx1">
                    <a:tint val="75000"/>
                  </a:schemeClr>
                </a:solidFill>
              </a:defRPr>
            </a:lvl8pPr>
            <a:lvl9pPr marL="2742231"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1" y="6356357"/>
            <a:ext cx="2844800" cy="365125"/>
          </a:xfrm>
          <a:prstGeom prst="rect">
            <a:avLst/>
          </a:prstGeom>
        </p:spPr>
        <p:txBody>
          <a:bodyPr/>
          <a:lstStyle/>
          <a:p>
            <a:fld id="{37BCDEAA-24E6-44AE-B902-B0386A5847C5}" type="datetimeFigureOut">
              <a:rPr lang="en-GB" smtClean="0"/>
              <a:t>25/06/2025</a:t>
            </a:fld>
            <a:endParaRPr lang="en-GB"/>
          </a:p>
        </p:txBody>
      </p:sp>
      <p:sp>
        <p:nvSpPr>
          <p:cNvPr id="5" name="Footer Placeholder 4"/>
          <p:cNvSpPr>
            <a:spLocks noGrp="1"/>
          </p:cNvSpPr>
          <p:nvPr>
            <p:ph type="ftr" sz="quarter" idx="11"/>
          </p:nvPr>
        </p:nvSpPr>
        <p:spPr>
          <a:xfrm>
            <a:off x="4165603" y="6356357"/>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7"/>
            <a:ext cx="2844800" cy="365125"/>
          </a:xfrm>
          <a:prstGeom prst="rect">
            <a:avLst/>
          </a:prstGeom>
        </p:spPr>
        <p:txBody>
          <a:bodyPr/>
          <a:lstStyle/>
          <a:p>
            <a:fld id="{B93E4690-CBF2-41C2-A23B-B90BC028A45F}" type="slidenum">
              <a:rPr lang="en-GB" smtClean="0"/>
              <a:t>‹#›</a:t>
            </a:fld>
            <a:endParaRPr lang="en-GB"/>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92549" y="6165307"/>
            <a:ext cx="743151" cy="57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390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chemeClr val="tx2"/>
                </a:solidFill>
                <a:effectLst/>
                <a:latin typeface="Calibri" pitchFamily="34" charset="0"/>
              </a:defRPr>
            </a:lvl1pPr>
          </a:lstStyle>
          <a:p>
            <a:r>
              <a:rPr lang="en-US"/>
              <a:t>TITLE</a:t>
            </a:r>
          </a:p>
        </p:txBody>
      </p:sp>
      <p:sp>
        <p:nvSpPr>
          <p:cNvPr id="6" name="Text Placeholder 7"/>
          <p:cNvSpPr>
            <a:spLocks noGrp="1"/>
          </p:cNvSpPr>
          <p:nvPr>
            <p:ph type="body" sz="quarter" idx="10"/>
          </p:nvPr>
        </p:nvSpPr>
        <p:spPr>
          <a:xfrm>
            <a:off x="609600" y="1545167"/>
            <a:ext cx="10972800" cy="4455584"/>
          </a:xfrm>
        </p:spPr>
        <p:txBody>
          <a:bodyPr/>
          <a:lstStyle>
            <a:lvl1pPr marL="342891" indent="-342891">
              <a:buClr>
                <a:schemeClr val="tx1"/>
              </a:buClr>
              <a:buFont typeface="Wingdings" panose="05000000000000000000" pitchFamily="2" charset="2"/>
              <a:buChar char="§"/>
              <a:defRPr sz="2000">
                <a:solidFill>
                  <a:schemeClr val="accent4">
                    <a:lumMod val="75000"/>
                  </a:schemeClr>
                </a:solidFill>
              </a:defRPr>
            </a:lvl1pPr>
            <a:lvl2pPr marL="466725" indent="-285750">
              <a:buClr>
                <a:schemeClr val="tx1"/>
              </a:buClr>
              <a:buFont typeface="Wingdings" panose="05000000000000000000" pitchFamily="2" charset="2"/>
              <a:buChar char="§"/>
              <a:defRPr sz="2000">
                <a:solidFill>
                  <a:schemeClr val="accent4">
                    <a:lumMod val="75000"/>
                  </a:schemeClr>
                </a:solidFill>
              </a:defRPr>
            </a:lvl2pPr>
            <a:lvl3pPr marL="825500" indent="-285750">
              <a:buClr>
                <a:schemeClr val="tx1"/>
              </a:buClr>
              <a:buFont typeface="Wingdings" panose="05000000000000000000" pitchFamily="2" charset="2"/>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9823778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57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607042109"/>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580420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391845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356678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2930238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255712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49647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069569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9799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178015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9994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394672086"/>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809952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22997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042198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09171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555560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264283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6555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72803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02942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10048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43555586"/>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4832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940762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35992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10408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11011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588157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97017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18791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336587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8624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525877584"/>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66180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63570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26185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93628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964866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073941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86752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78760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33471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426577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88586699"/>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5167"/>
            <a:ext cx="10972800" cy="1143000"/>
          </a:xfrm>
          <a:prstGeom prst="rect">
            <a:avLst/>
          </a:prstGeom>
        </p:spPr>
        <p:txBody>
          <a:bodyPr/>
          <a:lstStyle>
            <a:lvl1pPr algn="l">
              <a:defRPr sz="4267">
                <a:solidFill>
                  <a:srgbClr val="004A6F"/>
                </a:solidFill>
              </a:defRPr>
            </a:lvl1pPr>
          </a:lstStyle>
          <a:p>
            <a:r>
              <a:rPr lang="en-US"/>
              <a:t>Click to edit Master title style</a:t>
            </a:r>
            <a:endParaRPr lang="de-DE"/>
          </a:p>
        </p:txBody>
      </p:sp>
      <p:sp>
        <p:nvSpPr>
          <p:cNvPr id="3" name="Inhaltsplatzhalter 2"/>
          <p:cNvSpPr>
            <a:spLocks noGrp="1"/>
          </p:cNvSpPr>
          <p:nvPr>
            <p:ph sz="half" idx="1"/>
          </p:nvPr>
        </p:nvSpPr>
        <p:spPr>
          <a:xfrm>
            <a:off x="609600" y="1600202"/>
            <a:ext cx="5384800" cy="4037045"/>
          </a:xfrm>
          <a:prstGeom prst="rect">
            <a:avLst/>
          </a:prstGeom>
        </p:spPr>
        <p:txBody>
          <a:bodyPr/>
          <a:lstStyle>
            <a:lvl1pPr>
              <a:defRPr sz="3200">
                <a:solidFill>
                  <a:srgbClr val="545455"/>
                </a:solidFill>
              </a:defRPr>
            </a:lvl1pPr>
            <a:lvl2pPr>
              <a:defRPr sz="3200">
                <a:solidFill>
                  <a:srgbClr val="545455"/>
                </a:solidFill>
              </a:defRPr>
            </a:lvl2pPr>
            <a:lvl3pPr>
              <a:defRPr sz="3200">
                <a:solidFill>
                  <a:srgbClr val="545455"/>
                </a:solidFill>
              </a:defRPr>
            </a:lvl3pPr>
            <a:lvl4pPr>
              <a:defRPr sz="3200">
                <a:solidFill>
                  <a:srgbClr val="545455"/>
                </a:solidFill>
              </a:defRPr>
            </a:lvl4pPr>
            <a:lvl5pPr>
              <a:defRPr sz="3200">
                <a:solidFill>
                  <a:srgbClr val="545455"/>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7600" y="1600202"/>
            <a:ext cx="5384800" cy="4037045"/>
          </a:xfrm>
          <a:prstGeom prst="rect">
            <a:avLst/>
          </a:prstGeom>
        </p:spPr>
        <p:txBody>
          <a:bodyPr/>
          <a:lstStyle>
            <a:lvl1pPr>
              <a:defRPr sz="3200">
                <a:solidFill>
                  <a:srgbClr val="545455"/>
                </a:solidFill>
              </a:defRPr>
            </a:lvl1pPr>
            <a:lvl2pPr>
              <a:defRPr sz="3200">
                <a:solidFill>
                  <a:srgbClr val="545455"/>
                </a:solidFill>
              </a:defRPr>
            </a:lvl2pPr>
            <a:lvl3pPr>
              <a:defRPr sz="3200">
                <a:solidFill>
                  <a:srgbClr val="545455"/>
                </a:solidFill>
              </a:defRPr>
            </a:lvl3pPr>
            <a:lvl4pPr>
              <a:defRPr sz="3200">
                <a:solidFill>
                  <a:srgbClr val="545455"/>
                </a:solidFill>
              </a:defRPr>
            </a:lvl4pPr>
            <a:lvl5pPr>
              <a:defRPr sz="3200">
                <a:solidFill>
                  <a:srgbClr val="545455"/>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123603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726A3-334A-4A34-B512-BB32E1B98F12}"/>
              </a:ext>
            </a:extLst>
          </p:cNvPr>
          <p:cNvSpPr>
            <a:spLocks noGrp="1"/>
          </p:cNvSpPr>
          <p:nvPr>
            <p:ph type="dt" sz="half" idx="10"/>
          </p:nvPr>
        </p:nvSpPr>
        <p:spPr/>
        <p:txBody>
          <a:bodyPr/>
          <a:lstStyle/>
          <a:p>
            <a:fld id="{4AB886A0-F078-4752-9F58-734F54D38DA2}" type="datetimeFigureOut">
              <a:rPr lang="en-US" smtClean="0"/>
              <a:t>6/25/2025</a:t>
            </a:fld>
            <a:endParaRPr lang="en-US"/>
          </a:p>
        </p:txBody>
      </p:sp>
      <p:sp>
        <p:nvSpPr>
          <p:cNvPr id="3" name="Footer Placeholder 2">
            <a:extLst>
              <a:ext uri="{FF2B5EF4-FFF2-40B4-BE49-F238E27FC236}">
                <a16:creationId xmlns:a16="http://schemas.microsoft.com/office/drawing/2014/main" id="{D2939FBB-49AB-44E8-87F8-43920D0ED3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7FEBBB-32FC-4879-860E-72814D1C3BFB}"/>
              </a:ext>
            </a:extLst>
          </p:cNvPr>
          <p:cNvSpPr>
            <a:spLocks noGrp="1"/>
          </p:cNvSpPr>
          <p:nvPr>
            <p:ph type="sldNum" sz="quarter" idx="12"/>
          </p:nvPr>
        </p:nvSpPr>
        <p:spPr/>
        <p:txBody>
          <a:bodyPr/>
          <a:lstStyle/>
          <a:p>
            <a:fld id="{006D065E-DF30-4453-B673-47ED55CD6CFD}" type="slidenum">
              <a:rPr lang="en-US" smtClean="0"/>
              <a:t>‹#›</a:t>
            </a:fld>
            <a:endParaRPr lang="en-US"/>
          </a:p>
        </p:txBody>
      </p:sp>
    </p:spTree>
    <p:extLst>
      <p:ext uri="{BB962C8B-B14F-4D97-AF65-F5344CB8AC3E}">
        <p14:creationId xmlns:p14="http://schemas.microsoft.com/office/powerpoint/2010/main" val="3190305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Content Dark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rgbClr val="1B275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29188" y="103701"/>
            <a:ext cx="11690843" cy="615553"/>
          </a:xfrm>
          <a:prstGeom prst="rect">
            <a:avLst/>
          </a:prstGeom>
        </p:spPr>
        <p:txBody>
          <a:bodyPr lIns="0" tIns="0" rIns="0" bIns="0">
            <a:spAutoFit/>
          </a:bodyPr>
          <a:lstStyle>
            <a:lvl1pPr marL="0" indent="0">
              <a:lnSpc>
                <a:spcPct val="100000"/>
              </a:lnSpc>
              <a:spcBef>
                <a:spcPts val="0"/>
              </a:spcBef>
              <a:buFontTx/>
              <a:buNone/>
              <a:defRPr sz="4000" b="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cxnSp>
        <p:nvCxnSpPr>
          <p:cNvPr id="10" name="Straight Connector 9">
            <a:extLst>
              <a:ext uri="{FF2B5EF4-FFF2-40B4-BE49-F238E27FC236}">
                <a16:creationId xmlns:a16="http://schemas.microsoft.com/office/drawing/2014/main" id="{1668019B-826C-4296-B4C2-A86E0DD9226E}"/>
              </a:ext>
            </a:extLst>
          </p:cNvPr>
          <p:cNvCxnSpPr/>
          <p:nvPr userDrawn="1"/>
        </p:nvCxnSpPr>
        <p:spPr>
          <a:xfrm>
            <a:off x="0" y="6168795"/>
            <a:ext cx="12192000" cy="0"/>
          </a:xfrm>
          <a:prstGeom prst="line">
            <a:avLst/>
          </a:prstGeom>
          <a:ln>
            <a:solidFill>
              <a:srgbClr val="2F528F"/>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295108E3-229C-42C4-999D-06BD64396C47}"/>
              </a:ext>
            </a:extLst>
          </p:cNvPr>
          <p:cNvSpPr>
            <a:spLocks noGrp="1"/>
          </p:cNvSpPr>
          <p:nvPr>
            <p:ph type="body" sz="quarter" idx="14"/>
          </p:nvPr>
        </p:nvSpPr>
        <p:spPr>
          <a:xfrm>
            <a:off x="267536" y="903457"/>
            <a:ext cx="11614149" cy="2600712"/>
          </a:xfrm>
          <a:prstGeom prst="rect">
            <a:avLst/>
          </a:prstGeom>
        </p:spPr>
        <p:txBody>
          <a:bodyPr lIns="0" tIns="0" rIns="0" bIns="0">
            <a:spAutoFit/>
          </a:bodyPr>
          <a:lstStyle>
            <a:lvl1pPr marL="0" indent="0">
              <a:lnSpc>
                <a:spcPct val="100000"/>
              </a:lnSpc>
              <a:spcBef>
                <a:spcPts val="0"/>
              </a:spcBef>
              <a:spcAft>
                <a:spcPts val="600"/>
              </a:spcAft>
              <a:buNone/>
              <a:defRPr sz="2400">
                <a:solidFill>
                  <a:schemeClr val="bg2">
                    <a:lumMod val="25000"/>
                  </a:schemeClr>
                </a:solidFill>
              </a:defRPr>
            </a:lvl1pPr>
            <a:lvl2pPr marL="252413" indent="-120254">
              <a:lnSpc>
                <a:spcPct val="100000"/>
              </a:lnSpc>
              <a:spcBef>
                <a:spcPts val="0"/>
              </a:spcBef>
              <a:spcAft>
                <a:spcPts val="600"/>
              </a:spcAft>
              <a:defRPr sz="2400">
                <a:solidFill>
                  <a:schemeClr val="bg2">
                    <a:lumMod val="25000"/>
                  </a:schemeClr>
                </a:solidFill>
              </a:defRPr>
            </a:lvl2pPr>
            <a:lvl3pPr marL="433388" indent="-180975">
              <a:lnSpc>
                <a:spcPct val="100000"/>
              </a:lnSpc>
              <a:spcBef>
                <a:spcPts val="0"/>
              </a:spcBef>
              <a:spcAft>
                <a:spcPts val="600"/>
              </a:spcAft>
              <a:buFont typeface="Courier New" panose="02070309020205020404" pitchFamily="49" charset="0"/>
              <a:buChar char="o"/>
              <a:defRPr sz="2400">
                <a:solidFill>
                  <a:schemeClr val="bg2">
                    <a:lumMod val="25000"/>
                  </a:schemeClr>
                </a:solidFill>
              </a:defRPr>
            </a:lvl3pPr>
            <a:lvl4pPr marL="601266" indent="-132160">
              <a:lnSpc>
                <a:spcPct val="100000"/>
              </a:lnSpc>
              <a:spcBef>
                <a:spcPts val="0"/>
              </a:spcBef>
              <a:spcAft>
                <a:spcPts val="600"/>
              </a:spcAft>
              <a:buFont typeface="Wingdings" panose="05000000000000000000" pitchFamily="2" charset="2"/>
              <a:buChar char="§"/>
              <a:defRPr sz="2400">
                <a:solidFill>
                  <a:schemeClr val="bg2">
                    <a:lumMod val="25000"/>
                  </a:schemeClr>
                </a:solidFill>
              </a:defRPr>
            </a:lvl4pPr>
            <a:lvl5pPr marL="770335" indent="-169069">
              <a:lnSpc>
                <a:spcPct val="100000"/>
              </a:lnSpc>
              <a:spcBef>
                <a:spcPts val="0"/>
              </a:spcBef>
              <a:spcAft>
                <a:spcPts val="600"/>
              </a:spcAft>
              <a:buFont typeface="Century Gothic" panose="020B0502020202020204" pitchFamily="34" charset="0"/>
              <a:buChar char="○"/>
              <a:defRPr sz="2400">
                <a:solidFill>
                  <a:schemeClr val="bg2">
                    <a:lumMod val="25000"/>
                  </a:schemeClr>
                </a:solidFill>
              </a:defRPr>
            </a:lvl5pPr>
            <a:lvl6pPr marL="900113" indent="-128588">
              <a:lnSpc>
                <a:spcPct val="100000"/>
              </a:lnSpc>
              <a:spcBef>
                <a:spcPts val="0"/>
              </a:spcBef>
              <a:spcAft>
                <a:spcPts val="600"/>
              </a:spcAft>
              <a:defRPr sz="2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2" name="Picture 1">
            <a:extLst>
              <a:ext uri="{FF2B5EF4-FFF2-40B4-BE49-F238E27FC236}">
                <a16:creationId xmlns:a16="http://schemas.microsoft.com/office/drawing/2014/main" id="{5568F804-DF00-077A-47A7-5F37E829C7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9188" y="6219229"/>
            <a:ext cx="1828795" cy="556812"/>
          </a:xfrm>
          <a:prstGeom prst="rect">
            <a:avLst/>
          </a:prstGeom>
        </p:spPr>
      </p:pic>
    </p:spTree>
    <p:extLst>
      <p:ext uri="{BB962C8B-B14F-4D97-AF65-F5344CB8AC3E}">
        <p14:creationId xmlns:p14="http://schemas.microsoft.com/office/powerpoint/2010/main" val="3163712623"/>
      </p:ext>
    </p:extLst>
  </p:cSld>
  <p:clrMapOvr>
    <a:masterClrMapping/>
  </p:clrMapOvr>
  <p:hf sldNum="0" hdr="0" ftr="0" dt="0"/>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Highlighted Text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FE96F4-F0DB-BB73-7BE0-4AA8D782867B}"/>
              </a:ext>
            </a:extLst>
          </p:cNvPr>
          <p:cNvSpPr/>
          <p:nvPr userDrawn="1"/>
        </p:nvSpPr>
        <p:spPr>
          <a:xfrm>
            <a:off x="81280" y="1"/>
            <a:ext cx="2174240" cy="52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AutoShape 3"/>
          <p:cNvSpPr>
            <a:spLocks noChangeAspect="1" noChangeArrowheads="1" noTextEdit="1"/>
          </p:cNvSpPr>
          <p:nvPr userDrawn="1"/>
        </p:nvSpPr>
        <p:spPr bwMode="auto">
          <a:xfrm>
            <a:off x="7186087"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8" y="6417179"/>
            <a:ext cx="1549161" cy="308071"/>
          </a:xfrm>
          <a:prstGeom prst="rect">
            <a:avLst/>
          </a:prstGeom>
        </p:spPr>
      </p:pic>
      <p:sp>
        <p:nvSpPr>
          <p:cNvPr id="11" name="Slide Number Placeholder 5"/>
          <p:cNvSpPr txBox="1">
            <a:spLocks/>
          </p:cNvSpPr>
          <p:nvPr userDrawn="1"/>
        </p:nvSpPr>
        <p:spPr>
          <a:xfrm>
            <a:off x="11421987" y="6398560"/>
            <a:ext cx="588308" cy="365125"/>
          </a:xfrm>
          <a:prstGeom prst="rect">
            <a:avLst/>
          </a:prstGeom>
        </p:spPr>
        <p:txBody>
          <a:bodyPr vert="horz" lIns="68580" tIns="34291" rIns="68580" bIns="34291"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2629741"/>
            <a:ext cx="11103904" cy="710481"/>
          </a:xfrm>
          <a:prstGeom prst="rect">
            <a:avLst/>
          </a:prstGeom>
        </p:spPr>
        <p:txBody>
          <a:bodyPr lIns="0" tIns="0" rIns="0" bIns="0">
            <a:noAutofit/>
          </a:bodyPr>
          <a:lstStyle>
            <a:lvl1pPr marL="0" indent="0" algn="ctr">
              <a:buFontTx/>
              <a:buNone/>
              <a:defRPr sz="54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1"/>
            <a:ext cx="11704320" cy="6428591"/>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5" y="6342195"/>
            <a:ext cx="588308" cy="365125"/>
          </a:xfrm>
          <a:prstGeom prst="rect">
            <a:avLst/>
          </a:prstGeom>
        </p:spPr>
        <p:txBody>
          <a:bodyPr vert="horz" lIns="68580" tIns="34291" rIns="68580" bIns="34291"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sp>
        <p:nvSpPr>
          <p:cNvPr id="12" name="Text Placeholder 9">
            <a:extLst>
              <a:ext uri="{FF2B5EF4-FFF2-40B4-BE49-F238E27FC236}">
                <a16:creationId xmlns:a16="http://schemas.microsoft.com/office/drawing/2014/main" id="{9419C621-AF52-40DF-AC98-BCD4D8DA00CC}"/>
              </a:ext>
            </a:extLst>
          </p:cNvPr>
          <p:cNvSpPr>
            <a:spLocks noGrp="1"/>
          </p:cNvSpPr>
          <p:nvPr>
            <p:ph type="body" sz="quarter" idx="14"/>
          </p:nvPr>
        </p:nvSpPr>
        <p:spPr>
          <a:xfrm>
            <a:off x="544048" y="3607765"/>
            <a:ext cx="11103904" cy="555863"/>
          </a:xfrm>
          <a:prstGeom prst="rect">
            <a:avLst/>
          </a:prstGeom>
        </p:spPr>
        <p:txBody>
          <a:bodyPr lIns="0" tIns="0" rIns="0" bIns="0">
            <a:noAutofit/>
          </a:bodyPr>
          <a:lstStyle>
            <a:lvl1pPr marL="0" indent="0" algn="ctr">
              <a:buFontTx/>
              <a:buNone/>
              <a:defRPr sz="4000" i="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41112994"/>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6E41-8EBC-452D-8025-99E22F3D5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0550A-DB8A-4813-84ED-53CEBE64B3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6273CA-E5CA-4B0C-83F8-9D7BAE8B228E}"/>
              </a:ext>
            </a:extLst>
          </p:cNvPr>
          <p:cNvSpPr>
            <a:spLocks noGrp="1"/>
          </p:cNvSpPr>
          <p:nvPr>
            <p:ph type="dt" sz="half" idx="10"/>
          </p:nvPr>
        </p:nvSpPr>
        <p:spPr/>
        <p:txBody>
          <a:bodyPr/>
          <a:lstStyle/>
          <a:p>
            <a:fld id="{5BD24116-DE5C-4CF2-B700-AF5B8D021103}" type="datetimeFigureOut">
              <a:rPr lang="en-US" smtClean="0"/>
              <a:t>6/25/2025</a:t>
            </a:fld>
            <a:endParaRPr lang="en-US"/>
          </a:p>
        </p:txBody>
      </p:sp>
      <p:sp>
        <p:nvSpPr>
          <p:cNvPr id="5" name="Footer Placeholder 4">
            <a:extLst>
              <a:ext uri="{FF2B5EF4-FFF2-40B4-BE49-F238E27FC236}">
                <a16:creationId xmlns:a16="http://schemas.microsoft.com/office/drawing/2014/main" id="{450D72E8-53A3-41DE-94CA-D50935FB2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1FCAE-9934-4543-913A-87FEA37CD4DA}"/>
              </a:ext>
            </a:extLst>
          </p:cNvPr>
          <p:cNvSpPr>
            <a:spLocks noGrp="1"/>
          </p:cNvSpPr>
          <p:nvPr>
            <p:ph type="sldNum" sz="quarter" idx="12"/>
          </p:nvPr>
        </p:nvSpPr>
        <p:spPr/>
        <p:txBody>
          <a:bodyPr/>
          <a:lstStyle/>
          <a:p>
            <a:fld id="{91CEB55E-970C-42EC-8419-F99F9D3E2FCB}" type="slidenum">
              <a:rPr lang="en-US" smtClean="0"/>
              <a:t>‹#›</a:t>
            </a:fld>
            <a:endParaRPr lang="en-US"/>
          </a:p>
        </p:txBody>
      </p:sp>
    </p:spTree>
    <p:extLst>
      <p:ext uri="{BB962C8B-B14F-4D97-AF65-F5344CB8AC3E}">
        <p14:creationId xmlns:p14="http://schemas.microsoft.com/office/powerpoint/2010/main" val="27823428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25598866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38520614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390336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585312833"/>
      </p:ext>
    </p:extLst>
  </p:cSld>
  <p:clrMapOvr>
    <a:masterClrMapping/>
  </p:clrMapOvr>
  <p:hf hdr="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57998790"/>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4" name="Footer Placeholder 3"/>
          <p:cNvSpPr>
            <a:spLocks noGrp="1"/>
          </p:cNvSpPr>
          <p:nvPr>
            <p:ph type="ftr" sz="quarter" idx="19"/>
          </p:nvPr>
        </p:nvSpPr>
        <p:spPr bwMode="invGray"/>
        <p:txBody>
          <a:bodyPr/>
          <a:lstStyle/>
          <a:p>
            <a:r>
              <a:rPr lang="en-GB"/>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64651938"/>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03990280"/>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98933231"/>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20998394"/>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4" name="Footer Placeholder 3"/>
          <p:cNvSpPr>
            <a:spLocks noGrp="1"/>
          </p:cNvSpPr>
          <p:nvPr>
            <p:ph type="ftr" sz="quarter" idx="19"/>
          </p:nvPr>
        </p:nvSpPr>
        <p:spPr bwMode="invGray"/>
        <p:txBody>
          <a:bodyPr/>
          <a:lstStyle/>
          <a:p>
            <a:r>
              <a:rPr lang="en-GB"/>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67281788"/>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89777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183122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CB2A9C5F-569E-41BE-B5E5-7CBFE1B687B2}" type="datetime1">
              <a:rPr lang="en-GB" smtClean="0"/>
              <a:pPr/>
              <a:t>25/06/2025</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007851277"/>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CB2A9C5F-569E-41BE-B5E5-7CBFE1B687B2}" type="datetime1">
              <a:rPr lang="en-GB" smtClean="0"/>
              <a:pPr/>
              <a:t>25/06/2025</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00347209"/>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193222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F58A-9483-43D7-9BA5-BDFD0F598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80E91-A0CC-4E3B-B1E5-126A68F86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EA-1ADA-419B-B18F-035BB1D10869}"/>
              </a:ext>
            </a:extLst>
          </p:cNvPr>
          <p:cNvSpPr>
            <a:spLocks noGrp="1"/>
          </p:cNvSpPr>
          <p:nvPr>
            <p:ph type="dt" sz="half" idx="10"/>
          </p:nvPr>
        </p:nvSpPr>
        <p:spPr/>
        <p:txBody>
          <a:bodyPr/>
          <a:lstStyle/>
          <a:p>
            <a:fld id="{CB2A9C5F-569E-41BE-B5E5-7CBFE1B687B2}" type="datetime1">
              <a:rPr lang="en-GB" smtClean="0"/>
              <a:pPr/>
              <a:t>25/06/2025</a:t>
            </a:fld>
            <a:endParaRPr lang="en-GB"/>
          </a:p>
        </p:txBody>
      </p:sp>
      <p:sp>
        <p:nvSpPr>
          <p:cNvPr id="5" name="Footer Placeholder 4">
            <a:extLst>
              <a:ext uri="{FF2B5EF4-FFF2-40B4-BE49-F238E27FC236}">
                <a16:creationId xmlns:a16="http://schemas.microsoft.com/office/drawing/2014/main" id="{D8F26AE1-4C1B-40A0-B033-C3D05CEED21F}"/>
              </a:ext>
            </a:extLst>
          </p:cNvPr>
          <p:cNvSpPr>
            <a:spLocks noGrp="1"/>
          </p:cNvSpPr>
          <p:nvPr>
            <p:ph type="ftr" sz="quarter" idx="11"/>
          </p:nvPr>
        </p:nvSpPr>
        <p:spPr/>
        <p:txBody>
          <a:bodyPr/>
          <a:lstStyle/>
          <a:p>
            <a:r>
              <a:rPr lang="en-GB"/>
              <a:t>|     Title of the presentation</a:t>
            </a:r>
          </a:p>
        </p:txBody>
      </p:sp>
      <p:sp>
        <p:nvSpPr>
          <p:cNvPr id="6" name="Slide Number Placeholder 5">
            <a:extLst>
              <a:ext uri="{FF2B5EF4-FFF2-40B4-BE49-F238E27FC236}">
                <a16:creationId xmlns:a16="http://schemas.microsoft.com/office/drawing/2014/main" id="{7D040241-2FDA-4B0B-8EDC-5753D1893EE0}"/>
              </a:ext>
            </a:extLst>
          </p:cNvPr>
          <p:cNvSpPr>
            <a:spLocks noGrp="1"/>
          </p:cNvSpPr>
          <p:nvPr>
            <p:ph type="sldNum" sz="quarter" idx="12"/>
          </p:nvPr>
        </p:nvSpPr>
        <p:spPr/>
        <p:txBody>
          <a:bodyPr/>
          <a:lstStyle/>
          <a:p>
            <a:fld id="{A74CE0EA-F3B5-4684-BA10-C594598FDB9C}" type="slidenum">
              <a:rPr lang="en-GB" smtClean="0"/>
              <a:pPr/>
              <a:t>‹#›</a:t>
            </a:fld>
            <a:endParaRPr lang="en-GB"/>
          </a:p>
        </p:txBody>
      </p:sp>
    </p:spTree>
    <p:extLst>
      <p:ext uri="{BB962C8B-B14F-4D97-AF65-F5344CB8AC3E}">
        <p14:creationId xmlns:p14="http://schemas.microsoft.com/office/powerpoint/2010/main" val="341475653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theme" Target="../theme/theme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0" Type="http://schemas.openxmlformats.org/officeDocument/2006/relationships/slideLayout" Target="../slideLayouts/slideLayout59.xml"/><Relationship Id="rId41"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theme" Target="../theme/theme5.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image" Target="../media/image2.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25/06/2025</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2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p:nvSpPr>
        <p:spPr bwMode="gray">
          <a:xfrm>
            <a:off x="9735601" y="379578"/>
            <a:ext cx="1976400" cy="694800"/>
          </a:xfrm>
          <a:prstGeom prst="rect">
            <a:avLst/>
          </a:prstGeom>
          <a:blipFill dpi="0" rotWithShape="1">
            <a:blip r:embed="rId2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Rectangle 9">
            <a:extLst>
              <a:ext uri="{FF2B5EF4-FFF2-40B4-BE49-F238E27FC236}">
                <a16:creationId xmlns:a16="http://schemas.microsoft.com/office/drawing/2014/main" id="{94992F2C-9455-4BCB-B6E8-5D4F9311275D}"/>
              </a:ext>
            </a:extLst>
          </p:cNvPr>
          <p:cNvSpPr/>
          <p:nvPr userDrawn="1"/>
        </p:nvSpPr>
        <p:spPr bwMode="invGray">
          <a:xfrm>
            <a:off x="9735601" y="2128187"/>
            <a:ext cx="1976400" cy="694800"/>
          </a:xfrm>
          <a:prstGeom prst="rect">
            <a:avLst/>
          </a:prstGeom>
          <a:blipFill dpi="0" rotWithShape="1">
            <a:blip r:embed="rId2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1" name="Rectangle 10">
            <a:extLst>
              <a:ext uri="{FF2B5EF4-FFF2-40B4-BE49-F238E27FC236}">
                <a16:creationId xmlns:a16="http://schemas.microsoft.com/office/drawing/2014/main" id="{D9A90C75-EC38-414C-B54F-36DB3A52CB97}"/>
              </a:ext>
            </a:extLst>
          </p:cNvPr>
          <p:cNvSpPr/>
          <p:nvPr userDrawn="1"/>
        </p:nvSpPr>
        <p:spPr bwMode="gray">
          <a:xfrm>
            <a:off x="9735601" y="379578"/>
            <a:ext cx="1976400" cy="694800"/>
          </a:xfrm>
          <a:prstGeom prst="rect">
            <a:avLst/>
          </a:prstGeom>
          <a:blipFill dpi="0" rotWithShape="1">
            <a:blip r:embed="rId2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3532847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81" r:id="rId16"/>
    <p:sldLayoutId id="2147483682" r:id="rId17"/>
    <p:sldLayoutId id="2147483683" r:id="rId18"/>
    <p:sldLayoutId id="2147483684" r:id="rId19"/>
    <p:sldLayoutId id="2147483685" r:id="rId20"/>
    <p:sldLayoutId id="2147483686" r:id="rId21"/>
    <p:sldLayoutId id="2147483687" r:id="rId22"/>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131">
          <p15:clr>
            <a:srgbClr val="F26B43"/>
          </p15:clr>
        </p15:guide>
        <p15:guide id="9" orient="horz" pos="3809">
          <p15:clr>
            <a:srgbClr val="F26B43"/>
          </p15:clr>
        </p15:guide>
        <p15:guide id="10" pos="3840">
          <p15:clr>
            <a:srgbClr val="F26B43"/>
          </p15:clr>
        </p15:guide>
        <p15:guide id="11" pos="302">
          <p15:clr>
            <a:srgbClr val="F26B43"/>
          </p15:clr>
        </p15:guide>
        <p15:guide id="12" pos="7379">
          <p15:clr>
            <a:srgbClr val="F26B43"/>
          </p15:clr>
        </p15:guide>
        <p15:guide id="13" pos="3761">
          <p15:clr>
            <a:srgbClr val="F26B43"/>
          </p15:clr>
        </p15:guide>
        <p15:guide id="14" pos="39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A714F9B-F4B3-4397-82F5-291DAB1BBA78}"/>
              </a:ext>
            </a:extLst>
          </p:cNvPr>
          <p:cNvSpPr>
            <a:spLocks noGrp="1"/>
          </p:cNvSpPr>
          <p:nvPr>
            <p:ph type="title"/>
          </p:nvPr>
        </p:nvSpPr>
        <p:spPr bwMode="invGray">
          <a:xfrm>
            <a:off x="479425" y="360363"/>
            <a:ext cx="81613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360000" bIns="0" numCol="1" anchor="b" anchorCtr="0" compatLnSpc="1">
            <a:prstTxWarp prst="textNoShape">
              <a:avLst/>
            </a:prstTxWarp>
          </a:bodyPr>
          <a:lstStyle/>
          <a:p>
            <a:pPr lvl="0"/>
            <a:r>
              <a:rPr lang="en-GB" altLang="en-US"/>
              <a:t>Click to edit Master title style</a:t>
            </a:r>
          </a:p>
        </p:txBody>
      </p:sp>
      <p:sp>
        <p:nvSpPr>
          <p:cNvPr id="3" name="Text Placeholder 2">
            <a:extLst>
              <a:ext uri="{FF2B5EF4-FFF2-40B4-BE49-F238E27FC236}">
                <a16:creationId xmlns:a16="http://schemas.microsoft.com/office/drawing/2014/main" id="{6CFA2E2E-C8AD-436C-89F3-914C09297D90}"/>
              </a:ext>
            </a:extLst>
          </p:cNvPr>
          <p:cNvSpPr>
            <a:spLocks noGrp="1"/>
          </p:cNvSpPr>
          <p:nvPr>
            <p:ph type="body" idx="1"/>
          </p:nvPr>
        </p:nvSpPr>
        <p:spPr bwMode="invGray">
          <a:xfrm>
            <a:off x="479425" y="1800225"/>
            <a:ext cx="11233150" cy="4237038"/>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a:extLst>
              <a:ext uri="{FF2B5EF4-FFF2-40B4-BE49-F238E27FC236}">
                <a16:creationId xmlns:a16="http://schemas.microsoft.com/office/drawing/2014/main" id="{B968CD25-F23A-4BD3-8CBA-AD97911C7AFB}"/>
              </a:ext>
            </a:extLst>
          </p:cNvPr>
          <p:cNvSpPr>
            <a:spLocks noGrp="1"/>
          </p:cNvSpPr>
          <p:nvPr>
            <p:ph type="dt" sz="half" idx="2"/>
          </p:nvPr>
        </p:nvSpPr>
        <p:spPr bwMode="invGray">
          <a:xfrm>
            <a:off x="479425" y="6580188"/>
            <a:ext cx="790575" cy="180975"/>
          </a:xfrm>
          <a:prstGeom prst="rect">
            <a:avLst/>
          </a:prstGeom>
        </p:spPr>
        <p:txBody>
          <a:bodyPr vert="horz" lIns="0" tIns="0" rIns="0" bIns="0" rtlCol="0" anchor="t"/>
          <a:lstStyle>
            <a:lvl1pPr algn="l" eaLnBrk="1" fontAlgn="auto" hangingPunct="1">
              <a:spcBef>
                <a:spcPts val="0"/>
              </a:spcBef>
              <a:spcAft>
                <a:spcPts val="0"/>
              </a:spcAft>
              <a:defRPr sz="800">
                <a:solidFill>
                  <a:schemeClr val="tx1"/>
                </a:solidFill>
                <a:latin typeface="+mn-lt"/>
                <a:cs typeface="Times New Roman" panose="02020603050405020304" pitchFamily="18" charset="0"/>
              </a:defRPr>
            </a:lvl1pPr>
          </a:lstStyle>
          <a:p>
            <a:pPr>
              <a:defRPr/>
            </a:pPr>
            <a:fld id="{F4ACC298-605A-4300-A096-B04BFFFFFE69}" type="datetime1">
              <a:rPr lang="en-GB"/>
              <a:pPr>
                <a:defRPr/>
              </a:pPr>
              <a:t>25/06/2025</a:t>
            </a:fld>
            <a:endParaRPr lang="en-GB"/>
          </a:p>
        </p:txBody>
      </p:sp>
      <p:sp>
        <p:nvSpPr>
          <p:cNvPr id="5" name="Footer Placeholder 4">
            <a:extLst>
              <a:ext uri="{FF2B5EF4-FFF2-40B4-BE49-F238E27FC236}">
                <a16:creationId xmlns:a16="http://schemas.microsoft.com/office/drawing/2014/main" id="{99A25A3B-B297-47B6-9343-3F5A30C4D19D}"/>
              </a:ext>
            </a:extLst>
          </p:cNvPr>
          <p:cNvSpPr>
            <a:spLocks noGrp="1"/>
          </p:cNvSpPr>
          <p:nvPr>
            <p:ph type="ftr" sz="quarter" idx="3"/>
          </p:nvPr>
        </p:nvSpPr>
        <p:spPr bwMode="invGray">
          <a:xfrm>
            <a:off x="1392238" y="6580188"/>
            <a:ext cx="2265362" cy="180975"/>
          </a:xfrm>
          <a:prstGeom prst="rect">
            <a:avLst/>
          </a:prstGeom>
        </p:spPr>
        <p:txBody>
          <a:bodyPr vert="horz" lIns="0" tIns="0" rIns="0" bIns="0" rtlCol="0" anchor="t"/>
          <a:lstStyle>
            <a:lvl1pPr algn="l" eaLnBrk="1" fontAlgn="auto" hangingPunct="1">
              <a:spcBef>
                <a:spcPts val="0"/>
              </a:spcBef>
              <a:spcAft>
                <a:spcPts val="0"/>
              </a:spcAft>
              <a:defRPr sz="800">
                <a:solidFill>
                  <a:schemeClr val="tx1"/>
                </a:solidFill>
                <a:latin typeface="+mn-lt"/>
                <a:cs typeface="Times New Roman" panose="02020603050405020304" pitchFamily="18" charset="0"/>
              </a:defRPr>
            </a:lvl1pPr>
          </a:lstStyle>
          <a:p>
            <a:pPr>
              <a:defRPr/>
            </a:pPr>
            <a:r>
              <a:rPr lang="en-GB"/>
              <a:t>|     Title of the presentation</a:t>
            </a:r>
          </a:p>
        </p:txBody>
      </p:sp>
      <p:sp>
        <p:nvSpPr>
          <p:cNvPr id="6" name="Slide Number Placeholder 5">
            <a:extLst>
              <a:ext uri="{FF2B5EF4-FFF2-40B4-BE49-F238E27FC236}">
                <a16:creationId xmlns:a16="http://schemas.microsoft.com/office/drawing/2014/main" id="{12AAB24C-F132-4075-A96B-C2EF853BE066}"/>
              </a:ext>
            </a:extLst>
          </p:cNvPr>
          <p:cNvSpPr>
            <a:spLocks noGrp="1"/>
          </p:cNvSpPr>
          <p:nvPr>
            <p:ph type="sldNum" sz="quarter" idx="4"/>
          </p:nvPr>
        </p:nvSpPr>
        <p:spPr bwMode="invGray">
          <a:xfrm>
            <a:off x="11415713" y="6580188"/>
            <a:ext cx="290512" cy="180975"/>
          </a:xfrm>
          <a:prstGeom prst="rect">
            <a:avLst/>
          </a:prstGeom>
        </p:spPr>
        <p:txBody>
          <a:bodyPr vert="horz" wrap="square" lIns="0" tIns="0" rIns="0" bIns="0" numCol="1" anchor="t" anchorCtr="0" compatLnSpc="1">
            <a:prstTxWarp prst="textNoShape">
              <a:avLst/>
            </a:prstTxWarp>
          </a:bodyPr>
          <a:lstStyle>
            <a:lvl1pPr algn="r" eaLnBrk="1" hangingPunct="1">
              <a:defRPr sz="800">
                <a:cs typeface="Times New Roman" panose="02020603050405020304" pitchFamily="18" charset="0"/>
              </a:defRPr>
            </a:lvl1pPr>
          </a:lstStyle>
          <a:p>
            <a:pPr>
              <a:defRPr/>
            </a:pPr>
            <a:fld id="{F8722D5B-3102-4346-B5A7-36B33C094CED}" type="slidenum">
              <a:rPr lang="en-GB" altLang="en-US"/>
              <a:pPr>
                <a:defRPr/>
              </a:pPr>
              <a:t>‹#›</a:t>
            </a:fld>
            <a:endParaRPr lang="en-GB" altLang="en-US"/>
          </a:p>
        </p:txBody>
      </p:sp>
      <p:sp>
        <p:nvSpPr>
          <p:cNvPr id="9" name="Rectangle 8">
            <a:extLst>
              <a:ext uri="{FF2B5EF4-FFF2-40B4-BE49-F238E27FC236}">
                <a16:creationId xmlns:a16="http://schemas.microsoft.com/office/drawing/2014/main" id="{5A038C00-B028-4173-8E00-5E601D5E8E30}"/>
              </a:ext>
            </a:extLst>
          </p:cNvPr>
          <p:cNvSpPr/>
          <p:nvPr userDrawn="1"/>
        </p:nvSpPr>
        <p:spPr bwMode="invGray">
          <a:xfrm>
            <a:off x="9736138" y="2128838"/>
            <a:ext cx="1976437" cy="693737"/>
          </a:xfrm>
          <a:prstGeom prst="rect">
            <a:avLst/>
          </a:prstGeom>
          <a:blipFill dpi="0" rotWithShape="1">
            <a:blip r:embed="rId1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a:extLst>
              <a:ext uri="{FF2B5EF4-FFF2-40B4-BE49-F238E27FC236}">
                <a16:creationId xmlns:a16="http://schemas.microsoft.com/office/drawing/2014/main" id="{A8E732C3-1C81-4595-A126-8B55E396618B}"/>
              </a:ext>
            </a:extLst>
          </p:cNvPr>
          <p:cNvSpPr/>
          <p:nvPr userDrawn="1"/>
        </p:nvSpPr>
        <p:spPr bwMode="gray">
          <a:xfrm>
            <a:off x="9736138" y="379413"/>
            <a:ext cx="1976437" cy="695325"/>
          </a:xfrm>
          <a:prstGeom prst="rect">
            <a:avLst/>
          </a:prstGeom>
          <a:blipFill dpi="0" rotWithShape="1">
            <a:blip r:embed="rId2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92452257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p:txStyles>
    <p:titleStyle>
      <a:lvl1pPr algn="l" rtl="0" eaLnBrk="0" fontAlgn="base" hangingPunct="0">
        <a:lnSpc>
          <a:spcPct val="90000"/>
        </a:lnSpc>
        <a:spcBef>
          <a:spcPct val="0"/>
        </a:spcBef>
        <a:spcAft>
          <a:spcPct val="0"/>
        </a:spcAft>
        <a:defRPr sz="28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2800" b="1">
          <a:solidFill>
            <a:schemeClr val="tx2"/>
          </a:solidFill>
          <a:latin typeface="Ebrima" pitchFamily="2" charset="0"/>
        </a:defRPr>
      </a:lvl2pPr>
      <a:lvl3pPr algn="l" rtl="0" eaLnBrk="0" fontAlgn="base" hangingPunct="0">
        <a:lnSpc>
          <a:spcPct val="90000"/>
        </a:lnSpc>
        <a:spcBef>
          <a:spcPct val="0"/>
        </a:spcBef>
        <a:spcAft>
          <a:spcPct val="0"/>
        </a:spcAft>
        <a:defRPr sz="2800" b="1">
          <a:solidFill>
            <a:schemeClr val="tx2"/>
          </a:solidFill>
          <a:latin typeface="Ebrima" pitchFamily="2" charset="0"/>
        </a:defRPr>
      </a:lvl3pPr>
      <a:lvl4pPr algn="l" rtl="0" eaLnBrk="0" fontAlgn="base" hangingPunct="0">
        <a:lnSpc>
          <a:spcPct val="90000"/>
        </a:lnSpc>
        <a:spcBef>
          <a:spcPct val="0"/>
        </a:spcBef>
        <a:spcAft>
          <a:spcPct val="0"/>
        </a:spcAft>
        <a:defRPr sz="2800" b="1">
          <a:solidFill>
            <a:schemeClr val="tx2"/>
          </a:solidFill>
          <a:latin typeface="Ebrima" pitchFamily="2" charset="0"/>
        </a:defRPr>
      </a:lvl4pPr>
      <a:lvl5pPr algn="l" rtl="0" eaLnBrk="0" fontAlgn="base" hangingPunct="0">
        <a:lnSpc>
          <a:spcPct val="90000"/>
        </a:lnSpc>
        <a:spcBef>
          <a:spcPct val="0"/>
        </a:spcBef>
        <a:spcAft>
          <a:spcPct val="0"/>
        </a:spcAft>
        <a:defRPr sz="2800" b="1">
          <a:solidFill>
            <a:schemeClr val="tx2"/>
          </a:solidFill>
          <a:latin typeface="Ebrima" pitchFamily="2" charset="0"/>
        </a:defRPr>
      </a:lvl5pPr>
      <a:lvl6pPr marL="457200" algn="l" rtl="0" fontAlgn="base">
        <a:lnSpc>
          <a:spcPct val="90000"/>
        </a:lnSpc>
        <a:spcBef>
          <a:spcPct val="0"/>
        </a:spcBef>
        <a:spcAft>
          <a:spcPct val="0"/>
        </a:spcAft>
        <a:defRPr sz="2800" b="1">
          <a:solidFill>
            <a:schemeClr val="tx2"/>
          </a:solidFill>
          <a:latin typeface="Ebrima" pitchFamily="2" charset="0"/>
        </a:defRPr>
      </a:lvl6pPr>
      <a:lvl7pPr marL="914400" algn="l" rtl="0" fontAlgn="base">
        <a:lnSpc>
          <a:spcPct val="90000"/>
        </a:lnSpc>
        <a:spcBef>
          <a:spcPct val="0"/>
        </a:spcBef>
        <a:spcAft>
          <a:spcPct val="0"/>
        </a:spcAft>
        <a:defRPr sz="2800" b="1">
          <a:solidFill>
            <a:schemeClr val="tx2"/>
          </a:solidFill>
          <a:latin typeface="Ebrima" pitchFamily="2" charset="0"/>
        </a:defRPr>
      </a:lvl7pPr>
      <a:lvl8pPr marL="1371600" algn="l" rtl="0" fontAlgn="base">
        <a:lnSpc>
          <a:spcPct val="90000"/>
        </a:lnSpc>
        <a:spcBef>
          <a:spcPct val="0"/>
        </a:spcBef>
        <a:spcAft>
          <a:spcPct val="0"/>
        </a:spcAft>
        <a:defRPr sz="2800" b="1">
          <a:solidFill>
            <a:schemeClr val="tx2"/>
          </a:solidFill>
          <a:latin typeface="Ebrima" pitchFamily="2" charset="0"/>
        </a:defRPr>
      </a:lvl8pPr>
      <a:lvl9pPr marL="1828800" algn="l" rtl="0" fontAlgn="base">
        <a:lnSpc>
          <a:spcPct val="90000"/>
        </a:lnSpc>
        <a:spcBef>
          <a:spcPct val="0"/>
        </a:spcBef>
        <a:spcAft>
          <a:spcPct val="0"/>
        </a:spcAft>
        <a:defRPr sz="2800" b="1">
          <a:solidFill>
            <a:schemeClr val="tx2"/>
          </a:solidFill>
          <a:latin typeface="Ebrima" pitchFamily="2" charset="0"/>
        </a:defRPr>
      </a:lvl9pPr>
    </p:titleStyle>
    <p:bodyStyle>
      <a:lvl1pPr algn="l" rtl="0" eaLnBrk="0" fontAlgn="base" hangingPunct="0">
        <a:lnSpc>
          <a:spcPct val="110000"/>
        </a:lnSpc>
        <a:spcBef>
          <a:spcPts val="1000"/>
        </a:spcBef>
        <a:spcAft>
          <a:spcPts val="600"/>
        </a:spcAft>
        <a:buClr>
          <a:schemeClr val="tx1"/>
        </a:buClr>
        <a:buSzPct val="80000"/>
        <a:defRPr sz="1400" kern="1200">
          <a:solidFill>
            <a:schemeClr val="tx1"/>
          </a:solidFill>
          <a:latin typeface="+mn-lt"/>
          <a:ea typeface="+mn-ea"/>
          <a:cs typeface="Times New Roman" panose="02020603050405020304" pitchFamily="18" charset="0"/>
        </a:defRPr>
      </a:lvl1pPr>
      <a:lvl2pPr marL="466725"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2pPr>
      <a:lvl3pPr marL="825500"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3pPr>
      <a:lvl4pPr marL="1179513"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Times New Roman" pitchFamily="18" charset="0"/>
        </a:defRPr>
      </a:lvl4pPr>
      <a:lvl5pPr marL="1616075" indent="-358775"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0710314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820" r:id="rId43"/>
    <p:sldLayoutId id="2147483822" r:id="rId44"/>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C5BED-2BA4-0551-2C0F-82E321F68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054CD-DE2A-9F4F-7796-7486417C4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CC3BF-7C3B-BFB0-A020-1EBC16AAF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CA69AD5-EF6B-FCFC-9DD8-59E613D3E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88EE78-8497-AEC2-190B-E90973A2A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18AF1-BBDD-5C45-BD8A-357304E54C07}" type="slidenum">
              <a:rPr lang="en-US" smtClean="0"/>
              <a:t>‹#›</a:t>
            </a:fld>
            <a:endParaRPr lang="en-US"/>
          </a:p>
        </p:txBody>
      </p:sp>
    </p:spTree>
    <p:extLst>
      <p:ext uri="{BB962C8B-B14F-4D97-AF65-F5344CB8AC3E}">
        <p14:creationId xmlns:p14="http://schemas.microsoft.com/office/powerpoint/2010/main" val="3295951683"/>
      </p:ext>
    </p:extLst>
  </p:cSld>
  <p:clrMap bg1="lt1" tx1="dk1" bg2="lt2" tx2="dk2" accent1="accent1" accent2="accent2" accent3="accent3" accent4="accent4" accent5="accent5" accent6="accent6" hlink="hlink" folHlink="folHlink"/>
  <p:sldLayoutIdLst>
    <p:sldLayoutId id="214748378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25/06/2025</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30"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p:nvSpPr>
        <p:spPr bwMode="gray">
          <a:xfrm>
            <a:off x="9735601" y="379578"/>
            <a:ext cx="1976400" cy="694800"/>
          </a:xfrm>
          <a:prstGeom prst="rect">
            <a:avLst/>
          </a:prstGeom>
          <a:blipFill dpi="0" rotWithShape="1">
            <a:blip r:embed="rId31"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Rectangle 9">
            <a:extLst>
              <a:ext uri="{FF2B5EF4-FFF2-40B4-BE49-F238E27FC236}">
                <a16:creationId xmlns:a16="http://schemas.microsoft.com/office/drawing/2014/main" id="{94992F2C-9455-4BCB-B6E8-5D4F9311275D}"/>
              </a:ext>
            </a:extLst>
          </p:cNvPr>
          <p:cNvSpPr/>
          <p:nvPr userDrawn="1"/>
        </p:nvSpPr>
        <p:spPr bwMode="invGray">
          <a:xfrm>
            <a:off x="9735601" y="2128187"/>
            <a:ext cx="1976400" cy="694800"/>
          </a:xfrm>
          <a:prstGeom prst="rect">
            <a:avLst/>
          </a:prstGeom>
          <a:blipFill dpi="0" rotWithShape="1">
            <a:blip r:embed="rId30"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1" name="Rectangle 10">
            <a:extLst>
              <a:ext uri="{FF2B5EF4-FFF2-40B4-BE49-F238E27FC236}">
                <a16:creationId xmlns:a16="http://schemas.microsoft.com/office/drawing/2014/main" id="{D9A90C75-EC38-414C-B54F-36DB3A52CB97}"/>
              </a:ext>
            </a:extLst>
          </p:cNvPr>
          <p:cNvSpPr/>
          <p:nvPr userDrawn="1"/>
        </p:nvSpPr>
        <p:spPr bwMode="gray">
          <a:xfrm>
            <a:off x="9735601" y="379578"/>
            <a:ext cx="1976400" cy="694800"/>
          </a:xfrm>
          <a:prstGeom prst="rect">
            <a:avLst/>
          </a:prstGeom>
          <a:blipFill dpi="0" rotWithShape="1">
            <a:blip r:embed="rId31"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42514336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4" r:id="rId24"/>
    <p:sldLayoutId id="2147483815" r:id="rId25"/>
    <p:sldLayoutId id="2147483816" r:id="rId26"/>
    <p:sldLayoutId id="2147483817" r:id="rId27"/>
    <p:sldLayoutId id="2147483818" r:id="rId28"/>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131">
          <p15:clr>
            <a:srgbClr val="F26B43"/>
          </p15:clr>
        </p15:guide>
        <p15:guide id="9" orient="horz" pos="3809">
          <p15:clr>
            <a:srgbClr val="F26B43"/>
          </p15:clr>
        </p15:guide>
        <p15:guide id="10" pos="3840">
          <p15:clr>
            <a:srgbClr val="F26B43"/>
          </p15:clr>
        </p15:guide>
        <p15:guide id="11" pos="302">
          <p15:clr>
            <a:srgbClr val="F26B43"/>
          </p15:clr>
        </p15:guide>
        <p15:guide id="12" pos="7379">
          <p15:clr>
            <a:srgbClr val="F26B43"/>
          </p15:clr>
        </p15:guide>
        <p15:guide id="13" pos="3761">
          <p15:clr>
            <a:srgbClr val="F26B43"/>
          </p15:clr>
        </p15:guide>
        <p15:guide id="14" pos="39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82.xml"/><Relationship Id="rId5" Type="http://schemas.openxmlformats.org/officeDocument/2006/relationships/image" Target="../media/image4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82.xml"/><Relationship Id="rId5" Type="http://schemas.openxmlformats.org/officeDocument/2006/relationships/hyperlink" Target="https://onlinelibrary.wiley.com/doi/10.1002/jia2.25291" TargetMode="Externa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82.xml"/><Relationship Id="rId4" Type="http://schemas.openxmlformats.org/officeDocument/2006/relationships/hyperlink" Target="http://www.iasociety.org/Web/WebContent/File/JIAS_Vol22-S3_complete_file.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82.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8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82.xml"/><Relationship Id="rId5" Type="http://schemas.openxmlformats.org/officeDocument/2006/relationships/hyperlink" Target="https://www.who.int/publications/i/item/9789240081765" TargetMode="Externa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82.xml"/><Relationship Id="rId5" Type="http://schemas.openxmlformats.org/officeDocument/2006/relationships/hyperlink" Target="https://www.who.int/publications/i/item/9789240081765" TargetMode="Externa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82.xml"/><Relationship Id="rId5" Type="http://schemas.openxmlformats.org/officeDocument/2006/relationships/hyperlink" Target="https://www.who.int/publications/i/item/9789241549332" TargetMode="Externa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82.xml"/><Relationship Id="rId5" Type="http://schemas.openxmlformats.org/officeDocument/2006/relationships/hyperlink" Target="https://www.who.int/publications/i/item/9789241549332" TargetMode="Externa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82.xml"/><Relationship Id="rId4" Type="http://schemas.openxmlformats.org/officeDocument/2006/relationships/hyperlink" Target="https://cquin.icap.columbia.edu/wp-content/uploads/2017/05/ICAP_CQUIN_Adolescent-HIV-Care-and-Treatment-Manual.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82.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8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82.xml"/><Relationship Id="rId5" Type="http://schemas.openxmlformats.org/officeDocument/2006/relationships/image" Target="../media/image36.jpeg"/><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82.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hyperlink" Target="https://www.theglobalfund.org/en/key-populations/" TargetMode="External"/><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hyperlink" Target="https://www.who.int/news-room/fact-sheets/detail/adolescents-health-risks-and-solutions" TargetMode="External"/><Relationship Id="rId2" Type="http://schemas.openxmlformats.org/officeDocument/2006/relationships/notesSlide" Target="../notesSlides/notesSlide46.xml"/><Relationship Id="rId1" Type="http://schemas.openxmlformats.org/officeDocument/2006/relationships/slideLayout" Target="../slideLayouts/slideLayout82.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3" Type="http://schemas.openxmlformats.org/officeDocument/2006/relationships/hyperlink" Target="https://www.fhi360.org/sites/default/files/media/documents/positive-connections-2013.pdf" TargetMode="External"/><Relationship Id="rId2" Type="http://schemas.openxmlformats.org/officeDocument/2006/relationships/notesSlide" Target="../notesSlides/notesSlide48.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hyperlink" Target="https://learn.pepfar.net/courses/course-v1:learn-pepfar-net+PRO160+2023/about" TargetMode="External"/><Relationship Id="rId2" Type="http://schemas.openxmlformats.org/officeDocument/2006/relationships/notesSlide" Target="../notesSlides/notesSlide4.xml"/><Relationship Id="rId1" Type="http://schemas.openxmlformats.org/officeDocument/2006/relationships/slideLayout" Target="../slideLayouts/slideLayout82.xml"/><Relationship Id="rId5" Type="http://schemas.openxmlformats.org/officeDocument/2006/relationships/image" Target="../media/image39.pn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132769-9641-2507-AD9B-42A272FE3C74}"/>
              </a:ext>
            </a:extLst>
          </p:cNvPr>
          <p:cNvSpPr>
            <a:spLocks noGrp="1"/>
          </p:cNvSpPr>
          <p:nvPr>
            <p:ph type="subTitle" idx="1"/>
          </p:nvPr>
        </p:nvSpPr>
        <p:spPr>
          <a:xfrm>
            <a:off x="457200" y="3200400"/>
            <a:ext cx="5638800" cy="1894114"/>
          </a:xfrm>
        </p:spPr>
        <p:txBody>
          <a:bodyPr>
            <a:normAutofit/>
          </a:bodyPr>
          <a:lstStyle/>
          <a:p>
            <a:r>
              <a:rPr lang="en-US" sz="2600"/>
              <a:t>Module 7: Network-based testing for key, vulnerable, and priority populations</a:t>
            </a:r>
          </a:p>
        </p:txBody>
      </p:sp>
      <p:sp>
        <p:nvSpPr>
          <p:cNvPr id="5" name="Title 4">
            <a:extLst>
              <a:ext uri="{FF2B5EF4-FFF2-40B4-BE49-F238E27FC236}">
                <a16:creationId xmlns:a16="http://schemas.microsoft.com/office/drawing/2014/main" id="{E9117FFC-D258-922E-381C-A0D841B693B3}"/>
              </a:ext>
            </a:extLst>
          </p:cNvPr>
          <p:cNvSpPr>
            <a:spLocks noGrp="1"/>
          </p:cNvSpPr>
          <p:nvPr>
            <p:ph type="ctrTitle"/>
          </p:nvPr>
        </p:nvSpPr>
        <p:spPr>
          <a:xfrm>
            <a:off x="457200" y="685419"/>
            <a:ext cx="11307170" cy="2387600"/>
          </a:xfrm>
        </p:spPr>
        <p:txBody>
          <a:bodyPr/>
          <a:lstStyle/>
          <a:p>
            <a:r>
              <a:rPr lang="en-US"/>
              <a:t>Network-Based Testing Toolkit</a:t>
            </a:r>
            <a:br>
              <a:rPr lang="en-US"/>
            </a:br>
            <a:r>
              <a:rPr lang="en-US"/>
              <a:t>Training Modules</a:t>
            </a:r>
          </a:p>
        </p:txBody>
      </p:sp>
    </p:spTree>
    <p:extLst>
      <p:ext uri="{BB962C8B-B14F-4D97-AF65-F5344CB8AC3E}">
        <p14:creationId xmlns:p14="http://schemas.microsoft.com/office/powerpoint/2010/main" val="2669664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50578" y="0"/>
            <a:ext cx="11690843" cy="886397"/>
          </a:xfrm>
        </p:spPr>
        <p:txBody>
          <a:bodyPr lIns="0" tIns="0" rIns="0" bIns="0" anchor="t">
            <a:spAutoFit/>
          </a:bodyPr>
          <a:lstStyle/>
          <a:p>
            <a:pPr>
              <a:lnSpc>
                <a:spcPct val="90000"/>
              </a:lnSpc>
            </a:pPr>
            <a:r>
              <a:rPr lang="en-US" sz="3200" b="1">
                <a:latin typeface="Arial"/>
                <a:cs typeface="Arial"/>
              </a:rPr>
              <a:t>KVP consideration 5: </a:t>
            </a:r>
            <a:r>
              <a:rPr lang="en-US" sz="3200" b="1"/>
              <a:t>Confidentiality must be preserved and anonymity maintained</a:t>
            </a:r>
          </a:p>
        </p:txBody>
      </p:sp>
      <p:sp>
        <p:nvSpPr>
          <p:cNvPr id="3" name="TextBox 2">
            <a:extLst>
              <a:ext uri="{FF2B5EF4-FFF2-40B4-BE49-F238E27FC236}">
                <a16:creationId xmlns:a16="http://schemas.microsoft.com/office/drawing/2014/main" id="{BE99F6A0-0BA3-1D6A-4DD5-5B0ACFE8CCFB}"/>
              </a:ext>
            </a:extLst>
          </p:cNvPr>
          <p:cNvSpPr txBox="1"/>
          <p:nvPr/>
        </p:nvSpPr>
        <p:spPr>
          <a:xfrm>
            <a:off x="155432" y="1104501"/>
            <a:ext cx="11571130" cy="5124480"/>
          </a:xfrm>
          <a:prstGeom prst="rect">
            <a:avLst/>
          </a:prstGeom>
          <a:noFill/>
        </p:spPr>
        <p:txBody>
          <a:bodyPr wrap="square" rtlCol="0">
            <a:spAutoFit/>
          </a:bodyPr>
          <a:lstStyle/>
          <a:p>
            <a:pPr marL="285750" lvl="1" indent="-285750">
              <a:spcBef>
                <a:spcPts val="600"/>
              </a:spcBef>
              <a:spcAft>
                <a:spcPts val="600"/>
              </a:spcAft>
              <a:buFont typeface="Arial" panose="020B0604020202020204" pitchFamily="34" charset="0"/>
              <a:buChar char="•"/>
            </a:pPr>
            <a:r>
              <a:rPr lang="en-US" sz="2400">
                <a:cs typeface="Calibri" panose="020F0502020204030204" pitchFamily="34" charset="0"/>
              </a:rPr>
              <a:t>Service providers must emphasize to KVP that their personal identity and other information will be kept strictly confidential and protected </a:t>
            </a:r>
          </a:p>
          <a:p>
            <a:pPr marL="285750" lvl="1" indent="-285750">
              <a:spcBef>
                <a:spcPts val="600"/>
              </a:spcBef>
              <a:spcAft>
                <a:spcPts val="600"/>
              </a:spcAft>
              <a:buFont typeface="Arial" panose="020B0604020202020204" pitchFamily="34" charset="0"/>
              <a:buChar char="•"/>
            </a:pPr>
            <a:r>
              <a:rPr lang="en-US" sz="2400">
                <a:cs typeface="Calibri" panose="020F0502020204030204" pitchFamily="34" charset="0"/>
              </a:rPr>
              <a:t>When shared confidentiality occurs between service providers, only information necessary to trace and test the contact should be shared. No information about the index client should be shared to avoid potential breeches in confidentiality</a:t>
            </a:r>
          </a:p>
          <a:p>
            <a:pPr marL="285750" lvl="1" indent="-285750">
              <a:spcBef>
                <a:spcPts val="600"/>
              </a:spcBef>
              <a:spcAft>
                <a:spcPts val="600"/>
              </a:spcAft>
              <a:buFont typeface="Arial" panose="020B0604020202020204" pitchFamily="34" charset="0"/>
              <a:buChar char="•"/>
            </a:pPr>
            <a:r>
              <a:rPr lang="en-US" sz="2400">
                <a:cs typeface="Calibri"/>
              </a:rPr>
              <a:t>Use unique IDs and/or separate registers for listing index contacts as another way to ensure confidentiality of index clients, their contacts, and the nature of their relationship </a:t>
            </a:r>
            <a:endParaRPr lang="en-US" sz="2400">
              <a:cs typeface="Calibri" panose="020F0502020204030204" pitchFamily="34" charset="0"/>
            </a:endParaRPr>
          </a:p>
          <a:p>
            <a:pPr marL="285750" lvl="1" indent="-285750">
              <a:spcBef>
                <a:spcPts val="600"/>
              </a:spcBef>
              <a:spcAft>
                <a:spcPts val="600"/>
              </a:spcAft>
              <a:buFont typeface="Arial" panose="020B0604020202020204" pitchFamily="34" charset="0"/>
              <a:buChar char="•"/>
            </a:pPr>
            <a:r>
              <a:rPr lang="en-US" sz="2400">
                <a:cs typeface="Calibri"/>
              </a:rPr>
              <a:t>Healthcare workers should explore self-testing and other peer-based approaches such as social network testing when discussing network-based testing options with KVPs</a:t>
            </a:r>
          </a:p>
          <a:p>
            <a:pPr marL="742950" lvl="2" indent="-285750">
              <a:spcBef>
                <a:spcPts val="600"/>
              </a:spcBef>
              <a:spcAft>
                <a:spcPts val="600"/>
              </a:spcAft>
              <a:buFont typeface="Arial" panose="020B0604020202020204" pitchFamily="34" charset="0"/>
              <a:buChar char="•"/>
            </a:pPr>
            <a:r>
              <a:rPr lang="en-US" sz="2400">
                <a:cs typeface="Calibri" panose="020F0502020204030204" pitchFamily="34" charset="0"/>
              </a:rPr>
              <a:t>Some KVPs may not want to or be able to disclose all partners so providing extra ST kits can extend services</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936112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329631" y="203799"/>
            <a:ext cx="11690843" cy="498598"/>
          </a:xfrm>
        </p:spPr>
        <p:txBody>
          <a:bodyPr lIns="0" tIns="0" rIns="0" bIns="0" anchor="t">
            <a:spAutoFit/>
          </a:bodyPr>
          <a:lstStyle/>
          <a:p>
            <a:pPr>
              <a:lnSpc>
                <a:spcPct val="90000"/>
              </a:lnSpc>
            </a:pPr>
            <a:r>
              <a:rPr lang="en-US" sz="3600" b="1">
                <a:solidFill>
                  <a:schemeClr val="bg1"/>
                </a:solidFill>
              </a:rPr>
              <a:t>Lessons learned: MSM partner </a:t>
            </a:r>
            <a:r>
              <a:rPr lang="en-US" sz="3600" b="1"/>
              <a:t>t</a:t>
            </a:r>
            <a:r>
              <a:rPr lang="en-US" sz="3600" b="1">
                <a:solidFill>
                  <a:schemeClr val="bg1"/>
                </a:solidFill>
              </a:rPr>
              <a:t>esting in the US</a:t>
            </a:r>
            <a:endParaRPr lang="en-US" sz="3600" b="1">
              <a:latin typeface="+mj-lt"/>
            </a:endParaRPr>
          </a:p>
        </p:txBody>
      </p:sp>
      <p:sp>
        <p:nvSpPr>
          <p:cNvPr id="3" name="TextBox 2">
            <a:extLst>
              <a:ext uri="{FF2B5EF4-FFF2-40B4-BE49-F238E27FC236}">
                <a16:creationId xmlns:a16="http://schemas.microsoft.com/office/drawing/2014/main" id="{BE99F6A0-0BA3-1D6A-4DD5-5B0ACFE8CCFB}"/>
              </a:ext>
            </a:extLst>
          </p:cNvPr>
          <p:cNvSpPr txBox="1"/>
          <p:nvPr/>
        </p:nvSpPr>
        <p:spPr>
          <a:xfrm>
            <a:off x="329631" y="2006544"/>
            <a:ext cx="4441282" cy="4350806"/>
          </a:xfrm>
          <a:prstGeom prst="rect">
            <a:avLst/>
          </a:prstGeom>
          <a:noFill/>
        </p:spPr>
        <p:txBody>
          <a:bodyPr wrap="square" rtlCol="0">
            <a:spAutoFit/>
          </a:bodyPr>
          <a:lstStyle/>
          <a:p>
            <a:pPr marL="342900" indent="-342900">
              <a:lnSpc>
                <a:spcPct val="114000"/>
              </a:lnSpc>
              <a:spcBef>
                <a:spcPts val="300"/>
              </a:spcBef>
              <a:spcAft>
                <a:spcPts val="300"/>
              </a:spcAft>
              <a:buFont typeface="Arial" panose="020B0604020202020204" pitchFamily="34" charset="0"/>
              <a:buChar char="•"/>
            </a:pPr>
            <a:r>
              <a:rPr lang="en-US" sz="2400"/>
              <a:t>MSM might not disclose risk to testing providers</a:t>
            </a:r>
          </a:p>
          <a:p>
            <a:pPr marL="342900" indent="-342900">
              <a:lnSpc>
                <a:spcPct val="114000"/>
              </a:lnSpc>
              <a:spcBef>
                <a:spcPts val="300"/>
              </a:spcBef>
              <a:spcAft>
                <a:spcPts val="300"/>
              </a:spcAft>
              <a:buFont typeface="Arial" panose="020B0604020202020204" pitchFamily="34" charset="0"/>
              <a:buChar char="•"/>
            </a:pPr>
            <a:r>
              <a:rPr lang="en-US" sz="2400"/>
              <a:t>Large proportion of newly diagnosed males reporting female partners later disclosed male sex partners</a:t>
            </a:r>
          </a:p>
          <a:p>
            <a:pPr marL="342900" indent="-342900">
              <a:lnSpc>
                <a:spcPct val="114000"/>
              </a:lnSpc>
              <a:spcBef>
                <a:spcPts val="300"/>
              </a:spcBef>
              <a:spcAft>
                <a:spcPts val="300"/>
              </a:spcAft>
              <a:buFont typeface="Arial" panose="020B0604020202020204" pitchFamily="34" charset="0"/>
              <a:buChar char="•"/>
            </a:pPr>
            <a:r>
              <a:rPr lang="en-US" sz="2400"/>
              <a:t>Highlights the complexity of partner elicitation especially with KVP</a:t>
            </a:r>
          </a:p>
          <a:p>
            <a:pPr marL="285750" indent="-285750">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C7FA49F8-5798-BA4B-D6D4-F58238A235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526" y="868571"/>
            <a:ext cx="11848948" cy="721645"/>
          </a:xfrm>
          <a:prstGeom prst="rect">
            <a:avLst/>
          </a:prstGeom>
        </p:spPr>
      </p:pic>
      <p:pic>
        <p:nvPicPr>
          <p:cNvPr id="6" name="Picture 5">
            <a:extLst>
              <a:ext uri="{FF2B5EF4-FFF2-40B4-BE49-F238E27FC236}">
                <a16:creationId xmlns:a16="http://schemas.microsoft.com/office/drawing/2014/main" id="{434BCF1C-1FE1-7CC4-7D73-93D692470D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8670" y="1756390"/>
            <a:ext cx="6096000" cy="4732055"/>
          </a:xfrm>
          <a:prstGeom prst="rect">
            <a:avLst/>
          </a:prstGeom>
          <a:ln>
            <a:solidFill>
              <a:schemeClr val="tx1"/>
            </a:solidFill>
          </a:ln>
        </p:spPr>
      </p:pic>
    </p:spTree>
    <p:extLst>
      <p:ext uri="{BB962C8B-B14F-4D97-AF65-F5344CB8AC3E}">
        <p14:creationId xmlns:p14="http://schemas.microsoft.com/office/powerpoint/2010/main" val="3862769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171527" y="203799"/>
            <a:ext cx="11848948" cy="429348"/>
          </a:xfrm>
        </p:spPr>
        <p:txBody>
          <a:bodyPr wrap="square" lIns="0" tIns="0" rIns="0" bIns="0" anchor="t">
            <a:spAutoFit/>
          </a:bodyPr>
          <a:lstStyle/>
          <a:p>
            <a:pPr>
              <a:lnSpc>
                <a:spcPct val="90000"/>
              </a:lnSpc>
            </a:pPr>
            <a:r>
              <a:rPr lang="en-US" sz="3100" b="1">
                <a:solidFill>
                  <a:schemeClr val="bg1"/>
                </a:solidFill>
              </a:rPr>
              <a:t>Lessons learned: </a:t>
            </a:r>
            <a:r>
              <a:rPr lang="en-US" sz="3100" b="1"/>
              <a:t>Network-based</a:t>
            </a:r>
            <a:r>
              <a:rPr lang="en-US" sz="3100" b="1">
                <a:solidFill>
                  <a:schemeClr val="bg1"/>
                </a:solidFill>
              </a:rPr>
              <a:t> </a:t>
            </a:r>
            <a:r>
              <a:rPr lang="en-US" sz="3100" b="1"/>
              <a:t>t</a:t>
            </a:r>
            <a:r>
              <a:rPr lang="en-US" sz="3100" b="1">
                <a:solidFill>
                  <a:schemeClr val="bg1"/>
                </a:solidFill>
              </a:rPr>
              <a:t>esting for KVPs in Vietnam</a:t>
            </a:r>
            <a:endParaRPr lang="en-US" sz="3100" b="1">
              <a:latin typeface="+mj-lt"/>
            </a:endParaRPr>
          </a:p>
        </p:txBody>
      </p:sp>
      <p:sp>
        <p:nvSpPr>
          <p:cNvPr id="9" name="TextBox 8">
            <a:extLst>
              <a:ext uri="{FF2B5EF4-FFF2-40B4-BE49-F238E27FC236}">
                <a16:creationId xmlns:a16="http://schemas.microsoft.com/office/drawing/2014/main" id="{911ECD83-F3D4-69F2-5C4C-795101640876}"/>
              </a:ext>
            </a:extLst>
          </p:cNvPr>
          <p:cNvSpPr txBox="1"/>
          <p:nvPr/>
        </p:nvSpPr>
        <p:spPr>
          <a:xfrm>
            <a:off x="272177" y="1047835"/>
            <a:ext cx="5823823" cy="4000134"/>
          </a:xfrm>
          <a:prstGeom prst="rect">
            <a:avLst/>
          </a:prstGeom>
          <a:noFill/>
        </p:spPr>
        <p:txBody>
          <a:bodyPr wrap="square" rtlCol="0">
            <a:spAutoFit/>
          </a:bodyPr>
          <a:lstStyle/>
          <a:p>
            <a:pPr marL="228600" marR="0" lvl="0" indent="-228600" algn="l" defTabSz="914400" rtl="0" eaLnBrk="1" fontAlgn="auto" latinLnBrk="0" hangingPunct="1">
              <a:lnSpc>
                <a:spcPct val="114000"/>
              </a:lnSpc>
              <a:spcBef>
                <a:spcPts val="300"/>
              </a:spcBef>
              <a:spcAft>
                <a:spcPts val="3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Provide HIV self-test (HIVST) kits for secondary distribution</a:t>
            </a:r>
          </a:p>
          <a:p>
            <a:pPr marL="228600" marR="0" lvl="0" indent="-228600" algn="l" defTabSz="914400" rtl="0" eaLnBrk="1" fontAlgn="auto" latinLnBrk="0" hangingPunct="1">
              <a:lnSpc>
                <a:spcPct val="114000"/>
              </a:lnSpc>
              <a:spcBef>
                <a:spcPts val="300"/>
              </a:spcBef>
              <a:spcAft>
                <a:spcPts val="3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 particular, MSM may want to distribute kits to male partners who they may not want to name</a:t>
            </a:r>
          </a:p>
          <a:p>
            <a:pPr marL="228600" marR="0" lvl="0" indent="-228600" algn="l" defTabSz="914400" rtl="0" eaLnBrk="1" fontAlgn="auto" latinLnBrk="0" hangingPunct="1">
              <a:lnSpc>
                <a:spcPct val="114000"/>
              </a:lnSpc>
              <a:spcBef>
                <a:spcPts val="300"/>
              </a:spcBef>
              <a:spcAft>
                <a:spcPts val="3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Index clients like HIVST because it gives them an excuse to introduce the idea of testing without having to disclose</a:t>
            </a:r>
          </a:p>
        </p:txBody>
      </p:sp>
      <p:pic>
        <p:nvPicPr>
          <p:cNvPr id="5" name="Picture 4">
            <a:extLst>
              <a:ext uri="{FF2B5EF4-FFF2-40B4-BE49-F238E27FC236}">
                <a16:creationId xmlns:a16="http://schemas.microsoft.com/office/drawing/2014/main" id="{6CC8BF40-1E56-CFA6-6881-3E585F95A937}"/>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1000"/>
                    </a14:imgEffect>
                  </a14:imgLayer>
                </a14:imgProps>
              </a:ext>
              <a:ext uri="{28A0092B-C50C-407E-A947-70E740481C1C}">
                <a14:useLocalDpi xmlns:a14="http://schemas.microsoft.com/office/drawing/2010/main"/>
              </a:ext>
            </a:extLst>
          </a:blip>
          <a:stretch>
            <a:fillRect/>
          </a:stretch>
        </p:blipFill>
        <p:spPr>
          <a:xfrm>
            <a:off x="6310864" y="1202847"/>
            <a:ext cx="4915803" cy="3625453"/>
          </a:xfrm>
          <a:prstGeom prst="rect">
            <a:avLst/>
          </a:prstGeom>
          <a:effectLst>
            <a:glow rad="101600">
              <a:schemeClr val="accent5">
                <a:satMod val="175000"/>
                <a:alpha val="40000"/>
              </a:schemeClr>
            </a:glow>
          </a:effectLst>
        </p:spPr>
      </p:pic>
      <p:pic>
        <p:nvPicPr>
          <p:cNvPr id="6" name="Picture 5">
            <a:extLst>
              <a:ext uri="{FF2B5EF4-FFF2-40B4-BE49-F238E27FC236}">
                <a16:creationId xmlns:a16="http://schemas.microsoft.com/office/drawing/2014/main" id="{2DC91544-7A9F-0829-71D2-1629FB763E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2578" y="2813899"/>
            <a:ext cx="4105935" cy="2964879"/>
          </a:xfrm>
          <a:prstGeom prst="rect">
            <a:avLst/>
          </a:prstGeom>
          <a:effectLst>
            <a:glow rad="139700">
              <a:schemeClr val="accent6">
                <a:satMod val="175000"/>
                <a:alpha val="40000"/>
              </a:schemeClr>
            </a:glow>
            <a:outerShdw blurRad="50800" dist="76200" dir="2700000" algn="tl" rotWithShape="0">
              <a:prstClr val="black">
                <a:alpha val="40000"/>
              </a:prstClr>
            </a:outerShdw>
          </a:effectLst>
        </p:spPr>
      </p:pic>
      <p:sp>
        <p:nvSpPr>
          <p:cNvPr id="3" name="TextBox 2">
            <a:extLst>
              <a:ext uri="{FF2B5EF4-FFF2-40B4-BE49-F238E27FC236}">
                <a16:creationId xmlns:a16="http://schemas.microsoft.com/office/drawing/2014/main" id="{C53E7D96-1687-EC3A-679E-2B0C9C027BB8}"/>
              </a:ext>
            </a:extLst>
          </p:cNvPr>
          <p:cNvSpPr txBox="1"/>
          <p:nvPr/>
        </p:nvSpPr>
        <p:spPr>
          <a:xfrm>
            <a:off x="7731889" y="5833760"/>
            <a:ext cx="3912243" cy="276999"/>
          </a:xfrm>
          <a:prstGeom prst="rect">
            <a:avLst/>
          </a:prstGeom>
          <a:noFill/>
        </p:spPr>
        <p:txBody>
          <a:bodyPr wrap="square" rtlCol="0">
            <a:spAutoFit/>
          </a:bodyPr>
          <a:lstStyle/>
          <a:p>
            <a:r>
              <a:rPr lang="en-US" sz="1200"/>
              <a:t>Source: CDC/Vietnam</a:t>
            </a:r>
          </a:p>
        </p:txBody>
      </p:sp>
    </p:spTree>
    <p:extLst>
      <p:ext uri="{BB962C8B-B14F-4D97-AF65-F5344CB8AC3E}">
        <p14:creationId xmlns:p14="http://schemas.microsoft.com/office/powerpoint/2010/main" val="1791772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171527" y="203799"/>
            <a:ext cx="11848948" cy="443198"/>
          </a:xfrm>
        </p:spPr>
        <p:txBody>
          <a:bodyPr wrap="square" lIns="0" tIns="0" rIns="0" bIns="0" anchor="t">
            <a:spAutoFit/>
          </a:bodyPr>
          <a:lstStyle/>
          <a:p>
            <a:pPr>
              <a:lnSpc>
                <a:spcPct val="90000"/>
              </a:lnSpc>
            </a:pPr>
            <a:r>
              <a:rPr lang="en-US" sz="3200" b="1">
                <a:solidFill>
                  <a:schemeClr val="bg1"/>
                </a:solidFill>
              </a:rPr>
              <a:t>Recommendations from the KVP community</a:t>
            </a:r>
            <a:endParaRPr lang="en-US" sz="3200" b="1">
              <a:latin typeface="+mj-lt"/>
            </a:endParaRPr>
          </a:p>
        </p:txBody>
      </p:sp>
      <p:pic>
        <p:nvPicPr>
          <p:cNvPr id="3" name="Picture 2">
            <a:extLst>
              <a:ext uri="{FF2B5EF4-FFF2-40B4-BE49-F238E27FC236}">
                <a16:creationId xmlns:a16="http://schemas.microsoft.com/office/drawing/2014/main" id="{F0D12129-77D5-4390-A156-B99F45A4E3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786" y="872590"/>
            <a:ext cx="7552328" cy="984747"/>
          </a:xfrm>
          <a:prstGeom prst="rect">
            <a:avLst/>
          </a:prstGeom>
        </p:spPr>
      </p:pic>
      <p:pic>
        <p:nvPicPr>
          <p:cNvPr id="4" name="Picture 3">
            <a:extLst>
              <a:ext uri="{FF2B5EF4-FFF2-40B4-BE49-F238E27FC236}">
                <a16:creationId xmlns:a16="http://schemas.microsoft.com/office/drawing/2014/main" id="{C0C3449D-E087-758B-E469-508052AC5F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6686" y="1968631"/>
            <a:ext cx="2777479" cy="3674487"/>
          </a:xfrm>
          <a:prstGeom prst="rect">
            <a:avLst/>
          </a:prstGeom>
          <a:ln>
            <a:solidFill>
              <a:schemeClr val="tx1"/>
            </a:solidFill>
          </a:ln>
        </p:spPr>
      </p:pic>
      <p:sp>
        <p:nvSpPr>
          <p:cNvPr id="7" name="Text Placeholder 10">
            <a:extLst>
              <a:ext uri="{FF2B5EF4-FFF2-40B4-BE49-F238E27FC236}">
                <a16:creationId xmlns:a16="http://schemas.microsoft.com/office/drawing/2014/main" id="{683B811C-198B-F50B-EC41-AAF5A999F946}"/>
              </a:ext>
            </a:extLst>
          </p:cNvPr>
          <p:cNvSpPr>
            <a:spLocks noGrp="1"/>
          </p:cNvSpPr>
          <p:nvPr>
            <p:ph type="body" sz="quarter" idx="14"/>
          </p:nvPr>
        </p:nvSpPr>
        <p:spPr>
          <a:xfrm>
            <a:off x="3778201" y="1903349"/>
            <a:ext cx="7797113" cy="4082061"/>
          </a:xfrm>
        </p:spPr>
        <p:txBody>
          <a:bodyPr>
            <a:noAutofit/>
          </a:bodyPr>
          <a:lstStyle/>
          <a:p>
            <a:pPr marL="284163" indent="-284163">
              <a:lnSpc>
                <a:spcPct val="114000"/>
              </a:lnSpc>
              <a:spcBef>
                <a:spcPts val="300"/>
              </a:spcBef>
              <a:spcAft>
                <a:spcPts val="300"/>
              </a:spcAft>
              <a:buFont typeface="+mj-lt"/>
              <a:buAutoNum type="arabicPeriod"/>
            </a:pPr>
            <a:r>
              <a:rPr lang="en-US" sz="2000">
                <a:latin typeface="Arial" panose="020B0604020202020204" pitchFamily="34" charset="0"/>
                <a:cs typeface="Arial" panose="020B0604020202020204" pitchFamily="34" charset="0"/>
              </a:rPr>
              <a:t>Offer network-based testing services only after informed consent is given</a:t>
            </a:r>
          </a:p>
          <a:p>
            <a:pPr marL="284163" indent="-284163">
              <a:lnSpc>
                <a:spcPct val="114000"/>
              </a:lnSpc>
              <a:spcBef>
                <a:spcPts val="300"/>
              </a:spcBef>
              <a:spcAft>
                <a:spcPts val="300"/>
              </a:spcAft>
              <a:buFont typeface="+mj-lt"/>
              <a:buAutoNum type="arabicPeriod"/>
            </a:pPr>
            <a:r>
              <a:rPr lang="en-US" sz="2000">
                <a:latin typeface="Arial" panose="020B0604020202020204" pitchFamily="34" charset="0"/>
                <a:cs typeface="Arial" panose="020B0604020202020204" pitchFamily="34" charset="0"/>
              </a:rPr>
              <a:t>Do not offer partner services where socially marginalized groups are criminalized, if the risks outweigh the benefits</a:t>
            </a:r>
          </a:p>
          <a:p>
            <a:pPr marL="284163" indent="-284163">
              <a:lnSpc>
                <a:spcPct val="114000"/>
              </a:lnSpc>
              <a:spcBef>
                <a:spcPts val="300"/>
              </a:spcBef>
              <a:spcAft>
                <a:spcPts val="300"/>
              </a:spcAft>
              <a:buFont typeface="+mj-lt"/>
              <a:buAutoNum type="arabicPeriod"/>
            </a:pPr>
            <a:r>
              <a:rPr lang="en-US" sz="2000">
                <a:latin typeface="Arial" panose="020B0604020202020204" pitchFamily="34" charset="0"/>
                <a:cs typeface="Arial" panose="020B0604020202020204" pitchFamily="34" charset="0"/>
              </a:rPr>
              <a:t>Engage communities in the design, implementation and evaluation of network-based testing, especially marginalized and/or criminalized populations</a:t>
            </a:r>
          </a:p>
          <a:p>
            <a:pPr marL="284163" indent="-284163">
              <a:lnSpc>
                <a:spcPct val="114000"/>
              </a:lnSpc>
              <a:spcBef>
                <a:spcPts val="300"/>
              </a:spcBef>
              <a:spcAft>
                <a:spcPts val="300"/>
              </a:spcAft>
              <a:buFont typeface="+mj-lt"/>
              <a:buAutoNum type="arabicPeriod"/>
            </a:pPr>
            <a:r>
              <a:rPr lang="en-US" sz="2000">
                <a:latin typeface="Arial" panose="020B0604020202020204" pitchFamily="34" charset="0"/>
                <a:cs typeface="Arial" panose="020B0604020202020204" pitchFamily="34" charset="0"/>
              </a:rPr>
              <a:t>Community- and peer-led organization should be funded to deliver technically competent, high-quality network-based testing services, with an emphasis on the potential benefits, including linkage to prevention and treatment</a:t>
            </a:r>
          </a:p>
        </p:txBody>
      </p:sp>
      <p:sp>
        <p:nvSpPr>
          <p:cNvPr id="5" name="TextBox 4">
            <a:extLst>
              <a:ext uri="{FF2B5EF4-FFF2-40B4-BE49-F238E27FC236}">
                <a16:creationId xmlns:a16="http://schemas.microsoft.com/office/drawing/2014/main" id="{0069E82B-CB91-4D20-15B6-F5C9FB853771}"/>
              </a:ext>
            </a:extLst>
          </p:cNvPr>
          <p:cNvSpPr txBox="1"/>
          <p:nvPr/>
        </p:nvSpPr>
        <p:spPr>
          <a:xfrm>
            <a:off x="531322" y="5727941"/>
            <a:ext cx="27809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Arial"/>
                <a:hlinkClick r:id="rId5"/>
              </a:rPr>
              <a:t>Partner Notification: A community Viewpoint</a:t>
            </a:r>
            <a:endParaRPr lang="en-US" sz="1600">
              <a:cs typeface="Arial"/>
            </a:endParaRPr>
          </a:p>
        </p:txBody>
      </p:sp>
    </p:spTree>
    <p:extLst>
      <p:ext uri="{BB962C8B-B14F-4D97-AF65-F5344CB8AC3E}">
        <p14:creationId xmlns:p14="http://schemas.microsoft.com/office/powerpoint/2010/main" val="240280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171527" y="203799"/>
            <a:ext cx="11848948" cy="443198"/>
          </a:xfrm>
        </p:spPr>
        <p:txBody>
          <a:bodyPr wrap="square" lIns="0" tIns="0" rIns="0" bIns="0" anchor="t">
            <a:spAutoFit/>
          </a:bodyPr>
          <a:lstStyle/>
          <a:p>
            <a:pPr>
              <a:lnSpc>
                <a:spcPct val="90000"/>
              </a:lnSpc>
            </a:pPr>
            <a:r>
              <a:rPr lang="en-US" sz="3200" b="1">
                <a:solidFill>
                  <a:schemeClr val="bg1"/>
                </a:solidFill>
              </a:rPr>
              <a:t>Recommendations from the KVP community (2)</a:t>
            </a:r>
            <a:endParaRPr lang="en-US" sz="3200" b="1">
              <a:latin typeface="+mj-lt"/>
            </a:endParaRPr>
          </a:p>
        </p:txBody>
      </p:sp>
      <p:pic>
        <p:nvPicPr>
          <p:cNvPr id="4" name="Picture 3">
            <a:extLst>
              <a:ext uri="{FF2B5EF4-FFF2-40B4-BE49-F238E27FC236}">
                <a16:creationId xmlns:a16="http://schemas.microsoft.com/office/drawing/2014/main" id="{C0C3449D-E087-758B-E469-508052AC5F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72999" y="1587328"/>
            <a:ext cx="2777479" cy="3674487"/>
          </a:xfrm>
          <a:prstGeom prst="rect">
            <a:avLst/>
          </a:prstGeom>
          <a:ln>
            <a:solidFill>
              <a:schemeClr val="tx1"/>
            </a:solidFill>
          </a:ln>
        </p:spPr>
      </p:pic>
      <p:sp>
        <p:nvSpPr>
          <p:cNvPr id="7" name="Text Placeholder 10">
            <a:extLst>
              <a:ext uri="{FF2B5EF4-FFF2-40B4-BE49-F238E27FC236}">
                <a16:creationId xmlns:a16="http://schemas.microsoft.com/office/drawing/2014/main" id="{683B811C-198B-F50B-EC41-AAF5A999F946}"/>
              </a:ext>
            </a:extLst>
          </p:cNvPr>
          <p:cNvSpPr>
            <a:spLocks noGrp="1"/>
          </p:cNvSpPr>
          <p:nvPr>
            <p:ph type="body" sz="quarter" idx="14"/>
          </p:nvPr>
        </p:nvSpPr>
        <p:spPr>
          <a:xfrm>
            <a:off x="306538" y="1020471"/>
            <a:ext cx="8269051" cy="4817058"/>
          </a:xfrm>
        </p:spPr>
        <p:txBody>
          <a:bodyPr>
            <a:noAutofit/>
          </a:bodyPr>
          <a:lstStyle/>
          <a:p>
            <a:pPr marL="342891" indent="-342891">
              <a:lnSpc>
                <a:spcPct val="114000"/>
              </a:lnSpc>
              <a:spcBef>
                <a:spcPts val="300"/>
              </a:spcBef>
              <a:spcAft>
                <a:spcPts val="300"/>
              </a:spcAft>
              <a:buFont typeface="+mj-lt"/>
              <a:buAutoNum type="arabicPeriod" startAt="5"/>
              <a:defRPr/>
            </a:pPr>
            <a:r>
              <a:rPr lang="en-US" sz="2000">
                <a:solidFill>
                  <a:prstClr val="black"/>
                </a:solidFill>
                <a:latin typeface="Arial" panose="020B0604020202020204" pitchFamily="34" charset="0"/>
                <a:cs typeface="Arial" panose="020B0604020202020204" pitchFamily="34" charset="0"/>
              </a:rPr>
              <a:t>Train and </a:t>
            </a:r>
            <a:r>
              <a:rPr lang="en-US" sz="2000" b="1">
                <a:solidFill>
                  <a:prstClr val="black"/>
                </a:solidFill>
                <a:latin typeface="Arial" panose="020B0604020202020204" pitchFamily="34" charset="0"/>
                <a:cs typeface="Arial" panose="020B0604020202020204" pitchFamily="34" charset="0"/>
              </a:rPr>
              <a:t>sensitize healthcare providers </a:t>
            </a:r>
            <a:r>
              <a:rPr lang="en-US" sz="2000">
                <a:solidFill>
                  <a:prstClr val="black"/>
                </a:solidFill>
                <a:latin typeface="Arial" panose="020B0604020202020204" pitchFamily="34" charset="0"/>
                <a:cs typeface="Arial" panose="020B0604020202020204" pitchFamily="34" charset="0"/>
              </a:rPr>
              <a:t>to deliver rights-based network-based testing, with consideration for the specific needs and concerns of each key, vulnerable, and priority population</a:t>
            </a:r>
          </a:p>
          <a:p>
            <a:pPr marL="342891" indent="-342891">
              <a:lnSpc>
                <a:spcPct val="114000"/>
              </a:lnSpc>
              <a:spcBef>
                <a:spcPts val="300"/>
              </a:spcBef>
              <a:spcAft>
                <a:spcPts val="300"/>
              </a:spcAft>
              <a:buFont typeface="+mj-lt"/>
              <a:buAutoNum type="arabicPeriod" startAt="5"/>
              <a:defRPr/>
            </a:pPr>
            <a:r>
              <a:rPr lang="en-US" sz="2000">
                <a:solidFill>
                  <a:prstClr val="black"/>
                </a:solidFill>
                <a:latin typeface="Arial" panose="020B0604020202020204" pitchFamily="34" charset="0"/>
                <a:cs typeface="Arial" panose="020B0604020202020204" pitchFamily="34" charset="0"/>
              </a:rPr>
              <a:t>Accurately and comprehensively </a:t>
            </a:r>
            <a:r>
              <a:rPr lang="en-US" sz="2000" b="1">
                <a:solidFill>
                  <a:prstClr val="black"/>
                </a:solidFill>
                <a:latin typeface="Arial" panose="020B0604020202020204" pitchFamily="34" charset="0"/>
                <a:cs typeface="Arial" panose="020B0604020202020204" pitchFamily="34" charset="0"/>
              </a:rPr>
              <a:t>assess the risk for violence </a:t>
            </a:r>
            <a:r>
              <a:rPr lang="en-US" sz="2000">
                <a:solidFill>
                  <a:prstClr val="black"/>
                </a:solidFill>
                <a:latin typeface="Arial" panose="020B0604020202020204" pitchFamily="34" charset="0"/>
                <a:cs typeface="Arial" panose="020B0604020202020204" pitchFamily="34" charset="0"/>
              </a:rPr>
              <a:t>before offering voluntary network-based testing services</a:t>
            </a:r>
          </a:p>
          <a:p>
            <a:pPr marL="342891" indent="-342891">
              <a:lnSpc>
                <a:spcPct val="114000"/>
              </a:lnSpc>
              <a:spcBef>
                <a:spcPts val="300"/>
              </a:spcBef>
              <a:spcAft>
                <a:spcPts val="300"/>
              </a:spcAft>
              <a:buFont typeface="+mj-lt"/>
              <a:buAutoNum type="arabicPeriod" startAt="5"/>
              <a:defRPr/>
            </a:pPr>
            <a:r>
              <a:rPr lang="en-US" sz="2000">
                <a:solidFill>
                  <a:prstClr val="black"/>
                </a:solidFill>
                <a:latin typeface="Arial" panose="020B0604020202020204" pitchFamily="34" charset="0"/>
                <a:cs typeface="Arial" panose="020B0604020202020204" pitchFamily="34" charset="0"/>
              </a:rPr>
              <a:t>Ensure and </a:t>
            </a:r>
            <a:r>
              <a:rPr lang="en-US" sz="2000" b="1">
                <a:solidFill>
                  <a:prstClr val="black"/>
                </a:solidFill>
                <a:latin typeface="Arial" panose="020B0604020202020204" pitchFamily="34" charset="0"/>
                <a:cs typeface="Arial" panose="020B0604020202020204" pitchFamily="34" charset="0"/>
              </a:rPr>
              <a:t>offer counselling services</a:t>
            </a:r>
            <a:r>
              <a:rPr lang="en-US" sz="2000">
                <a:solidFill>
                  <a:prstClr val="black"/>
                </a:solidFill>
                <a:latin typeface="Arial" panose="020B0604020202020204" pitchFamily="34" charset="0"/>
                <a:cs typeface="Arial" panose="020B0604020202020204" pitchFamily="34" charset="0"/>
              </a:rPr>
              <a:t>, including counselling to prevent or mitigate violence</a:t>
            </a:r>
          </a:p>
          <a:p>
            <a:pPr marL="342891" indent="-342891">
              <a:lnSpc>
                <a:spcPct val="114000"/>
              </a:lnSpc>
              <a:spcBef>
                <a:spcPts val="300"/>
              </a:spcBef>
              <a:spcAft>
                <a:spcPts val="300"/>
              </a:spcAft>
              <a:buFont typeface="+mj-lt"/>
              <a:buAutoNum type="arabicPeriod" startAt="5"/>
              <a:defRPr/>
            </a:pPr>
            <a:r>
              <a:rPr lang="en-US" sz="2000">
                <a:solidFill>
                  <a:prstClr val="black"/>
                </a:solidFill>
                <a:latin typeface="Arial" panose="020B0604020202020204" pitchFamily="34" charset="0"/>
                <a:cs typeface="Arial" panose="020B0604020202020204" pitchFamily="34" charset="0"/>
              </a:rPr>
              <a:t>Disseminate </a:t>
            </a:r>
            <a:r>
              <a:rPr lang="en-US" sz="2000" b="1">
                <a:solidFill>
                  <a:prstClr val="black"/>
                </a:solidFill>
                <a:latin typeface="Arial" panose="020B0604020202020204" pitchFamily="34" charset="0"/>
                <a:cs typeface="Arial" panose="020B0604020202020204" pitchFamily="34" charset="0"/>
              </a:rPr>
              <a:t>fact-based information about voluntary network-based testing </a:t>
            </a:r>
            <a:r>
              <a:rPr lang="en-US" sz="2000">
                <a:solidFill>
                  <a:prstClr val="black"/>
                </a:solidFill>
                <a:latin typeface="Arial" panose="020B0604020202020204" pitchFamily="34" charset="0"/>
                <a:cs typeface="Arial" panose="020B0604020202020204" pitchFamily="34" charset="0"/>
              </a:rPr>
              <a:t>programs in partnership with communities and in tandem with community-led “know-your-rights” campaigns</a:t>
            </a:r>
          </a:p>
        </p:txBody>
      </p:sp>
      <p:sp>
        <p:nvSpPr>
          <p:cNvPr id="3" name="TextBox 2">
            <a:extLst>
              <a:ext uri="{FF2B5EF4-FFF2-40B4-BE49-F238E27FC236}">
                <a16:creationId xmlns:a16="http://schemas.microsoft.com/office/drawing/2014/main" id="{3ABE299A-5CFF-C506-3F4B-52B50D6A5793}"/>
              </a:ext>
            </a:extLst>
          </p:cNvPr>
          <p:cNvSpPr txBox="1"/>
          <p:nvPr/>
        </p:nvSpPr>
        <p:spPr>
          <a:xfrm>
            <a:off x="8845825" y="5466521"/>
            <a:ext cx="27995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hlinkClick r:id="rId4"/>
              </a:rPr>
              <a:t>JIAS Special Issue: Volume 22, S3</a:t>
            </a:r>
            <a:endParaRPr lang="en-US">
              <a:cs typeface="Arial"/>
            </a:endParaRPr>
          </a:p>
        </p:txBody>
      </p:sp>
    </p:spTree>
    <p:extLst>
      <p:ext uri="{BB962C8B-B14F-4D97-AF65-F5344CB8AC3E}">
        <p14:creationId xmlns:p14="http://schemas.microsoft.com/office/powerpoint/2010/main" val="36504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171527" y="203799"/>
            <a:ext cx="11848948" cy="443198"/>
          </a:xfrm>
        </p:spPr>
        <p:txBody>
          <a:bodyPr wrap="square" lIns="0" tIns="0" rIns="0" bIns="0" anchor="t">
            <a:spAutoFit/>
          </a:bodyPr>
          <a:lstStyle/>
          <a:p>
            <a:pPr>
              <a:lnSpc>
                <a:spcPct val="90000"/>
              </a:lnSpc>
            </a:pPr>
            <a:r>
              <a:rPr lang="en-US" sz="3200" b="1">
                <a:solidFill>
                  <a:schemeClr val="bg1"/>
                </a:solidFill>
              </a:rPr>
              <a:t>Additional KVP-specific NBT resources</a:t>
            </a:r>
            <a:endParaRPr lang="en-US" sz="3200" b="1">
              <a:latin typeface="+mj-lt"/>
            </a:endParaRPr>
          </a:p>
        </p:txBody>
      </p:sp>
      <p:sp>
        <p:nvSpPr>
          <p:cNvPr id="7" name="Text Placeholder 10">
            <a:extLst>
              <a:ext uri="{FF2B5EF4-FFF2-40B4-BE49-F238E27FC236}">
                <a16:creationId xmlns:a16="http://schemas.microsoft.com/office/drawing/2014/main" id="{683B811C-198B-F50B-EC41-AAF5A999F946}"/>
              </a:ext>
            </a:extLst>
          </p:cNvPr>
          <p:cNvSpPr>
            <a:spLocks noGrp="1"/>
          </p:cNvSpPr>
          <p:nvPr>
            <p:ph type="body" sz="quarter" idx="14"/>
          </p:nvPr>
        </p:nvSpPr>
        <p:spPr>
          <a:xfrm>
            <a:off x="171526" y="1020471"/>
            <a:ext cx="9182539" cy="4817058"/>
          </a:xfrm>
        </p:spPr>
        <p:txBody>
          <a:bodyPr>
            <a:noAutofit/>
          </a:bodyPr>
          <a:lstStyle/>
          <a:p>
            <a:pPr marL="457200" indent="-457200">
              <a:buFont typeface="Arial" panose="020B0604020202020204" pitchFamily="34" charset="0"/>
              <a:buChar char="•"/>
            </a:pPr>
            <a:endParaRPr lang="en-US" b="0" i="0" u="none" strike="noStrike">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FHI360 Guide to KP-specific NBT</a:t>
            </a:r>
          </a:p>
          <a:p>
            <a:pPr marL="285750" indent="-285750" algn="l" rtl="0" fontAlgn="base">
              <a:buFont typeface="Arial" panose="020B0604020202020204" pitchFamily="34" charset="0"/>
              <a:buChar char="•"/>
            </a:pPr>
            <a:endParaRPr lang="en-US">
              <a:solidFill>
                <a:srgbClr val="000000"/>
              </a:solidFill>
              <a:latin typeface="Arial" panose="020B0604020202020204" pitchFamily="34" charset="0"/>
            </a:endParaRPr>
          </a:p>
          <a:p>
            <a:pPr marL="285750" indent="-285750" algn="l" rtl="0" fontAlgn="base">
              <a:buFont typeface="Arial" panose="020B0604020202020204" pitchFamily="34" charset="0"/>
              <a:buChar char="•"/>
            </a:pPr>
            <a:endParaRPr lang="en-US" b="0" i="0" u="none" strike="noStrike">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WHO guidance on testing for key populations</a:t>
            </a:r>
          </a:p>
          <a:p>
            <a:pPr marL="285750" indent="-285750" algn="l" rtl="0" fontAlgn="base">
              <a:buFont typeface="Arial" panose="020B0604020202020204" pitchFamily="34" charset="0"/>
              <a:buChar char="•"/>
            </a:pPr>
            <a:endParaRPr lang="en-US">
              <a:solidFill>
                <a:srgbClr val="000000"/>
              </a:solidFill>
              <a:latin typeface="Arial" panose="020B0604020202020204" pitchFamily="34" charset="0"/>
            </a:endParaRPr>
          </a:p>
          <a:p>
            <a:pPr marL="285750" indent="-285750" algn="l" rtl="0" fontAlgn="base">
              <a:buFont typeface="Arial" panose="020B0604020202020204" pitchFamily="34" charset="0"/>
              <a:buChar char="•"/>
            </a:pPr>
            <a:endParaRPr lang="en-US" b="0" i="0" u="none" strike="noStrike">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WHO guidance on adolescents</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indent="-342900">
              <a:lnSpc>
                <a:spcPct val="114000"/>
              </a:lnSpc>
              <a:spcBef>
                <a:spcPts val="300"/>
              </a:spcBef>
              <a:spcAft>
                <a:spcPts val="300"/>
              </a:spcAft>
              <a:buFont typeface="Arial" panose="020B0604020202020204" pitchFamily="34" charset="0"/>
              <a:buChar char="•"/>
              <a:defRPr/>
            </a:pPr>
            <a:endParaRPr kumimoji="0" lang="en-US" sz="2000" b="0" i="0" u="none" strike="noStrike" kern="1200" cap="none" spc="0" normalizeH="0" baseline="0" noProof="0">
              <a:ln>
                <a:noFill/>
              </a:ln>
              <a:solidFill>
                <a:prstClr val="black"/>
              </a:solidFill>
              <a:effectLst/>
              <a:uLnTx/>
              <a:uFillTx/>
              <a:ea typeface="+mn-ea"/>
              <a:cs typeface="+mn-cs"/>
            </a:endParaRPr>
          </a:p>
          <a:p>
            <a:pPr marL="342900" indent="-342900">
              <a:lnSpc>
                <a:spcPct val="114000"/>
              </a:lnSpc>
              <a:spcBef>
                <a:spcPts val="300"/>
              </a:spcBef>
              <a:spcAft>
                <a:spcPts val="300"/>
              </a:spcAft>
              <a:buFont typeface="Arial" panose="020B0604020202020204" pitchFamily="34" charset="0"/>
              <a:buChar char="•"/>
              <a:defRPr/>
            </a:pPr>
            <a:endParaRPr kumimoji="0" lang="en-US" sz="2000" b="0" i="0" u="none" strike="noStrike" cap="none" spc="0" normalizeH="0" baseline="0" noProof="0">
              <a:ln>
                <a:noFill/>
              </a:ln>
              <a:effectLst/>
              <a:uLnTx/>
              <a:uFillTx/>
              <a:cs typeface="Calibri" panose="020F0502020204030204" pitchFamily="34" charset="0"/>
            </a:endParaRPr>
          </a:p>
          <a:p>
            <a:pPr marL="678894" indent="-365760">
              <a:lnSpc>
                <a:spcPct val="90000"/>
              </a:lnSpc>
              <a:spcBef>
                <a:spcPts val="1000"/>
              </a:spcBef>
              <a:defRPr/>
            </a:pPr>
            <a:endParaRPr lang="en-US" sz="200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ED44BB1-145A-1E1C-AD79-F9E4D630AB97}"/>
              </a:ext>
            </a:extLst>
          </p:cNvPr>
          <p:cNvPicPr>
            <a:picLocks noChangeAspect="1"/>
          </p:cNvPicPr>
          <p:nvPr/>
        </p:nvPicPr>
        <p:blipFill>
          <a:blip r:embed="rId3"/>
          <a:stretch>
            <a:fillRect/>
          </a:stretch>
        </p:blipFill>
        <p:spPr>
          <a:xfrm>
            <a:off x="9102098" y="1020470"/>
            <a:ext cx="1697582" cy="2345751"/>
          </a:xfrm>
          <a:prstGeom prst="rect">
            <a:avLst/>
          </a:prstGeom>
          <a:ln>
            <a:solidFill>
              <a:schemeClr val="tx1"/>
            </a:solidFill>
          </a:ln>
        </p:spPr>
      </p:pic>
      <p:pic>
        <p:nvPicPr>
          <p:cNvPr id="5" name="Picture 4">
            <a:extLst>
              <a:ext uri="{FF2B5EF4-FFF2-40B4-BE49-F238E27FC236}">
                <a16:creationId xmlns:a16="http://schemas.microsoft.com/office/drawing/2014/main" id="{7B38F9D1-23F8-1691-AC9F-2305F8A3CE58}"/>
              </a:ext>
            </a:extLst>
          </p:cNvPr>
          <p:cNvPicPr>
            <a:picLocks noChangeAspect="1"/>
          </p:cNvPicPr>
          <p:nvPr/>
        </p:nvPicPr>
        <p:blipFill>
          <a:blip r:embed="rId4"/>
          <a:stretch>
            <a:fillRect/>
          </a:stretch>
        </p:blipFill>
        <p:spPr>
          <a:xfrm>
            <a:off x="7083918" y="2099511"/>
            <a:ext cx="1697582" cy="2398350"/>
          </a:xfrm>
          <a:prstGeom prst="rect">
            <a:avLst/>
          </a:prstGeom>
        </p:spPr>
      </p:pic>
      <p:pic>
        <p:nvPicPr>
          <p:cNvPr id="17" name="Picture 16">
            <a:extLst>
              <a:ext uri="{FF2B5EF4-FFF2-40B4-BE49-F238E27FC236}">
                <a16:creationId xmlns:a16="http://schemas.microsoft.com/office/drawing/2014/main" id="{9F2BA0A4-5815-B329-FF47-2A82508128FF}"/>
              </a:ext>
            </a:extLst>
          </p:cNvPr>
          <p:cNvPicPr>
            <a:picLocks noChangeAspect="1"/>
          </p:cNvPicPr>
          <p:nvPr/>
        </p:nvPicPr>
        <p:blipFill>
          <a:blip r:embed="rId5"/>
          <a:stretch>
            <a:fillRect/>
          </a:stretch>
        </p:blipFill>
        <p:spPr>
          <a:xfrm>
            <a:off x="4981029" y="3488983"/>
            <a:ext cx="1782291" cy="2542253"/>
          </a:xfrm>
          <a:prstGeom prst="rect">
            <a:avLst/>
          </a:prstGeom>
        </p:spPr>
      </p:pic>
    </p:spTree>
    <p:extLst>
      <p:ext uri="{BB962C8B-B14F-4D97-AF65-F5344CB8AC3E}">
        <p14:creationId xmlns:p14="http://schemas.microsoft.com/office/powerpoint/2010/main" val="1257237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0181D-8FD0-D225-12AC-108FDC82B82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3F6641-C363-84B5-A9D1-D748A4D1DDE5}"/>
              </a:ext>
            </a:extLst>
          </p:cNvPr>
          <p:cNvSpPr>
            <a:spLocks noGrp="1"/>
          </p:cNvSpPr>
          <p:nvPr>
            <p:ph type="body" sz="quarter" idx="14"/>
          </p:nvPr>
        </p:nvSpPr>
        <p:spPr>
          <a:xfrm>
            <a:off x="389336" y="2358215"/>
            <a:ext cx="11413328" cy="1170726"/>
          </a:xfrm>
        </p:spPr>
        <p:txBody>
          <a:bodyPr vert="horz" lIns="0" tIns="0" rIns="0" bIns="0" rtlCol="0" anchor="t">
            <a:noAutofit/>
          </a:bodyPr>
          <a:lstStyle/>
          <a:p>
            <a:r>
              <a:rPr lang="en-US" sz="6400" i="0">
                <a:latin typeface="Arial"/>
                <a:cs typeface="Arial"/>
              </a:rPr>
              <a:t>Adolescents and network-based testing services</a:t>
            </a:r>
            <a:endParaRPr lang="en-US"/>
          </a:p>
        </p:txBody>
      </p:sp>
    </p:spTree>
    <p:extLst>
      <p:ext uri="{BB962C8B-B14F-4D97-AF65-F5344CB8AC3E}">
        <p14:creationId xmlns:p14="http://schemas.microsoft.com/office/powerpoint/2010/main" val="167515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b="1">
                <a:latin typeface="Arial"/>
                <a:cs typeface="Arial"/>
              </a:rPr>
              <a:t>Learning objectives</a:t>
            </a:r>
            <a:endParaRPr lang="en-US" sz="3600" b="1"/>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4991879"/>
          </a:xfrm>
        </p:spPr>
        <p:txBody>
          <a:bodyPr lIns="0" tIns="0" rIns="0" bIns="0" anchor="t">
            <a:spAutoFit/>
          </a:bodyPr>
          <a:lstStyle/>
          <a:p>
            <a:pPr>
              <a:lnSpc>
                <a:spcPct val="114000"/>
              </a:lnSpc>
              <a:spcBef>
                <a:spcPts val="300"/>
              </a:spcBef>
              <a:spcAft>
                <a:spcPts val="300"/>
              </a:spcAft>
            </a:pPr>
            <a:r>
              <a:rPr lang="en-US">
                <a:cs typeface="Arial"/>
              </a:rPr>
              <a:t>By the end of this module, participants will be able to:</a:t>
            </a:r>
          </a:p>
          <a:p>
            <a:pPr marL="709295" lvl="1" indent="-457200">
              <a:lnSpc>
                <a:spcPct val="114000"/>
              </a:lnSpc>
              <a:spcBef>
                <a:spcPts val="300"/>
              </a:spcBef>
              <a:spcAft>
                <a:spcPts val="300"/>
              </a:spcAft>
              <a:buAutoNum type="arabicPeriod"/>
            </a:pPr>
            <a:r>
              <a:rPr lang="en-US">
                <a:cs typeface="Arial"/>
              </a:rPr>
              <a:t>Define adolescents and describe their unique needs;</a:t>
            </a:r>
            <a:endParaRPr lang="en-US">
              <a:ea typeface="Calibri"/>
              <a:cs typeface="Arial"/>
            </a:endParaRPr>
          </a:p>
          <a:p>
            <a:pPr marL="709295" lvl="1" indent="-457200">
              <a:lnSpc>
                <a:spcPct val="114000"/>
              </a:lnSpc>
              <a:spcBef>
                <a:spcPts val="300"/>
              </a:spcBef>
              <a:spcAft>
                <a:spcPts val="300"/>
              </a:spcAft>
              <a:buAutoNum type="arabicPeriod"/>
            </a:pPr>
            <a:r>
              <a:rPr lang="en-US">
                <a:cs typeface="Arial"/>
              </a:rPr>
              <a:t>Discuss steps that providers can take to offer non-judgmental, adolescent-friendly NBT services;</a:t>
            </a:r>
            <a:endParaRPr lang="en-US">
              <a:ea typeface="Calibri"/>
              <a:cs typeface="Arial"/>
            </a:endParaRPr>
          </a:p>
          <a:p>
            <a:pPr marL="709295" lvl="1" indent="-457200">
              <a:lnSpc>
                <a:spcPct val="114000"/>
              </a:lnSpc>
              <a:spcBef>
                <a:spcPts val="300"/>
              </a:spcBef>
              <a:spcAft>
                <a:spcPts val="300"/>
              </a:spcAft>
              <a:buAutoNum type="arabicPeriod"/>
            </a:pPr>
            <a:r>
              <a:rPr lang="en-US">
                <a:cs typeface="Arial"/>
              </a:rPr>
              <a:t>Describe additional considerations for the 10 steps of NBT services aimed at protecting the safety and security of adolescents, including recognizing when and for whom NBT services are appropriate;</a:t>
            </a:r>
            <a:endParaRPr lang="en-US">
              <a:ea typeface="Calibri"/>
              <a:cs typeface="Arial"/>
            </a:endParaRPr>
          </a:p>
          <a:p>
            <a:pPr marL="709295" lvl="1" indent="-457200">
              <a:lnSpc>
                <a:spcPct val="114000"/>
              </a:lnSpc>
              <a:spcBef>
                <a:spcPts val="300"/>
              </a:spcBef>
              <a:spcAft>
                <a:spcPts val="300"/>
              </a:spcAft>
              <a:buAutoNum type="arabicPeriod"/>
            </a:pPr>
            <a:r>
              <a:rPr lang="en-US">
                <a:cs typeface="Arial"/>
              </a:rPr>
              <a:t>List prevention, treatment and support services that adolescents should be linked to as part of NBT services; and</a:t>
            </a:r>
            <a:endParaRPr lang="en-US">
              <a:ea typeface="Calibri"/>
              <a:cs typeface="Arial"/>
            </a:endParaRPr>
          </a:p>
          <a:p>
            <a:pPr marL="709295" lvl="1" indent="-457200">
              <a:lnSpc>
                <a:spcPct val="114000"/>
              </a:lnSpc>
              <a:spcBef>
                <a:spcPts val="300"/>
              </a:spcBef>
              <a:spcAft>
                <a:spcPts val="300"/>
              </a:spcAft>
              <a:buAutoNum type="arabicPeriod"/>
            </a:pPr>
            <a:r>
              <a:rPr lang="en-US">
                <a:cs typeface="Arial"/>
              </a:rPr>
              <a:t>Describe special considerations for offering NBT services to adolescents who are pregnant and/or a member of a key population.</a:t>
            </a:r>
            <a:endParaRPr lang="en-US">
              <a:ea typeface="Calibri"/>
              <a:cs typeface="Arial"/>
            </a:endParaRPr>
          </a:p>
        </p:txBody>
      </p:sp>
    </p:spTree>
    <p:extLst>
      <p:ext uri="{BB962C8B-B14F-4D97-AF65-F5344CB8AC3E}">
        <p14:creationId xmlns:p14="http://schemas.microsoft.com/office/powerpoint/2010/main" val="3348540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285B35-9EDE-4206-A667-2D4FD3BE432B}"/>
              </a:ext>
            </a:extLst>
          </p:cNvPr>
          <p:cNvSpPr>
            <a:spLocks noGrp="1"/>
          </p:cNvSpPr>
          <p:nvPr>
            <p:ph type="body" sz="quarter" idx="13"/>
          </p:nvPr>
        </p:nvSpPr>
        <p:spPr>
          <a:xfrm>
            <a:off x="229188" y="115893"/>
            <a:ext cx="11690843" cy="553998"/>
          </a:xfrm>
        </p:spPr>
        <p:txBody>
          <a:bodyPr/>
          <a:lstStyle/>
          <a:p>
            <a:r>
              <a:rPr lang="en-US" sz="3600" b="1"/>
              <a:t>Adolescents, youth, and young people</a:t>
            </a:r>
          </a:p>
        </p:txBody>
      </p:sp>
      <p:pic>
        <p:nvPicPr>
          <p:cNvPr id="4" name="Picture 3">
            <a:extLst>
              <a:ext uri="{FF2B5EF4-FFF2-40B4-BE49-F238E27FC236}">
                <a16:creationId xmlns:a16="http://schemas.microsoft.com/office/drawing/2014/main" id="{C2C59A03-8908-B12A-6D10-FDA397FDFF34}"/>
              </a:ext>
            </a:extLst>
          </p:cNvPr>
          <p:cNvPicPr>
            <a:picLocks noChangeAspect="1"/>
          </p:cNvPicPr>
          <p:nvPr/>
        </p:nvPicPr>
        <p:blipFill>
          <a:blip r:embed="rId3"/>
          <a:stretch>
            <a:fillRect/>
          </a:stretch>
        </p:blipFill>
        <p:spPr>
          <a:xfrm>
            <a:off x="591057" y="1031122"/>
            <a:ext cx="11009886" cy="5049120"/>
          </a:xfrm>
          <a:prstGeom prst="rect">
            <a:avLst/>
          </a:prstGeom>
        </p:spPr>
      </p:pic>
    </p:spTree>
    <p:extLst>
      <p:ext uri="{BB962C8B-B14F-4D97-AF65-F5344CB8AC3E}">
        <p14:creationId xmlns:p14="http://schemas.microsoft.com/office/powerpoint/2010/main" val="2708809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3C2D8-5DB1-47AB-98BD-174284EE297F}"/>
              </a:ext>
            </a:extLst>
          </p:cNvPr>
          <p:cNvSpPr>
            <a:spLocks noGrp="1"/>
          </p:cNvSpPr>
          <p:nvPr>
            <p:ph type="body" sz="quarter" idx="13"/>
          </p:nvPr>
        </p:nvSpPr>
        <p:spPr>
          <a:xfrm>
            <a:off x="229188" y="140277"/>
            <a:ext cx="11690843" cy="492443"/>
          </a:xfrm>
        </p:spPr>
        <p:txBody>
          <a:bodyPr/>
          <a:lstStyle/>
          <a:p>
            <a:r>
              <a:rPr lang="en-US" sz="3200" b="1"/>
              <a:t>Activity: When you were an adolescent</a:t>
            </a:r>
          </a:p>
        </p:txBody>
      </p:sp>
      <p:sp>
        <p:nvSpPr>
          <p:cNvPr id="4" name="Text Placeholder 3">
            <a:extLst>
              <a:ext uri="{FF2B5EF4-FFF2-40B4-BE49-F238E27FC236}">
                <a16:creationId xmlns:a16="http://schemas.microsoft.com/office/drawing/2014/main" id="{91C6F9F7-6D4B-4E43-A0A6-291BBFE7B3A3}"/>
              </a:ext>
            </a:extLst>
          </p:cNvPr>
          <p:cNvSpPr>
            <a:spLocks noGrp="1"/>
          </p:cNvSpPr>
          <p:nvPr>
            <p:ph type="body" sz="quarter" idx="14"/>
          </p:nvPr>
        </p:nvSpPr>
        <p:spPr>
          <a:xfrm>
            <a:off x="267536" y="903457"/>
            <a:ext cx="11614149" cy="4825167"/>
          </a:xfrm>
        </p:spPr>
        <p:txBody>
          <a:bodyPr/>
          <a:lstStyle/>
          <a:p>
            <a:pPr marL="228600" indent="0">
              <a:lnSpc>
                <a:spcPct val="150000"/>
              </a:lnSpc>
            </a:pPr>
            <a:r>
              <a:rPr lang="en-US" sz="2400">
                <a:latin typeface="Arial" panose="020B0604020202020204" pitchFamily="34" charset="0"/>
                <a:cs typeface="Arial" panose="020B0604020202020204" pitchFamily="34" charset="0"/>
              </a:rPr>
              <a:t>Think back to when you were an adolescent and write down your answers to these questions:</a:t>
            </a:r>
          </a:p>
          <a:p>
            <a:pPr marL="1004888" lvl="2" indent="-342900">
              <a:lnSpc>
                <a:spcPct val="150000"/>
              </a:lnSpc>
              <a:buFont typeface="+mj-lt"/>
              <a:buAutoNum type="arabicPeriod"/>
            </a:pPr>
            <a:r>
              <a:rPr lang="en-US">
                <a:latin typeface="Arial" panose="020B0604020202020204" pitchFamily="34" charset="0"/>
                <a:cs typeface="Arial" panose="020B0604020202020204" pitchFamily="34" charset="0"/>
              </a:rPr>
              <a:t>Who were the most important people in your life?</a:t>
            </a:r>
          </a:p>
          <a:p>
            <a:pPr marL="1004888" lvl="2" indent="-342900">
              <a:lnSpc>
                <a:spcPct val="150000"/>
              </a:lnSpc>
              <a:buFont typeface="+mj-lt"/>
              <a:buAutoNum type="arabicPeriod"/>
            </a:pPr>
            <a:r>
              <a:rPr lang="en-US">
                <a:latin typeface="Arial" panose="020B0604020202020204" pitchFamily="34" charset="0"/>
                <a:cs typeface="Arial" panose="020B0604020202020204" pitchFamily="34" charset="0"/>
              </a:rPr>
              <a:t>What were your biggest concerns?</a:t>
            </a:r>
          </a:p>
          <a:p>
            <a:pPr marL="1004888" lvl="2" indent="-342900">
              <a:lnSpc>
                <a:spcPct val="150000"/>
              </a:lnSpc>
              <a:buFont typeface="+mj-lt"/>
              <a:buAutoNum type="arabicPeriod"/>
            </a:pPr>
            <a:r>
              <a:rPr lang="en-US">
                <a:latin typeface="Arial" panose="020B0604020202020204" pitchFamily="34" charset="0"/>
                <a:cs typeface="Arial" panose="020B0604020202020204" pitchFamily="34" charset="0"/>
              </a:rPr>
              <a:t>What risks did you take?</a:t>
            </a:r>
          </a:p>
          <a:p>
            <a:pPr marL="1004888" lvl="2" indent="-342900">
              <a:lnSpc>
                <a:spcPct val="150000"/>
              </a:lnSpc>
              <a:buFont typeface="+mj-lt"/>
              <a:buAutoNum type="arabicPeriod"/>
            </a:pPr>
            <a:r>
              <a:rPr lang="en-US">
                <a:latin typeface="Arial" panose="020B0604020202020204" pitchFamily="34" charset="0"/>
                <a:cs typeface="Arial" panose="020B0604020202020204" pitchFamily="34" charset="0"/>
              </a:rPr>
              <a:t>What do you remember most about accessing health services? </a:t>
            </a:r>
          </a:p>
          <a:p>
            <a:pPr marL="1004888" lvl="2" indent="-342900">
              <a:lnSpc>
                <a:spcPct val="150000"/>
              </a:lnSpc>
              <a:buAutoNum type="arabicPeriod"/>
            </a:pPr>
            <a:r>
              <a:rPr lang="en-US">
                <a:latin typeface="Arial" panose="020B0604020202020204" pitchFamily="34" charset="0"/>
                <a:cs typeface="Arial" panose="020B0604020202020204" pitchFamily="34" charset="0"/>
              </a:rPr>
              <a:t>What health care services did you prioritize? </a:t>
            </a:r>
          </a:p>
          <a:p>
            <a:pPr marL="1004888" lvl="2" indent="-342900">
              <a:lnSpc>
                <a:spcPct val="150000"/>
              </a:lnSpc>
              <a:buFont typeface="+mj-lt"/>
              <a:buAutoNum type="arabicPeriod"/>
            </a:pPr>
            <a:r>
              <a:rPr lang="en-US">
                <a:latin typeface="Arial" panose="020B0604020202020204" pitchFamily="34" charset="0"/>
                <a:cs typeface="Arial" panose="020B0604020202020204" pitchFamily="34" charset="0"/>
              </a:rPr>
              <a:t>Did you feel like the provider listened to your concerns?</a:t>
            </a:r>
          </a:p>
        </p:txBody>
      </p:sp>
      <p:pic>
        <p:nvPicPr>
          <p:cNvPr id="5" name="Picture 4">
            <a:extLst>
              <a:ext uri="{FF2B5EF4-FFF2-40B4-BE49-F238E27FC236}">
                <a16:creationId xmlns:a16="http://schemas.microsoft.com/office/drawing/2014/main" id="{1B2111DA-DE98-4343-A2CA-D496CD85E39C}"/>
              </a:ext>
            </a:extLst>
          </p:cNvPr>
          <p:cNvPicPr>
            <a:picLocks noChangeAspect="1"/>
          </p:cNvPicPr>
          <p:nvPr/>
        </p:nvPicPr>
        <p:blipFill>
          <a:blip r:embed="rId3"/>
          <a:stretch>
            <a:fillRect/>
          </a:stretch>
        </p:blipFill>
        <p:spPr>
          <a:xfrm>
            <a:off x="9500044" y="1772397"/>
            <a:ext cx="2181225" cy="2095500"/>
          </a:xfrm>
          <a:prstGeom prst="rect">
            <a:avLst/>
          </a:prstGeom>
        </p:spPr>
      </p:pic>
    </p:spTree>
    <p:extLst>
      <p:ext uri="{BB962C8B-B14F-4D97-AF65-F5344CB8AC3E}">
        <p14:creationId xmlns:p14="http://schemas.microsoft.com/office/powerpoint/2010/main" val="112363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a:latin typeface="Arial"/>
                <a:cs typeface="Arial"/>
              </a:rPr>
              <a:t>Learning objectives</a:t>
            </a:r>
            <a:endParaRPr lang="en-US" sz="3600"/>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72683"/>
            <a:ext cx="8369837" cy="2377639"/>
          </a:xfrm>
        </p:spPr>
        <p:txBody>
          <a:bodyPr wrap="square" lIns="0" tIns="0" rIns="0" bIns="0" anchor="t">
            <a:spAutoFit/>
          </a:bodyPr>
          <a:lstStyle/>
          <a:p>
            <a:pPr>
              <a:lnSpc>
                <a:spcPct val="114000"/>
              </a:lnSpc>
              <a:spcBef>
                <a:spcPts val="600"/>
              </a:spcBef>
            </a:pPr>
            <a:r>
              <a:rPr lang="en-US">
                <a:cs typeface="Arial"/>
              </a:rPr>
              <a:t>By the end of this module, participants will be able to:</a:t>
            </a:r>
          </a:p>
          <a:p>
            <a:pPr marL="709295" lvl="1" indent="-457200">
              <a:lnSpc>
                <a:spcPct val="114000"/>
              </a:lnSpc>
              <a:spcBef>
                <a:spcPts val="600"/>
              </a:spcBef>
              <a:buAutoNum type="arabicPeriod"/>
            </a:pPr>
            <a:r>
              <a:rPr lang="en-US">
                <a:cs typeface="Arial"/>
              </a:rPr>
              <a:t>Define key, vulnerable, and priority populations, and</a:t>
            </a:r>
            <a:endParaRPr lang="en-US" strike="sngStrike">
              <a:cs typeface="Arial"/>
            </a:endParaRPr>
          </a:p>
          <a:p>
            <a:pPr marL="709295" lvl="1" indent="-457200">
              <a:lnSpc>
                <a:spcPct val="114000"/>
              </a:lnSpc>
              <a:spcBef>
                <a:spcPts val="600"/>
              </a:spcBef>
              <a:buAutoNum type="arabicPeriod"/>
            </a:pPr>
            <a:r>
              <a:rPr lang="en-US">
                <a:cs typeface="Arial"/>
              </a:rPr>
              <a:t>Describe considerations and best practices for offering network-based testing services to members of key, vulnerable, and priority populations and their contacts. </a:t>
            </a:r>
          </a:p>
        </p:txBody>
      </p:sp>
      <p:pic>
        <p:nvPicPr>
          <p:cNvPr id="4" name="Picture 3">
            <a:extLst>
              <a:ext uri="{FF2B5EF4-FFF2-40B4-BE49-F238E27FC236}">
                <a16:creationId xmlns:a16="http://schemas.microsoft.com/office/drawing/2014/main" id="{2E0D1833-5595-3081-FA70-AF2B35D2CC68}"/>
              </a:ext>
            </a:extLst>
          </p:cNvPr>
          <p:cNvPicPr>
            <a:picLocks noChangeAspect="1"/>
          </p:cNvPicPr>
          <p:nvPr/>
        </p:nvPicPr>
        <p:blipFill>
          <a:blip r:embed="rId3"/>
          <a:stretch>
            <a:fillRect/>
          </a:stretch>
        </p:blipFill>
        <p:spPr>
          <a:xfrm>
            <a:off x="8791487" y="313436"/>
            <a:ext cx="2927422" cy="1948066"/>
          </a:xfrm>
          <a:prstGeom prst="rect">
            <a:avLst/>
          </a:prstGeom>
          <a:ln>
            <a:solidFill>
              <a:schemeClr val="tx1"/>
            </a:solidFill>
          </a:ln>
        </p:spPr>
      </p:pic>
      <p:pic>
        <p:nvPicPr>
          <p:cNvPr id="5" name="Picture 4">
            <a:extLst>
              <a:ext uri="{FF2B5EF4-FFF2-40B4-BE49-F238E27FC236}">
                <a16:creationId xmlns:a16="http://schemas.microsoft.com/office/drawing/2014/main" id="{B3F032B9-F2C0-0FBE-B86C-636FA234BDBC}"/>
              </a:ext>
            </a:extLst>
          </p:cNvPr>
          <p:cNvPicPr>
            <a:picLocks noChangeAspect="1"/>
          </p:cNvPicPr>
          <p:nvPr/>
        </p:nvPicPr>
        <p:blipFill>
          <a:blip r:embed="rId4"/>
          <a:stretch>
            <a:fillRect/>
          </a:stretch>
        </p:blipFill>
        <p:spPr>
          <a:xfrm>
            <a:off x="613458" y="3698671"/>
            <a:ext cx="4281005" cy="2407335"/>
          </a:xfrm>
          <a:prstGeom prst="rect">
            <a:avLst/>
          </a:prstGeom>
        </p:spPr>
      </p:pic>
      <p:pic>
        <p:nvPicPr>
          <p:cNvPr id="6" name="Picture 5">
            <a:extLst>
              <a:ext uri="{FF2B5EF4-FFF2-40B4-BE49-F238E27FC236}">
                <a16:creationId xmlns:a16="http://schemas.microsoft.com/office/drawing/2014/main" id="{2054A637-8CCE-FEDC-13DE-559585223150}"/>
              </a:ext>
            </a:extLst>
          </p:cNvPr>
          <p:cNvPicPr>
            <a:picLocks noChangeAspect="1"/>
          </p:cNvPicPr>
          <p:nvPr/>
        </p:nvPicPr>
        <p:blipFill>
          <a:blip r:embed="rId5"/>
          <a:stretch>
            <a:fillRect/>
          </a:stretch>
        </p:blipFill>
        <p:spPr>
          <a:xfrm>
            <a:off x="5247319" y="3698671"/>
            <a:ext cx="2407335" cy="2407335"/>
          </a:xfrm>
          <a:prstGeom prst="rect">
            <a:avLst/>
          </a:prstGeom>
        </p:spPr>
      </p:pic>
      <p:pic>
        <p:nvPicPr>
          <p:cNvPr id="7" name="Picture 6">
            <a:extLst>
              <a:ext uri="{FF2B5EF4-FFF2-40B4-BE49-F238E27FC236}">
                <a16:creationId xmlns:a16="http://schemas.microsoft.com/office/drawing/2014/main" id="{5227AA57-8E28-4460-00B4-79BCF5F0B7CD}"/>
              </a:ext>
            </a:extLst>
          </p:cNvPr>
          <p:cNvPicPr>
            <a:picLocks noChangeAspect="1"/>
          </p:cNvPicPr>
          <p:nvPr/>
        </p:nvPicPr>
        <p:blipFill>
          <a:blip r:embed="rId6"/>
          <a:stretch>
            <a:fillRect/>
          </a:stretch>
        </p:blipFill>
        <p:spPr>
          <a:xfrm>
            <a:off x="8007510" y="3699737"/>
            <a:ext cx="3814969" cy="2377639"/>
          </a:xfrm>
          <a:prstGeom prst="rect">
            <a:avLst/>
          </a:prstGeom>
        </p:spPr>
      </p:pic>
      <p:sp>
        <p:nvSpPr>
          <p:cNvPr id="8" name="TextBox 7">
            <a:extLst>
              <a:ext uri="{FF2B5EF4-FFF2-40B4-BE49-F238E27FC236}">
                <a16:creationId xmlns:a16="http://schemas.microsoft.com/office/drawing/2014/main" id="{BE8956D3-BFD8-70BD-D56C-A12DBA2E1A45}"/>
              </a:ext>
            </a:extLst>
          </p:cNvPr>
          <p:cNvSpPr txBox="1"/>
          <p:nvPr/>
        </p:nvSpPr>
        <p:spPr>
          <a:xfrm>
            <a:off x="2326509" y="6169689"/>
            <a:ext cx="2685327" cy="307777"/>
          </a:xfrm>
          <a:prstGeom prst="rect">
            <a:avLst/>
          </a:prstGeom>
          <a:noFill/>
        </p:spPr>
        <p:txBody>
          <a:bodyPr wrap="square" rtlCol="0">
            <a:spAutoFit/>
          </a:bodyPr>
          <a:lstStyle/>
          <a:p>
            <a:r>
              <a:rPr lang="en-US" sz="1400"/>
              <a:t>Source: Getty Images</a:t>
            </a:r>
          </a:p>
        </p:txBody>
      </p:sp>
      <p:sp>
        <p:nvSpPr>
          <p:cNvPr id="9" name="TextBox 8">
            <a:extLst>
              <a:ext uri="{FF2B5EF4-FFF2-40B4-BE49-F238E27FC236}">
                <a16:creationId xmlns:a16="http://schemas.microsoft.com/office/drawing/2014/main" id="{A1ADE6BE-4A6F-8176-6B1F-79EC71C69703}"/>
              </a:ext>
            </a:extLst>
          </p:cNvPr>
          <p:cNvSpPr txBox="1"/>
          <p:nvPr/>
        </p:nvSpPr>
        <p:spPr>
          <a:xfrm>
            <a:off x="5507823" y="6169689"/>
            <a:ext cx="2685327" cy="307777"/>
          </a:xfrm>
          <a:prstGeom prst="rect">
            <a:avLst/>
          </a:prstGeom>
          <a:noFill/>
        </p:spPr>
        <p:txBody>
          <a:bodyPr wrap="square" rtlCol="0">
            <a:spAutoFit/>
          </a:bodyPr>
          <a:lstStyle/>
          <a:p>
            <a:r>
              <a:rPr lang="en-US" sz="1400"/>
              <a:t>Source: UNAIDS</a:t>
            </a:r>
          </a:p>
        </p:txBody>
      </p:sp>
      <p:sp>
        <p:nvSpPr>
          <p:cNvPr id="11" name="TextBox 10">
            <a:extLst>
              <a:ext uri="{FF2B5EF4-FFF2-40B4-BE49-F238E27FC236}">
                <a16:creationId xmlns:a16="http://schemas.microsoft.com/office/drawing/2014/main" id="{5F73012E-6D68-3777-A331-AA1F67262113}"/>
              </a:ext>
            </a:extLst>
          </p:cNvPr>
          <p:cNvSpPr txBox="1"/>
          <p:nvPr/>
        </p:nvSpPr>
        <p:spPr>
          <a:xfrm>
            <a:off x="8289402" y="6169689"/>
            <a:ext cx="3461767" cy="307777"/>
          </a:xfrm>
          <a:prstGeom prst="rect">
            <a:avLst/>
          </a:prstGeom>
          <a:noFill/>
        </p:spPr>
        <p:txBody>
          <a:bodyPr wrap="square">
            <a:spAutoFit/>
          </a:bodyPr>
          <a:lstStyle/>
          <a:p>
            <a:r>
              <a:rPr lang="en-US" sz="1400" b="0" i="0">
                <a:effectLst/>
              </a:rPr>
              <a:t>Source: Frank Leonhardt/picture-alliance</a:t>
            </a:r>
            <a:endParaRPr lang="en-US" sz="1400"/>
          </a:p>
        </p:txBody>
      </p:sp>
    </p:spTree>
    <p:extLst>
      <p:ext uri="{BB962C8B-B14F-4D97-AF65-F5344CB8AC3E}">
        <p14:creationId xmlns:p14="http://schemas.microsoft.com/office/powerpoint/2010/main" val="3518856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A9E4B-26A5-4730-AB20-BD7DBD559BA9}"/>
              </a:ext>
            </a:extLst>
          </p:cNvPr>
          <p:cNvSpPr>
            <a:spLocks noGrp="1"/>
          </p:cNvSpPr>
          <p:nvPr>
            <p:ph type="body" sz="quarter" idx="13"/>
          </p:nvPr>
        </p:nvSpPr>
        <p:spPr>
          <a:xfrm>
            <a:off x="250578" y="91575"/>
            <a:ext cx="11690843" cy="738664"/>
          </a:xfrm>
        </p:spPr>
        <p:txBody>
          <a:bodyPr/>
          <a:lstStyle/>
          <a:p>
            <a:pPr indent="-3175"/>
            <a:r>
              <a:rPr lang="en-US" sz="2400" b="1"/>
              <a:t>Adolescents are the same age but do not have the same needs or circumstances</a:t>
            </a:r>
          </a:p>
        </p:txBody>
      </p:sp>
      <p:pic>
        <p:nvPicPr>
          <p:cNvPr id="6" name="Google Shape;519;p84">
            <a:extLst>
              <a:ext uri="{FF2B5EF4-FFF2-40B4-BE49-F238E27FC236}">
                <a16:creationId xmlns:a16="http://schemas.microsoft.com/office/drawing/2014/main" id="{F389B063-7067-4789-BCF9-F54554249B49}"/>
              </a:ext>
            </a:extLst>
          </p:cNvPr>
          <p:cNvPicPr preferRelativeResize="0"/>
          <p:nvPr/>
        </p:nvPicPr>
        <p:blipFill>
          <a:blip r:embed="rId3">
            <a:alphaModFix/>
          </a:blip>
          <a:stretch>
            <a:fillRect/>
          </a:stretch>
        </p:blipFill>
        <p:spPr>
          <a:xfrm>
            <a:off x="6219825" y="1481741"/>
            <a:ext cx="4762500" cy="2105025"/>
          </a:xfrm>
          <a:prstGeom prst="rect">
            <a:avLst/>
          </a:prstGeom>
          <a:noFill/>
          <a:ln>
            <a:noFill/>
          </a:ln>
        </p:spPr>
      </p:pic>
      <p:sp>
        <p:nvSpPr>
          <p:cNvPr id="8" name="Google Shape;505;p83">
            <a:extLst>
              <a:ext uri="{FF2B5EF4-FFF2-40B4-BE49-F238E27FC236}">
                <a16:creationId xmlns:a16="http://schemas.microsoft.com/office/drawing/2014/main" id="{8F073B1E-55F7-40BA-A36A-F4A03A7BCBC4}"/>
              </a:ext>
            </a:extLst>
          </p:cNvPr>
          <p:cNvSpPr/>
          <p:nvPr/>
        </p:nvSpPr>
        <p:spPr>
          <a:xfrm>
            <a:off x="6981378" y="3632882"/>
            <a:ext cx="3517074" cy="2354184"/>
          </a:xfrm>
          <a:prstGeom prst="irregularSeal1">
            <a:avLst/>
          </a:prstGeom>
          <a:solidFill>
            <a:schemeClr val="lt1"/>
          </a:solidFill>
          <a:ln w="47625" cap="flat" cmpd="sng">
            <a:solidFill>
              <a:srgbClr val="651D32"/>
            </a:solidFill>
            <a:prstDash val="solid"/>
            <a:round/>
            <a:headEnd type="none" w="sm" len="sm"/>
            <a:tailEnd type="none" w="sm" len="sm"/>
          </a:ln>
        </p:spPr>
        <p:txBody>
          <a:bodyPr spcFirstLastPara="1" wrap="square" lIns="0" tIns="0" rIns="0" bIns="0" anchor="ctr" anchorCtr="1">
            <a:noAutofit/>
          </a:bodyPr>
          <a:lstStyle/>
          <a:p>
            <a:pPr marL="0" marR="0" lvl="0" indent="0" algn="ctr" rtl="0">
              <a:lnSpc>
                <a:spcPct val="90000"/>
              </a:lnSpc>
              <a:spcBef>
                <a:spcPts val="800"/>
              </a:spcBef>
              <a:spcAft>
                <a:spcPts val="0"/>
              </a:spcAft>
              <a:buClr>
                <a:srgbClr val="000000"/>
              </a:buClr>
              <a:buSzPts val="2400"/>
              <a:buFont typeface="Arial"/>
              <a:buNone/>
            </a:pPr>
            <a:r>
              <a:rPr lang="en" sz="2400" b="1" i="1" u="none" strike="noStrike" cap="none">
                <a:solidFill>
                  <a:srgbClr val="651D32"/>
                </a:solidFill>
                <a:latin typeface="Gill Sans"/>
                <a:ea typeface="Gill Sans"/>
                <a:cs typeface="Gill Sans"/>
                <a:sym typeface="Gill Sans"/>
              </a:rPr>
              <a:t>One size does not fit all!</a:t>
            </a:r>
            <a:endParaRPr sz="1500" b="0" i="1" u="none" strike="noStrike" cap="none">
              <a:solidFill>
                <a:srgbClr val="651D32"/>
              </a:solidFill>
              <a:latin typeface="Gill Sans"/>
              <a:ea typeface="Gill Sans"/>
              <a:cs typeface="Gill Sans"/>
              <a:sym typeface="Gill Sans"/>
            </a:endParaRPr>
          </a:p>
        </p:txBody>
      </p:sp>
      <p:pic>
        <p:nvPicPr>
          <p:cNvPr id="4" name="Picture 6">
            <a:extLst>
              <a:ext uri="{FF2B5EF4-FFF2-40B4-BE49-F238E27FC236}">
                <a16:creationId xmlns:a16="http://schemas.microsoft.com/office/drawing/2014/main" id="{F0D8A4D6-71C7-3738-D1DE-30A291D4ABFD}"/>
              </a:ext>
            </a:extLst>
          </p:cNvPr>
          <p:cNvPicPr>
            <a:picLocks noChangeAspect="1"/>
          </p:cNvPicPr>
          <p:nvPr/>
        </p:nvPicPr>
        <p:blipFill>
          <a:blip r:embed="rId4"/>
          <a:stretch>
            <a:fillRect/>
          </a:stretch>
        </p:blipFill>
        <p:spPr>
          <a:xfrm>
            <a:off x="859971" y="1060840"/>
            <a:ext cx="4577661" cy="4966921"/>
          </a:xfrm>
          <a:prstGeom prst="rect">
            <a:avLst/>
          </a:prstGeom>
        </p:spPr>
      </p:pic>
    </p:spTree>
    <p:extLst>
      <p:ext uri="{BB962C8B-B14F-4D97-AF65-F5344CB8AC3E}">
        <p14:creationId xmlns:p14="http://schemas.microsoft.com/office/powerpoint/2010/main" val="1133264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42677-2E93-4385-B4E6-49E626139916}"/>
              </a:ext>
            </a:extLst>
          </p:cNvPr>
          <p:cNvSpPr>
            <a:spLocks noGrp="1"/>
          </p:cNvSpPr>
          <p:nvPr>
            <p:ph type="body" sz="quarter" idx="13"/>
          </p:nvPr>
        </p:nvSpPr>
        <p:spPr>
          <a:xfrm>
            <a:off x="271968" y="247059"/>
            <a:ext cx="11690843" cy="338554"/>
          </a:xfrm>
        </p:spPr>
        <p:txBody>
          <a:bodyPr/>
          <a:lstStyle/>
          <a:p>
            <a:pPr indent="-3175"/>
            <a:r>
              <a:rPr lang="en-US" sz="2200" b="1"/>
              <a:t>Example of how adolescent needs and concerns can differ within the same gender</a:t>
            </a:r>
          </a:p>
        </p:txBody>
      </p:sp>
      <p:graphicFrame>
        <p:nvGraphicFramePr>
          <p:cNvPr id="4" name="Table 5">
            <a:extLst>
              <a:ext uri="{FF2B5EF4-FFF2-40B4-BE49-F238E27FC236}">
                <a16:creationId xmlns:a16="http://schemas.microsoft.com/office/drawing/2014/main" id="{6360C71F-EE63-4B61-9BBA-D0F811E64714}"/>
              </a:ext>
            </a:extLst>
          </p:cNvPr>
          <p:cNvGraphicFramePr>
            <a:graphicFrameLocks noGrp="1"/>
          </p:cNvGraphicFramePr>
          <p:nvPr/>
        </p:nvGraphicFramePr>
        <p:xfrm>
          <a:off x="271968" y="2718816"/>
          <a:ext cx="5964347" cy="3339195"/>
        </p:xfrm>
        <a:graphic>
          <a:graphicData uri="http://schemas.openxmlformats.org/drawingml/2006/table">
            <a:tbl>
              <a:tblPr firstRow="1" bandRow="1">
                <a:tableStyleId>{7DF18680-E054-41AD-8BC1-D1AEF772440D}</a:tableStyleId>
              </a:tblPr>
              <a:tblGrid>
                <a:gridCol w="2282364">
                  <a:extLst>
                    <a:ext uri="{9D8B030D-6E8A-4147-A177-3AD203B41FA5}">
                      <a16:colId xmlns:a16="http://schemas.microsoft.com/office/drawing/2014/main" val="2333750951"/>
                    </a:ext>
                  </a:extLst>
                </a:gridCol>
                <a:gridCol w="1743894">
                  <a:extLst>
                    <a:ext uri="{9D8B030D-6E8A-4147-A177-3AD203B41FA5}">
                      <a16:colId xmlns:a16="http://schemas.microsoft.com/office/drawing/2014/main" val="1741184291"/>
                    </a:ext>
                  </a:extLst>
                </a:gridCol>
                <a:gridCol w="1938089">
                  <a:extLst>
                    <a:ext uri="{9D8B030D-6E8A-4147-A177-3AD203B41FA5}">
                      <a16:colId xmlns:a16="http://schemas.microsoft.com/office/drawing/2014/main" val="30896489"/>
                    </a:ext>
                  </a:extLst>
                </a:gridCol>
              </a:tblGrid>
              <a:tr h="504555">
                <a:tc gridSpan="3">
                  <a:txBody>
                    <a:bodyPr/>
                    <a:lstStyle/>
                    <a:p>
                      <a:pPr algn="ctr"/>
                      <a:r>
                        <a:rPr lang="en-US" sz="2400">
                          <a:latin typeface="Arial" panose="020B0604020202020204" pitchFamily="34" charset="0"/>
                          <a:cs typeface="Arial" panose="020B0604020202020204" pitchFamily="34" charset="0"/>
                        </a:rPr>
                        <a:t>Marie Is 15 Years Old and Pregnant</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4062024"/>
                  </a:ext>
                </a:extLst>
              </a:tr>
              <a:tr h="2827767">
                <a:tc>
                  <a:txBody>
                    <a:bodyPr/>
                    <a:lstStyle/>
                    <a:p>
                      <a:r>
                        <a:rPr lang="en-US" b="1">
                          <a:latin typeface="Arial" panose="020B0604020202020204" pitchFamily="34" charset="0"/>
                          <a:cs typeface="Arial" panose="020B0604020202020204" pitchFamily="34" charset="0"/>
                        </a:rPr>
                        <a:t>Risk:</a:t>
                      </a:r>
                    </a:p>
                    <a:p>
                      <a:pPr marL="285750" indent="-285750">
                        <a:buFontTx/>
                        <a:buChar char="-"/>
                      </a:pPr>
                      <a:r>
                        <a:rPr lang="en-US">
                          <a:latin typeface="Arial" panose="020B0604020202020204" pitchFamily="34" charset="0"/>
                          <a:cs typeface="Arial" panose="020B0604020202020204" pitchFamily="34" charset="0"/>
                        </a:rPr>
                        <a:t>Lack of biological maturity places her at risk for complications during pregnancy</a:t>
                      </a:r>
                    </a:p>
                    <a:p>
                      <a:pPr marL="285750" indent="-285750">
                        <a:buFontTx/>
                        <a:buChar char="-"/>
                      </a:pPr>
                      <a:r>
                        <a:rPr lang="en-US">
                          <a:latin typeface="Arial" panose="020B0604020202020204" pitchFamily="34" charset="0"/>
                          <a:cs typeface="Arial" panose="020B0604020202020204" pitchFamily="34" charset="0"/>
                        </a:rPr>
                        <a:t>Unsafe abortion</a:t>
                      </a:r>
                    </a:p>
                    <a:p>
                      <a:pPr marL="285750" indent="-285750">
                        <a:buFontTx/>
                        <a:buChar char="-"/>
                      </a:pPr>
                      <a:r>
                        <a:rPr lang="en-US">
                          <a:latin typeface="Arial" panose="020B0604020202020204" pitchFamily="34" charset="0"/>
                          <a:cs typeface="Arial" panose="020B0604020202020204" pitchFamily="34" charset="0"/>
                        </a:rPr>
                        <a:t>May need to drop out of school</a:t>
                      </a:r>
                    </a:p>
                    <a:p>
                      <a:pPr marL="285750" lvl="0" indent="-285750">
                        <a:buFontTx/>
                        <a:buChar char="-"/>
                      </a:pPr>
                      <a:r>
                        <a:rPr lang="en-US">
                          <a:latin typeface="Arial" panose="020B0604020202020204" pitchFamily="34" charset="0"/>
                          <a:cs typeface="Arial" panose="020B0604020202020204" pitchFamily="34" charset="0"/>
                        </a:rPr>
                        <a:t>HIV and STIs</a:t>
                      </a:r>
                    </a:p>
                  </a:txBody>
                  <a:tcPr/>
                </a:tc>
                <a:tc>
                  <a:txBody>
                    <a:bodyPr/>
                    <a:lstStyle/>
                    <a:p>
                      <a:r>
                        <a:rPr lang="en-US" b="1">
                          <a:latin typeface="Arial" panose="020B0604020202020204" pitchFamily="34" charset="0"/>
                          <a:cs typeface="Arial" panose="020B0604020202020204" pitchFamily="34" charset="0"/>
                        </a:rPr>
                        <a:t>Needs:</a:t>
                      </a:r>
                    </a:p>
                    <a:p>
                      <a:pPr marL="285750" indent="-285750">
                        <a:buFontTx/>
                        <a:buChar char="-"/>
                      </a:pPr>
                      <a:r>
                        <a:rPr lang="en-US" b="0">
                          <a:latin typeface="Arial" panose="020B0604020202020204" pitchFamily="34" charset="0"/>
                          <a:cs typeface="Arial" panose="020B0604020202020204" pitchFamily="34" charset="0"/>
                        </a:rPr>
                        <a:t>Access to health services</a:t>
                      </a:r>
                    </a:p>
                    <a:p>
                      <a:pPr marL="285750" indent="-285750">
                        <a:buFontTx/>
                        <a:buChar char="-"/>
                      </a:pPr>
                      <a:r>
                        <a:rPr lang="en-US" b="0">
                          <a:latin typeface="Arial" panose="020B0604020202020204" pitchFamily="34" charset="0"/>
                          <a:cs typeface="Arial" panose="020B0604020202020204" pitchFamily="34" charset="0"/>
                        </a:rPr>
                        <a:t>Nutritional support for her and the baby</a:t>
                      </a:r>
                    </a:p>
                    <a:p>
                      <a:pPr marL="285750" lvl="0" indent="-285750">
                        <a:buFontTx/>
                        <a:buChar char="-"/>
                      </a:pPr>
                      <a:r>
                        <a:rPr lang="en-US" b="0">
                          <a:latin typeface="Arial" panose="020B0604020202020204" pitchFamily="34" charset="0"/>
                          <a:cs typeface="Arial" panose="020B0604020202020204" pitchFamily="34" charset="0"/>
                        </a:rPr>
                        <a:t>Emotional support</a:t>
                      </a:r>
                    </a:p>
                  </a:txBody>
                  <a:tcPr/>
                </a:tc>
                <a:tc>
                  <a:txBody>
                    <a:bodyPr/>
                    <a:lstStyle/>
                    <a:p>
                      <a:r>
                        <a:rPr lang="en-US" b="1">
                          <a:latin typeface="Arial" panose="020B0604020202020204" pitchFamily="34" charset="0"/>
                          <a:cs typeface="Arial" panose="020B0604020202020204" pitchFamily="34" charset="0"/>
                        </a:rPr>
                        <a:t>Strengths:</a:t>
                      </a:r>
                    </a:p>
                    <a:p>
                      <a:pPr marL="285750" indent="-285750">
                        <a:buFontTx/>
                        <a:buChar char="-"/>
                      </a:pPr>
                      <a:r>
                        <a:rPr lang="en-US" b="0">
                          <a:latin typeface="Arial" panose="020B0604020202020204" pitchFamily="34" charset="0"/>
                          <a:cs typeface="Arial" panose="020B0604020202020204" pitchFamily="34" charset="0"/>
                        </a:rPr>
                        <a:t>Connected to antenatal services</a:t>
                      </a:r>
                    </a:p>
                    <a:p>
                      <a:pPr marL="285750" indent="-285750">
                        <a:buFontTx/>
                        <a:buChar char="-"/>
                      </a:pPr>
                      <a:r>
                        <a:rPr lang="en-US" b="0">
                          <a:latin typeface="Arial" panose="020B0604020202020204" pitchFamily="34" charset="0"/>
                          <a:cs typeface="Arial" panose="020B0604020202020204" pitchFamily="34" charset="0"/>
                        </a:rPr>
                        <a:t>Opportunity to link to specific services</a:t>
                      </a:r>
                    </a:p>
                  </a:txBody>
                  <a:tcPr/>
                </a:tc>
                <a:extLst>
                  <a:ext uri="{0D108BD9-81ED-4DB2-BD59-A6C34878D82A}">
                    <a16:rowId xmlns:a16="http://schemas.microsoft.com/office/drawing/2014/main" val="1842252177"/>
                  </a:ext>
                </a:extLst>
              </a:tr>
            </a:tbl>
          </a:graphicData>
        </a:graphic>
      </p:graphicFrame>
      <p:graphicFrame>
        <p:nvGraphicFramePr>
          <p:cNvPr id="6" name="Table 5">
            <a:extLst>
              <a:ext uri="{FF2B5EF4-FFF2-40B4-BE49-F238E27FC236}">
                <a16:creationId xmlns:a16="http://schemas.microsoft.com/office/drawing/2014/main" id="{71AFB881-79FC-44B5-B1C2-74B692E28B7A}"/>
              </a:ext>
            </a:extLst>
          </p:cNvPr>
          <p:cNvGraphicFramePr>
            <a:graphicFrameLocks noGrp="1"/>
          </p:cNvGraphicFramePr>
          <p:nvPr/>
        </p:nvGraphicFramePr>
        <p:xfrm>
          <a:off x="6236315" y="2718816"/>
          <a:ext cx="5683716" cy="3339195"/>
        </p:xfrm>
        <a:graphic>
          <a:graphicData uri="http://schemas.openxmlformats.org/drawingml/2006/table">
            <a:tbl>
              <a:tblPr firstRow="1" bandRow="1">
                <a:tableStyleId>{00A15C55-8517-42AA-B614-E9B94910E393}</a:tableStyleId>
              </a:tblPr>
              <a:tblGrid>
                <a:gridCol w="1894572">
                  <a:extLst>
                    <a:ext uri="{9D8B030D-6E8A-4147-A177-3AD203B41FA5}">
                      <a16:colId xmlns:a16="http://schemas.microsoft.com/office/drawing/2014/main" val="2333750951"/>
                    </a:ext>
                  </a:extLst>
                </a:gridCol>
                <a:gridCol w="1894572">
                  <a:extLst>
                    <a:ext uri="{9D8B030D-6E8A-4147-A177-3AD203B41FA5}">
                      <a16:colId xmlns:a16="http://schemas.microsoft.com/office/drawing/2014/main" val="1741184291"/>
                    </a:ext>
                  </a:extLst>
                </a:gridCol>
                <a:gridCol w="1894572">
                  <a:extLst>
                    <a:ext uri="{9D8B030D-6E8A-4147-A177-3AD203B41FA5}">
                      <a16:colId xmlns:a16="http://schemas.microsoft.com/office/drawing/2014/main" val="30896489"/>
                    </a:ext>
                  </a:extLst>
                </a:gridCol>
              </a:tblGrid>
              <a:tr h="501232">
                <a:tc gridSpan="3">
                  <a:txBody>
                    <a:bodyPr/>
                    <a:lstStyle/>
                    <a:p>
                      <a:pPr algn="ctr"/>
                      <a:r>
                        <a:rPr lang="en-US" sz="2400">
                          <a:latin typeface="Arial" panose="020B0604020202020204" pitchFamily="34" charset="0"/>
                          <a:cs typeface="Arial" panose="020B0604020202020204" pitchFamily="34" charset="0"/>
                        </a:rPr>
                        <a:t>Joy Is 18 Years Old and in School</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4062024"/>
                  </a:ext>
                </a:extLst>
              </a:tr>
              <a:tr h="2837963">
                <a:tc>
                  <a:txBody>
                    <a:bodyPr/>
                    <a:lstStyle/>
                    <a:p>
                      <a:r>
                        <a:rPr lang="en-US" b="1">
                          <a:latin typeface="Arial" panose="020B0604020202020204" pitchFamily="34" charset="0"/>
                          <a:cs typeface="Arial" panose="020B0604020202020204" pitchFamily="34" charset="0"/>
                        </a:rPr>
                        <a:t>Risk:</a:t>
                      </a:r>
                    </a:p>
                    <a:p>
                      <a:pPr marL="285750" indent="-285750">
                        <a:buFontTx/>
                        <a:buChar char="-"/>
                      </a:pPr>
                      <a:r>
                        <a:rPr lang="en-US">
                          <a:latin typeface="Arial" panose="020B0604020202020204" pitchFamily="34" charset="0"/>
                          <a:cs typeface="Arial" panose="020B0604020202020204" pitchFamily="34" charset="0"/>
                        </a:rPr>
                        <a:t>HIV and STIs</a:t>
                      </a:r>
                    </a:p>
                    <a:p>
                      <a:pPr marL="285750" indent="-285750">
                        <a:buFontTx/>
                        <a:buChar char="-"/>
                      </a:pPr>
                      <a:r>
                        <a:rPr lang="en-US">
                          <a:latin typeface="Arial" panose="020B0604020202020204" pitchFamily="34" charset="0"/>
                          <a:cs typeface="Arial" panose="020B0604020202020204" pitchFamily="34" charset="0"/>
                        </a:rPr>
                        <a:t>Unplanned pregnancy</a:t>
                      </a:r>
                    </a:p>
                    <a:p>
                      <a:pPr marL="285750" indent="-285750">
                        <a:buFontTx/>
                        <a:buChar char="-"/>
                      </a:pPr>
                      <a:r>
                        <a:rPr lang="en-US">
                          <a:latin typeface="Arial" panose="020B0604020202020204" pitchFamily="34" charset="0"/>
                          <a:cs typeface="Arial" panose="020B0604020202020204" pitchFamily="34" charset="0"/>
                        </a:rPr>
                        <a:t>Peer pressure and exposure to drugs/ alcohol</a:t>
                      </a:r>
                    </a:p>
                  </a:txBody>
                  <a:tcPr/>
                </a:tc>
                <a:tc>
                  <a:txBody>
                    <a:bodyPr/>
                    <a:lstStyle/>
                    <a:p>
                      <a:r>
                        <a:rPr lang="en-US" b="1">
                          <a:latin typeface="Arial" panose="020B0604020202020204" pitchFamily="34" charset="0"/>
                          <a:cs typeface="Arial" panose="020B0604020202020204" pitchFamily="34" charset="0"/>
                        </a:rPr>
                        <a:t>Needs:</a:t>
                      </a:r>
                    </a:p>
                    <a:p>
                      <a:pPr marL="285750" indent="-285750">
                        <a:buFontTx/>
                        <a:buChar char="-"/>
                      </a:pPr>
                      <a:r>
                        <a:rPr lang="en-US" b="0">
                          <a:latin typeface="Arial"/>
                          <a:cs typeface="Arial"/>
                        </a:rPr>
                        <a:t>Access to sexual and reproductive health services </a:t>
                      </a:r>
                    </a:p>
                    <a:p>
                      <a:pPr marL="285750" indent="-285750">
                        <a:buFontTx/>
                        <a:buChar char="-"/>
                      </a:pPr>
                      <a:r>
                        <a:rPr lang="en-US" b="0">
                          <a:latin typeface="Arial" panose="020B0604020202020204" pitchFamily="34" charset="0"/>
                          <a:cs typeface="Arial" panose="020B0604020202020204" pitchFamily="34" charset="0"/>
                        </a:rPr>
                        <a:t>Job opportunities</a:t>
                      </a:r>
                      <a:endParaRPr lang="en-US" b="1">
                        <a:latin typeface="Arial" panose="020B0604020202020204" pitchFamily="34" charset="0"/>
                        <a:cs typeface="Arial" panose="020B0604020202020204" pitchFamily="34" charset="0"/>
                      </a:endParaRPr>
                    </a:p>
                  </a:txBody>
                  <a:tcPr/>
                </a:tc>
                <a:tc>
                  <a:txBody>
                    <a:bodyPr/>
                    <a:lstStyle/>
                    <a:p>
                      <a:r>
                        <a:rPr lang="en-US" b="1">
                          <a:latin typeface="Arial" panose="020B0604020202020204" pitchFamily="34" charset="0"/>
                          <a:cs typeface="Arial" panose="020B0604020202020204" pitchFamily="34" charset="0"/>
                        </a:rPr>
                        <a:t>Strengths:</a:t>
                      </a:r>
                    </a:p>
                    <a:p>
                      <a:pPr marL="285750" indent="-285750">
                        <a:buFontTx/>
                        <a:buChar char="-"/>
                      </a:pPr>
                      <a:r>
                        <a:rPr lang="en-US" b="0">
                          <a:latin typeface="Arial" panose="020B0604020202020204" pitchFamily="34" charset="0"/>
                          <a:cs typeface="Arial" panose="020B0604020202020204" pitchFamily="34" charset="0"/>
                        </a:rPr>
                        <a:t>Enrolled in school</a:t>
                      </a:r>
                    </a:p>
                    <a:p>
                      <a:pPr marL="285750" indent="-285750">
                        <a:buFontTx/>
                        <a:buChar char="-"/>
                      </a:pPr>
                      <a:r>
                        <a:rPr lang="en-US" b="0">
                          <a:latin typeface="Arial" panose="020B0604020202020204" pitchFamily="34" charset="0"/>
                          <a:cs typeface="Arial" panose="020B0604020202020204" pitchFamily="34" charset="0"/>
                        </a:rPr>
                        <a:t>Age of autonomy in most contexts</a:t>
                      </a:r>
                    </a:p>
                    <a:p>
                      <a:pPr marL="285750" lvl="0" indent="-285750">
                        <a:buFontTx/>
                        <a:buChar char="-"/>
                      </a:pPr>
                      <a:r>
                        <a:rPr lang="en-US" b="0">
                          <a:latin typeface="Arial" panose="020B0604020202020204" pitchFamily="34" charset="0"/>
                          <a:cs typeface="Arial" panose="020B0604020202020204" pitchFamily="34" charset="0"/>
                        </a:rPr>
                        <a:t>Goal oriented </a:t>
                      </a:r>
                    </a:p>
                    <a:p>
                      <a:pPr marL="0" indent="0">
                        <a:buFontTx/>
                        <a:buNone/>
                      </a:pPr>
                      <a:endParaRPr lang="en-US"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42252177"/>
                  </a:ext>
                </a:extLst>
              </a:tr>
            </a:tbl>
          </a:graphicData>
        </a:graphic>
      </p:graphicFrame>
      <p:pic>
        <p:nvPicPr>
          <p:cNvPr id="8" name="Picture 7">
            <a:extLst>
              <a:ext uri="{FF2B5EF4-FFF2-40B4-BE49-F238E27FC236}">
                <a16:creationId xmlns:a16="http://schemas.microsoft.com/office/drawing/2014/main" id="{0E6B14D4-25D3-40CC-92F6-4FE26128D1EA}"/>
              </a:ext>
            </a:extLst>
          </p:cNvPr>
          <p:cNvPicPr>
            <a:picLocks noChangeAspect="1"/>
          </p:cNvPicPr>
          <p:nvPr/>
        </p:nvPicPr>
        <p:blipFill>
          <a:blip r:embed="rId3"/>
          <a:stretch>
            <a:fillRect/>
          </a:stretch>
        </p:blipFill>
        <p:spPr>
          <a:xfrm>
            <a:off x="8285186" y="859649"/>
            <a:ext cx="1859166" cy="1859166"/>
          </a:xfrm>
          <a:prstGeom prst="rect">
            <a:avLst/>
          </a:prstGeom>
        </p:spPr>
      </p:pic>
      <p:pic>
        <p:nvPicPr>
          <p:cNvPr id="5" name="Picture 4">
            <a:extLst>
              <a:ext uri="{FF2B5EF4-FFF2-40B4-BE49-F238E27FC236}">
                <a16:creationId xmlns:a16="http://schemas.microsoft.com/office/drawing/2014/main" id="{948B3C72-0B27-75E9-D8B1-52F0E91BEED6}"/>
              </a:ext>
            </a:extLst>
          </p:cNvPr>
          <p:cNvPicPr>
            <a:picLocks noChangeAspect="1"/>
          </p:cNvPicPr>
          <p:nvPr/>
        </p:nvPicPr>
        <p:blipFill>
          <a:blip r:embed="rId4"/>
          <a:stretch>
            <a:fillRect/>
          </a:stretch>
        </p:blipFill>
        <p:spPr>
          <a:xfrm>
            <a:off x="2361649" y="962964"/>
            <a:ext cx="1433111" cy="1652535"/>
          </a:xfrm>
          <a:prstGeom prst="rect">
            <a:avLst/>
          </a:prstGeom>
        </p:spPr>
      </p:pic>
      <p:sp>
        <p:nvSpPr>
          <p:cNvPr id="3" name="TextBox 2">
            <a:extLst>
              <a:ext uri="{FF2B5EF4-FFF2-40B4-BE49-F238E27FC236}">
                <a16:creationId xmlns:a16="http://schemas.microsoft.com/office/drawing/2014/main" id="{9FE735DC-4CD6-62A0-047B-6CA17A67A62E}"/>
              </a:ext>
            </a:extLst>
          </p:cNvPr>
          <p:cNvSpPr txBox="1"/>
          <p:nvPr/>
        </p:nvSpPr>
        <p:spPr>
          <a:xfrm>
            <a:off x="2453227" y="6219842"/>
            <a:ext cx="9279924" cy="646331"/>
          </a:xfrm>
          <a:prstGeom prst="rect">
            <a:avLst/>
          </a:prstGeom>
          <a:noFill/>
        </p:spPr>
        <p:txBody>
          <a:bodyPr wrap="square" rtlCol="0">
            <a:spAutoFit/>
          </a:bodyPr>
          <a:lstStyle/>
          <a:p>
            <a:r>
              <a:rPr lang="en-US"/>
              <a:t>Services listed here are an example and not exhaustive. For more complete information on adolescent needs: </a:t>
            </a:r>
            <a:r>
              <a:rPr lang="en-US">
                <a:hlinkClick r:id="rId5"/>
              </a:rPr>
              <a:t>https://www.who.int/publications/i/item/9789240081765</a:t>
            </a:r>
            <a:r>
              <a:rPr lang="en-US"/>
              <a:t> </a:t>
            </a:r>
          </a:p>
        </p:txBody>
      </p:sp>
    </p:spTree>
    <p:extLst>
      <p:ext uri="{BB962C8B-B14F-4D97-AF65-F5344CB8AC3E}">
        <p14:creationId xmlns:p14="http://schemas.microsoft.com/office/powerpoint/2010/main" val="302187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42677-2E93-4385-B4E6-49E626139916}"/>
              </a:ext>
            </a:extLst>
          </p:cNvPr>
          <p:cNvSpPr>
            <a:spLocks noGrp="1"/>
          </p:cNvSpPr>
          <p:nvPr>
            <p:ph type="body" sz="quarter" idx="13"/>
          </p:nvPr>
        </p:nvSpPr>
        <p:spPr>
          <a:xfrm>
            <a:off x="344689" y="214262"/>
            <a:ext cx="11690843" cy="338554"/>
          </a:xfrm>
        </p:spPr>
        <p:txBody>
          <a:bodyPr/>
          <a:lstStyle/>
          <a:p>
            <a:pPr indent="-3175"/>
            <a:r>
              <a:rPr lang="en-US" sz="2200" b="1"/>
              <a:t>Example of how adolescent needs and concerns can differ within the same gender</a:t>
            </a:r>
          </a:p>
        </p:txBody>
      </p:sp>
      <p:graphicFrame>
        <p:nvGraphicFramePr>
          <p:cNvPr id="5" name="Table 5">
            <a:extLst>
              <a:ext uri="{FF2B5EF4-FFF2-40B4-BE49-F238E27FC236}">
                <a16:creationId xmlns:a16="http://schemas.microsoft.com/office/drawing/2014/main" id="{46E55FCC-7E69-449F-AD18-19A0C091155B}"/>
              </a:ext>
            </a:extLst>
          </p:cNvPr>
          <p:cNvGraphicFramePr>
            <a:graphicFrameLocks noGrp="1"/>
          </p:cNvGraphicFramePr>
          <p:nvPr/>
        </p:nvGraphicFramePr>
        <p:xfrm>
          <a:off x="385808" y="2505925"/>
          <a:ext cx="5730750" cy="3657600"/>
        </p:xfrm>
        <a:graphic>
          <a:graphicData uri="http://schemas.openxmlformats.org/drawingml/2006/table">
            <a:tbl>
              <a:tblPr firstRow="1" bandRow="1">
                <a:tableStyleId>{7DF18680-E054-41AD-8BC1-D1AEF772440D}</a:tableStyleId>
              </a:tblPr>
              <a:tblGrid>
                <a:gridCol w="1809749">
                  <a:extLst>
                    <a:ext uri="{9D8B030D-6E8A-4147-A177-3AD203B41FA5}">
                      <a16:colId xmlns:a16="http://schemas.microsoft.com/office/drawing/2014/main" val="2333750951"/>
                    </a:ext>
                  </a:extLst>
                </a:gridCol>
                <a:gridCol w="2010751">
                  <a:extLst>
                    <a:ext uri="{9D8B030D-6E8A-4147-A177-3AD203B41FA5}">
                      <a16:colId xmlns:a16="http://schemas.microsoft.com/office/drawing/2014/main" val="1741184291"/>
                    </a:ext>
                  </a:extLst>
                </a:gridCol>
                <a:gridCol w="1910250">
                  <a:extLst>
                    <a:ext uri="{9D8B030D-6E8A-4147-A177-3AD203B41FA5}">
                      <a16:colId xmlns:a16="http://schemas.microsoft.com/office/drawing/2014/main" val="30896489"/>
                    </a:ext>
                  </a:extLst>
                </a:gridCol>
              </a:tblGrid>
              <a:tr h="540488">
                <a:tc gridSpan="3">
                  <a:txBody>
                    <a:bodyPr/>
                    <a:lstStyle/>
                    <a:p>
                      <a:pPr algn="ctr"/>
                      <a:r>
                        <a:rPr lang="en-US" sz="2400"/>
                        <a:t>John is 15 Years Old, Heterosexual and Attends School</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4062024"/>
                  </a:ext>
                </a:extLst>
              </a:tr>
              <a:tr h="2749158">
                <a:tc>
                  <a:txBody>
                    <a:bodyPr/>
                    <a:lstStyle/>
                    <a:p>
                      <a:r>
                        <a:rPr lang="en-US" b="1"/>
                        <a:t>Risk:</a:t>
                      </a:r>
                    </a:p>
                    <a:p>
                      <a:pPr marL="285750" indent="-285750">
                        <a:buFontTx/>
                        <a:buChar char="-"/>
                      </a:pPr>
                      <a:r>
                        <a:rPr lang="en-US"/>
                        <a:t>Peer pressure to become sexually active</a:t>
                      </a:r>
                    </a:p>
                    <a:p>
                      <a:pPr marL="285750" indent="-285750">
                        <a:buFontTx/>
                        <a:buChar char="-"/>
                      </a:pPr>
                      <a:r>
                        <a:rPr lang="en-US"/>
                        <a:t>HIV and STIs</a:t>
                      </a:r>
                    </a:p>
                    <a:p>
                      <a:pPr marL="285750" indent="-285750">
                        <a:buFontTx/>
                        <a:buChar char="-"/>
                      </a:pPr>
                      <a:r>
                        <a:rPr lang="en-US"/>
                        <a:t>Bullying</a:t>
                      </a:r>
                    </a:p>
                    <a:p>
                      <a:pPr marL="285750" indent="-285750">
                        <a:buFontTx/>
                        <a:buChar char="-"/>
                      </a:pPr>
                      <a:r>
                        <a:rPr lang="en-US"/>
                        <a:t>Depression and suicide</a:t>
                      </a:r>
                    </a:p>
                    <a:p>
                      <a:pPr marL="285750" indent="-285750">
                        <a:buFontTx/>
                        <a:buChar char="-"/>
                      </a:pPr>
                      <a:r>
                        <a:rPr lang="en-US"/>
                        <a:t>Harmful substance use</a:t>
                      </a:r>
                    </a:p>
                  </a:txBody>
                  <a:tcPr/>
                </a:tc>
                <a:tc>
                  <a:txBody>
                    <a:bodyPr/>
                    <a:lstStyle/>
                    <a:p>
                      <a:r>
                        <a:rPr lang="en-US" b="1"/>
                        <a:t>Needs:</a:t>
                      </a:r>
                    </a:p>
                    <a:p>
                      <a:pPr marL="285750" indent="-285750">
                        <a:buFontTx/>
                        <a:buChar char="-"/>
                      </a:pPr>
                      <a:r>
                        <a:rPr lang="en-US" b="0"/>
                        <a:t>Access to condoms</a:t>
                      </a:r>
                    </a:p>
                    <a:p>
                      <a:pPr marL="285750" indent="-285750">
                        <a:buFontTx/>
                        <a:buChar char="-"/>
                      </a:pPr>
                      <a:r>
                        <a:rPr lang="en-US" b="0"/>
                        <a:t>Access to health services</a:t>
                      </a:r>
                    </a:p>
                    <a:p>
                      <a:pPr marL="285750" indent="-285750">
                        <a:buFontTx/>
                        <a:buChar char="-"/>
                      </a:pPr>
                      <a:r>
                        <a:rPr lang="en-US" b="0"/>
                        <a:t>Comprehensive sexual education</a:t>
                      </a:r>
                      <a:endParaRPr lang="en-US" b="1"/>
                    </a:p>
                  </a:txBody>
                  <a:tcPr/>
                </a:tc>
                <a:tc>
                  <a:txBody>
                    <a:bodyPr/>
                    <a:lstStyle/>
                    <a:p>
                      <a:r>
                        <a:rPr lang="en-US" b="1"/>
                        <a:t>Strengths:</a:t>
                      </a:r>
                    </a:p>
                    <a:p>
                      <a:r>
                        <a:rPr lang="en-US" b="0"/>
                        <a:t>- School provides setting for providing prevention and gender norms messaging</a:t>
                      </a:r>
                    </a:p>
                    <a:p>
                      <a:pPr lvl="0">
                        <a:buNone/>
                      </a:pPr>
                      <a:endParaRPr lang="en-US" b="0"/>
                    </a:p>
                    <a:p>
                      <a:pPr lvl="0">
                        <a:buNone/>
                      </a:pPr>
                      <a:endParaRPr lang="en-US" b="0"/>
                    </a:p>
                    <a:p>
                      <a:pPr lvl="0">
                        <a:buNone/>
                      </a:pPr>
                      <a:endParaRPr lang="en-US" b="0"/>
                    </a:p>
                  </a:txBody>
                  <a:tcPr/>
                </a:tc>
                <a:extLst>
                  <a:ext uri="{0D108BD9-81ED-4DB2-BD59-A6C34878D82A}">
                    <a16:rowId xmlns:a16="http://schemas.microsoft.com/office/drawing/2014/main" val="1842252177"/>
                  </a:ext>
                </a:extLst>
              </a:tr>
            </a:tbl>
          </a:graphicData>
        </a:graphic>
      </p:graphicFrame>
      <p:graphicFrame>
        <p:nvGraphicFramePr>
          <p:cNvPr id="6" name="Table 5">
            <a:extLst>
              <a:ext uri="{FF2B5EF4-FFF2-40B4-BE49-F238E27FC236}">
                <a16:creationId xmlns:a16="http://schemas.microsoft.com/office/drawing/2014/main" id="{C880FA0E-745B-4581-951A-FDCD40227032}"/>
              </a:ext>
            </a:extLst>
          </p:cNvPr>
          <p:cNvGraphicFramePr>
            <a:graphicFrameLocks noGrp="1"/>
          </p:cNvGraphicFramePr>
          <p:nvPr/>
        </p:nvGraphicFramePr>
        <p:xfrm>
          <a:off x="6075439" y="2505925"/>
          <a:ext cx="5730753" cy="3657600"/>
        </p:xfrm>
        <a:graphic>
          <a:graphicData uri="http://schemas.openxmlformats.org/drawingml/2006/table">
            <a:tbl>
              <a:tblPr firstRow="1" bandRow="1">
                <a:tableStyleId>{00A15C55-8517-42AA-B614-E9B94910E393}</a:tableStyleId>
              </a:tblPr>
              <a:tblGrid>
                <a:gridCol w="1910251">
                  <a:extLst>
                    <a:ext uri="{9D8B030D-6E8A-4147-A177-3AD203B41FA5}">
                      <a16:colId xmlns:a16="http://schemas.microsoft.com/office/drawing/2014/main" val="2333750951"/>
                    </a:ext>
                  </a:extLst>
                </a:gridCol>
                <a:gridCol w="1910251">
                  <a:extLst>
                    <a:ext uri="{9D8B030D-6E8A-4147-A177-3AD203B41FA5}">
                      <a16:colId xmlns:a16="http://schemas.microsoft.com/office/drawing/2014/main" val="1741184291"/>
                    </a:ext>
                  </a:extLst>
                </a:gridCol>
                <a:gridCol w="1910251">
                  <a:extLst>
                    <a:ext uri="{9D8B030D-6E8A-4147-A177-3AD203B41FA5}">
                      <a16:colId xmlns:a16="http://schemas.microsoft.com/office/drawing/2014/main" val="30896489"/>
                    </a:ext>
                  </a:extLst>
                </a:gridCol>
              </a:tblGrid>
              <a:tr h="540488">
                <a:tc gridSpan="3">
                  <a:txBody>
                    <a:bodyPr/>
                    <a:lstStyle/>
                    <a:p>
                      <a:pPr algn="ctr"/>
                      <a:r>
                        <a:rPr lang="en-US" sz="2400"/>
                        <a:t>Jerry is 18 Years Old, Identifies as Gay, and Is Out of School</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4062024"/>
                  </a:ext>
                </a:extLst>
              </a:tr>
              <a:tr h="2078058">
                <a:tc>
                  <a:txBody>
                    <a:bodyPr/>
                    <a:lstStyle/>
                    <a:p>
                      <a:r>
                        <a:rPr lang="en-US" b="1"/>
                        <a:t>Risk:</a:t>
                      </a:r>
                    </a:p>
                    <a:p>
                      <a:pPr marL="285750" indent="-285750">
                        <a:buFontTx/>
                        <a:buChar char="-"/>
                      </a:pPr>
                      <a:r>
                        <a:rPr lang="en-US"/>
                        <a:t>Sexual violence</a:t>
                      </a:r>
                    </a:p>
                    <a:p>
                      <a:pPr marL="285750" indent="-285750">
                        <a:buFontTx/>
                        <a:buChar char="-"/>
                      </a:pPr>
                      <a:r>
                        <a:rPr lang="en-US"/>
                        <a:t>Depression and suicide</a:t>
                      </a:r>
                    </a:p>
                    <a:p>
                      <a:pPr marL="285750" indent="-285750">
                        <a:buFontTx/>
                        <a:buChar char="-"/>
                      </a:pPr>
                      <a:r>
                        <a:rPr lang="en-US"/>
                        <a:t>Harmful tobacco, alcohol, and substance use</a:t>
                      </a:r>
                    </a:p>
                    <a:p>
                      <a:pPr marL="285750" lvl="0" indent="-285750">
                        <a:buFontTx/>
                        <a:buChar char="-"/>
                      </a:pPr>
                      <a:r>
                        <a:rPr lang="en-US"/>
                        <a:t>HIV and STIs</a:t>
                      </a:r>
                    </a:p>
                  </a:txBody>
                  <a:tcPr/>
                </a:tc>
                <a:tc>
                  <a:txBody>
                    <a:bodyPr/>
                    <a:lstStyle/>
                    <a:p>
                      <a:r>
                        <a:rPr lang="en-US" b="1"/>
                        <a:t>Needs:</a:t>
                      </a:r>
                    </a:p>
                    <a:p>
                      <a:pPr marL="285750" indent="-285750">
                        <a:buFontTx/>
                        <a:buChar char="-"/>
                      </a:pPr>
                      <a:r>
                        <a:rPr lang="en-US" b="0"/>
                        <a:t>Access to health services (</a:t>
                      </a:r>
                      <a:r>
                        <a:rPr lang="en-US" b="0" err="1"/>
                        <a:t>PrEP</a:t>
                      </a:r>
                      <a:r>
                        <a:rPr lang="en-US" b="0"/>
                        <a:t>)</a:t>
                      </a:r>
                    </a:p>
                    <a:p>
                      <a:pPr marL="285750" indent="-285750">
                        <a:buFontTx/>
                        <a:buChar char="-"/>
                      </a:pPr>
                      <a:r>
                        <a:rPr lang="en-US" b="0"/>
                        <a:t>Access to condoms and lubricants</a:t>
                      </a:r>
                    </a:p>
                    <a:p>
                      <a:pPr marL="285750" indent="-285750">
                        <a:buFontTx/>
                        <a:buChar char="-"/>
                      </a:pPr>
                      <a:r>
                        <a:rPr lang="en-US" b="0"/>
                        <a:t>Access to mental health services</a:t>
                      </a:r>
                      <a:endParaRPr lang="en-US" b="1"/>
                    </a:p>
                  </a:txBody>
                  <a:tcPr/>
                </a:tc>
                <a:tc>
                  <a:txBody>
                    <a:bodyPr/>
                    <a:lstStyle/>
                    <a:p>
                      <a:r>
                        <a:rPr lang="en-US" b="1"/>
                        <a:t>Strengths:</a:t>
                      </a:r>
                    </a:p>
                    <a:p>
                      <a:pPr marL="285750" indent="-285750">
                        <a:buFontTx/>
                        <a:buChar char="-"/>
                      </a:pPr>
                      <a:r>
                        <a:rPr lang="en-US" b="0"/>
                        <a:t>Self-identification of sexuality may make it easier for outreach and service linkage</a:t>
                      </a:r>
                    </a:p>
                    <a:p>
                      <a:pPr marL="285750" indent="-285750">
                        <a:buFontTx/>
                        <a:buChar char="-"/>
                      </a:pPr>
                      <a:endParaRPr lang="en-US" b="0"/>
                    </a:p>
                  </a:txBody>
                  <a:tcPr/>
                </a:tc>
                <a:extLst>
                  <a:ext uri="{0D108BD9-81ED-4DB2-BD59-A6C34878D82A}">
                    <a16:rowId xmlns:a16="http://schemas.microsoft.com/office/drawing/2014/main" val="1842252177"/>
                  </a:ext>
                </a:extLst>
              </a:tr>
            </a:tbl>
          </a:graphicData>
        </a:graphic>
      </p:graphicFrame>
      <p:pic>
        <p:nvPicPr>
          <p:cNvPr id="8" name="Picture 7">
            <a:extLst>
              <a:ext uri="{FF2B5EF4-FFF2-40B4-BE49-F238E27FC236}">
                <a16:creationId xmlns:a16="http://schemas.microsoft.com/office/drawing/2014/main" id="{839B1597-5273-42EB-8652-EC3A5B85C693}"/>
              </a:ext>
            </a:extLst>
          </p:cNvPr>
          <p:cNvPicPr>
            <a:picLocks noChangeAspect="1"/>
          </p:cNvPicPr>
          <p:nvPr/>
        </p:nvPicPr>
        <p:blipFill>
          <a:blip r:embed="rId3"/>
          <a:stretch>
            <a:fillRect/>
          </a:stretch>
        </p:blipFill>
        <p:spPr>
          <a:xfrm>
            <a:off x="7974031" y="979638"/>
            <a:ext cx="1421429" cy="1358410"/>
          </a:xfrm>
          <a:prstGeom prst="rect">
            <a:avLst/>
          </a:prstGeom>
        </p:spPr>
      </p:pic>
      <p:pic>
        <p:nvPicPr>
          <p:cNvPr id="9" name="Picture 8">
            <a:extLst>
              <a:ext uri="{FF2B5EF4-FFF2-40B4-BE49-F238E27FC236}">
                <a16:creationId xmlns:a16="http://schemas.microsoft.com/office/drawing/2014/main" id="{3548086F-77F5-47E2-982D-B04BCE82278C}"/>
              </a:ext>
            </a:extLst>
          </p:cNvPr>
          <p:cNvPicPr>
            <a:picLocks noChangeAspect="1"/>
          </p:cNvPicPr>
          <p:nvPr/>
        </p:nvPicPr>
        <p:blipFill>
          <a:blip r:embed="rId4"/>
          <a:stretch>
            <a:fillRect/>
          </a:stretch>
        </p:blipFill>
        <p:spPr>
          <a:xfrm>
            <a:off x="2394383" y="915299"/>
            <a:ext cx="1217497" cy="1379061"/>
          </a:xfrm>
          <a:prstGeom prst="rect">
            <a:avLst/>
          </a:prstGeom>
        </p:spPr>
      </p:pic>
      <p:sp>
        <p:nvSpPr>
          <p:cNvPr id="4" name="TextBox 3">
            <a:extLst>
              <a:ext uri="{FF2B5EF4-FFF2-40B4-BE49-F238E27FC236}">
                <a16:creationId xmlns:a16="http://schemas.microsoft.com/office/drawing/2014/main" id="{1CDB74F3-52E4-B955-5EE5-249905B78F7F}"/>
              </a:ext>
            </a:extLst>
          </p:cNvPr>
          <p:cNvSpPr txBox="1"/>
          <p:nvPr/>
        </p:nvSpPr>
        <p:spPr>
          <a:xfrm>
            <a:off x="2453227" y="6219842"/>
            <a:ext cx="9279924" cy="646331"/>
          </a:xfrm>
          <a:prstGeom prst="rect">
            <a:avLst/>
          </a:prstGeom>
          <a:noFill/>
        </p:spPr>
        <p:txBody>
          <a:bodyPr wrap="square" rtlCol="0">
            <a:spAutoFit/>
          </a:bodyPr>
          <a:lstStyle/>
          <a:p>
            <a:r>
              <a:rPr lang="en-US"/>
              <a:t>Services listed here are an example and not exhaustive. For more complete information on adolescent needs: </a:t>
            </a:r>
            <a:r>
              <a:rPr lang="en-US">
                <a:hlinkClick r:id="rId5"/>
              </a:rPr>
              <a:t>https://www.who.int/publications/i/item/9789240081765</a:t>
            </a:r>
            <a:r>
              <a:rPr lang="en-US"/>
              <a:t> </a:t>
            </a:r>
          </a:p>
        </p:txBody>
      </p:sp>
    </p:spTree>
    <p:extLst>
      <p:ext uri="{BB962C8B-B14F-4D97-AF65-F5344CB8AC3E}">
        <p14:creationId xmlns:p14="http://schemas.microsoft.com/office/powerpoint/2010/main" val="3962476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4D9CC2-ABF6-42C2-B371-95412F7A3B09}"/>
              </a:ext>
            </a:extLst>
          </p:cNvPr>
          <p:cNvSpPr>
            <a:spLocks noGrp="1"/>
          </p:cNvSpPr>
          <p:nvPr>
            <p:ph type="body" sz="quarter" idx="14"/>
          </p:nvPr>
        </p:nvSpPr>
        <p:spPr>
          <a:xfrm>
            <a:off x="389336" y="2144855"/>
            <a:ext cx="11413328" cy="2568290"/>
          </a:xfrm>
        </p:spPr>
        <p:txBody>
          <a:bodyPr/>
          <a:lstStyle/>
          <a:p>
            <a:r>
              <a:rPr lang="en-US" sz="6400" b="1" i="0"/>
              <a:t>How we can make network-based testing services more adolescent friendly: 8 global standards</a:t>
            </a:r>
          </a:p>
        </p:txBody>
      </p:sp>
    </p:spTree>
    <p:extLst>
      <p:ext uri="{BB962C8B-B14F-4D97-AF65-F5344CB8AC3E}">
        <p14:creationId xmlns:p14="http://schemas.microsoft.com/office/powerpoint/2010/main" val="167122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B0497-15A6-6403-AA29-FC9E552304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4075DC-E47C-5BB4-EF4E-A20B1D1D9D8D}"/>
              </a:ext>
            </a:extLst>
          </p:cNvPr>
          <p:cNvSpPr>
            <a:spLocks noGrp="1"/>
          </p:cNvSpPr>
          <p:nvPr>
            <p:ph type="body" sz="quarter" idx="13"/>
          </p:nvPr>
        </p:nvSpPr>
        <p:spPr>
          <a:xfrm>
            <a:off x="229188" y="228753"/>
            <a:ext cx="11690843" cy="430887"/>
          </a:xfrm>
        </p:spPr>
        <p:txBody>
          <a:bodyPr/>
          <a:lstStyle/>
          <a:p>
            <a:r>
              <a:rPr lang="en-US" sz="2800" b="1"/>
              <a:t>8 global standards for quality healthcare services for adolescents</a:t>
            </a:r>
          </a:p>
        </p:txBody>
      </p:sp>
      <p:pic>
        <p:nvPicPr>
          <p:cNvPr id="9" name="Picture 8">
            <a:extLst>
              <a:ext uri="{FF2B5EF4-FFF2-40B4-BE49-F238E27FC236}">
                <a16:creationId xmlns:a16="http://schemas.microsoft.com/office/drawing/2014/main" id="{61425703-0018-D99A-523F-166B7722C07F}"/>
              </a:ext>
            </a:extLst>
          </p:cNvPr>
          <p:cNvPicPr>
            <a:picLocks noChangeAspect="1"/>
          </p:cNvPicPr>
          <p:nvPr/>
        </p:nvPicPr>
        <p:blipFill>
          <a:blip r:embed="rId3"/>
          <a:stretch>
            <a:fillRect/>
          </a:stretch>
        </p:blipFill>
        <p:spPr>
          <a:xfrm>
            <a:off x="229188" y="1120656"/>
            <a:ext cx="8788852" cy="4616687"/>
          </a:xfrm>
          <a:prstGeom prst="rect">
            <a:avLst/>
          </a:prstGeom>
        </p:spPr>
      </p:pic>
      <p:pic>
        <p:nvPicPr>
          <p:cNvPr id="11" name="Picture 10">
            <a:extLst>
              <a:ext uri="{FF2B5EF4-FFF2-40B4-BE49-F238E27FC236}">
                <a16:creationId xmlns:a16="http://schemas.microsoft.com/office/drawing/2014/main" id="{FB34B7FF-D546-9870-5D9A-CB81E3A31265}"/>
              </a:ext>
            </a:extLst>
          </p:cNvPr>
          <p:cNvPicPr>
            <a:picLocks noChangeAspect="1"/>
          </p:cNvPicPr>
          <p:nvPr/>
        </p:nvPicPr>
        <p:blipFill>
          <a:blip r:embed="rId4"/>
          <a:stretch>
            <a:fillRect/>
          </a:stretch>
        </p:blipFill>
        <p:spPr>
          <a:xfrm>
            <a:off x="9018040" y="1255382"/>
            <a:ext cx="3093129" cy="4347234"/>
          </a:xfrm>
          <a:prstGeom prst="rect">
            <a:avLst/>
          </a:prstGeom>
        </p:spPr>
      </p:pic>
      <p:sp>
        <p:nvSpPr>
          <p:cNvPr id="12" name="TextBox 11">
            <a:extLst>
              <a:ext uri="{FF2B5EF4-FFF2-40B4-BE49-F238E27FC236}">
                <a16:creationId xmlns:a16="http://schemas.microsoft.com/office/drawing/2014/main" id="{01ED05D8-D99E-6109-EB08-853BD57AF3CD}"/>
              </a:ext>
            </a:extLst>
          </p:cNvPr>
          <p:cNvSpPr txBox="1"/>
          <p:nvPr/>
        </p:nvSpPr>
        <p:spPr>
          <a:xfrm>
            <a:off x="7233920" y="5737342"/>
            <a:ext cx="5262880" cy="338554"/>
          </a:xfrm>
          <a:prstGeom prst="rect">
            <a:avLst/>
          </a:prstGeom>
          <a:noFill/>
        </p:spPr>
        <p:txBody>
          <a:bodyPr wrap="square" rtlCol="0">
            <a:spAutoFit/>
          </a:bodyPr>
          <a:lstStyle/>
          <a:p>
            <a:r>
              <a:rPr lang="en-US" sz="1600">
                <a:hlinkClick r:id="rId5"/>
              </a:rPr>
              <a:t>https://www.who.int/publications/i/item/9789241549332</a:t>
            </a:r>
            <a:r>
              <a:rPr lang="en-US" sz="1600"/>
              <a:t> </a:t>
            </a:r>
          </a:p>
        </p:txBody>
      </p:sp>
    </p:spTree>
    <p:extLst>
      <p:ext uri="{BB962C8B-B14F-4D97-AF65-F5344CB8AC3E}">
        <p14:creationId xmlns:p14="http://schemas.microsoft.com/office/powerpoint/2010/main" val="149010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E3A6A-6647-AA15-B3F5-F252CD2DD5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BACBB8-9F33-BB01-B75C-A764E3420C99}"/>
              </a:ext>
            </a:extLst>
          </p:cNvPr>
          <p:cNvSpPr>
            <a:spLocks noGrp="1"/>
          </p:cNvSpPr>
          <p:nvPr>
            <p:ph type="body" sz="quarter" idx="13"/>
          </p:nvPr>
        </p:nvSpPr>
        <p:spPr>
          <a:xfrm>
            <a:off x="229188" y="228753"/>
            <a:ext cx="11690843" cy="430887"/>
          </a:xfrm>
        </p:spPr>
        <p:txBody>
          <a:bodyPr/>
          <a:lstStyle/>
          <a:p>
            <a:r>
              <a:rPr lang="en-US" sz="2800" b="1"/>
              <a:t>8 global standards for quality healthcare services for adolescents</a:t>
            </a:r>
          </a:p>
        </p:txBody>
      </p:sp>
      <p:pic>
        <p:nvPicPr>
          <p:cNvPr id="4" name="Picture 3">
            <a:extLst>
              <a:ext uri="{FF2B5EF4-FFF2-40B4-BE49-F238E27FC236}">
                <a16:creationId xmlns:a16="http://schemas.microsoft.com/office/drawing/2014/main" id="{D16FAFDD-3AD6-17C1-A7C4-232412A8108C}"/>
              </a:ext>
            </a:extLst>
          </p:cNvPr>
          <p:cNvPicPr>
            <a:picLocks noChangeAspect="1"/>
          </p:cNvPicPr>
          <p:nvPr/>
        </p:nvPicPr>
        <p:blipFill>
          <a:blip r:embed="rId3"/>
          <a:stretch>
            <a:fillRect/>
          </a:stretch>
        </p:blipFill>
        <p:spPr>
          <a:xfrm>
            <a:off x="229188" y="1206386"/>
            <a:ext cx="8788852" cy="4445228"/>
          </a:xfrm>
          <a:prstGeom prst="rect">
            <a:avLst/>
          </a:prstGeom>
        </p:spPr>
      </p:pic>
      <p:pic>
        <p:nvPicPr>
          <p:cNvPr id="5" name="Picture 4">
            <a:extLst>
              <a:ext uri="{FF2B5EF4-FFF2-40B4-BE49-F238E27FC236}">
                <a16:creationId xmlns:a16="http://schemas.microsoft.com/office/drawing/2014/main" id="{4F4EA0D9-4871-D8A8-02F9-FF0DCDEEAAEF}"/>
              </a:ext>
            </a:extLst>
          </p:cNvPr>
          <p:cNvPicPr>
            <a:picLocks noChangeAspect="1"/>
          </p:cNvPicPr>
          <p:nvPr/>
        </p:nvPicPr>
        <p:blipFill>
          <a:blip r:embed="rId4"/>
          <a:stretch>
            <a:fillRect/>
          </a:stretch>
        </p:blipFill>
        <p:spPr>
          <a:xfrm>
            <a:off x="9018040" y="1255382"/>
            <a:ext cx="3093129" cy="4347234"/>
          </a:xfrm>
          <a:prstGeom prst="rect">
            <a:avLst/>
          </a:prstGeom>
        </p:spPr>
      </p:pic>
      <p:sp>
        <p:nvSpPr>
          <p:cNvPr id="6" name="TextBox 5">
            <a:extLst>
              <a:ext uri="{FF2B5EF4-FFF2-40B4-BE49-F238E27FC236}">
                <a16:creationId xmlns:a16="http://schemas.microsoft.com/office/drawing/2014/main" id="{7351A102-0A29-C2D9-DDDC-807BAA681732}"/>
              </a:ext>
            </a:extLst>
          </p:cNvPr>
          <p:cNvSpPr txBox="1"/>
          <p:nvPr/>
        </p:nvSpPr>
        <p:spPr>
          <a:xfrm>
            <a:off x="7233920" y="5737342"/>
            <a:ext cx="5262880" cy="338554"/>
          </a:xfrm>
          <a:prstGeom prst="rect">
            <a:avLst/>
          </a:prstGeom>
          <a:noFill/>
        </p:spPr>
        <p:txBody>
          <a:bodyPr wrap="square" rtlCol="0">
            <a:spAutoFit/>
          </a:bodyPr>
          <a:lstStyle/>
          <a:p>
            <a:r>
              <a:rPr lang="en-US" sz="1600">
                <a:hlinkClick r:id="rId5"/>
              </a:rPr>
              <a:t>https://www.who.int/publications/i/item/9789241549332</a:t>
            </a:r>
            <a:r>
              <a:rPr lang="en-US" sz="1600"/>
              <a:t> </a:t>
            </a:r>
          </a:p>
        </p:txBody>
      </p:sp>
    </p:spTree>
    <p:extLst>
      <p:ext uri="{BB962C8B-B14F-4D97-AF65-F5344CB8AC3E}">
        <p14:creationId xmlns:p14="http://schemas.microsoft.com/office/powerpoint/2010/main" val="2093737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110442b4c27_0_18"/>
          <p:cNvSpPr txBox="1">
            <a:spLocks noGrp="1"/>
          </p:cNvSpPr>
          <p:nvPr>
            <p:ph type="body" sz="quarter" idx="13"/>
          </p:nvPr>
        </p:nvSpPr>
        <p:spPr>
          <a:xfrm>
            <a:off x="229188" y="85860"/>
            <a:ext cx="11690843" cy="677108"/>
          </a:xfrm>
          <a:prstGeom prst="rect">
            <a:avLst/>
          </a:prstGeom>
          <a:noFill/>
          <a:ln>
            <a:noFill/>
          </a:ln>
        </p:spPr>
        <p:txBody>
          <a:bodyPr spcFirstLastPara="1" wrap="square" lIns="0" tIns="0" rIns="0" bIns="0" anchor="t" anchorCtr="0">
            <a:spAutoFit/>
          </a:bodyPr>
          <a:lstStyle/>
          <a:p>
            <a:pPr lvl="0" indent="0" algn="l" rtl="0">
              <a:spcBef>
                <a:spcPts val="0"/>
              </a:spcBef>
              <a:spcAft>
                <a:spcPts val="0"/>
              </a:spcAft>
              <a:buNone/>
            </a:pPr>
            <a:r>
              <a:rPr lang="en-US" sz="2200" b="1">
                <a:solidFill>
                  <a:schemeClr val="bg1"/>
                </a:solidFill>
              </a:rPr>
              <a:t>Stigmatizing attitudes from providers </a:t>
            </a:r>
            <a:r>
              <a:rPr lang="en-US" sz="2200" b="1"/>
              <a:t>c</a:t>
            </a:r>
            <a:r>
              <a:rPr lang="en-US" sz="2200" b="1">
                <a:solidFill>
                  <a:schemeClr val="bg1"/>
                </a:solidFill>
              </a:rPr>
              <a:t>an </a:t>
            </a:r>
            <a:r>
              <a:rPr lang="en-US" sz="2200" b="1"/>
              <a:t>d</a:t>
            </a:r>
            <a:r>
              <a:rPr lang="en-US" sz="2200" b="1">
                <a:solidFill>
                  <a:schemeClr val="bg1"/>
                </a:solidFill>
              </a:rPr>
              <a:t>iscourage </a:t>
            </a:r>
            <a:r>
              <a:rPr lang="en-US" sz="2200" b="1"/>
              <a:t>a</a:t>
            </a:r>
            <a:r>
              <a:rPr lang="en-US" sz="2200" b="1">
                <a:solidFill>
                  <a:schemeClr val="bg1"/>
                </a:solidFill>
              </a:rPr>
              <a:t>dolescents from participating in n</a:t>
            </a:r>
            <a:r>
              <a:rPr lang="en-US" sz="2200" b="1"/>
              <a:t>etwork-based</a:t>
            </a:r>
            <a:r>
              <a:rPr lang="en-US" sz="2200" b="1">
                <a:solidFill>
                  <a:schemeClr val="bg1"/>
                </a:solidFill>
              </a:rPr>
              <a:t> </a:t>
            </a:r>
            <a:r>
              <a:rPr lang="en-US" sz="2200" b="1"/>
              <a:t>t</a:t>
            </a:r>
            <a:r>
              <a:rPr lang="en-US" sz="2200" b="1">
                <a:solidFill>
                  <a:schemeClr val="bg1"/>
                </a:solidFill>
              </a:rPr>
              <a:t>esting services</a:t>
            </a:r>
          </a:p>
        </p:txBody>
      </p:sp>
      <p:sp>
        <p:nvSpPr>
          <p:cNvPr id="584" name="Google Shape;584;g110442b4c27_0_18"/>
          <p:cNvSpPr txBox="1"/>
          <p:nvPr/>
        </p:nvSpPr>
        <p:spPr>
          <a:xfrm>
            <a:off x="311344" y="962785"/>
            <a:ext cx="11344207" cy="1723518"/>
          </a:xfrm>
          <a:prstGeom prst="rect">
            <a:avLst/>
          </a:prstGeom>
          <a:noFill/>
          <a:ln>
            <a:noFill/>
          </a:ln>
        </p:spPr>
        <p:txBody>
          <a:bodyPr spcFirstLastPara="1" wrap="square" lIns="91425" tIns="91425" rIns="91425" bIns="91425" anchor="t" anchorCtr="0">
            <a:spAutoFit/>
          </a:bodyPr>
          <a:lstStyle/>
          <a:p>
            <a:r>
              <a:rPr lang="en-US" sz="2000" b="1">
                <a:latin typeface="Arial" panose="020B0604020202020204" pitchFamily="34" charset="0"/>
                <a:ea typeface="Calibri"/>
                <a:cs typeface="Arial" panose="020B0604020202020204" pitchFamily="34" charset="0"/>
                <a:sym typeface="Calibri"/>
              </a:rPr>
              <a:t>To stigmatize someone</a:t>
            </a:r>
            <a:r>
              <a:rPr lang="en-US" sz="2000">
                <a:latin typeface="Arial" panose="020B0604020202020204" pitchFamily="34" charset="0"/>
                <a:ea typeface="Calibri"/>
                <a:cs typeface="Arial" panose="020B0604020202020204" pitchFamily="34" charset="0"/>
                <a:sym typeface="Calibri"/>
              </a:rPr>
              <a:t>: Seeing a person, including oneself, as inferior (less than or below others) because of something about him or her.</a:t>
            </a:r>
          </a:p>
          <a:p>
            <a:endParaRPr lang="en-US" sz="2000">
              <a:latin typeface="Arial" panose="020B0604020202020204" pitchFamily="34" charset="0"/>
              <a:ea typeface="Calibri"/>
              <a:cs typeface="Arial" panose="020B0604020202020204" pitchFamily="34" charset="0"/>
              <a:sym typeface="Calibri"/>
            </a:endParaRPr>
          </a:p>
          <a:p>
            <a:r>
              <a:rPr lang="en-US" sz="2000" b="1">
                <a:latin typeface="Arial" panose="020B0604020202020204" pitchFamily="34" charset="0"/>
                <a:ea typeface="Calibri"/>
                <a:cs typeface="Arial" panose="020B0604020202020204" pitchFamily="34" charset="0"/>
                <a:sym typeface="Calibri"/>
              </a:rPr>
              <a:t>Discrimination:</a:t>
            </a:r>
            <a:r>
              <a:rPr lang="en-US" sz="2000">
                <a:latin typeface="Arial" panose="020B0604020202020204" pitchFamily="34" charset="0"/>
                <a:ea typeface="Calibri"/>
                <a:cs typeface="Arial" panose="020B0604020202020204" pitchFamily="34" charset="0"/>
                <a:sym typeface="Calibri"/>
              </a:rPr>
              <a:t> Treating someone unfairly or worse than others because he or she is different (for example, because a person has a sexually transmitted infection).</a:t>
            </a:r>
          </a:p>
        </p:txBody>
      </p:sp>
      <p:pic>
        <p:nvPicPr>
          <p:cNvPr id="3" name="Picture 2">
            <a:extLst>
              <a:ext uri="{FF2B5EF4-FFF2-40B4-BE49-F238E27FC236}">
                <a16:creationId xmlns:a16="http://schemas.microsoft.com/office/drawing/2014/main" id="{C7DD363D-4392-4A96-BCEE-4EA76DC4006D}"/>
              </a:ext>
            </a:extLst>
          </p:cNvPr>
          <p:cNvPicPr>
            <a:picLocks noChangeAspect="1"/>
          </p:cNvPicPr>
          <p:nvPr/>
        </p:nvPicPr>
        <p:blipFill>
          <a:blip r:embed="rId3"/>
          <a:stretch>
            <a:fillRect/>
          </a:stretch>
        </p:blipFill>
        <p:spPr>
          <a:xfrm>
            <a:off x="7660593" y="2596743"/>
            <a:ext cx="4220063" cy="2808262"/>
          </a:xfrm>
          <a:prstGeom prst="rect">
            <a:avLst/>
          </a:prstGeom>
        </p:spPr>
      </p:pic>
      <p:sp>
        <p:nvSpPr>
          <p:cNvPr id="2" name="TextBox 1">
            <a:extLst>
              <a:ext uri="{FF2B5EF4-FFF2-40B4-BE49-F238E27FC236}">
                <a16:creationId xmlns:a16="http://schemas.microsoft.com/office/drawing/2014/main" id="{6E1B6A83-BA17-DB81-CA08-1372B8D96CF5}"/>
              </a:ext>
            </a:extLst>
          </p:cNvPr>
          <p:cNvSpPr txBox="1"/>
          <p:nvPr/>
        </p:nvSpPr>
        <p:spPr>
          <a:xfrm>
            <a:off x="7660593" y="5535633"/>
            <a:ext cx="43869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cs typeface="Arial"/>
              </a:rPr>
              <a:t>Source: </a:t>
            </a:r>
            <a:r>
              <a:rPr lang="en-US" sz="1400" i="1">
                <a:cs typeface="Arial"/>
                <a:hlinkClick r:id="rId4"/>
              </a:rPr>
              <a:t>ICAP Adolescent HIV Care and Treatment: A Training Curriculum for Health Workers</a:t>
            </a:r>
            <a:endParaRPr lang="en-US" sz="1400" i="1"/>
          </a:p>
        </p:txBody>
      </p:sp>
      <p:sp>
        <p:nvSpPr>
          <p:cNvPr id="6" name="TextBox 5">
            <a:extLst>
              <a:ext uri="{FF2B5EF4-FFF2-40B4-BE49-F238E27FC236}">
                <a16:creationId xmlns:a16="http://schemas.microsoft.com/office/drawing/2014/main" id="{8688BEB1-C241-8965-633B-F3D21673F553}"/>
              </a:ext>
            </a:extLst>
          </p:cNvPr>
          <p:cNvSpPr txBox="1"/>
          <p:nvPr/>
        </p:nvSpPr>
        <p:spPr>
          <a:xfrm>
            <a:off x="271969" y="2686303"/>
            <a:ext cx="6930704" cy="2826864"/>
          </a:xfrm>
          <a:prstGeom prst="rect">
            <a:avLst/>
          </a:prstGeom>
          <a:noFill/>
        </p:spPr>
        <p:txBody>
          <a:bodyPr wrap="square" lIns="91440" tIns="45720" rIns="91440" bIns="45720" anchor="t">
            <a:spAutoFit/>
          </a:bodyPr>
          <a:lstStyle/>
          <a:p>
            <a:r>
              <a:rPr lang="en-US" sz="2000" b="1">
                <a:latin typeface="Arial"/>
                <a:ea typeface="Calibri"/>
                <a:cs typeface="Arial"/>
                <a:sym typeface="Calibri"/>
              </a:rPr>
              <a:t>Stigma and discrimination can:</a:t>
            </a:r>
          </a:p>
          <a:p>
            <a:pPr marL="914400" lvl="1" indent="-457200">
              <a:lnSpc>
                <a:spcPct val="114000"/>
              </a:lnSpc>
              <a:buFont typeface="Arial" panose="020B0604020202020204" pitchFamily="34" charset="0"/>
              <a:buChar char="•"/>
            </a:pPr>
            <a:r>
              <a:rPr lang="en-US" sz="2000">
                <a:latin typeface="Arial"/>
                <a:ea typeface="Calibri"/>
                <a:cs typeface="Arial"/>
                <a:sym typeface="Calibri"/>
              </a:rPr>
              <a:t>have short‐ and long‐term effects on clients’ and caregivers’ psychosocial well being</a:t>
            </a:r>
            <a:endParaRPr lang="en-US" sz="2000">
              <a:latin typeface="Arial"/>
              <a:ea typeface="Calibri"/>
              <a:cs typeface="Arial"/>
            </a:endParaRPr>
          </a:p>
          <a:p>
            <a:pPr marL="914400" lvl="1" indent="-457200">
              <a:lnSpc>
                <a:spcPct val="114000"/>
              </a:lnSpc>
              <a:buFont typeface="Arial" panose="020B0604020202020204" pitchFamily="34" charset="0"/>
              <a:buChar char="•"/>
            </a:pPr>
            <a:r>
              <a:rPr lang="en-US" sz="2000">
                <a:latin typeface="Arial"/>
                <a:ea typeface="Calibri"/>
                <a:cs typeface="Arial"/>
                <a:sym typeface="Calibri"/>
              </a:rPr>
              <a:t>deter access to prevention, care, and treatment services </a:t>
            </a:r>
            <a:endParaRPr lang="en-US" sz="2000">
              <a:latin typeface="Arial" panose="020B0604020202020204" pitchFamily="34" charset="0"/>
              <a:ea typeface="Calibri"/>
              <a:cs typeface="Arial" panose="020B0604020202020204" pitchFamily="34" charset="0"/>
            </a:endParaRPr>
          </a:p>
          <a:p>
            <a:pPr>
              <a:lnSpc>
                <a:spcPct val="114000"/>
              </a:lnSpc>
            </a:pPr>
            <a:r>
              <a:rPr lang="en-US" sz="2000" b="1" i="0">
                <a:effectLst/>
                <a:latin typeface="Arial"/>
                <a:cs typeface="Arial"/>
              </a:rPr>
              <a:t>As providers, we must be aware of our implicit biases and not allow them to affect how we treat ou</a:t>
            </a:r>
            <a:r>
              <a:rPr lang="en-US" sz="2000" b="1">
                <a:latin typeface="Arial"/>
                <a:cs typeface="Arial"/>
              </a:rPr>
              <a:t>r clients.</a:t>
            </a:r>
            <a:endParaRPr lang="en-US" sz="2000" b="1" i="0">
              <a:effectLst/>
              <a:latin typeface="Arial" panose="020B0604020202020204" pitchFamily="34" charset="0"/>
              <a:cs typeface="Arial" panose="020B0604020202020204" pitchFamily="34" charset="0"/>
            </a:endParaRPr>
          </a:p>
          <a:p>
            <a:pPr marL="914400" lvl="1" indent="-457200">
              <a:lnSpc>
                <a:spcPct val="114000"/>
              </a:lnSpc>
              <a:buFont typeface="Arial" panose="020B0604020202020204" pitchFamily="34" charset="0"/>
              <a:buChar char="•"/>
            </a:pPr>
            <a:endParaRPr lang="en-US" sz="2000">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536502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DFC41D-FDCA-4A3A-8556-EC18E5B4D405}"/>
              </a:ext>
            </a:extLst>
          </p:cNvPr>
          <p:cNvSpPr>
            <a:spLocks noGrp="1"/>
          </p:cNvSpPr>
          <p:nvPr>
            <p:ph type="body" sz="quarter" idx="13"/>
          </p:nvPr>
        </p:nvSpPr>
        <p:spPr>
          <a:xfrm>
            <a:off x="230021" y="267838"/>
            <a:ext cx="11690843" cy="400110"/>
          </a:xfrm>
        </p:spPr>
        <p:txBody>
          <a:bodyPr/>
          <a:lstStyle/>
          <a:p>
            <a:r>
              <a:rPr lang="en-US" sz="2600" b="1"/>
              <a:t>Pause and think: Is this an example of meaningful youth engagement?</a:t>
            </a:r>
          </a:p>
        </p:txBody>
      </p:sp>
      <p:pic>
        <p:nvPicPr>
          <p:cNvPr id="5" name="Google Shape;699;p106">
            <a:extLst>
              <a:ext uri="{FF2B5EF4-FFF2-40B4-BE49-F238E27FC236}">
                <a16:creationId xmlns:a16="http://schemas.microsoft.com/office/drawing/2014/main" id="{878CA30A-B5DA-49FC-BC6A-C0F722C1ACEF}"/>
              </a:ext>
            </a:extLst>
          </p:cNvPr>
          <p:cNvPicPr preferRelativeResize="0"/>
          <p:nvPr/>
        </p:nvPicPr>
        <p:blipFill>
          <a:blip r:embed="rId3">
            <a:alphaModFix/>
          </a:blip>
          <a:stretch>
            <a:fillRect/>
          </a:stretch>
        </p:blipFill>
        <p:spPr>
          <a:xfrm>
            <a:off x="2010918" y="1109267"/>
            <a:ext cx="11985321" cy="4934882"/>
          </a:xfrm>
          <a:prstGeom prst="rect">
            <a:avLst/>
          </a:prstGeom>
          <a:noFill/>
          <a:ln>
            <a:noFill/>
          </a:ln>
        </p:spPr>
      </p:pic>
      <p:sp>
        <p:nvSpPr>
          <p:cNvPr id="6" name="Google Shape;700;p106">
            <a:extLst>
              <a:ext uri="{FF2B5EF4-FFF2-40B4-BE49-F238E27FC236}">
                <a16:creationId xmlns:a16="http://schemas.microsoft.com/office/drawing/2014/main" id="{9FB53DA5-B8D7-4096-8537-E021B6F1C4DC}"/>
              </a:ext>
            </a:extLst>
          </p:cNvPr>
          <p:cNvSpPr txBox="1"/>
          <p:nvPr/>
        </p:nvSpPr>
        <p:spPr>
          <a:xfrm>
            <a:off x="4442232" y="1468820"/>
            <a:ext cx="3738600" cy="177737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mj-lt"/>
                <a:ea typeface="Calibri"/>
                <a:cs typeface="Calibri"/>
                <a:sym typeface="Calibri"/>
              </a:rPr>
              <a:t>I invite a young person to attend community meetings to share how our services have benefited them. This is to encourage other young people to come receive services. </a:t>
            </a:r>
            <a:endParaRPr>
              <a:solidFill>
                <a:schemeClr val="dk1"/>
              </a:solidFill>
              <a:latin typeface="+mj-lt"/>
              <a:ea typeface="Calibri"/>
              <a:cs typeface="Calibri"/>
              <a:sym typeface="Calibri"/>
            </a:endParaRPr>
          </a:p>
        </p:txBody>
      </p:sp>
      <p:sp>
        <p:nvSpPr>
          <p:cNvPr id="8" name="TextBox 7">
            <a:extLst>
              <a:ext uri="{FF2B5EF4-FFF2-40B4-BE49-F238E27FC236}">
                <a16:creationId xmlns:a16="http://schemas.microsoft.com/office/drawing/2014/main" id="{186908D5-E633-45B2-911B-8F09E8DFFE93}"/>
              </a:ext>
            </a:extLst>
          </p:cNvPr>
          <p:cNvSpPr txBox="1"/>
          <p:nvPr/>
        </p:nvSpPr>
        <p:spPr>
          <a:xfrm>
            <a:off x="230021" y="3886200"/>
            <a:ext cx="5399254" cy="697563"/>
          </a:xfrm>
          <a:prstGeom prst="rect">
            <a:avLst/>
          </a:prstGeom>
          <a:noFill/>
        </p:spPr>
        <p:txBody>
          <a:bodyPr wrap="square" rtlCol="0">
            <a:spAutoFit/>
          </a:bodyPr>
          <a:lstStyle/>
          <a:p>
            <a:pPr>
              <a:lnSpc>
                <a:spcPct val="114000"/>
              </a:lnSpc>
            </a:pPr>
            <a:r>
              <a:rPr lang="en" b="1"/>
              <a:t>No: </a:t>
            </a:r>
            <a:r>
              <a:rPr lang="en"/>
              <a:t>The young person has a limited role that has been determined by the provider</a:t>
            </a:r>
          </a:p>
        </p:txBody>
      </p:sp>
      <p:sp>
        <p:nvSpPr>
          <p:cNvPr id="9" name="TextBox 8">
            <a:extLst>
              <a:ext uri="{FF2B5EF4-FFF2-40B4-BE49-F238E27FC236}">
                <a16:creationId xmlns:a16="http://schemas.microsoft.com/office/drawing/2014/main" id="{DF166EF6-EF86-424B-A190-B81C786D8DC1}"/>
              </a:ext>
            </a:extLst>
          </p:cNvPr>
          <p:cNvSpPr txBox="1"/>
          <p:nvPr/>
        </p:nvSpPr>
        <p:spPr>
          <a:xfrm>
            <a:off x="230021" y="4532531"/>
            <a:ext cx="5520565" cy="1632498"/>
          </a:xfrm>
          <a:prstGeom prst="rect">
            <a:avLst/>
          </a:prstGeom>
          <a:noFill/>
        </p:spPr>
        <p:txBody>
          <a:bodyPr wrap="square" rtlCol="0">
            <a:spAutoFit/>
          </a:bodyPr>
          <a:lstStyle/>
          <a:p>
            <a:pPr>
              <a:lnSpc>
                <a:spcPct val="114000"/>
              </a:lnSpc>
            </a:pPr>
            <a:r>
              <a:rPr lang="en" b="1"/>
              <a:t>Meaningful engagement: </a:t>
            </a:r>
            <a:r>
              <a:rPr lang="en"/>
              <a:t>Provider and youth work </a:t>
            </a:r>
            <a:r>
              <a:rPr lang="en" b="1" i="1"/>
              <a:t>together</a:t>
            </a:r>
            <a:r>
              <a:rPr lang="en"/>
              <a:t> to decide how youth will be engaged in the design, implementation, monitoring, and evaluation of safe and ethical network-based testing services</a:t>
            </a:r>
            <a:endParaRPr lang="en-US"/>
          </a:p>
          <a:p>
            <a:endParaRPr lang="en-US"/>
          </a:p>
        </p:txBody>
      </p:sp>
    </p:spTree>
    <p:extLst>
      <p:ext uri="{BB962C8B-B14F-4D97-AF65-F5344CB8AC3E}">
        <p14:creationId xmlns:p14="http://schemas.microsoft.com/office/powerpoint/2010/main" val="27868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A7430-227C-D996-D0FA-4791A450C8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55F5A3-D051-B98B-169A-17BCE0E70262}"/>
              </a:ext>
            </a:extLst>
          </p:cNvPr>
          <p:cNvPicPr>
            <a:picLocks noChangeAspect="1"/>
          </p:cNvPicPr>
          <p:nvPr/>
        </p:nvPicPr>
        <p:blipFill>
          <a:blip r:embed="rId3"/>
          <a:stretch>
            <a:fillRect/>
          </a:stretch>
        </p:blipFill>
        <p:spPr>
          <a:xfrm>
            <a:off x="230021" y="1828280"/>
            <a:ext cx="7705493" cy="4211141"/>
          </a:xfrm>
          <a:prstGeom prst="rect">
            <a:avLst/>
          </a:prstGeom>
        </p:spPr>
      </p:pic>
      <p:sp>
        <p:nvSpPr>
          <p:cNvPr id="2" name="Text Placeholder 1">
            <a:extLst>
              <a:ext uri="{FF2B5EF4-FFF2-40B4-BE49-F238E27FC236}">
                <a16:creationId xmlns:a16="http://schemas.microsoft.com/office/drawing/2014/main" id="{2EEBE256-D0BF-4393-C6D0-0478934BE36D}"/>
              </a:ext>
            </a:extLst>
          </p:cNvPr>
          <p:cNvSpPr>
            <a:spLocks noGrp="1"/>
          </p:cNvSpPr>
          <p:nvPr>
            <p:ph type="body" sz="quarter" idx="13"/>
          </p:nvPr>
        </p:nvSpPr>
        <p:spPr>
          <a:xfrm>
            <a:off x="230021" y="267838"/>
            <a:ext cx="11690843" cy="400110"/>
          </a:xfrm>
        </p:spPr>
        <p:txBody>
          <a:bodyPr/>
          <a:lstStyle/>
          <a:p>
            <a:r>
              <a:rPr lang="en-US" sz="2600" b="1"/>
              <a:t>Meaningful youth &amp; adolescent engagement</a:t>
            </a:r>
          </a:p>
        </p:txBody>
      </p:sp>
      <p:pic>
        <p:nvPicPr>
          <p:cNvPr id="10" name="Picture 9">
            <a:extLst>
              <a:ext uri="{FF2B5EF4-FFF2-40B4-BE49-F238E27FC236}">
                <a16:creationId xmlns:a16="http://schemas.microsoft.com/office/drawing/2014/main" id="{6F6038B2-3E3B-8C10-C73A-B14E019342B6}"/>
              </a:ext>
            </a:extLst>
          </p:cNvPr>
          <p:cNvPicPr>
            <a:picLocks noChangeAspect="1"/>
          </p:cNvPicPr>
          <p:nvPr/>
        </p:nvPicPr>
        <p:blipFill>
          <a:blip r:embed="rId4"/>
          <a:stretch>
            <a:fillRect/>
          </a:stretch>
        </p:blipFill>
        <p:spPr>
          <a:xfrm>
            <a:off x="230021" y="818579"/>
            <a:ext cx="6267772" cy="1009702"/>
          </a:xfrm>
          <a:prstGeom prst="rect">
            <a:avLst/>
          </a:prstGeom>
        </p:spPr>
      </p:pic>
      <p:pic>
        <p:nvPicPr>
          <p:cNvPr id="12" name="Picture 11">
            <a:extLst>
              <a:ext uri="{FF2B5EF4-FFF2-40B4-BE49-F238E27FC236}">
                <a16:creationId xmlns:a16="http://schemas.microsoft.com/office/drawing/2014/main" id="{52468BBE-A263-A956-FEC0-F32C878D90D2}"/>
              </a:ext>
            </a:extLst>
          </p:cNvPr>
          <p:cNvPicPr>
            <a:picLocks noChangeAspect="1"/>
          </p:cNvPicPr>
          <p:nvPr/>
        </p:nvPicPr>
        <p:blipFill>
          <a:blip r:embed="rId5"/>
          <a:stretch>
            <a:fillRect/>
          </a:stretch>
        </p:blipFill>
        <p:spPr>
          <a:xfrm>
            <a:off x="8250455" y="1249680"/>
            <a:ext cx="3670409" cy="2437239"/>
          </a:xfrm>
          <a:prstGeom prst="rect">
            <a:avLst/>
          </a:prstGeom>
        </p:spPr>
      </p:pic>
      <p:sp>
        <p:nvSpPr>
          <p:cNvPr id="13" name="Oval 12">
            <a:extLst>
              <a:ext uri="{FF2B5EF4-FFF2-40B4-BE49-F238E27FC236}">
                <a16:creationId xmlns:a16="http://schemas.microsoft.com/office/drawing/2014/main" id="{1EB75ED7-ED37-84E6-F2EE-31018400CDEB}"/>
              </a:ext>
            </a:extLst>
          </p:cNvPr>
          <p:cNvSpPr/>
          <p:nvPr/>
        </p:nvSpPr>
        <p:spPr>
          <a:xfrm>
            <a:off x="230021" y="1828280"/>
            <a:ext cx="1344779" cy="386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E3F5118-AB81-0AD6-125D-6C81CE8BD7E4}"/>
              </a:ext>
            </a:extLst>
          </p:cNvPr>
          <p:cNvSpPr/>
          <p:nvPr/>
        </p:nvSpPr>
        <p:spPr>
          <a:xfrm>
            <a:off x="230020" y="2386918"/>
            <a:ext cx="2370940" cy="386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A68C5D7-89C7-181B-1522-A8BD7F1BA25D}"/>
              </a:ext>
            </a:extLst>
          </p:cNvPr>
          <p:cNvSpPr/>
          <p:nvPr/>
        </p:nvSpPr>
        <p:spPr>
          <a:xfrm>
            <a:off x="230020" y="3332155"/>
            <a:ext cx="2757020" cy="386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A00A2AF-8ABA-6C92-13F2-312944CA97B6}"/>
              </a:ext>
            </a:extLst>
          </p:cNvPr>
          <p:cNvSpPr/>
          <p:nvPr/>
        </p:nvSpPr>
        <p:spPr>
          <a:xfrm>
            <a:off x="196290" y="4105888"/>
            <a:ext cx="4904030" cy="40011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8DAA3E5-BA0A-C509-D3BE-7D97BC7EDF55}"/>
              </a:ext>
            </a:extLst>
          </p:cNvPr>
          <p:cNvSpPr/>
          <p:nvPr/>
        </p:nvSpPr>
        <p:spPr>
          <a:xfrm>
            <a:off x="230020" y="5279730"/>
            <a:ext cx="1344779" cy="3866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3E37291-1E9E-DF0B-A5A8-D137F8A08689}"/>
              </a:ext>
            </a:extLst>
          </p:cNvPr>
          <p:cNvSpPr txBox="1"/>
          <p:nvPr/>
        </p:nvSpPr>
        <p:spPr>
          <a:xfrm>
            <a:off x="8250454" y="3988428"/>
            <a:ext cx="3670409" cy="2092881"/>
          </a:xfrm>
          <a:prstGeom prst="rect">
            <a:avLst/>
          </a:prstGeom>
          <a:noFill/>
        </p:spPr>
        <p:txBody>
          <a:bodyPr wrap="square" rtlCol="0">
            <a:spAutoFit/>
          </a:bodyPr>
          <a:lstStyle/>
          <a:p>
            <a:r>
              <a:rPr lang="en-US" sz="1400"/>
              <a:t>Checklist and additional resources: </a:t>
            </a:r>
          </a:p>
          <a:p>
            <a:r>
              <a:rPr lang="en-US" sz="1400"/>
              <a:t>https://pmnch.who.int/resources/publications/m/item/global-consensus-statement-on-meaningful-adolescent-and-youth-engagement#:~:text=This%20Statement%20seeks%20to%20galvanize%20local%20and%20global,all%20policies%2C%20programs%2C%20and%20processes%20that%20affect%20them. </a:t>
            </a:r>
          </a:p>
          <a:p>
            <a:endParaRPr lang="en-US"/>
          </a:p>
        </p:txBody>
      </p:sp>
    </p:spTree>
    <p:extLst>
      <p:ext uri="{BB962C8B-B14F-4D97-AF65-F5344CB8AC3E}">
        <p14:creationId xmlns:p14="http://schemas.microsoft.com/office/powerpoint/2010/main" val="435412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FFF9EA-C41B-40B9-BB34-4B4E655EDFC3}"/>
              </a:ext>
            </a:extLst>
          </p:cNvPr>
          <p:cNvSpPr>
            <a:spLocks noGrp="1"/>
          </p:cNvSpPr>
          <p:nvPr>
            <p:ph type="body" sz="quarter" idx="13"/>
          </p:nvPr>
        </p:nvSpPr>
        <p:spPr>
          <a:xfrm>
            <a:off x="229188" y="221879"/>
            <a:ext cx="11690843" cy="400110"/>
          </a:xfrm>
        </p:spPr>
        <p:txBody>
          <a:bodyPr/>
          <a:lstStyle/>
          <a:p>
            <a:pPr marL="0" indent="0"/>
            <a:r>
              <a:rPr lang="en-US" sz="2600" b="1"/>
              <a:t>Using technology to strengthen network-based testing with adolescents</a:t>
            </a:r>
          </a:p>
        </p:txBody>
      </p:sp>
      <p:sp>
        <p:nvSpPr>
          <p:cNvPr id="4" name="Text Placeholder 3">
            <a:extLst>
              <a:ext uri="{FF2B5EF4-FFF2-40B4-BE49-F238E27FC236}">
                <a16:creationId xmlns:a16="http://schemas.microsoft.com/office/drawing/2014/main" id="{DF673869-8267-4F78-B6FA-0049D9892FAD}"/>
              </a:ext>
            </a:extLst>
          </p:cNvPr>
          <p:cNvSpPr>
            <a:spLocks noGrp="1"/>
          </p:cNvSpPr>
          <p:nvPr>
            <p:ph type="body" sz="quarter" idx="14"/>
          </p:nvPr>
        </p:nvSpPr>
        <p:spPr>
          <a:xfrm>
            <a:off x="156024" y="903457"/>
            <a:ext cx="11874343" cy="1926297"/>
          </a:xfrm>
        </p:spPr>
        <p:txBody>
          <a:bodyPr wrap="square" lIns="0" tIns="0" rIns="0" bIns="0" anchor="t">
            <a:spAutoFit/>
          </a:bodyPr>
          <a:lstStyle/>
          <a:p>
            <a:pPr marL="285750" marR="0" lvl="0" indent="-285750" algn="l" defTabSz="914400" rtl="0" eaLnBrk="1" fontAlgn="auto" latinLnBrk="0" hangingPunct="1">
              <a:lnSpc>
                <a:spcPct val="114000"/>
              </a:lnSpc>
              <a:spcBef>
                <a:spcPts val="200"/>
              </a:spcBef>
              <a:spcAft>
                <a:spcPts val="200"/>
              </a:spcAft>
              <a:buClrTx/>
              <a:buSzTx/>
              <a:buFont typeface="Arial" panose="020B0604020202020204" pitchFamily="34" charset="0"/>
              <a:buChar char="•"/>
              <a:tabLst/>
              <a:defRPr/>
            </a:pPr>
            <a:r>
              <a:rPr kumimoji="0" lang="en-US" sz="1700" b="1" i="0" u="none" strike="noStrike" kern="1200" cap="none" spc="0" normalizeH="0" baseline="0" noProof="0">
                <a:ln>
                  <a:noFill/>
                </a:ln>
                <a:solidFill>
                  <a:schemeClr val="tx1"/>
                </a:solidFill>
                <a:effectLst/>
                <a:uLnTx/>
                <a:uFillTx/>
                <a:latin typeface="Calibri" panose="020F0502020204030204"/>
                <a:ea typeface="+mn-ea"/>
                <a:cs typeface="+mn-cs"/>
              </a:rPr>
              <a:t>Innovative approaches for delivering and tracking distribution of self-test kits</a:t>
            </a:r>
            <a:r>
              <a:rPr kumimoji="0" lang="en-US" sz="1700" b="0" i="0" u="none" strike="noStrike" kern="1200" cap="none" spc="0" normalizeH="0" baseline="0" noProof="0">
                <a:ln>
                  <a:noFill/>
                </a:ln>
                <a:solidFill>
                  <a:schemeClr val="tx1"/>
                </a:solidFill>
                <a:effectLst/>
                <a:uLnTx/>
                <a:uFillTx/>
                <a:latin typeface="Calibri" panose="020F0502020204030204"/>
                <a:ea typeface="+mn-ea"/>
                <a:cs typeface="+mn-cs"/>
              </a:rPr>
              <a:t>: online ordering with delivery systems, QR codes for support interpreting test results and linking to care</a:t>
            </a:r>
            <a:endParaRPr lang="en-US" sz="1700" b="0" i="0" u="none" strike="noStrike" kern="1200" cap="none" spc="0" normalizeH="0" baseline="0" noProof="0">
              <a:ln>
                <a:noFill/>
              </a:ln>
              <a:solidFill>
                <a:schemeClr val="tx1"/>
              </a:solidFill>
              <a:effectLst/>
              <a:uLnTx/>
              <a:uFillTx/>
              <a:latin typeface="Calibri" panose="020F0502020204030204"/>
              <a:ea typeface="+mn-ea"/>
              <a:cs typeface="Calibri"/>
            </a:endParaRPr>
          </a:p>
          <a:p>
            <a:pPr marL="285750" marR="0" lvl="0" indent="-285750" algn="l" defTabSz="914400" rtl="0" eaLnBrk="1" fontAlgn="auto" latinLnBrk="0" hangingPunct="1">
              <a:lnSpc>
                <a:spcPct val="114000"/>
              </a:lnSpc>
              <a:spcBef>
                <a:spcPts val="200"/>
              </a:spcBef>
              <a:spcAft>
                <a:spcPts val="200"/>
              </a:spcAft>
              <a:buClrTx/>
              <a:buSzTx/>
              <a:buFont typeface="Arial" panose="020B0604020202020204" pitchFamily="34" charset="0"/>
              <a:buChar char="•"/>
              <a:tabLst/>
              <a:defRPr/>
            </a:pPr>
            <a:r>
              <a:rPr kumimoji="0" lang="en-US" sz="1700" b="1" i="0" u="none" strike="noStrike" kern="1200" cap="none" spc="0" normalizeH="0" baseline="0" noProof="0">
                <a:ln>
                  <a:noFill/>
                </a:ln>
                <a:solidFill>
                  <a:schemeClr val="tx1"/>
                </a:solidFill>
                <a:effectLst/>
                <a:uLnTx/>
                <a:uFillTx/>
                <a:latin typeface="Calibri"/>
                <a:ea typeface="+mn-ea"/>
                <a:cs typeface="Calibri"/>
              </a:rPr>
              <a:t>Phone apps</a:t>
            </a:r>
            <a:r>
              <a:rPr kumimoji="0" lang="en-US" sz="1700" b="0" i="0" u="none" strike="noStrike" kern="1200" cap="none" spc="0" normalizeH="0" baseline="0" noProof="0">
                <a:ln>
                  <a:noFill/>
                </a:ln>
                <a:solidFill>
                  <a:schemeClr val="tx1"/>
                </a:solidFill>
                <a:effectLst/>
                <a:uLnTx/>
                <a:uFillTx/>
                <a:latin typeface="Calibri"/>
                <a:ea typeface="+mn-ea"/>
                <a:cs typeface="Calibri"/>
              </a:rPr>
              <a:t> that include a Health Tracker, a “Resources” tab with educational materials on concepts, and an “Ask an Expert” or “Ask a Peer” where they can get real-time support</a:t>
            </a:r>
            <a:endParaRPr lang="en-US" sz="1700" b="1" i="0" u="none" strike="noStrike" kern="1200" cap="none" spc="0" normalizeH="0" baseline="0" noProof="0">
              <a:ln>
                <a:noFill/>
              </a:ln>
              <a:solidFill>
                <a:schemeClr val="tx1"/>
              </a:solidFill>
              <a:effectLst/>
              <a:uLnTx/>
              <a:uFillTx/>
              <a:latin typeface="Calibri"/>
              <a:ea typeface="+mn-ea"/>
              <a:cs typeface="Calibri"/>
            </a:endParaRPr>
          </a:p>
          <a:p>
            <a:pPr marL="285750" marR="0" lvl="0" indent="-285750" algn="l" defTabSz="914400" rtl="0" eaLnBrk="1" fontAlgn="auto" latinLnBrk="0" hangingPunct="1">
              <a:lnSpc>
                <a:spcPct val="114000"/>
              </a:lnSpc>
              <a:spcBef>
                <a:spcPts val="200"/>
              </a:spcBef>
              <a:spcAft>
                <a:spcPts val="200"/>
              </a:spcAft>
              <a:buClrTx/>
              <a:buSzTx/>
              <a:buFont typeface="Arial" panose="020B0604020202020204" pitchFamily="34" charset="0"/>
              <a:buChar char="•"/>
              <a:tabLst/>
              <a:defRPr/>
            </a:pPr>
            <a:r>
              <a:rPr kumimoji="0" lang="en-US" sz="1700" b="1" i="0" u="none" strike="noStrike" kern="1200" cap="none" spc="0" normalizeH="0" baseline="0" noProof="0">
                <a:ln>
                  <a:noFill/>
                </a:ln>
                <a:solidFill>
                  <a:schemeClr val="tx1"/>
                </a:solidFill>
                <a:effectLst/>
                <a:uLnTx/>
                <a:uFillTx/>
                <a:latin typeface="Calibri" panose="020F0502020204030204"/>
                <a:ea typeface="+mn-ea"/>
                <a:cs typeface="+mn-cs"/>
              </a:rPr>
              <a:t>Provision of prevention education, </a:t>
            </a:r>
            <a:r>
              <a:rPr kumimoji="0" lang="en-US" sz="1700" i="0" u="none" strike="noStrike" kern="1200" cap="none" spc="0" normalizeH="0" baseline="0" noProof="0">
                <a:ln>
                  <a:noFill/>
                </a:ln>
                <a:solidFill>
                  <a:schemeClr val="tx1"/>
                </a:solidFill>
                <a:effectLst/>
                <a:uLnTx/>
                <a:uFillTx/>
                <a:latin typeface="Calibri" panose="020F0502020204030204"/>
                <a:ea typeface="+mn-ea"/>
                <a:cs typeface="+mn-cs"/>
              </a:rPr>
              <a:t>including the importance of testing</a:t>
            </a:r>
            <a:r>
              <a:rPr kumimoji="0" lang="en-US" sz="1700" b="1" i="0" u="none" strike="noStrike" kern="1200" cap="none" spc="0" normalizeH="0" baseline="0" noProof="0">
                <a:ln>
                  <a:noFill/>
                </a:ln>
                <a:solidFill>
                  <a:schemeClr val="tx1"/>
                </a:solidFill>
                <a:effectLst/>
                <a:uLnTx/>
                <a:uFillTx/>
                <a:latin typeface="Calibri" panose="020F0502020204030204"/>
                <a:ea typeface="+mn-ea"/>
                <a:cs typeface="+mn-cs"/>
              </a:rPr>
              <a:t>, and mental health support </a:t>
            </a:r>
            <a:r>
              <a:rPr kumimoji="0" lang="en-US" sz="1700" b="0" i="0" u="none" strike="noStrike" kern="1200" cap="none" spc="0" normalizeH="0" baseline="0" noProof="0">
                <a:ln>
                  <a:noFill/>
                </a:ln>
                <a:solidFill>
                  <a:schemeClr val="tx1"/>
                </a:solidFill>
                <a:effectLst/>
                <a:uLnTx/>
                <a:uFillTx/>
                <a:latin typeface="Calibri" panose="020F0502020204030204"/>
                <a:ea typeface="+mn-ea"/>
                <a:cs typeface="+mn-cs"/>
              </a:rPr>
              <a:t>through WhatsApp</a:t>
            </a:r>
            <a:endParaRPr lang="en-US" sz="1700" b="0" i="0" u="none" strike="noStrike" kern="1200" cap="none" spc="0" normalizeH="0" baseline="0" noProof="0">
              <a:ln>
                <a:noFill/>
              </a:ln>
              <a:solidFill>
                <a:schemeClr val="tx1"/>
              </a:solidFill>
              <a:effectLst/>
              <a:uLnTx/>
              <a:uFillTx/>
              <a:latin typeface="Calibri" panose="020F0502020204030204"/>
              <a:ea typeface="+mn-ea"/>
              <a:cs typeface="Calibri"/>
            </a:endParaRPr>
          </a:p>
          <a:p>
            <a:pPr marL="285750" marR="0" lvl="0" indent="-285750" algn="l" defTabSz="914400" rtl="0" eaLnBrk="1" fontAlgn="auto" latinLnBrk="0" hangingPunct="1">
              <a:lnSpc>
                <a:spcPct val="114000"/>
              </a:lnSpc>
              <a:spcBef>
                <a:spcPts val="200"/>
              </a:spcBef>
              <a:spcAft>
                <a:spcPts val="200"/>
              </a:spcAft>
              <a:buClrTx/>
              <a:buSzTx/>
              <a:buFont typeface="Arial" panose="020B0604020202020204" pitchFamily="34" charset="0"/>
              <a:buChar char="•"/>
              <a:tabLst/>
              <a:defRPr/>
            </a:pPr>
            <a:r>
              <a:rPr kumimoji="0" lang="en-US" sz="1700" b="1" i="0" u="none" strike="noStrike" kern="1200" cap="none" spc="0" normalizeH="0" baseline="0" noProof="0">
                <a:ln>
                  <a:noFill/>
                </a:ln>
                <a:solidFill>
                  <a:schemeClr val="tx1"/>
                </a:solidFill>
                <a:effectLst/>
                <a:uLnTx/>
                <a:uFillTx/>
                <a:latin typeface="Calibri" panose="020F0502020204030204"/>
                <a:ea typeface="+mn-ea"/>
                <a:cs typeface="+mn-cs"/>
              </a:rPr>
              <a:t>Anonymous electronic notification systems </a:t>
            </a:r>
            <a:r>
              <a:rPr kumimoji="0" lang="en-US" sz="1700" b="0" i="0" u="none" strike="noStrike" kern="1200" cap="none" spc="0" normalizeH="0" baseline="0" noProof="0">
                <a:ln>
                  <a:noFill/>
                </a:ln>
                <a:solidFill>
                  <a:schemeClr val="tx1"/>
                </a:solidFill>
                <a:effectLst/>
                <a:uLnTx/>
                <a:uFillTx/>
                <a:latin typeface="Calibri" panose="020F0502020204030204"/>
                <a:ea typeface="+mn-ea"/>
                <a:cs typeface="+mn-cs"/>
              </a:rPr>
              <a:t>to help adolescents notify their partners to seek testing </a:t>
            </a:r>
            <a:endParaRPr lang="en-US" sz="1700" b="0" i="0" u="none" strike="noStrike" kern="1200" cap="none" spc="0" normalizeH="0" baseline="0" noProof="0">
              <a:ln>
                <a:noFill/>
              </a:ln>
              <a:solidFill>
                <a:schemeClr val="tx1"/>
              </a:solidFill>
              <a:effectLst/>
              <a:uLnTx/>
              <a:uFillTx/>
              <a:latin typeface="Calibri" panose="020F0502020204030204"/>
              <a:ea typeface="+mn-ea"/>
              <a:cs typeface="Calibri"/>
            </a:endParaRPr>
          </a:p>
        </p:txBody>
      </p:sp>
      <p:grpSp>
        <p:nvGrpSpPr>
          <p:cNvPr id="13" name="Group 12">
            <a:extLst>
              <a:ext uri="{FF2B5EF4-FFF2-40B4-BE49-F238E27FC236}">
                <a16:creationId xmlns:a16="http://schemas.microsoft.com/office/drawing/2014/main" id="{E967C077-DBA0-7F92-3F73-DCD5619F293E}"/>
              </a:ext>
            </a:extLst>
          </p:cNvPr>
          <p:cNvGrpSpPr/>
          <p:nvPr/>
        </p:nvGrpSpPr>
        <p:grpSpPr>
          <a:xfrm>
            <a:off x="673280" y="2995776"/>
            <a:ext cx="10281248" cy="2478564"/>
            <a:chOff x="330380" y="3641263"/>
            <a:chExt cx="10281248" cy="2478564"/>
          </a:xfrm>
        </p:grpSpPr>
        <p:pic>
          <p:nvPicPr>
            <p:cNvPr id="8" name="Picture 7">
              <a:extLst>
                <a:ext uri="{FF2B5EF4-FFF2-40B4-BE49-F238E27FC236}">
                  <a16:creationId xmlns:a16="http://schemas.microsoft.com/office/drawing/2014/main" id="{E620F0EE-F424-47FD-9157-F7A670FCE3CE}"/>
                </a:ext>
              </a:extLst>
            </p:cNvPr>
            <p:cNvPicPr>
              <a:picLocks noChangeAspect="1"/>
            </p:cNvPicPr>
            <p:nvPr/>
          </p:nvPicPr>
          <p:blipFill>
            <a:blip r:embed="rId3"/>
            <a:stretch>
              <a:fillRect/>
            </a:stretch>
          </p:blipFill>
          <p:spPr>
            <a:xfrm>
              <a:off x="1964336" y="3641263"/>
              <a:ext cx="2271841" cy="2250243"/>
            </a:xfrm>
            <a:prstGeom prst="rect">
              <a:avLst/>
            </a:prstGeom>
          </p:spPr>
        </p:pic>
        <p:sp>
          <p:nvSpPr>
            <p:cNvPr id="9" name="Arrow: Right 8">
              <a:extLst>
                <a:ext uri="{FF2B5EF4-FFF2-40B4-BE49-F238E27FC236}">
                  <a16:creationId xmlns:a16="http://schemas.microsoft.com/office/drawing/2014/main" id="{6C5B7E8C-A409-4A8F-A27A-1AAA752E24BD}"/>
                </a:ext>
              </a:extLst>
            </p:cNvPr>
            <p:cNvSpPr/>
            <p:nvPr/>
          </p:nvSpPr>
          <p:spPr>
            <a:xfrm>
              <a:off x="4754885" y="4376076"/>
              <a:ext cx="1247775"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60A4D41-EA5F-48E5-8AFD-C86F596C9BDA}"/>
                </a:ext>
              </a:extLst>
            </p:cNvPr>
            <p:cNvPicPr>
              <a:picLocks noChangeAspect="1"/>
            </p:cNvPicPr>
            <p:nvPr/>
          </p:nvPicPr>
          <p:blipFill>
            <a:blip r:embed="rId4"/>
            <a:stretch>
              <a:fillRect/>
            </a:stretch>
          </p:blipFill>
          <p:spPr>
            <a:xfrm>
              <a:off x="7769145" y="3648891"/>
              <a:ext cx="2842483" cy="2195573"/>
            </a:xfrm>
            <a:prstGeom prst="rect">
              <a:avLst/>
            </a:prstGeom>
          </p:spPr>
        </p:pic>
        <p:sp>
          <p:nvSpPr>
            <p:cNvPr id="11" name="TextBox 10">
              <a:extLst>
                <a:ext uri="{FF2B5EF4-FFF2-40B4-BE49-F238E27FC236}">
                  <a16:creationId xmlns:a16="http://schemas.microsoft.com/office/drawing/2014/main" id="{546ACD49-6097-4496-B87C-DE11C87234DC}"/>
                </a:ext>
              </a:extLst>
            </p:cNvPr>
            <p:cNvSpPr txBox="1"/>
            <p:nvPr/>
          </p:nvSpPr>
          <p:spPr>
            <a:xfrm>
              <a:off x="330380" y="4058001"/>
              <a:ext cx="1558448" cy="1169551"/>
            </a:xfrm>
            <a:prstGeom prst="rect">
              <a:avLst/>
            </a:prstGeom>
            <a:noFill/>
          </p:spPr>
          <p:txBody>
            <a:bodyPr wrap="square" rtlCol="0">
              <a:spAutoFit/>
            </a:bodyPr>
            <a:lstStyle/>
            <a:p>
              <a:r>
                <a:rPr lang="en-US" sz="1400" b="1"/>
                <a:t>1. Index client enters information confidentially or anonymously</a:t>
              </a:r>
            </a:p>
          </p:txBody>
        </p:sp>
        <p:sp>
          <p:nvSpPr>
            <p:cNvPr id="12" name="TextBox 11">
              <a:extLst>
                <a:ext uri="{FF2B5EF4-FFF2-40B4-BE49-F238E27FC236}">
                  <a16:creationId xmlns:a16="http://schemas.microsoft.com/office/drawing/2014/main" id="{3CAFA1F3-5424-4FEC-8262-A766AF1DE4EC}"/>
                </a:ext>
              </a:extLst>
            </p:cNvPr>
            <p:cNvSpPr txBox="1"/>
            <p:nvPr/>
          </p:nvSpPr>
          <p:spPr>
            <a:xfrm>
              <a:off x="6247016" y="4058001"/>
              <a:ext cx="1558448" cy="1384995"/>
            </a:xfrm>
            <a:prstGeom prst="rect">
              <a:avLst/>
            </a:prstGeom>
            <a:noFill/>
          </p:spPr>
          <p:txBody>
            <a:bodyPr wrap="square" rtlCol="0">
              <a:spAutoFit/>
            </a:bodyPr>
            <a:lstStyle/>
            <a:p>
              <a:r>
                <a:rPr lang="en-US" sz="1400" b="1"/>
                <a:t>2. Partner receives an e-card notifying them of the need to test for HIV</a:t>
              </a:r>
            </a:p>
          </p:txBody>
        </p:sp>
        <p:sp>
          <p:nvSpPr>
            <p:cNvPr id="5" name="TextBox 4">
              <a:extLst>
                <a:ext uri="{FF2B5EF4-FFF2-40B4-BE49-F238E27FC236}">
                  <a16:creationId xmlns:a16="http://schemas.microsoft.com/office/drawing/2014/main" id="{CFE42E04-962E-44DB-905A-D1F4FAA38081}"/>
                </a:ext>
              </a:extLst>
            </p:cNvPr>
            <p:cNvSpPr txBox="1"/>
            <p:nvPr/>
          </p:nvSpPr>
          <p:spPr>
            <a:xfrm>
              <a:off x="4848224" y="5842828"/>
              <a:ext cx="4745621" cy="276999"/>
            </a:xfrm>
            <a:prstGeom prst="rect">
              <a:avLst/>
            </a:prstGeom>
            <a:noFill/>
          </p:spPr>
          <p:txBody>
            <a:bodyPr wrap="square" rtlCol="0">
              <a:spAutoFit/>
            </a:bodyPr>
            <a:lstStyle/>
            <a:p>
              <a:r>
                <a:rPr lang="en-US" sz="1200" b="1"/>
                <a:t>Source</a:t>
              </a:r>
              <a:r>
                <a:rPr lang="en-US" sz="1200"/>
                <a:t>: https://www.stdcheck.com/anonymous-notification.php</a:t>
              </a:r>
            </a:p>
          </p:txBody>
        </p:sp>
      </p:grpSp>
      <p:sp>
        <p:nvSpPr>
          <p:cNvPr id="3" name="TextBox 2">
            <a:extLst>
              <a:ext uri="{FF2B5EF4-FFF2-40B4-BE49-F238E27FC236}">
                <a16:creationId xmlns:a16="http://schemas.microsoft.com/office/drawing/2014/main" id="{6CA70821-A9E4-7144-923A-3BBE997C6B48}"/>
              </a:ext>
            </a:extLst>
          </p:cNvPr>
          <p:cNvSpPr txBox="1"/>
          <p:nvPr/>
        </p:nvSpPr>
        <p:spPr>
          <a:xfrm>
            <a:off x="339524" y="5659006"/>
            <a:ext cx="11690843" cy="369332"/>
          </a:xfrm>
          <a:prstGeom prst="rect">
            <a:avLst/>
          </a:prstGeom>
          <a:noFill/>
        </p:spPr>
        <p:txBody>
          <a:bodyPr wrap="square" rtlCol="0">
            <a:spAutoFit/>
          </a:bodyPr>
          <a:lstStyle/>
          <a:p>
            <a:r>
              <a:rPr lang="en-US" i="1">
                <a:solidFill>
                  <a:srgbClr val="FF0000"/>
                </a:solidFill>
              </a:rPr>
              <a:t>Online apps must ensure confidentiality and data protections, with protocols for patient safety, privacy, and accountability </a:t>
            </a:r>
          </a:p>
        </p:txBody>
      </p:sp>
    </p:spTree>
    <p:extLst>
      <p:ext uri="{BB962C8B-B14F-4D97-AF65-F5344CB8AC3E}">
        <p14:creationId xmlns:p14="http://schemas.microsoft.com/office/powerpoint/2010/main" val="300067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b="1">
                <a:latin typeface="Arial"/>
                <a:cs typeface="Arial"/>
              </a:rPr>
              <a:t>Who are key populations?</a:t>
            </a:r>
            <a:endParaRPr lang="en-US" sz="3600" b="1"/>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57655" y="1280511"/>
            <a:ext cx="5797870" cy="2600712"/>
          </a:xfrm>
        </p:spPr>
        <p:txBody>
          <a:bodyPr wrap="square" lIns="0" tIns="0" rIns="0" bIns="0" anchor="t">
            <a:spAutoFit/>
          </a:bodyPr>
          <a:lstStyle/>
          <a:p>
            <a:r>
              <a:rPr lang="en-US" sz="2400" b="1">
                <a:solidFill>
                  <a:schemeClr val="tx1"/>
                </a:solidFill>
                <a:latin typeface="+mj-lt"/>
                <a:cs typeface="Calibri"/>
              </a:rPr>
              <a:t>Key Populations Include:</a:t>
            </a:r>
          </a:p>
          <a:p>
            <a:pPr marL="596900" lvl="1" indent="-344170"/>
            <a:r>
              <a:rPr lang="en-US">
                <a:solidFill>
                  <a:schemeClr val="tx1"/>
                </a:solidFill>
                <a:latin typeface="+mj-lt"/>
                <a:cs typeface="Calibri"/>
              </a:rPr>
              <a:t>Men who have sex with men (MSM)</a:t>
            </a:r>
            <a:endParaRPr lang="en-US">
              <a:solidFill>
                <a:schemeClr val="tx1"/>
              </a:solidFill>
              <a:latin typeface="+mj-lt"/>
              <a:ea typeface="Calibri Light"/>
              <a:cs typeface="Calibri"/>
            </a:endParaRPr>
          </a:p>
          <a:p>
            <a:pPr marL="596900" lvl="1" indent="-344170"/>
            <a:r>
              <a:rPr lang="en-US">
                <a:solidFill>
                  <a:schemeClr val="tx1"/>
                </a:solidFill>
                <a:latin typeface="+mj-lt"/>
                <a:cs typeface="Calibri"/>
              </a:rPr>
              <a:t>People who sell sex (SW)</a:t>
            </a:r>
            <a:endParaRPr lang="en-US">
              <a:solidFill>
                <a:schemeClr val="tx1"/>
              </a:solidFill>
              <a:latin typeface="+mj-lt"/>
              <a:ea typeface="Calibri Light"/>
              <a:cs typeface="Calibri"/>
            </a:endParaRPr>
          </a:p>
          <a:p>
            <a:pPr marL="596900" lvl="1" indent="-344170"/>
            <a:r>
              <a:rPr lang="en-US">
                <a:solidFill>
                  <a:schemeClr val="tx1"/>
                </a:solidFill>
                <a:latin typeface="+mj-lt"/>
                <a:cs typeface="Calibri"/>
              </a:rPr>
              <a:t>People who inject drugs (PWID)</a:t>
            </a:r>
            <a:endParaRPr lang="en-US">
              <a:solidFill>
                <a:schemeClr val="tx1"/>
              </a:solidFill>
              <a:latin typeface="+mj-lt"/>
              <a:ea typeface="Calibri Light"/>
              <a:cs typeface="Calibri"/>
            </a:endParaRPr>
          </a:p>
          <a:p>
            <a:pPr marL="596900" lvl="1" indent="-344170"/>
            <a:r>
              <a:rPr lang="en-US">
                <a:solidFill>
                  <a:schemeClr val="tx1"/>
                </a:solidFill>
                <a:latin typeface="+mj-lt"/>
                <a:cs typeface="Calibri"/>
              </a:rPr>
              <a:t>Trans and gender diverse people </a:t>
            </a:r>
            <a:r>
              <a:rPr lang="en-US">
                <a:solidFill>
                  <a:schemeClr val="tx1"/>
                </a:solidFill>
                <a:latin typeface="+mj-lt"/>
                <a:cs typeface="Calibri Light"/>
              </a:rPr>
              <a:t>(TG)</a:t>
            </a:r>
            <a:endParaRPr lang="en-US">
              <a:solidFill>
                <a:schemeClr val="tx1"/>
              </a:solidFill>
              <a:latin typeface="+mj-lt"/>
              <a:ea typeface="Calibri Light"/>
              <a:cs typeface="Calibri"/>
            </a:endParaRPr>
          </a:p>
          <a:p>
            <a:pPr marL="596900" lvl="1" indent="-344170"/>
            <a:r>
              <a:rPr lang="en-US">
                <a:solidFill>
                  <a:schemeClr val="tx1"/>
                </a:solidFill>
                <a:latin typeface="+mj-lt"/>
                <a:cs typeface="Calibri"/>
              </a:rPr>
              <a:t>People in prison or other closed settings</a:t>
            </a:r>
            <a:endParaRPr lang="en-US">
              <a:solidFill>
                <a:schemeClr val="tx1"/>
              </a:solidFill>
              <a:latin typeface="+mj-lt"/>
              <a:ea typeface="Calibri Light"/>
              <a:cs typeface="Calibri"/>
            </a:endParaRPr>
          </a:p>
        </p:txBody>
      </p:sp>
      <p:pic>
        <p:nvPicPr>
          <p:cNvPr id="4" name="Picture 2" descr="California to Support Harm Reduction Initiative for Intravenous Drug Users">
            <a:extLst>
              <a:ext uri="{FF2B5EF4-FFF2-40B4-BE49-F238E27FC236}">
                <a16:creationId xmlns:a16="http://schemas.microsoft.com/office/drawing/2014/main" id="{B6FDED7D-C3C4-E19E-B137-BAFBF4D99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51" y="4366872"/>
            <a:ext cx="3520183" cy="1673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warding good behavior of prisoners is a benefit to society, Stanford  expert says">
            <a:extLst>
              <a:ext uri="{FF2B5EF4-FFF2-40B4-BE49-F238E27FC236}">
                <a16:creationId xmlns:a16="http://schemas.microsoft.com/office/drawing/2014/main" id="{431519E1-BEDD-17CE-09B0-E35CDBFD8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2679" y="4479651"/>
            <a:ext cx="3520183" cy="1561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etter mental health found among transgender people who started hormones as  teens | News Center | Stanford Medicine">
            <a:extLst>
              <a:ext uri="{FF2B5EF4-FFF2-40B4-BE49-F238E27FC236}">
                <a16:creationId xmlns:a16="http://schemas.microsoft.com/office/drawing/2014/main" id="{B947DB75-50A8-6936-51DE-902B75132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8284" y="4442087"/>
            <a:ext cx="3520183" cy="16390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1562CC-C076-C832-E8FD-93D733F1A086}"/>
              </a:ext>
            </a:extLst>
          </p:cNvPr>
          <p:cNvSpPr txBox="1"/>
          <p:nvPr/>
        </p:nvSpPr>
        <p:spPr>
          <a:xfrm>
            <a:off x="2481873" y="6280484"/>
            <a:ext cx="8771022" cy="276999"/>
          </a:xfrm>
          <a:prstGeom prst="rect">
            <a:avLst/>
          </a:prstGeom>
          <a:noFill/>
        </p:spPr>
        <p:txBody>
          <a:bodyPr wrap="square" rtlCol="0">
            <a:spAutoFit/>
          </a:bodyPr>
          <a:lstStyle/>
          <a:p>
            <a:r>
              <a:rPr lang="en-US" sz="1200"/>
              <a:t>Photo credits: (clockwise from top) </a:t>
            </a:r>
            <a:r>
              <a:rPr lang="en-US" sz="1200" err="1"/>
              <a:t>istock</a:t>
            </a:r>
            <a:r>
              <a:rPr lang="en-US" sz="1200"/>
              <a:t>,</a:t>
            </a:r>
            <a:r>
              <a:rPr lang="en-US" sz="1200" b="0" i="0">
                <a:solidFill>
                  <a:srgbClr val="DCDCDC"/>
                </a:solidFill>
                <a:effectLst/>
                <a:latin typeface="Guardian Text Sans Web"/>
              </a:rPr>
              <a:t> </a:t>
            </a:r>
            <a:r>
              <a:rPr lang="en-US" sz="1200" b="0" i="0">
                <a:effectLst/>
                <a:latin typeface="+mj-lt"/>
              </a:rPr>
              <a:t>Bikas Das/AP, Getty Images, </a:t>
            </a:r>
            <a:r>
              <a:rPr lang="en-US" sz="1200" b="0">
                <a:effectLst/>
                <a:latin typeface="+mj-lt"/>
              </a:rPr>
              <a:t>Jacob Lund/Shutterstock.com, </a:t>
            </a:r>
            <a:r>
              <a:rPr lang="en-US" sz="1200" b="0" i="0">
                <a:solidFill>
                  <a:srgbClr val="202122"/>
                </a:solidFill>
                <a:effectLst/>
                <a:latin typeface="Arial" panose="020B0604020202020204" pitchFamily="34" charset="0"/>
              </a:rPr>
              <a:t>Todd Huffman/Flickr</a:t>
            </a:r>
            <a:r>
              <a:rPr lang="en-US" sz="1200" b="0">
                <a:effectLst/>
                <a:latin typeface="+mj-lt"/>
              </a:rPr>
              <a:t> </a:t>
            </a:r>
            <a:r>
              <a:rPr lang="en-US" sz="1200">
                <a:latin typeface="+mj-lt"/>
              </a:rPr>
              <a:t>  </a:t>
            </a:r>
          </a:p>
        </p:txBody>
      </p:sp>
      <p:sp>
        <p:nvSpPr>
          <p:cNvPr id="11" name="Text Placeholder 2">
            <a:extLst>
              <a:ext uri="{FF2B5EF4-FFF2-40B4-BE49-F238E27FC236}">
                <a16:creationId xmlns:a16="http://schemas.microsoft.com/office/drawing/2014/main" id="{537168AB-A3F6-0C76-AE7D-ED5CEA895367}"/>
              </a:ext>
            </a:extLst>
          </p:cNvPr>
          <p:cNvSpPr txBox="1">
            <a:spLocks/>
          </p:cNvSpPr>
          <p:nvPr/>
        </p:nvSpPr>
        <p:spPr>
          <a:xfrm>
            <a:off x="6073932" y="1280511"/>
            <a:ext cx="5797872" cy="2970044"/>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a:solidFill>
                  <a:schemeClr val="bg2">
                    <a:lumMod val="25000"/>
                  </a:schemeClr>
                </a:solidFill>
                <a:latin typeface="+mn-lt"/>
                <a:ea typeface="+mn-ea"/>
                <a:cs typeface="+mn-cs"/>
              </a:defRPr>
            </a:lvl1pPr>
            <a:lvl2pPr marL="252413" indent="-120254"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bg2">
                    <a:lumMod val="25000"/>
                  </a:schemeClr>
                </a:solidFill>
                <a:latin typeface="+mn-lt"/>
                <a:ea typeface="+mn-ea"/>
                <a:cs typeface="+mn-cs"/>
              </a:defRPr>
            </a:lvl2pPr>
            <a:lvl3pPr marL="433388" indent="-180975" algn="l" defTabSz="914400" rtl="0" eaLnBrk="1" latinLnBrk="0" hangingPunct="1">
              <a:lnSpc>
                <a:spcPct val="100000"/>
              </a:lnSpc>
              <a:spcBef>
                <a:spcPts val="0"/>
              </a:spcBef>
              <a:spcAft>
                <a:spcPts val="600"/>
              </a:spcAft>
              <a:buFont typeface="Courier New" panose="02070309020205020404" pitchFamily="49" charset="0"/>
              <a:buChar char="o"/>
              <a:defRPr sz="2400" b="0" i="0" kern="1200">
                <a:solidFill>
                  <a:schemeClr val="bg2">
                    <a:lumMod val="25000"/>
                  </a:schemeClr>
                </a:solidFill>
                <a:latin typeface="+mn-lt"/>
                <a:ea typeface="+mn-ea"/>
                <a:cs typeface="+mn-cs"/>
              </a:defRPr>
            </a:lvl3pPr>
            <a:lvl4pPr marL="601266" indent="-132160" algn="l" defTabSz="914400" rtl="0" eaLnBrk="1" latinLnBrk="0" hangingPunct="1">
              <a:lnSpc>
                <a:spcPct val="100000"/>
              </a:lnSpc>
              <a:spcBef>
                <a:spcPts val="0"/>
              </a:spcBef>
              <a:spcAft>
                <a:spcPts val="600"/>
              </a:spcAft>
              <a:buFont typeface="Wingdings" panose="05000000000000000000" pitchFamily="2" charset="2"/>
              <a:buChar char="§"/>
              <a:defRPr sz="2400" b="0" i="0" kern="1200">
                <a:solidFill>
                  <a:schemeClr val="bg2">
                    <a:lumMod val="25000"/>
                  </a:schemeClr>
                </a:solidFill>
                <a:latin typeface="+mn-lt"/>
                <a:ea typeface="+mn-ea"/>
                <a:cs typeface="+mn-cs"/>
              </a:defRPr>
            </a:lvl4pPr>
            <a:lvl5pPr marL="770335" indent="-169069" algn="l" defTabSz="914400" rtl="0" eaLnBrk="1" latinLnBrk="0" hangingPunct="1">
              <a:lnSpc>
                <a:spcPct val="100000"/>
              </a:lnSpc>
              <a:spcBef>
                <a:spcPts val="0"/>
              </a:spcBef>
              <a:spcAft>
                <a:spcPts val="600"/>
              </a:spcAft>
              <a:buFont typeface="Century Gothic" panose="020B0502020202020204" pitchFamily="34" charset="0"/>
              <a:buChar char="○"/>
              <a:defRPr sz="2400" b="0" i="0" kern="1200">
                <a:solidFill>
                  <a:schemeClr val="bg2">
                    <a:lumMod val="25000"/>
                  </a:schemeClr>
                </a:solidFill>
                <a:latin typeface="+mn-lt"/>
                <a:ea typeface="+mn-ea"/>
                <a:cs typeface="+mn-cs"/>
              </a:defRPr>
            </a:lvl5pPr>
            <a:lvl6pPr marL="900113" indent="-1285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1"/>
                </a:solidFill>
                <a:latin typeface="+mj-lt"/>
                <a:cs typeface="Calibri"/>
              </a:rPr>
              <a:t>Priority and Vulnerable Populations Include:</a:t>
            </a:r>
          </a:p>
          <a:p>
            <a:pPr marL="596900" lvl="1" indent="-344170"/>
            <a:r>
              <a:rPr lang="en-US">
                <a:solidFill>
                  <a:schemeClr val="tx1"/>
                </a:solidFill>
                <a:latin typeface="+mj-lt"/>
                <a:cs typeface="Calibri"/>
              </a:rPr>
              <a:t>Adolescents, children, and infants</a:t>
            </a:r>
            <a:endParaRPr lang="en-US">
              <a:solidFill>
                <a:schemeClr val="tx1"/>
              </a:solidFill>
              <a:latin typeface="+mj-lt"/>
              <a:ea typeface="Calibri Light"/>
              <a:cs typeface="Calibri"/>
            </a:endParaRPr>
          </a:p>
          <a:p>
            <a:pPr marL="596900" lvl="1" indent="-344170"/>
            <a:r>
              <a:rPr lang="en-US">
                <a:solidFill>
                  <a:schemeClr val="tx1"/>
                </a:solidFill>
                <a:latin typeface="+mj-lt"/>
                <a:cs typeface="Calibri"/>
              </a:rPr>
              <a:t>Women &amp; pregnant women</a:t>
            </a:r>
            <a:endParaRPr lang="en-US">
              <a:solidFill>
                <a:schemeClr val="tx1"/>
              </a:solidFill>
              <a:latin typeface="+mj-lt"/>
              <a:ea typeface="Calibri Light"/>
              <a:cs typeface="Calibri"/>
            </a:endParaRPr>
          </a:p>
          <a:p>
            <a:pPr marL="596900" lvl="1" indent="-344170"/>
            <a:r>
              <a:rPr lang="en-US">
                <a:solidFill>
                  <a:schemeClr val="tx1"/>
                </a:solidFill>
                <a:latin typeface="+mj-lt"/>
                <a:cs typeface="Calibri"/>
              </a:rPr>
              <a:t>People who use drugs (other than injecting)</a:t>
            </a:r>
            <a:endParaRPr lang="en-US">
              <a:solidFill>
                <a:schemeClr val="tx1"/>
              </a:solidFill>
              <a:latin typeface="+mj-lt"/>
              <a:ea typeface="Calibri Light"/>
              <a:cs typeface="Calibri"/>
            </a:endParaRPr>
          </a:p>
          <a:p>
            <a:pPr marL="596900" lvl="1" indent="-344170"/>
            <a:r>
              <a:rPr lang="en-US">
                <a:solidFill>
                  <a:schemeClr val="tx1"/>
                </a:solidFill>
                <a:latin typeface="+mj-lt"/>
                <a:cs typeface="Calibri"/>
              </a:rPr>
              <a:t>Other at-risk groups, depending on setting</a:t>
            </a:r>
            <a:endParaRPr lang="en-US">
              <a:solidFill>
                <a:schemeClr val="tx1"/>
              </a:solidFill>
              <a:latin typeface="+mj-lt"/>
              <a:ea typeface="Calibri Light"/>
              <a:cs typeface="Calibri"/>
            </a:endParaRPr>
          </a:p>
          <a:p>
            <a:pPr marL="596900" lvl="1" indent="-344170"/>
            <a:endParaRPr lang="en-US">
              <a:solidFill>
                <a:schemeClr val="tx1"/>
              </a:solidFill>
              <a:latin typeface="+mj-lt"/>
              <a:cs typeface="Calibri"/>
            </a:endParaRPr>
          </a:p>
        </p:txBody>
      </p:sp>
    </p:spTree>
    <p:extLst>
      <p:ext uri="{BB962C8B-B14F-4D97-AF65-F5344CB8AC3E}">
        <p14:creationId xmlns:p14="http://schemas.microsoft.com/office/powerpoint/2010/main" val="592770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CB320E-D80A-4092-9029-02C7C1ACF8AD}"/>
              </a:ext>
            </a:extLst>
          </p:cNvPr>
          <p:cNvSpPr>
            <a:spLocks noGrp="1"/>
          </p:cNvSpPr>
          <p:nvPr>
            <p:ph type="body" sz="quarter" idx="13"/>
          </p:nvPr>
        </p:nvSpPr>
        <p:spPr>
          <a:xfrm>
            <a:off x="229188" y="91058"/>
            <a:ext cx="11690843" cy="738664"/>
          </a:xfrm>
        </p:spPr>
        <p:txBody>
          <a:bodyPr/>
          <a:lstStyle/>
          <a:p>
            <a:pPr marL="57150" indent="0"/>
            <a:r>
              <a:rPr lang="en-US" sz="2400" b="1"/>
              <a:t>Case study: Engaging youth in monitoring and improving network-based testing services</a:t>
            </a:r>
          </a:p>
        </p:txBody>
      </p:sp>
      <p:sp>
        <p:nvSpPr>
          <p:cNvPr id="4" name="Text Placeholder 3">
            <a:extLst>
              <a:ext uri="{FF2B5EF4-FFF2-40B4-BE49-F238E27FC236}">
                <a16:creationId xmlns:a16="http://schemas.microsoft.com/office/drawing/2014/main" id="{10A0864B-0D44-40C1-B872-3AABAADB3665}"/>
              </a:ext>
            </a:extLst>
          </p:cNvPr>
          <p:cNvSpPr>
            <a:spLocks noGrp="1"/>
          </p:cNvSpPr>
          <p:nvPr>
            <p:ph type="body" sz="quarter" idx="14"/>
          </p:nvPr>
        </p:nvSpPr>
        <p:spPr>
          <a:xfrm>
            <a:off x="229188" y="979483"/>
            <a:ext cx="5656177" cy="3371885"/>
          </a:xfrm>
        </p:spPr>
        <p:txBody>
          <a:bodyPr/>
          <a:lstStyle/>
          <a:p>
            <a:pPr marL="0" lvl="0" indent="0" algn="ctr" rtl="0">
              <a:lnSpc>
                <a:spcPct val="90000"/>
              </a:lnSpc>
              <a:spcBef>
                <a:spcPts val="1000"/>
              </a:spcBef>
              <a:spcAft>
                <a:spcPts val="0"/>
              </a:spcAft>
              <a:buClr>
                <a:schemeClr val="dk1"/>
              </a:buClr>
              <a:buSzPct val="39285"/>
            </a:pPr>
            <a:r>
              <a:rPr lang="en-US" sz="2400" b="1">
                <a:solidFill>
                  <a:schemeClr val="dk1"/>
                </a:solidFill>
                <a:latin typeface="Calibri"/>
                <a:ea typeface="Calibri"/>
                <a:cs typeface="Calibri"/>
                <a:sym typeface="Calibri"/>
              </a:rPr>
              <a:t>CASE STUDY</a:t>
            </a:r>
          </a:p>
          <a:p>
            <a:pPr marL="0" lvl="0" indent="0" algn="l" rtl="0">
              <a:lnSpc>
                <a:spcPct val="114000"/>
              </a:lnSpc>
              <a:spcBef>
                <a:spcPts val="1000"/>
              </a:spcBef>
              <a:spcAft>
                <a:spcPts val="0"/>
              </a:spcAft>
              <a:buClr>
                <a:schemeClr val="dk1"/>
              </a:buClr>
              <a:buSzPct val="39285"/>
            </a:pPr>
            <a:r>
              <a:rPr lang="en-US" sz="1800">
                <a:solidFill>
                  <a:schemeClr val="dk1"/>
                </a:solidFill>
                <a:latin typeface="Calibri"/>
                <a:ea typeface="Calibri"/>
                <a:cs typeface="Calibri"/>
                <a:sym typeface="Calibri"/>
              </a:rPr>
              <a:t>During a quarterly review of network-based testing data, your health facility finds that female adolescents (15-19 years) are the most likely to </a:t>
            </a:r>
            <a:r>
              <a:rPr lang="en-US" sz="1800" b="1">
                <a:solidFill>
                  <a:schemeClr val="dk1"/>
                </a:solidFill>
                <a:latin typeface="Calibri"/>
                <a:ea typeface="Calibri"/>
                <a:cs typeface="Calibri"/>
                <a:sym typeface="Calibri"/>
              </a:rPr>
              <a:t>refuse </a:t>
            </a:r>
            <a:r>
              <a:rPr lang="en-US" sz="1800">
                <a:solidFill>
                  <a:schemeClr val="dk1"/>
                </a:solidFill>
                <a:latin typeface="Calibri"/>
                <a:ea typeface="Calibri"/>
                <a:cs typeface="Calibri"/>
                <a:sym typeface="Calibri"/>
              </a:rPr>
              <a:t>network-based testing services. You also find that male adolescents (15-24 years) are among the least likely groups to come in for testing.</a:t>
            </a:r>
          </a:p>
          <a:p>
            <a:pPr marL="0" lvl="0" indent="0" algn="ctr" rtl="0">
              <a:lnSpc>
                <a:spcPct val="113000"/>
              </a:lnSpc>
              <a:spcBef>
                <a:spcPts val="1000"/>
              </a:spcBef>
              <a:spcAft>
                <a:spcPts val="0"/>
              </a:spcAft>
              <a:buClr>
                <a:schemeClr val="dk1"/>
              </a:buClr>
              <a:buSzPct val="39285"/>
              <a:buFont typeface="Arial"/>
              <a:buNone/>
            </a:pPr>
            <a:r>
              <a:rPr lang="en-US" sz="2400" b="1">
                <a:solidFill>
                  <a:schemeClr val="dk1"/>
                </a:solidFill>
                <a:latin typeface="Calibri"/>
                <a:ea typeface="Calibri"/>
                <a:cs typeface="Calibri"/>
                <a:sym typeface="Calibri"/>
              </a:rPr>
              <a:t>How could you engage youth to help address these gaps?</a:t>
            </a:r>
          </a:p>
          <a:p>
            <a:endParaRPr lang="en-US"/>
          </a:p>
        </p:txBody>
      </p:sp>
      <p:sp>
        <p:nvSpPr>
          <p:cNvPr id="12" name="TextBox 11">
            <a:extLst>
              <a:ext uri="{FF2B5EF4-FFF2-40B4-BE49-F238E27FC236}">
                <a16:creationId xmlns:a16="http://schemas.microsoft.com/office/drawing/2014/main" id="{A89573D6-ADD3-4A87-9757-A4862A585FEB}"/>
              </a:ext>
            </a:extLst>
          </p:cNvPr>
          <p:cNvSpPr txBox="1"/>
          <p:nvPr/>
        </p:nvSpPr>
        <p:spPr>
          <a:xfrm>
            <a:off x="6096000" y="979483"/>
            <a:ext cx="5257800" cy="5024965"/>
          </a:xfrm>
          <a:prstGeom prst="rect">
            <a:avLst/>
          </a:prstGeom>
          <a:noFill/>
          <a:ln>
            <a:solidFill>
              <a:schemeClr val="tx1"/>
            </a:solidFill>
          </a:ln>
        </p:spPr>
        <p:txBody>
          <a:bodyPr wrap="square" rtlCol="0">
            <a:spAutoFit/>
          </a:bodyPr>
          <a:lstStyle/>
          <a:p>
            <a:pPr marL="0" lvl="0" indent="0" algn="ctr" rtl="0">
              <a:lnSpc>
                <a:spcPct val="90000"/>
              </a:lnSpc>
              <a:spcBef>
                <a:spcPts val="1000"/>
              </a:spcBef>
              <a:spcAft>
                <a:spcPts val="0"/>
              </a:spcAft>
              <a:buClr>
                <a:schemeClr val="dk1"/>
              </a:buClr>
              <a:buSzPct val="39285"/>
            </a:pPr>
            <a:r>
              <a:rPr lang="en-US" sz="2400" b="1">
                <a:solidFill>
                  <a:schemeClr val="dk1"/>
                </a:solidFill>
                <a:latin typeface="Calibri"/>
                <a:ea typeface="Calibri"/>
                <a:cs typeface="Calibri"/>
                <a:sym typeface="Calibri"/>
              </a:rPr>
              <a:t>SOME IDEAS FOR ENGAGING YOUTH</a:t>
            </a:r>
          </a:p>
          <a:p>
            <a:pPr marL="114300" lvl="0" indent="-114300" rtl="0">
              <a:lnSpc>
                <a:spcPct val="114000"/>
              </a:lnSpc>
              <a:spcBef>
                <a:spcPts val="1000"/>
              </a:spcBef>
              <a:spcAft>
                <a:spcPts val="0"/>
              </a:spcAft>
              <a:buClr>
                <a:schemeClr val="dk1"/>
              </a:buClr>
              <a:buSzPct val="39285"/>
              <a:buFont typeface="Arial" panose="020B0604020202020204" pitchFamily="34" charset="0"/>
              <a:buChar char="•"/>
            </a:pPr>
            <a:r>
              <a:rPr lang="en-US">
                <a:solidFill>
                  <a:schemeClr val="dk1"/>
                </a:solidFill>
                <a:latin typeface="Calibri"/>
                <a:ea typeface="Calibri"/>
                <a:cs typeface="Calibri"/>
                <a:sym typeface="Calibri"/>
              </a:rPr>
              <a:t>Mentors </a:t>
            </a:r>
            <a:r>
              <a:rPr lang="en-US" b="1">
                <a:solidFill>
                  <a:schemeClr val="dk1"/>
                </a:solidFill>
                <a:latin typeface="Calibri"/>
                <a:ea typeface="Calibri"/>
                <a:cs typeface="Calibri"/>
                <a:sym typeface="Calibri"/>
              </a:rPr>
              <a:t>and</a:t>
            </a:r>
            <a:r>
              <a:rPr lang="en-US">
                <a:solidFill>
                  <a:schemeClr val="dk1"/>
                </a:solidFill>
                <a:latin typeface="Calibri"/>
                <a:ea typeface="Calibri"/>
                <a:cs typeface="Calibri"/>
                <a:sym typeface="Calibri"/>
              </a:rPr>
              <a:t> youth facilitators host small listening sessions and conversations with young people to understand their concerns and barriers</a:t>
            </a:r>
          </a:p>
          <a:p>
            <a:pPr marL="114300" lvl="0" indent="-114300" rtl="0">
              <a:lnSpc>
                <a:spcPct val="114000"/>
              </a:lnSpc>
              <a:spcBef>
                <a:spcPts val="1000"/>
              </a:spcBef>
              <a:spcAft>
                <a:spcPts val="0"/>
              </a:spcAft>
              <a:buClr>
                <a:schemeClr val="dk1"/>
              </a:buClr>
              <a:buSzPct val="39285"/>
              <a:buFont typeface="Arial" panose="020B0604020202020204" pitchFamily="34" charset="0"/>
              <a:buChar char="•"/>
            </a:pPr>
            <a:r>
              <a:rPr lang="en-US">
                <a:solidFill>
                  <a:schemeClr val="dk1"/>
                </a:solidFill>
                <a:latin typeface="Calibri"/>
                <a:ea typeface="Calibri"/>
                <a:cs typeface="Calibri"/>
                <a:sym typeface="Calibri"/>
              </a:rPr>
              <a:t>Your facility works with a support partner to assess your adolescent and youth health services, with young people trained and compensated as co-assessors</a:t>
            </a:r>
          </a:p>
          <a:p>
            <a:pPr marL="114300" lvl="0" indent="-114300" rtl="0">
              <a:lnSpc>
                <a:spcPct val="114000"/>
              </a:lnSpc>
              <a:spcBef>
                <a:spcPts val="1000"/>
              </a:spcBef>
              <a:spcAft>
                <a:spcPts val="0"/>
              </a:spcAft>
              <a:buClr>
                <a:schemeClr val="dk1"/>
              </a:buClr>
              <a:buSzPct val="39285"/>
              <a:buFont typeface="Arial" panose="020B0604020202020204" pitchFamily="34" charset="0"/>
              <a:buChar char="•"/>
            </a:pPr>
            <a:r>
              <a:rPr lang="en-US">
                <a:solidFill>
                  <a:schemeClr val="dk1"/>
                </a:solidFill>
                <a:latin typeface="Calibri"/>
                <a:ea typeface="Calibri"/>
                <a:cs typeface="Calibri"/>
                <a:sym typeface="Calibri"/>
              </a:rPr>
              <a:t>Young people are engaged to participate in the creation of youth-specific demand creation material (including making videos and other social media)</a:t>
            </a:r>
          </a:p>
          <a:p>
            <a:pPr marL="114300" lvl="0" indent="-114300" rtl="0">
              <a:lnSpc>
                <a:spcPct val="114000"/>
              </a:lnSpc>
              <a:spcBef>
                <a:spcPts val="1000"/>
              </a:spcBef>
              <a:spcAft>
                <a:spcPts val="0"/>
              </a:spcAft>
              <a:buClr>
                <a:schemeClr val="dk1"/>
              </a:buClr>
              <a:buSzPct val="39285"/>
              <a:buFont typeface="Arial" panose="020B0604020202020204" pitchFamily="34" charset="0"/>
              <a:buChar char="•"/>
            </a:pPr>
            <a:r>
              <a:rPr lang="en-US">
                <a:solidFill>
                  <a:schemeClr val="dk1"/>
                </a:solidFill>
                <a:latin typeface="Calibri"/>
                <a:ea typeface="Calibri"/>
                <a:cs typeface="Calibri"/>
                <a:sym typeface="Calibri"/>
              </a:rPr>
              <a:t>Young people are asked to design and monitor network-based testing services that better meet their needs</a:t>
            </a:r>
          </a:p>
        </p:txBody>
      </p:sp>
      <p:pic>
        <p:nvPicPr>
          <p:cNvPr id="3" name="Picture 2">
            <a:extLst>
              <a:ext uri="{FF2B5EF4-FFF2-40B4-BE49-F238E27FC236}">
                <a16:creationId xmlns:a16="http://schemas.microsoft.com/office/drawing/2014/main" id="{8AE58543-1E48-2D6E-FDBE-54960DEA03E1}"/>
              </a:ext>
            </a:extLst>
          </p:cNvPr>
          <p:cNvPicPr>
            <a:picLocks noChangeAspect="1"/>
          </p:cNvPicPr>
          <p:nvPr/>
        </p:nvPicPr>
        <p:blipFill>
          <a:blip r:embed="rId3"/>
          <a:stretch>
            <a:fillRect/>
          </a:stretch>
        </p:blipFill>
        <p:spPr>
          <a:xfrm>
            <a:off x="1665922" y="4135442"/>
            <a:ext cx="2619375" cy="1743075"/>
          </a:xfrm>
          <a:prstGeom prst="rect">
            <a:avLst/>
          </a:prstGeom>
          <a:ln>
            <a:solidFill>
              <a:schemeClr val="tx1"/>
            </a:solidFill>
          </a:ln>
        </p:spPr>
      </p:pic>
      <p:sp>
        <p:nvSpPr>
          <p:cNvPr id="5" name="TextBox 4">
            <a:extLst>
              <a:ext uri="{FF2B5EF4-FFF2-40B4-BE49-F238E27FC236}">
                <a16:creationId xmlns:a16="http://schemas.microsoft.com/office/drawing/2014/main" id="{523AABDF-137C-3623-7FEB-AFDE38D56120}"/>
              </a:ext>
            </a:extLst>
          </p:cNvPr>
          <p:cNvSpPr txBox="1"/>
          <p:nvPr/>
        </p:nvSpPr>
        <p:spPr>
          <a:xfrm>
            <a:off x="1858433" y="5878517"/>
            <a:ext cx="259644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cs typeface="Arial"/>
              </a:rPr>
              <a:t>Source</a:t>
            </a:r>
            <a:r>
              <a:rPr lang="en-US" sz="800">
                <a:cs typeface="Arial"/>
              </a:rPr>
              <a:t>: Marmion</a:t>
            </a:r>
            <a:r>
              <a:rPr lang="en-US" sz="800">
                <a:solidFill>
                  <a:srgbClr val="16181A"/>
                </a:solidFill>
                <a:ea typeface="+mn-lt"/>
                <a:cs typeface="+mn-lt"/>
              </a:rPr>
              <a:t>, Rob, Shutterfly</a:t>
            </a:r>
            <a:endParaRPr lang="en-US" sz="800" u="sng">
              <a:solidFill>
                <a:srgbClr val="0070F0"/>
              </a:solidFill>
              <a:cs typeface="Arial"/>
            </a:endParaRPr>
          </a:p>
        </p:txBody>
      </p:sp>
    </p:spTree>
    <p:extLst>
      <p:ext uri="{BB962C8B-B14F-4D97-AF65-F5344CB8AC3E}">
        <p14:creationId xmlns:p14="http://schemas.microsoft.com/office/powerpoint/2010/main" val="273964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2292-6D8B-E11F-6FAC-206C239C681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EA0673F-72A2-EFF5-D00B-EDD8FC92C331}"/>
              </a:ext>
            </a:extLst>
          </p:cNvPr>
          <p:cNvSpPr>
            <a:spLocks noGrp="1"/>
          </p:cNvSpPr>
          <p:nvPr>
            <p:ph type="body" sz="quarter" idx="14"/>
          </p:nvPr>
        </p:nvSpPr>
        <p:spPr>
          <a:xfrm>
            <a:off x="389336" y="2144855"/>
            <a:ext cx="11413328" cy="2568290"/>
          </a:xfrm>
        </p:spPr>
        <p:txBody>
          <a:bodyPr/>
          <a:lstStyle/>
          <a:p>
            <a:r>
              <a:rPr lang="en-US" sz="6400" b="1" i="0"/>
              <a:t>4 additional considerations for services for adolescents</a:t>
            </a:r>
          </a:p>
        </p:txBody>
      </p:sp>
    </p:spTree>
    <p:extLst>
      <p:ext uri="{BB962C8B-B14F-4D97-AF65-F5344CB8AC3E}">
        <p14:creationId xmlns:p14="http://schemas.microsoft.com/office/powerpoint/2010/main" val="267558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1"/>
          <p:cNvSpPr txBox="1">
            <a:spLocks noGrp="1"/>
          </p:cNvSpPr>
          <p:nvPr>
            <p:ph type="body" sz="quarter" idx="13"/>
          </p:nvPr>
        </p:nvSpPr>
        <p:spPr>
          <a:xfrm>
            <a:off x="229186" y="47031"/>
            <a:ext cx="11690843" cy="80021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lt1"/>
              </a:buClr>
              <a:buSzPts val="2400"/>
              <a:buFont typeface="Arial"/>
              <a:buNone/>
            </a:pPr>
            <a:r>
              <a:rPr lang="en-US" sz="2600" b="1"/>
              <a:t>Consideration #1: Network-based testing with adolescents must be free of coercion</a:t>
            </a:r>
            <a:endParaRPr sz="2600" b="1">
              <a:solidFill>
                <a:srgbClr val="000000"/>
              </a:solidFill>
            </a:endParaRPr>
          </a:p>
        </p:txBody>
      </p:sp>
      <p:sp>
        <p:nvSpPr>
          <p:cNvPr id="481" name="Google Shape;481;p71"/>
          <p:cNvSpPr txBox="1">
            <a:spLocks noGrp="1"/>
          </p:cNvSpPr>
          <p:nvPr>
            <p:ph type="body" sz="quarter" idx="14"/>
          </p:nvPr>
        </p:nvSpPr>
        <p:spPr>
          <a:xfrm>
            <a:off x="2760353" y="6274424"/>
            <a:ext cx="6298311" cy="36818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50606"/>
              </a:buClr>
              <a:buSzPts val="600"/>
              <a:buFont typeface="Arial"/>
              <a:buNone/>
            </a:pPr>
            <a:r>
              <a:rPr lang="en-US" sz="1200" b="1"/>
              <a:t>Sources: </a:t>
            </a:r>
            <a:r>
              <a:rPr lang="en-US" sz="1200" err="1"/>
              <a:t>Parmley</a:t>
            </a:r>
            <a:r>
              <a:rPr lang="en-US" sz="1200"/>
              <a:t> LE et al. Journal of the International AIDS Society 2020, 23:e25595</a:t>
            </a:r>
            <a:endParaRPr sz="1200"/>
          </a:p>
          <a:p>
            <a:pPr marL="0" lvl="0" indent="0" algn="l" rtl="0">
              <a:lnSpc>
                <a:spcPct val="90000"/>
              </a:lnSpc>
              <a:spcBef>
                <a:spcPts val="0"/>
              </a:spcBef>
              <a:spcAft>
                <a:spcPts val="0"/>
              </a:spcAft>
              <a:buClr>
                <a:srgbClr val="050606"/>
              </a:buClr>
              <a:buSzPts val="600"/>
              <a:buFont typeface="Arial"/>
              <a:buNone/>
            </a:pPr>
            <a:r>
              <a:rPr lang="en-US" sz="1200"/>
              <a:t>http://onlinelibrary.wiley.com/doi/10.1002/jia2.25595/full | https://doi.org/10.1002/jia2.25595</a:t>
            </a:r>
            <a:endParaRPr sz="1700"/>
          </a:p>
        </p:txBody>
      </p:sp>
      <p:sp>
        <p:nvSpPr>
          <p:cNvPr id="482" name="Google Shape;482;p71"/>
          <p:cNvSpPr txBox="1">
            <a:spLocks noGrp="1"/>
          </p:cNvSpPr>
          <p:nvPr>
            <p:ph type="body" idx="4294967295"/>
          </p:nvPr>
        </p:nvSpPr>
        <p:spPr>
          <a:xfrm>
            <a:off x="1071563" y="1944561"/>
            <a:ext cx="10571797" cy="2000548"/>
          </a:xfrm>
          <a:prstGeom prst="rect">
            <a:avLst/>
          </a:prstGeom>
        </p:spPr>
        <p:txBody>
          <a:bodyPr spcFirstLastPara="1" wrap="square" lIns="0" tIns="0" rIns="0" bIns="0" anchor="t" anchorCtr="0">
            <a:spAutoFit/>
          </a:bodyPr>
          <a:lstStyle/>
          <a:p>
            <a:pPr marL="457200" lvl="0" indent="-361950" algn="l" rtl="0">
              <a:lnSpc>
                <a:spcPct val="120000"/>
              </a:lnSpc>
              <a:spcBef>
                <a:spcPts val="600"/>
              </a:spcBef>
              <a:spcAft>
                <a:spcPts val="0"/>
              </a:spcAft>
              <a:buSzPts val="2100"/>
              <a:buChar char="●"/>
            </a:pPr>
            <a:r>
              <a:rPr lang="en-US" sz="2000">
                <a:latin typeface="Calibri" panose="020F0502020204030204" pitchFamily="34" charset="0"/>
                <a:cs typeface="Calibri" panose="020F0502020204030204" pitchFamily="34" charset="0"/>
              </a:rPr>
              <a:t>Adolescents are at risk for experiencing power imbalances with providers/counselors, as these individuals may represent positions of authority in their lives (both as providers and as elders/role models in their community)</a:t>
            </a:r>
            <a:endParaRPr sz="2000">
              <a:latin typeface="Calibri" panose="020F0502020204030204" pitchFamily="34" charset="0"/>
              <a:cs typeface="Calibri" panose="020F0502020204030204" pitchFamily="34" charset="0"/>
            </a:endParaRPr>
          </a:p>
          <a:p>
            <a:pPr marL="457200" lvl="0" indent="-361950" algn="l" rtl="0">
              <a:lnSpc>
                <a:spcPct val="120000"/>
              </a:lnSpc>
              <a:spcBef>
                <a:spcPts val="600"/>
              </a:spcBef>
              <a:spcAft>
                <a:spcPts val="0"/>
              </a:spcAft>
              <a:buSzPts val="2100"/>
              <a:buChar char="●"/>
            </a:pPr>
            <a:r>
              <a:rPr lang="en-US" sz="2000">
                <a:latin typeface="Calibri" panose="020F0502020204030204" pitchFamily="34" charset="0"/>
                <a:cs typeface="Calibri" panose="020F0502020204030204" pitchFamily="34" charset="0"/>
              </a:rPr>
              <a:t>Because of this imbalance, adolescents may feel pressured or obliged to accept network-based testing when offered by providers/counselors</a:t>
            </a:r>
            <a:endParaRPr sz="2000">
              <a:latin typeface="Calibri" panose="020F0502020204030204" pitchFamily="34" charset="0"/>
              <a:cs typeface="Calibri" panose="020F0502020204030204" pitchFamily="34" charset="0"/>
            </a:endParaRPr>
          </a:p>
        </p:txBody>
      </p:sp>
      <p:sp>
        <p:nvSpPr>
          <p:cNvPr id="484" name="Google Shape;484;p71"/>
          <p:cNvSpPr txBox="1">
            <a:spLocks noGrp="1"/>
          </p:cNvSpPr>
          <p:nvPr>
            <p:ph type="body" idx="4294967295"/>
          </p:nvPr>
        </p:nvSpPr>
        <p:spPr>
          <a:xfrm>
            <a:off x="870585" y="946150"/>
            <a:ext cx="10772775" cy="963613"/>
          </a:xfrm>
          <a:prstGeom prst="rect">
            <a:avLst/>
          </a:prstGeom>
        </p:spPr>
        <p:txBody>
          <a:bodyPr spcFirstLastPara="1" wrap="square" lIns="0" tIns="0" rIns="0" bIns="0" anchor="t" anchorCtr="0">
            <a:spAutoFit/>
          </a:bodyPr>
          <a:lstStyle/>
          <a:p>
            <a:pPr marL="0" lvl="0" indent="0" algn="ctr" rtl="0">
              <a:lnSpc>
                <a:spcPct val="120000"/>
              </a:lnSpc>
              <a:spcBef>
                <a:spcPts val="600"/>
              </a:spcBef>
              <a:spcAft>
                <a:spcPts val="0"/>
              </a:spcAft>
              <a:buNone/>
            </a:pPr>
            <a:r>
              <a:rPr lang="en-US" sz="2400" b="1">
                <a:latin typeface="Calibri"/>
                <a:cs typeface="Calibri"/>
              </a:rPr>
              <a:t>How might unequal provider-adolescent power dynamics affect an adolescent’s ability to accept or decline network-based testing services?</a:t>
            </a:r>
            <a:endParaRPr sz="2400" b="1">
              <a:latin typeface="Calibri"/>
              <a:cs typeface="Calibri"/>
            </a:endParaRPr>
          </a:p>
        </p:txBody>
      </p:sp>
      <p:sp>
        <p:nvSpPr>
          <p:cNvPr id="483" name="Google Shape;483;p71"/>
          <p:cNvSpPr txBox="1"/>
          <p:nvPr/>
        </p:nvSpPr>
        <p:spPr>
          <a:xfrm>
            <a:off x="203250" y="3954761"/>
            <a:ext cx="11785500" cy="1661963"/>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latin typeface="Calibri"/>
                <a:ea typeface="Calibri"/>
                <a:cs typeface="Calibri"/>
                <a:sym typeface="Calibri"/>
              </a:rPr>
              <a:t>It is imperative that non-coercive, non-judgmental, and confidential network-based testing services are offered to adolescents at risk</a:t>
            </a:r>
          </a:p>
          <a:p>
            <a:pPr marL="0" lvl="0" indent="0" algn="ctr" rtl="0">
              <a:spcBef>
                <a:spcPts val="0"/>
              </a:spcBef>
              <a:spcAft>
                <a:spcPts val="0"/>
              </a:spcAft>
              <a:buNone/>
            </a:pPr>
            <a:r>
              <a:rPr lang="en-US" sz="2400" b="1">
                <a:latin typeface="Calibri"/>
                <a:ea typeface="Calibri"/>
                <a:cs typeface="Calibri"/>
                <a:sym typeface="Calibri"/>
              </a:rPr>
              <a:t>AND </a:t>
            </a:r>
          </a:p>
          <a:p>
            <a:pPr marL="0" lvl="0" indent="0" algn="ctr" rtl="0">
              <a:spcBef>
                <a:spcPts val="0"/>
              </a:spcBef>
              <a:spcAft>
                <a:spcPts val="0"/>
              </a:spcAft>
              <a:buNone/>
            </a:pPr>
            <a:r>
              <a:rPr lang="en-US" sz="2400" b="1">
                <a:latin typeface="Calibri"/>
                <a:ea typeface="Calibri"/>
                <a:cs typeface="Calibri"/>
                <a:sym typeface="Calibri"/>
              </a:rPr>
              <a:t>that they understand they are free to accept or decline these services without penalty</a:t>
            </a:r>
            <a:endParaRPr sz="2400" b="1">
              <a:latin typeface="Calibri"/>
              <a:ea typeface="Calibri"/>
              <a:cs typeface="Calibri"/>
              <a:sym typeface="Calibri"/>
            </a:endParaRPr>
          </a:p>
        </p:txBody>
      </p:sp>
      <p:pic>
        <p:nvPicPr>
          <p:cNvPr id="2052" name="Picture 4" descr="Free Question Mark, Download Free Question Mark png images, Free ClipArts  on Clipart Library">
            <a:extLst>
              <a:ext uri="{FF2B5EF4-FFF2-40B4-BE49-F238E27FC236}">
                <a16:creationId xmlns:a16="http://schemas.microsoft.com/office/drawing/2014/main" id="{942F7E0B-BDD0-41A2-AA05-69821497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 y="1108074"/>
            <a:ext cx="1071563" cy="1071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uiExpand="1" build="p"/>
      <p:bldP spid="48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F0CAC2-D32A-4E21-AF21-9A426FA34DED}"/>
              </a:ext>
            </a:extLst>
          </p:cNvPr>
          <p:cNvSpPr>
            <a:spLocks noGrp="1"/>
          </p:cNvSpPr>
          <p:nvPr>
            <p:ph type="body" sz="quarter" idx="13"/>
          </p:nvPr>
        </p:nvSpPr>
        <p:spPr>
          <a:xfrm>
            <a:off x="223310" y="87181"/>
            <a:ext cx="11690843" cy="677108"/>
          </a:xfrm>
        </p:spPr>
        <p:txBody>
          <a:bodyPr/>
          <a:lstStyle/>
          <a:p>
            <a:pPr indent="-3175"/>
            <a:r>
              <a:rPr lang="en-US" sz="2200" b="1"/>
              <a:t>Consideration #2: Inform the adolescent of any mandatory reporting requirements before conducting network-based testing services</a:t>
            </a:r>
          </a:p>
        </p:txBody>
      </p:sp>
      <p:sp>
        <p:nvSpPr>
          <p:cNvPr id="9" name="TextBox 8">
            <a:extLst>
              <a:ext uri="{FF2B5EF4-FFF2-40B4-BE49-F238E27FC236}">
                <a16:creationId xmlns:a16="http://schemas.microsoft.com/office/drawing/2014/main" id="{694FEC0A-B417-4FD5-B81A-9280E88C439C}"/>
              </a:ext>
            </a:extLst>
          </p:cNvPr>
          <p:cNvSpPr txBox="1"/>
          <p:nvPr/>
        </p:nvSpPr>
        <p:spPr>
          <a:xfrm>
            <a:off x="77164" y="1032946"/>
            <a:ext cx="12037671" cy="5674310"/>
          </a:xfrm>
          <a:prstGeom prst="rect">
            <a:avLst/>
          </a:prstGeom>
          <a:noFill/>
        </p:spPr>
        <p:txBody>
          <a:bodyPr wrap="square" lIns="91440" tIns="45720" rIns="91440" bIns="45720" anchor="t">
            <a:spAutoFit/>
          </a:bodyPr>
          <a:lstStyle/>
          <a:p>
            <a:pPr marL="288925" indent="-288925" eaLnBrk="1" fontAlgn="auto" hangingPunct="1">
              <a:lnSpc>
                <a:spcPct val="114000"/>
              </a:lnSpc>
              <a:spcBef>
                <a:spcPts val="600"/>
              </a:spcBef>
              <a:spcAft>
                <a:spcPts val="600"/>
              </a:spcAft>
              <a:buFont typeface="Arial" panose="020B0604020202020204" pitchFamily="34" charset="0"/>
              <a:buChar char="•"/>
              <a:defRPr/>
            </a:pPr>
            <a:r>
              <a:rPr lang="en-US" sz="1800" b="1"/>
              <a:t>Age of majority: </a:t>
            </a:r>
            <a:r>
              <a:rPr lang="en-US" sz="1800"/>
              <a:t>In many countries, adolescents are </a:t>
            </a:r>
            <a:r>
              <a:rPr lang="en-US"/>
              <a:t>legally</a:t>
            </a:r>
            <a:r>
              <a:rPr lang="en-US" sz="1800"/>
              <a:t> considered children, because they are below the age of majority where the law recognizes their ability to make independent decisions (in most countries, the age of majority is 18 years).</a:t>
            </a:r>
          </a:p>
          <a:p>
            <a:pPr marL="288925" indent="-288925">
              <a:lnSpc>
                <a:spcPct val="114000"/>
              </a:lnSpc>
              <a:spcBef>
                <a:spcPts val="600"/>
              </a:spcBef>
              <a:spcAft>
                <a:spcPts val="600"/>
              </a:spcAft>
              <a:buFont typeface="Arial" panose="020B0604020202020204" pitchFamily="34" charset="0"/>
              <a:buChar char="•"/>
              <a:defRPr/>
            </a:pPr>
            <a:r>
              <a:rPr lang="en-US" b="1">
                <a:cs typeface="Arial"/>
              </a:rPr>
              <a:t>Age of sexual consent: </a:t>
            </a:r>
            <a:r>
              <a:rPr lang="en-US" altLang="en-US"/>
              <a:t>Define when a young person is legally allowed to consent to sex. </a:t>
            </a:r>
            <a:r>
              <a:rPr lang="en-US"/>
              <a:t>The age of sexual consent differs widely between countries and may be younger than the age of majority.</a:t>
            </a:r>
            <a:endParaRPr lang="en-US">
              <a:cs typeface="Arial"/>
            </a:endParaRPr>
          </a:p>
          <a:p>
            <a:pPr marL="288925" indent="-288925">
              <a:lnSpc>
                <a:spcPct val="114000"/>
              </a:lnSpc>
              <a:spcBef>
                <a:spcPts val="600"/>
              </a:spcBef>
              <a:spcAft>
                <a:spcPts val="600"/>
              </a:spcAft>
              <a:buFont typeface="Arial" panose="020B0604020202020204" pitchFamily="34" charset="0"/>
              <a:buChar char="•"/>
              <a:defRPr/>
            </a:pPr>
            <a:r>
              <a:rPr lang="en-US" b="1"/>
              <a:t>Child sexual abuse and violence: </a:t>
            </a:r>
            <a:r>
              <a:rPr lang="en-US" altLang="en-US">
                <a:cs typeface="Arial"/>
              </a:rPr>
              <a:t>any type of sexual activity that an adult engages in with a child who is under the legal age of consent (includes </a:t>
            </a:r>
            <a:r>
              <a:rPr lang="en-US">
                <a:cs typeface="Arial"/>
              </a:rPr>
              <a:t>penetration, inappropriate touching, fondling, kissing, and non-contact abuse such as showing children their genitals or sexually explicit material).</a:t>
            </a:r>
          </a:p>
          <a:p>
            <a:pPr marL="746125" lvl="1" indent="-288925">
              <a:lnSpc>
                <a:spcPct val="114000"/>
              </a:lnSpc>
              <a:spcBef>
                <a:spcPts val="600"/>
              </a:spcBef>
              <a:spcAft>
                <a:spcPts val="600"/>
              </a:spcAft>
              <a:buFont typeface="Arial" panose="020B0604020202020204" pitchFamily="34" charset="0"/>
              <a:buChar char="•"/>
              <a:defRPr/>
            </a:pPr>
            <a:r>
              <a:rPr lang="en-US">
                <a:cs typeface="Arial"/>
              </a:rPr>
              <a:t>The </a:t>
            </a:r>
            <a:r>
              <a:rPr lang="en-US" b="1">
                <a:cs typeface="Arial"/>
              </a:rPr>
              <a:t>concept of consensual sex is </a:t>
            </a:r>
            <a:r>
              <a:rPr lang="en-US" b="1" u="sng">
                <a:cs typeface="Arial"/>
              </a:rPr>
              <a:t>IRRELEVANT</a:t>
            </a:r>
            <a:r>
              <a:rPr lang="en-US" b="1">
                <a:cs typeface="Arial"/>
              </a:rPr>
              <a:t> </a:t>
            </a:r>
            <a:r>
              <a:rPr lang="en-US">
                <a:cs typeface="Arial"/>
              </a:rPr>
              <a:t>when discussing sexual activity between an adult and a child who is under the age of sexual consent, because these children are not able to consent to sexual activity.  </a:t>
            </a:r>
          </a:p>
          <a:p>
            <a:pPr marL="288925" indent="-288925">
              <a:lnSpc>
                <a:spcPct val="114000"/>
              </a:lnSpc>
              <a:spcBef>
                <a:spcPts val="600"/>
              </a:spcBef>
              <a:spcAft>
                <a:spcPts val="600"/>
              </a:spcAft>
              <a:buFont typeface="Arial" panose="020B0604020202020204" pitchFamily="34" charset="0"/>
              <a:buChar char="•"/>
              <a:defRPr/>
            </a:pPr>
            <a:r>
              <a:rPr lang="en-US" b="1">
                <a:cs typeface="Arial"/>
              </a:rPr>
              <a:t>Mandatory reporting requirements</a:t>
            </a:r>
            <a:r>
              <a:rPr lang="en-US">
                <a:cs typeface="Arial"/>
              </a:rPr>
              <a:t>: Certain disclosures of violence and/or sexual abuse against children and adolescents must be reported. These are called mandatory reporting requirements.</a:t>
            </a:r>
          </a:p>
          <a:p>
            <a:pPr marL="288925" indent="-288925">
              <a:spcBef>
                <a:spcPts val="600"/>
              </a:spcBef>
              <a:buFont typeface="Arial" panose="020B0604020202020204" pitchFamily="34" charset="0"/>
              <a:buChar char="•"/>
              <a:defRPr/>
            </a:pPr>
            <a:endParaRPr lang="en-US">
              <a:latin typeface="Arial" panose="020B0604020202020204" pitchFamily="34" charset="0"/>
              <a:cs typeface="Arial" panose="020B0604020202020204" pitchFamily="34" charset="0"/>
            </a:endParaRPr>
          </a:p>
          <a:p>
            <a:pPr marL="288925" indent="-288925">
              <a:spcBef>
                <a:spcPts val="600"/>
              </a:spcBef>
              <a:buFont typeface="Arial" panose="020B0604020202020204" pitchFamily="34" charset="0"/>
              <a:buChar char="•"/>
              <a:defRPr/>
            </a:pPr>
            <a:endParaRPr lang="en-US"/>
          </a:p>
          <a:p>
            <a:pPr marL="288925" indent="-288925">
              <a:spcBef>
                <a:spcPts val="600"/>
              </a:spcBef>
              <a:buFont typeface="Arial" panose="020B0604020202020204" pitchFamily="34" charset="0"/>
              <a:buChar char="•"/>
              <a:defRPr/>
            </a:pPr>
            <a:endParaRPr lang="en-US"/>
          </a:p>
          <a:p>
            <a:pPr marL="288925" indent="-288925">
              <a:spcBef>
                <a:spcPts val="600"/>
              </a:spcBef>
              <a:buFont typeface="Arial" panose="020B0604020202020204" pitchFamily="34" charset="0"/>
              <a:buChar char="•"/>
              <a:defRPr/>
            </a:pPr>
            <a:endParaRPr lang="en-US" sz="1800">
              <a:cs typeface="Arial"/>
            </a:endParaRPr>
          </a:p>
        </p:txBody>
      </p:sp>
    </p:spTree>
    <p:extLst>
      <p:ext uri="{BB962C8B-B14F-4D97-AF65-F5344CB8AC3E}">
        <p14:creationId xmlns:p14="http://schemas.microsoft.com/office/powerpoint/2010/main" val="1838518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5F31F-067E-433B-9E42-01EFCA96414B}"/>
              </a:ext>
            </a:extLst>
          </p:cNvPr>
          <p:cNvSpPr>
            <a:spLocks noGrp="1"/>
          </p:cNvSpPr>
          <p:nvPr>
            <p:ph type="body" sz="quarter" idx="13"/>
          </p:nvPr>
        </p:nvSpPr>
        <p:spPr>
          <a:xfrm>
            <a:off x="229188" y="189045"/>
            <a:ext cx="11690843" cy="430887"/>
          </a:xfrm>
        </p:spPr>
        <p:txBody>
          <a:bodyPr/>
          <a:lstStyle/>
          <a:p>
            <a:r>
              <a:rPr lang="en-US" sz="2800" b="1"/>
              <a:t>Limits to confidentiality: Mandatory reporting requirements</a:t>
            </a:r>
          </a:p>
        </p:txBody>
      </p:sp>
      <p:sp>
        <p:nvSpPr>
          <p:cNvPr id="4" name="Text Placeholder 3">
            <a:extLst>
              <a:ext uri="{FF2B5EF4-FFF2-40B4-BE49-F238E27FC236}">
                <a16:creationId xmlns:a16="http://schemas.microsoft.com/office/drawing/2014/main" id="{D4C7E561-45C2-4B40-8FC4-1DA7CAD2172F}"/>
              </a:ext>
            </a:extLst>
          </p:cNvPr>
          <p:cNvSpPr>
            <a:spLocks noGrp="1"/>
          </p:cNvSpPr>
          <p:nvPr>
            <p:ph type="body" sz="quarter" idx="14"/>
          </p:nvPr>
        </p:nvSpPr>
        <p:spPr>
          <a:xfrm>
            <a:off x="250579" y="981773"/>
            <a:ext cx="5845421" cy="5550750"/>
          </a:xfrm>
        </p:spPr>
        <p:txBody>
          <a:bodyPr wrap="square" lIns="0" tIns="0" rIns="0" bIns="0" anchor="t">
            <a:spAutoFit/>
          </a:bodyPr>
          <a:lstStyle/>
          <a:p>
            <a:pPr marL="342900" indent="-342900">
              <a:lnSpc>
                <a:spcPct val="114000"/>
              </a:lnSpc>
              <a:spcBef>
                <a:spcPts val="300"/>
              </a:spcBef>
              <a:spcAft>
                <a:spcPts val="300"/>
              </a:spcAft>
              <a:buFont typeface="Arial" panose="020B0604020202020204" pitchFamily="34" charset="0"/>
              <a:buChar char="•"/>
            </a:pPr>
            <a:r>
              <a:rPr lang="en-US" sz="2000">
                <a:latin typeface="+mn-lt"/>
                <a:cs typeface="Calibri"/>
              </a:rPr>
              <a:t>Mandatory reporting </a:t>
            </a:r>
            <a:r>
              <a:rPr lang="en-US" sz="2000">
                <a:effectLst/>
                <a:latin typeface="+mn-lt"/>
              </a:rPr>
              <a:t>requirements are defined both by what is disclosed AND to whom it is disclosed.</a:t>
            </a:r>
            <a:r>
              <a:rPr lang="en-US" sz="2000">
                <a:latin typeface="+mn-lt"/>
              </a:rPr>
              <a:t> </a:t>
            </a:r>
            <a:endParaRPr lang="en-US" sz="2000">
              <a:effectLst/>
              <a:latin typeface="+mn-lt"/>
            </a:endParaRPr>
          </a:p>
          <a:p>
            <a:pPr marL="775970" lvl="2" indent="-342900">
              <a:lnSpc>
                <a:spcPct val="114000"/>
              </a:lnSpc>
              <a:spcBef>
                <a:spcPts val="300"/>
              </a:spcBef>
              <a:spcAft>
                <a:spcPts val="300"/>
              </a:spcAft>
              <a:buFont typeface="Arial" panose="020B0604020202020204" pitchFamily="34" charset="0"/>
              <a:buChar char="•"/>
            </a:pPr>
            <a:r>
              <a:rPr lang="en-US" sz="2000">
                <a:effectLst/>
                <a:latin typeface="+mn-lt"/>
              </a:rPr>
              <a:t>If violence or abuse is disclosed to a non-covered provider than the mandatory reporting is not required.</a:t>
            </a:r>
            <a:r>
              <a:rPr lang="en-US" sz="2000">
                <a:latin typeface="+mn-lt"/>
              </a:rPr>
              <a:t> </a:t>
            </a:r>
            <a:endParaRPr lang="en-US" sz="2000">
              <a:effectLst/>
              <a:latin typeface="+mn-lt"/>
            </a:endParaRPr>
          </a:p>
          <a:p>
            <a:pPr marL="775970" lvl="2" indent="-342900">
              <a:lnSpc>
                <a:spcPct val="114000"/>
              </a:lnSpc>
              <a:spcBef>
                <a:spcPts val="300"/>
              </a:spcBef>
              <a:spcAft>
                <a:spcPts val="300"/>
              </a:spcAft>
              <a:buFont typeface="Arial" panose="020B0604020202020204" pitchFamily="34" charset="0"/>
              <a:buChar char="•"/>
            </a:pPr>
            <a:r>
              <a:rPr lang="en-US" sz="2000">
                <a:effectLst/>
                <a:latin typeface="+mn-lt"/>
              </a:rPr>
              <a:t>HIV and other testing providers need to know both </a:t>
            </a:r>
            <a:r>
              <a:rPr lang="en-US" sz="2000" b="1">
                <a:effectLst/>
                <a:latin typeface="+mn-lt"/>
              </a:rPr>
              <a:t>what types of disclosures trigger mandatory reporting</a:t>
            </a:r>
            <a:r>
              <a:rPr lang="en-US" sz="2000">
                <a:effectLst/>
                <a:latin typeface="+mn-lt"/>
              </a:rPr>
              <a:t> (e.g., sexual abuse? physical abuse?) and </a:t>
            </a:r>
            <a:r>
              <a:rPr lang="en-US" sz="2000" b="1">
                <a:effectLst/>
                <a:latin typeface="+mn-lt"/>
              </a:rPr>
              <a:t>who is covered </a:t>
            </a:r>
            <a:r>
              <a:rPr lang="en-US" sz="2000">
                <a:effectLst/>
                <a:latin typeface="+mn-lt"/>
              </a:rPr>
              <a:t>by this requirement (e.g., HIV testing counselors? community health workers</a:t>
            </a:r>
            <a:r>
              <a:rPr lang="en-US" sz="2000">
                <a:latin typeface="+mn-lt"/>
              </a:rPr>
              <a:t>? Peer educators?). </a:t>
            </a:r>
            <a:endParaRPr lang="en-US" sz="2000">
              <a:latin typeface="+mn-lt"/>
              <a:cs typeface="Calibri" panose="020F0502020204030204" pitchFamily="34" charset="0"/>
            </a:endParaRPr>
          </a:p>
          <a:p>
            <a:pPr marL="342900" indent="-342900">
              <a:lnSpc>
                <a:spcPct val="114000"/>
              </a:lnSpc>
              <a:spcBef>
                <a:spcPts val="300"/>
              </a:spcBef>
              <a:spcAft>
                <a:spcPts val="300"/>
              </a:spcAft>
              <a:buFont typeface="Arial" panose="020B0604020202020204" pitchFamily="34" charset="0"/>
              <a:buChar char="•"/>
            </a:pPr>
            <a:r>
              <a:rPr lang="en-US" sz="2000">
                <a:latin typeface="+mn-lt"/>
                <a:cs typeface="Calibri"/>
              </a:rPr>
              <a:t>It is an organization’s job to know these policies and to give clear guidance to providers on how to comply with these requirements.</a:t>
            </a:r>
            <a:endParaRPr lang="en-US" sz="2000">
              <a:latin typeface="+mn-lt"/>
              <a:cs typeface="Calibri" panose="020F0502020204030204" pitchFamily="34" charset="0"/>
            </a:endParaRPr>
          </a:p>
          <a:p>
            <a:pPr marL="342900" indent="-342900">
              <a:lnSpc>
                <a:spcPct val="114000"/>
              </a:lnSpc>
              <a:spcBef>
                <a:spcPts val="300"/>
              </a:spcBef>
              <a:spcAft>
                <a:spcPts val="300"/>
              </a:spcAft>
              <a:buFont typeface="Arial" panose="020B0604020202020204" pitchFamily="34" charset="0"/>
              <a:buChar char="•"/>
            </a:pPr>
            <a:endParaRPr lang="en-US" sz="2000">
              <a:latin typeface="+mn-lt"/>
              <a:cs typeface="Calibri" panose="020F0502020204030204" pitchFamily="34" charset="0"/>
            </a:endParaRPr>
          </a:p>
        </p:txBody>
      </p:sp>
      <p:pic>
        <p:nvPicPr>
          <p:cNvPr id="3" name="Picture 2">
            <a:extLst>
              <a:ext uri="{FF2B5EF4-FFF2-40B4-BE49-F238E27FC236}">
                <a16:creationId xmlns:a16="http://schemas.microsoft.com/office/drawing/2014/main" id="{8C228D06-2099-A6D2-C3C7-D9D147DBCCA9}"/>
              </a:ext>
            </a:extLst>
          </p:cNvPr>
          <p:cNvPicPr>
            <a:picLocks noChangeAspect="1"/>
          </p:cNvPicPr>
          <p:nvPr/>
        </p:nvPicPr>
        <p:blipFill>
          <a:blip r:embed="rId3"/>
          <a:stretch>
            <a:fillRect/>
          </a:stretch>
        </p:blipFill>
        <p:spPr>
          <a:xfrm>
            <a:off x="8300720" y="4557921"/>
            <a:ext cx="2057401" cy="1541066"/>
          </a:xfrm>
          <a:prstGeom prst="rect">
            <a:avLst/>
          </a:prstGeom>
        </p:spPr>
      </p:pic>
      <p:sp>
        <p:nvSpPr>
          <p:cNvPr id="5" name="Text Placeholder 3">
            <a:extLst>
              <a:ext uri="{FF2B5EF4-FFF2-40B4-BE49-F238E27FC236}">
                <a16:creationId xmlns:a16="http://schemas.microsoft.com/office/drawing/2014/main" id="{9B04FC1C-2205-F2F2-644D-86735FA302D8}"/>
              </a:ext>
            </a:extLst>
          </p:cNvPr>
          <p:cNvSpPr txBox="1">
            <a:spLocks/>
          </p:cNvSpPr>
          <p:nvPr/>
        </p:nvSpPr>
        <p:spPr>
          <a:xfrm>
            <a:off x="6096000" y="981773"/>
            <a:ext cx="5845421" cy="445506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a:solidFill>
                  <a:schemeClr val="bg2">
                    <a:lumMod val="25000"/>
                  </a:schemeClr>
                </a:solidFill>
                <a:latin typeface="+mn-lt"/>
                <a:ea typeface="+mn-ea"/>
                <a:cs typeface="+mn-cs"/>
              </a:defRPr>
            </a:lvl1pPr>
            <a:lvl2pPr marL="252413" indent="-120254"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bg2">
                    <a:lumMod val="25000"/>
                  </a:schemeClr>
                </a:solidFill>
                <a:latin typeface="+mn-lt"/>
                <a:ea typeface="+mn-ea"/>
                <a:cs typeface="+mn-cs"/>
              </a:defRPr>
            </a:lvl2pPr>
            <a:lvl3pPr marL="433388" indent="-180975" algn="l" defTabSz="914400" rtl="0" eaLnBrk="1" latinLnBrk="0" hangingPunct="1">
              <a:lnSpc>
                <a:spcPct val="100000"/>
              </a:lnSpc>
              <a:spcBef>
                <a:spcPts val="0"/>
              </a:spcBef>
              <a:spcAft>
                <a:spcPts val="600"/>
              </a:spcAft>
              <a:buFont typeface="Courier New" panose="02070309020205020404" pitchFamily="49" charset="0"/>
              <a:buChar char="o"/>
              <a:defRPr sz="2400" b="0" i="0" kern="1200">
                <a:solidFill>
                  <a:schemeClr val="bg2">
                    <a:lumMod val="25000"/>
                  </a:schemeClr>
                </a:solidFill>
                <a:latin typeface="+mn-lt"/>
                <a:ea typeface="+mn-ea"/>
                <a:cs typeface="+mn-cs"/>
              </a:defRPr>
            </a:lvl3pPr>
            <a:lvl4pPr marL="601266" indent="-132160" algn="l" defTabSz="914400" rtl="0" eaLnBrk="1" latinLnBrk="0" hangingPunct="1">
              <a:lnSpc>
                <a:spcPct val="100000"/>
              </a:lnSpc>
              <a:spcBef>
                <a:spcPts val="0"/>
              </a:spcBef>
              <a:spcAft>
                <a:spcPts val="600"/>
              </a:spcAft>
              <a:buFont typeface="Wingdings" panose="05000000000000000000" pitchFamily="2" charset="2"/>
              <a:buChar char="§"/>
              <a:defRPr sz="2400" b="0" i="0" kern="1200">
                <a:solidFill>
                  <a:schemeClr val="bg2">
                    <a:lumMod val="25000"/>
                  </a:schemeClr>
                </a:solidFill>
                <a:latin typeface="+mn-lt"/>
                <a:ea typeface="+mn-ea"/>
                <a:cs typeface="+mn-cs"/>
              </a:defRPr>
            </a:lvl4pPr>
            <a:lvl5pPr marL="770335" indent="-169069" algn="l" defTabSz="914400" rtl="0" eaLnBrk="1" latinLnBrk="0" hangingPunct="1">
              <a:lnSpc>
                <a:spcPct val="100000"/>
              </a:lnSpc>
              <a:spcBef>
                <a:spcPts val="0"/>
              </a:spcBef>
              <a:spcAft>
                <a:spcPts val="600"/>
              </a:spcAft>
              <a:buFont typeface="Century Gothic" panose="020B0502020202020204" pitchFamily="34" charset="0"/>
              <a:buChar char="○"/>
              <a:defRPr sz="2400" b="0" i="0" kern="1200">
                <a:solidFill>
                  <a:schemeClr val="bg2">
                    <a:lumMod val="25000"/>
                  </a:schemeClr>
                </a:solidFill>
                <a:latin typeface="+mn-lt"/>
                <a:ea typeface="+mn-ea"/>
                <a:cs typeface="+mn-cs"/>
              </a:defRPr>
            </a:lvl5pPr>
            <a:lvl6pPr marL="900113" indent="-1285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4000"/>
              </a:lnSpc>
              <a:spcBef>
                <a:spcPts val="300"/>
              </a:spcBef>
              <a:spcAft>
                <a:spcPts val="300"/>
              </a:spcAft>
            </a:pPr>
            <a:r>
              <a:rPr lang="en-US" sz="2000"/>
              <a:t>EXERCISE </a:t>
            </a:r>
          </a:p>
          <a:p>
            <a:pPr marL="890270" lvl="2" indent="-457200">
              <a:lnSpc>
                <a:spcPct val="114000"/>
              </a:lnSpc>
              <a:spcBef>
                <a:spcPts val="300"/>
              </a:spcBef>
              <a:spcAft>
                <a:spcPts val="300"/>
              </a:spcAft>
              <a:buAutoNum type="arabicPeriod"/>
            </a:pPr>
            <a:r>
              <a:rPr lang="en-US" sz="2000"/>
              <a:t>Do you know what the mandatory reporting requirements are in your country?</a:t>
            </a:r>
          </a:p>
          <a:p>
            <a:pPr marL="433070" lvl="2" indent="0">
              <a:lnSpc>
                <a:spcPct val="114000"/>
              </a:lnSpc>
              <a:spcBef>
                <a:spcPts val="300"/>
              </a:spcBef>
              <a:spcAft>
                <a:spcPts val="300"/>
              </a:spcAft>
              <a:buNone/>
            </a:pPr>
            <a:r>
              <a:rPr lang="en-US" sz="2000"/>
              <a:t>	</a:t>
            </a:r>
            <a:r>
              <a:rPr lang="en-US" sz="2000" i="1"/>
              <a:t>What disclosures or triggers must be reported?</a:t>
            </a:r>
          </a:p>
          <a:p>
            <a:pPr marL="433070" lvl="2" indent="0">
              <a:lnSpc>
                <a:spcPct val="114000"/>
              </a:lnSpc>
              <a:spcBef>
                <a:spcPts val="300"/>
              </a:spcBef>
              <a:spcAft>
                <a:spcPts val="300"/>
              </a:spcAft>
              <a:buNone/>
            </a:pPr>
            <a:r>
              <a:rPr lang="en-US" sz="2000" i="1"/>
              <a:t>	Who must report? Peers? Counselors?</a:t>
            </a:r>
            <a:endParaRPr lang="en-US" sz="2000"/>
          </a:p>
          <a:p>
            <a:pPr marL="890270" lvl="2" indent="-457200">
              <a:lnSpc>
                <a:spcPct val="114000"/>
              </a:lnSpc>
              <a:spcBef>
                <a:spcPts val="300"/>
              </a:spcBef>
              <a:spcAft>
                <a:spcPts val="300"/>
              </a:spcAft>
              <a:buAutoNum type="arabicPeriod" startAt="2"/>
            </a:pPr>
            <a:r>
              <a:rPr lang="en-US" sz="2000"/>
              <a:t>Are the policies or laws available in your clinical setting?</a:t>
            </a:r>
          </a:p>
          <a:p>
            <a:pPr marL="433070" lvl="2" indent="0">
              <a:lnSpc>
                <a:spcPct val="114000"/>
              </a:lnSpc>
              <a:spcBef>
                <a:spcPts val="300"/>
              </a:spcBef>
              <a:spcAft>
                <a:spcPts val="300"/>
              </a:spcAft>
              <a:buNone/>
            </a:pPr>
            <a:r>
              <a:rPr lang="en-US" sz="2000"/>
              <a:t>	</a:t>
            </a:r>
            <a:r>
              <a:rPr lang="en-US" sz="2000" i="1"/>
              <a:t>Can healthcare workers easily access the laws?</a:t>
            </a:r>
            <a:endParaRPr lang="en-US" sz="2000"/>
          </a:p>
          <a:p>
            <a:pPr marL="433070" lvl="2" indent="0">
              <a:lnSpc>
                <a:spcPct val="114000"/>
              </a:lnSpc>
              <a:spcBef>
                <a:spcPts val="300"/>
              </a:spcBef>
              <a:spcAft>
                <a:spcPts val="300"/>
              </a:spcAft>
              <a:buNone/>
            </a:pPr>
            <a:endParaRPr lang="en-US" sz="2000"/>
          </a:p>
          <a:p>
            <a:pPr marL="433070" lvl="2" indent="0">
              <a:lnSpc>
                <a:spcPct val="114000"/>
              </a:lnSpc>
              <a:spcBef>
                <a:spcPts val="300"/>
              </a:spcBef>
              <a:spcAft>
                <a:spcPts val="300"/>
              </a:spcAft>
              <a:buNone/>
            </a:pPr>
            <a:endParaRPr lang="en-US" sz="2000"/>
          </a:p>
          <a:p>
            <a:pPr marL="342900" indent="-342900">
              <a:lnSpc>
                <a:spcPct val="114000"/>
              </a:lnSpc>
              <a:spcBef>
                <a:spcPts val="300"/>
              </a:spcBef>
              <a:spcAft>
                <a:spcPts val="300"/>
              </a:spcAft>
              <a:buFont typeface="Arial" panose="020B0604020202020204" pitchFamily="34" charset="0"/>
              <a:buChar char="•"/>
            </a:pPr>
            <a:endParaRPr lang="en-US" sz="2000">
              <a:cs typeface="Calibri" panose="020F0502020204030204" pitchFamily="34" charset="0"/>
            </a:endParaRPr>
          </a:p>
        </p:txBody>
      </p:sp>
      <p:sp>
        <p:nvSpPr>
          <p:cNvPr id="6" name="Rectangle 5">
            <a:extLst>
              <a:ext uri="{FF2B5EF4-FFF2-40B4-BE49-F238E27FC236}">
                <a16:creationId xmlns:a16="http://schemas.microsoft.com/office/drawing/2014/main" id="{792CF38E-9F34-E564-A512-993300BA214B}"/>
              </a:ext>
            </a:extLst>
          </p:cNvPr>
          <p:cNvSpPr/>
          <p:nvPr/>
        </p:nvSpPr>
        <p:spPr>
          <a:xfrm>
            <a:off x="6421120" y="981773"/>
            <a:ext cx="5662541" cy="321430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412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5F31F-067E-433B-9E42-01EFCA96414B}"/>
              </a:ext>
            </a:extLst>
          </p:cNvPr>
          <p:cNvSpPr>
            <a:spLocks noGrp="1"/>
          </p:cNvSpPr>
          <p:nvPr>
            <p:ph type="body" sz="quarter" idx="13"/>
          </p:nvPr>
        </p:nvSpPr>
        <p:spPr>
          <a:xfrm>
            <a:off x="229188" y="189045"/>
            <a:ext cx="11690843" cy="430887"/>
          </a:xfrm>
        </p:spPr>
        <p:txBody>
          <a:bodyPr/>
          <a:lstStyle/>
          <a:p>
            <a:r>
              <a:rPr lang="en-US" sz="2800" b="1"/>
              <a:t>Inform the adolescent of mandatory reporting requirements</a:t>
            </a:r>
          </a:p>
        </p:txBody>
      </p:sp>
      <p:sp>
        <p:nvSpPr>
          <p:cNvPr id="4" name="Text Placeholder 3">
            <a:extLst>
              <a:ext uri="{FF2B5EF4-FFF2-40B4-BE49-F238E27FC236}">
                <a16:creationId xmlns:a16="http://schemas.microsoft.com/office/drawing/2014/main" id="{D4C7E561-45C2-4B40-8FC4-1DA7CAD2172F}"/>
              </a:ext>
            </a:extLst>
          </p:cNvPr>
          <p:cNvSpPr>
            <a:spLocks noGrp="1"/>
          </p:cNvSpPr>
          <p:nvPr>
            <p:ph type="body" sz="quarter" idx="14"/>
          </p:nvPr>
        </p:nvSpPr>
        <p:spPr>
          <a:xfrm>
            <a:off x="229188" y="2396023"/>
            <a:ext cx="4480560" cy="1538883"/>
          </a:xfrm>
          <a:ln>
            <a:solidFill>
              <a:schemeClr val="tx1"/>
            </a:solidFill>
          </a:ln>
        </p:spPr>
        <p:txBody>
          <a:bodyPr wrap="square" lIns="0" tIns="0" rIns="0" bIns="0" anchor="t">
            <a:spAutoFit/>
          </a:bodyPr>
          <a:lstStyle/>
          <a:p>
            <a:pPr algn="ctr">
              <a:spcBef>
                <a:spcPts val="300"/>
              </a:spcBef>
              <a:spcAft>
                <a:spcPts val="300"/>
              </a:spcAft>
            </a:pPr>
            <a:r>
              <a:rPr lang="en-US" sz="2000">
                <a:latin typeface="+mn-lt"/>
                <a:cs typeface="Calibri" panose="020F0502020204030204" pitchFamily="34" charset="0"/>
              </a:rPr>
              <a:t>You must inform adolescents of any mandatory reporting requirements </a:t>
            </a:r>
            <a:r>
              <a:rPr lang="en-US" sz="2000" b="1">
                <a:latin typeface="+mn-lt"/>
                <a:cs typeface="Calibri" panose="020F0502020204030204" pitchFamily="34" charset="0"/>
              </a:rPr>
              <a:t>as part of the informed consent process </a:t>
            </a:r>
            <a:r>
              <a:rPr lang="en-US" sz="2000">
                <a:latin typeface="+mn-lt"/>
                <a:cs typeface="Calibri" panose="020F0502020204030204" pitchFamily="34" charset="0"/>
              </a:rPr>
              <a:t>in a way that is consistent with their age and developmental stage</a:t>
            </a:r>
          </a:p>
        </p:txBody>
      </p:sp>
      <p:pic>
        <p:nvPicPr>
          <p:cNvPr id="7" name="Picture 6">
            <a:extLst>
              <a:ext uri="{FF2B5EF4-FFF2-40B4-BE49-F238E27FC236}">
                <a16:creationId xmlns:a16="http://schemas.microsoft.com/office/drawing/2014/main" id="{0FF8D7D5-4D7F-E5FD-44ED-4A934645AA63}"/>
              </a:ext>
            </a:extLst>
          </p:cNvPr>
          <p:cNvPicPr>
            <a:picLocks noChangeAspect="1"/>
          </p:cNvPicPr>
          <p:nvPr/>
        </p:nvPicPr>
        <p:blipFill>
          <a:blip r:embed="rId3"/>
          <a:stretch>
            <a:fillRect/>
          </a:stretch>
        </p:blipFill>
        <p:spPr>
          <a:xfrm>
            <a:off x="4960515" y="1932452"/>
            <a:ext cx="2270970" cy="2466023"/>
          </a:xfrm>
          <a:prstGeom prst="rect">
            <a:avLst/>
          </a:prstGeom>
          <a:ln>
            <a:solidFill>
              <a:schemeClr val="tx1"/>
            </a:solidFill>
          </a:ln>
        </p:spPr>
      </p:pic>
      <p:sp>
        <p:nvSpPr>
          <p:cNvPr id="9" name="TextBox 8">
            <a:extLst>
              <a:ext uri="{FF2B5EF4-FFF2-40B4-BE49-F238E27FC236}">
                <a16:creationId xmlns:a16="http://schemas.microsoft.com/office/drawing/2014/main" id="{75466A16-0885-F60F-E3F0-361796ED9EBE}"/>
              </a:ext>
            </a:extLst>
          </p:cNvPr>
          <p:cNvSpPr txBox="1"/>
          <p:nvPr/>
        </p:nvSpPr>
        <p:spPr>
          <a:xfrm>
            <a:off x="7482252" y="2503743"/>
            <a:ext cx="4480560" cy="1323439"/>
          </a:xfrm>
          <a:prstGeom prst="rect">
            <a:avLst/>
          </a:prstGeom>
          <a:noFill/>
          <a:ln>
            <a:solidFill>
              <a:schemeClr val="tx1"/>
            </a:solidFill>
          </a:ln>
        </p:spPr>
        <p:txBody>
          <a:bodyPr wrap="square">
            <a:spAutoFit/>
          </a:bodyPr>
          <a:lstStyle/>
          <a:p>
            <a:pPr algn="ctr">
              <a:spcBef>
                <a:spcPts val="300"/>
              </a:spcBef>
              <a:spcAft>
                <a:spcPts val="300"/>
              </a:spcAft>
            </a:pPr>
            <a:r>
              <a:rPr lang="en-US" sz="2000">
                <a:latin typeface="+mn-lt"/>
                <a:cs typeface="Calibri" panose="020F0502020204030204" pitchFamily="34" charset="0"/>
              </a:rPr>
              <a:t>Adolescents must understand what types of information will be reported, who will do the reporting, and who it will be reported to</a:t>
            </a:r>
          </a:p>
        </p:txBody>
      </p:sp>
    </p:spTree>
    <p:extLst>
      <p:ext uri="{BB962C8B-B14F-4D97-AF65-F5344CB8AC3E}">
        <p14:creationId xmlns:p14="http://schemas.microsoft.com/office/powerpoint/2010/main" val="2526501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4A42A4-10FF-4BB7-9F3D-A446EF8439C6}"/>
              </a:ext>
            </a:extLst>
          </p:cNvPr>
          <p:cNvSpPr>
            <a:spLocks noGrp="1"/>
          </p:cNvSpPr>
          <p:nvPr>
            <p:ph type="body" sz="quarter" idx="13"/>
          </p:nvPr>
        </p:nvSpPr>
        <p:spPr>
          <a:xfrm>
            <a:off x="229188" y="67125"/>
            <a:ext cx="11690843" cy="677108"/>
          </a:xfrm>
        </p:spPr>
        <p:txBody>
          <a:bodyPr/>
          <a:lstStyle/>
          <a:p>
            <a:pPr indent="-3175"/>
            <a:r>
              <a:rPr lang="en-US" sz="2200" b="1"/>
              <a:t>Sample language on mandatory reporting requirements to adapt and add to consent forms for NBT services with adolescents </a:t>
            </a:r>
          </a:p>
        </p:txBody>
      </p:sp>
      <p:sp>
        <p:nvSpPr>
          <p:cNvPr id="4" name="Text Placeholder 3">
            <a:extLst>
              <a:ext uri="{FF2B5EF4-FFF2-40B4-BE49-F238E27FC236}">
                <a16:creationId xmlns:a16="http://schemas.microsoft.com/office/drawing/2014/main" id="{EAF8C419-B52C-41B9-ACCE-FBA7B3D1EDEC}"/>
              </a:ext>
            </a:extLst>
          </p:cNvPr>
          <p:cNvSpPr>
            <a:spLocks noGrp="1"/>
          </p:cNvSpPr>
          <p:nvPr>
            <p:ph type="body" sz="quarter" idx="14"/>
          </p:nvPr>
        </p:nvSpPr>
        <p:spPr>
          <a:xfrm>
            <a:off x="267536" y="903457"/>
            <a:ext cx="5855435" cy="5513689"/>
          </a:xfrm>
        </p:spPr>
        <p:txBody>
          <a:bodyPr lIns="0" tIns="0" rIns="0" bIns="0" anchor="t">
            <a:spAutoFit/>
          </a:bodyPr>
          <a:lstStyle/>
          <a:p>
            <a:pPr indent="0"/>
            <a:r>
              <a:rPr lang="en-US" sz="1600" b="1" u="sng"/>
              <a:t>Sample Script 1 </a:t>
            </a:r>
          </a:p>
          <a:p>
            <a:pPr indent="0">
              <a:lnSpc>
                <a:spcPct val="114000"/>
              </a:lnSpc>
              <a:spcBef>
                <a:spcPts val="200"/>
              </a:spcBef>
              <a:spcAft>
                <a:spcPts val="200"/>
              </a:spcAft>
            </a:pPr>
            <a:r>
              <a:rPr lang="en-US" sz="1600"/>
              <a:t>“Although most of what we talk about is between you and me, there may be some situations you might tell me about that we would have to talk about with other people. For example, if there's a problem I can’t help you with, we may need to talk to a social worker to get you the services you need. Or if I find out that you or someone else are in danger, I would have to tell </a:t>
            </a:r>
            <a:r>
              <a:rPr lang="en-US" sz="1600">
                <a:highlight>
                  <a:srgbClr val="C0C0C0"/>
                </a:highlight>
              </a:rPr>
              <a:t>[insert appropriate agency here]</a:t>
            </a:r>
            <a:r>
              <a:rPr lang="en-US" sz="1600"/>
              <a:t> about it. If you tell me you have made plans to seriously hurt yourself, I would have to inform your parents or another trusted adult. If you tell me you have made a plan to seriously hurt someone else, I would have to report that. I would not be able to keep these problems just between you and me because I want to be sure that you are safe and protected. </a:t>
            </a:r>
          </a:p>
          <a:p>
            <a:pPr indent="0">
              <a:lnSpc>
                <a:spcPct val="114000"/>
              </a:lnSpc>
              <a:spcBef>
                <a:spcPts val="200"/>
              </a:spcBef>
              <a:spcAft>
                <a:spcPts val="200"/>
              </a:spcAft>
              <a:buNone/>
            </a:pPr>
            <a:r>
              <a:rPr lang="en-US" sz="1600"/>
              <a:t>Do you understand that it’s okay to talk about anything with me, but there are other things we must talk about with other people?"</a:t>
            </a:r>
          </a:p>
          <a:p>
            <a:pPr indent="0">
              <a:buNone/>
            </a:pPr>
            <a:r>
              <a:rPr lang="en-US" sz="1400" i="1"/>
              <a:t>Adapted from International Rescue Committee (2017). Caring for Child Survivors of Sexual Abuse Guidelines</a:t>
            </a:r>
          </a:p>
          <a:p>
            <a:pPr algn="l" rtl="0"/>
            <a:endParaRPr lang="en-US"/>
          </a:p>
        </p:txBody>
      </p:sp>
      <p:sp>
        <p:nvSpPr>
          <p:cNvPr id="6" name="Text Placeholder 3">
            <a:extLst>
              <a:ext uri="{FF2B5EF4-FFF2-40B4-BE49-F238E27FC236}">
                <a16:creationId xmlns:a16="http://schemas.microsoft.com/office/drawing/2014/main" id="{F592C85E-01E7-4A92-BFA0-B4BA1AA7D2F1}"/>
              </a:ext>
            </a:extLst>
          </p:cNvPr>
          <p:cNvSpPr txBox="1">
            <a:spLocks/>
          </p:cNvSpPr>
          <p:nvPr/>
        </p:nvSpPr>
        <p:spPr>
          <a:xfrm>
            <a:off x="6122971" y="847881"/>
            <a:ext cx="5836056" cy="542437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90000"/>
              </a:lnSpc>
              <a:spcBef>
                <a:spcPts val="750"/>
              </a:spcBef>
              <a:spcAft>
                <a:spcPts val="0"/>
              </a:spcAft>
              <a:buClr>
                <a:srgbClr val="050606"/>
              </a:buClr>
              <a:buSzPts val="1800"/>
              <a:buFont typeface="Arial"/>
              <a:buNone/>
              <a:defRPr sz="1800" b="0" i="0" u="none" strike="noStrike" cap="none">
                <a:solidFill>
                  <a:srgbClr val="050606"/>
                </a:solidFill>
                <a:latin typeface="Arial"/>
                <a:ea typeface="Arial"/>
                <a:cs typeface="Arial"/>
                <a:sym typeface="Arial"/>
              </a:defRPr>
            </a:lvl1pPr>
            <a:lvl2pPr marL="914400" marR="0" lvl="1" indent="-342900" algn="l" rtl="0">
              <a:lnSpc>
                <a:spcPct val="90000"/>
              </a:lnSpc>
              <a:spcBef>
                <a:spcPts val="375"/>
              </a:spcBef>
              <a:spcAft>
                <a:spcPts val="0"/>
              </a:spcAft>
              <a:buClr>
                <a:srgbClr val="050606"/>
              </a:buClr>
              <a:buSzPts val="1800"/>
              <a:buFont typeface="Arial"/>
              <a:buChar char="•"/>
              <a:defRPr sz="1800" b="0" i="0" u="none" strike="noStrike" cap="none">
                <a:solidFill>
                  <a:srgbClr val="050606"/>
                </a:solidFill>
                <a:latin typeface="Arial"/>
                <a:ea typeface="Arial"/>
                <a:cs typeface="Arial"/>
                <a:sym typeface="Arial"/>
              </a:defRPr>
            </a:lvl2pPr>
            <a:lvl3pPr marL="1371600" marR="0" lvl="2" indent="-342900" algn="l" rtl="0">
              <a:lnSpc>
                <a:spcPct val="90000"/>
              </a:lnSpc>
              <a:spcBef>
                <a:spcPts val="375"/>
              </a:spcBef>
              <a:spcAft>
                <a:spcPts val="0"/>
              </a:spcAft>
              <a:buClr>
                <a:srgbClr val="050606"/>
              </a:buClr>
              <a:buSzPts val="1800"/>
              <a:buFont typeface="Quattrocento Sans"/>
              <a:buChar char="–"/>
              <a:defRPr sz="1800" b="0" i="0" u="none" strike="noStrike" cap="none">
                <a:solidFill>
                  <a:srgbClr val="050606"/>
                </a:solidFill>
                <a:latin typeface="Arial"/>
                <a:ea typeface="Arial"/>
                <a:cs typeface="Arial"/>
                <a:sym typeface="Arial"/>
              </a:defRPr>
            </a:lvl3pPr>
            <a:lvl4pPr marL="1828800" marR="0" lvl="3" indent="-342900" algn="l" rtl="0">
              <a:lnSpc>
                <a:spcPct val="90000"/>
              </a:lnSpc>
              <a:spcBef>
                <a:spcPts val="375"/>
              </a:spcBef>
              <a:spcAft>
                <a:spcPts val="0"/>
              </a:spcAft>
              <a:buClr>
                <a:srgbClr val="050606"/>
              </a:buClr>
              <a:buSzPts val="1800"/>
              <a:buFont typeface="Noto Sans Symbols"/>
              <a:buChar char="▪"/>
              <a:defRPr sz="1800" b="0" i="0" u="none" strike="noStrike" cap="none">
                <a:solidFill>
                  <a:srgbClr val="050606"/>
                </a:solidFill>
                <a:latin typeface="Arial"/>
                <a:ea typeface="Arial"/>
                <a:cs typeface="Arial"/>
                <a:sym typeface="Arial"/>
              </a:defRPr>
            </a:lvl4pPr>
            <a:lvl5pPr marL="2286000" marR="0" lvl="4" indent="-342900" algn="l" rtl="0">
              <a:lnSpc>
                <a:spcPct val="90000"/>
              </a:lnSpc>
              <a:spcBef>
                <a:spcPts val="375"/>
              </a:spcBef>
              <a:spcAft>
                <a:spcPts val="0"/>
              </a:spcAft>
              <a:buClr>
                <a:srgbClr val="050606"/>
              </a:buClr>
              <a:buSzPts val="1800"/>
              <a:buFont typeface="Century Gothic"/>
              <a:buChar char="○"/>
              <a:defRPr sz="1800" b="0" i="0" u="none" strike="noStrike" cap="none">
                <a:solidFill>
                  <a:srgbClr val="050606"/>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pPr indent="0">
              <a:lnSpc>
                <a:spcPct val="114000"/>
              </a:lnSpc>
            </a:pPr>
            <a:r>
              <a:rPr lang="en-US" sz="1600" b="1" u="sng" kern="0"/>
              <a:t>Sample Script 2</a:t>
            </a:r>
          </a:p>
          <a:p>
            <a:pPr indent="0">
              <a:lnSpc>
                <a:spcPct val="114000"/>
              </a:lnSpc>
              <a:spcBef>
                <a:spcPts val="0"/>
              </a:spcBef>
            </a:pPr>
            <a:r>
              <a:rPr lang="en-US" sz="1600" kern="0"/>
              <a:t>“Your wellbeing and safety are important. I will be asking you questions about your sex partners and if you tell me that someone is sexually abusing you or hurting you in a sexual way, it is my duty by law to report that to </a:t>
            </a:r>
            <a:r>
              <a:rPr lang="en-US" sz="1600" kern="0">
                <a:highlight>
                  <a:srgbClr val="C0C0C0"/>
                </a:highlight>
              </a:rPr>
              <a:t>[insert agency]</a:t>
            </a:r>
            <a:r>
              <a:rPr lang="en-US" sz="1600" kern="0"/>
              <a:t>. I will also have to report if you tell me that you plan to hurt yourself or someone else, or that you are in immediate danger. If you are in immediate danger, then I will have to tell a trained social worker </a:t>
            </a:r>
            <a:r>
              <a:rPr lang="en-US" sz="1600" kern="0">
                <a:highlight>
                  <a:srgbClr val="C0C0C0"/>
                </a:highlight>
              </a:rPr>
              <a:t>[or insert other required person/organization]</a:t>
            </a:r>
            <a:r>
              <a:rPr lang="en-US" sz="1600" kern="0"/>
              <a:t> so we can get you help.”</a:t>
            </a:r>
          </a:p>
          <a:p>
            <a:pPr indent="0"/>
            <a:endParaRPr lang="en-US" kern="0"/>
          </a:p>
          <a:p>
            <a:pPr indent="0">
              <a:lnSpc>
                <a:spcPct val="113000"/>
              </a:lnSpc>
            </a:pPr>
            <a:r>
              <a:rPr lang="en-US" sz="1600" b="1" kern="0"/>
              <a:t>[FOR ADOLESCENTS BELOW THE AGE OF SEXUAL CONSENT]</a:t>
            </a:r>
            <a:r>
              <a:rPr lang="en-US" sz="1600" kern="0"/>
              <a:t> “I am also required by law to report to </a:t>
            </a:r>
            <a:r>
              <a:rPr lang="en-US" sz="1600" kern="0">
                <a:highlight>
                  <a:srgbClr val="C0C0C0"/>
                </a:highlight>
              </a:rPr>
              <a:t>[insert agency]</a:t>
            </a:r>
            <a:r>
              <a:rPr lang="en-US" sz="1600" kern="0"/>
              <a:t> if you tell me that you are having sex with someone who is 18 years or older.” </a:t>
            </a:r>
            <a:r>
              <a:rPr lang="en-US" sz="1400" i="1" kern="0"/>
              <a:t>Adapted from the Violence Against Children and Youth Surveys (multiple countries)</a:t>
            </a:r>
          </a:p>
          <a:p>
            <a:pPr indent="0"/>
            <a:endParaRPr lang="en-US" kern="0"/>
          </a:p>
          <a:p>
            <a:endParaRPr lang="en-US" kern="0"/>
          </a:p>
        </p:txBody>
      </p:sp>
      <p:cxnSp>
        <p:nvCxnSpPr>
          <p:cNvPr id="7" name="Straight Connector 6">
            <a:extLst>
              <a:ext uri="{FF2B5EF4-FFF2-40B4-BE49-F238E27FC236}">
                <a16:creationId xmlns:a16="http://schemas.microsoft.com/office/drawing/2014/main" id="{D416AC37-0907-4E2F-95EF-6C164DAB4033}"/>
              </a:ext>
            </a:extLst>
          </p:cNvPr>
          <p:cNvCxnSpPr/>
          <p:nvPr/>
        </p:nvCxnSpPr>
        <p:spPr>
          <a:xfrm>
            <a:off x="6358899" y="1079234"/>
            <a:ext cx="0" cy="49308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409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6"/>
          <p:cNvSpPr txBox="1">
            <a:spLocks noGrp="1"/>
          </p:cNvSpPr>
          <p:nvPr>
            <p:ph type="body" sz="quarter" idx="13"/>
          </p:nvPr>
        </p:nvSpPr>
        <p:spPr>
          <a:xfrm>
            <a:off x="346065" y="179741"/>
            <a:ext cx="11690843" cy="430887"/>
          </a:xfrm>
          <a:prstGeom prst="rect">
            <a:avLst/>
          </a:prstGeom>
          <a:noFill/>
          <a:ln>
            <a:noFill/>
          </a:ln>
        </p:spPr>
        <p:txBody>
          <a:bodyPr spcFirstLastPara="1" wrap="square" lIns="0" tIns="0" rIns="0" bIns="0" anchor="t" anchorCtr="0">
            <a:spAutoFit/>
          </a:bodyPr>
          <a:lstStyle/>
          <a:p>
            <a:r>
              <a:rPr lang="en-US" sz="2800" b="1">
                <a:latin typeface="+mj-lt"/>
                <a:cs typeface="Calibri" panose="020F0502020204030204" pitchFamily="34" charset="0"/>
              </a:rPr>
              <a:t>Ensure safeguarding standards are in place to protect adolescents</a:t>
            </a:r>
          </a:p>
        </p:txBody>
      </p:sp>
      <p:sp>
        <p:nvSpPr>
          <p:cNvPr id="6" name="Text Placeholder 5">
            <a:extLst>
              <a:ext uri="{FF2B5EF4-FFF2-40B4-BE49-F238E27FC236}">
                <a16:creationId xmlns:a16="http://schemas.microsoft.com/office/drawing/2014/main" id="{4BF7795A-BF76-2492-0343-A8F25BC9CD9E}"/>
              </a:ext>
            </a:extLst>
          </p:cNvPr>
          <p:cNvSpPr>
            <a:spLocks noGrp="1"/>
          </p:cNvSpPr>
          <p:nvPr>
            <p:ph type="body" sz="quarter" idx="14"/>
          </p:nvPr>
        </p:nvSpPr>
        <p:spPr>
          <a:xfrm>
            <a:off x="190842" y="936978"/>
            <a:ext cx="11614149" cy="5471370"/>
          </a:xfrm>
        </p:spPr>
        <p:txBody>
          <a:bodyPr/>
          <a:lstStyle/>
          <a:p>
            <a:pPr marL="890588" lvl="2" indent="-457200">
              <a:lnSpc>
                <a:spcPct val="114000"/>
              </a:lnSpc>
              <a:spcBef>
                <a:spcPts val="300"/>
              </a:spcBef>
              <a:spcAft>
                <a:spcPts val="300"/>
              </a:spcAft>
              <a:buFont typeface="+mj-lt"/>
              <a:buAutoNum type="arabicPeriod"/>
            </a:pPr>
            <a:r>
              <a:rPr lang="en-US" sz="1900">
                <a:solidFill>
                  <a:schemeClr val="tx1"/>
                </a:solidFill>
                <a:cs typeface="Calibri" panose="020F0502020204030204" pitchFamily="34" charset="0"/>
              </a:rPr>
              <a:t>Train providers on how to:</a:t>
            </a:r>
          </a:p>
          <a:p>
            <a:pPr marL="1243013" lvl="5" indent="-342900">
              <a:lnSpc>
                <a:spcPct val="114000"/>
              </a:lnSpc>
              <a:spcBef>
                <a:spcPts val="300"/>
              </a:spcBef>
              <a:spcAft>
                <a:spcPts val="300"/>
              </a:spcAft>
              <a:buFont typeface="Wingdings" panose="05000000000000000000" pitchFamily="2" charset="2"/>
              <a:buChar char="ü"/>
            </a:pPr>
            <a:r>
              <a:rPr lang="en-US" sz="1900">
                <a:solidFill>
                  <a:schemeClr val="tx1"/>
                </a:solidFill>
                <a:cs typeface="Calibri" panose="020F0502020204030204" pitchFamily="34" charset="0"/>
              </a:rPr>
              <a:t>Recognize the signs of potential sexual violence and other forms of abuse, neglect or exploitation </a:t>
            </a:r>
          </a:p>
          <a:p>
            <a:pPr marL="1243013" lvl="5" indent="-342900">
              <a:lnSpc>
                <a:spcPct val="114000"/>
              </a:lnSpc>
              <a:spcBef>
                <a:spcPts val="300"/>
              </a:spcBef>
              <a:spcAft>
                <a:spcPts val="300"/>
              </a:spcAft>
              <a:buFont typeface="Wingdings" panose="05000000000000000000" pitchFamily="2" charset="2"/>
              <a:buChar char="ü"/>
            </a:pPr>
            <a:r>
              <a:rPr lang="en-US" sz="1900">
                <a:solidFill>
                  <a:schemeClr val="tx1"/>
                </a:solidFill>
                <a:cs typeface="Calibri" panose="020F0502020204030204" pitchFamily="34" charset="0"/>
              </a:rPr>
              <a:t>Discuss violence and exploitation with adolescents and how to respond with adolescent-tailored first-line support when transgressions are suspected </a:t>
            </a:r>
          </a:p>
          <a:p>
            <a:pPr marL="914400" lvl="1" indent="-450850">
              <a:lnSpc>
                <a:spcPct val="114000"/>
              </a:lnSpc>
              <a:spcBef>
                <a:spcPts val="300"/>
              </a:spcBef>
              <a:spcAft>
                <a:spcPts val="300"/>
              </a:spcAft>
              <a:buFont typeface="+mj-lt"/>
              <a:buAutoNum type="arabicPeriod" startAt="2"/>
            </a:pPr>
            <a:r>
              <a:rPr lang="en-US" sz="1900">
                <a:solidFill>
                  <a:schemeClr val="tx1"/>
                </a:solidFill>
                <a:cs typeface="Calibri" panose="020F0502020204030204" pitchFamily="34" charset="0"/>
              </a:rPr>
              <a:t>Have appropriate SOPs and polices in place on how to:</a:t>
            </a:r>
          </a:p>
          <a:p>
            <a:pPr marL="1263650" lvl="2">
              <a:lnSpc>
                <a:spcPct val="114000"/>
              </a:lnSpc>
              <a:spcBef>
                <a:spcPts val="300"/>
              </a:spcBef>
              <a:spcAft>
                <a:spcPts val="300"/>
              </a:spcAft>
              <a:buFont typeface="Wingdings" panose="05000000000000000000" pitchFamily="2" charset="2"/>
              <a:buChar char="ü"/>
            </a:pPr>
            <a:r>
              <a:rPr lang="en-US" sz="1900">
                <a:solidFill>
                  <a:schemeClr val="tx1"/>
                </a:solidFill>
                <a:cs typeface="Calibri" panose="020F0502020204030204" pitchFamily="34" charset="0"/>
              </a:rPr>
              <a:t>Discuss violence, neglect and exploitation with adolescents and how to respond when violence, neglect or exploitation is suspected </a:t>
            </a:r>
          </a:p>
          <a:p>
            <a:pPr marL="1263650" lvl="2">
              <a:lnSpc>
                <a:spcPct val="114000"/>
              </a:lnSpc>
              <a:spcBef>
                <a:spcPts val="300"/>
              </a:spcBef>
              <a:spcAft>
                <a:spcPts val="300"/>
              </a:spcAft>
              <a:buFont typeface="Wingdings" panose="05000000000000000000" pitchFamily="2" charset="2"/>
              <a:buChar char="ü"/>
            </a:pPr>
            <a:r>
              <a:rPr lang="en-US" sz="1900">
                <a:solidFill>
                  <a:schemeClr val="tx1"/>
                </a:solidFill>
                <a:cs typeface="Calibri" panose="020F0502020204030204" pitchFamily="34" charset="0"/>
              </a:rPr>
              <a:t>Conform to mandatory reporting requirements, including guidance on how to discuss these requirements with clients </a:t>
            </a:r>
          </a:p>
          <a:p>
            <a:pPr marL="857250" lvl="1" indent="-393700">
              <a:lnSpc>
                <a:spcPct val="114000"/>
              </a:lnSpc>
              <a:spcBef>
                <a:spcPts val="300"/>
              </a:spcBef>
              <a:spcAft>
                <a:spcPts val="300"/>
              </a:spcAft>
              <a:buFont typeface="+mj-lt"/>
              <a:buAutoNum type="arabicPeriod" startAt="3"/>
            </a:pPr>
            <a:r>
              <a:rPr lang="en-US" sz="1900">
                <a:solidFill>
                  <a:schemeClr val="tx1"/>
                </a:solidFill>
                <a:cs typeface="Calibri" panose="020F0502020204030204" pitchFamily="34" charset="0"/>
              </a:rPr>
              <a:t>Ensure a referral system is in place for child protection authorities, post violence care services, and adolescent/youth-friendly services </a:t>
            </a:r>
          </a:p>
          <a:p>
            <a:pPr lvl="5" indent="0">
              <a:lnSpc>
                <a:spcPct val="112000"/>
              </a:lnSpc>
              <a:spcBef>
                <a:spcPts val="600"/>
              </a:spcBef>
            </a:pPr>
            <a:endParaRPr lang="en-US" sz="2000">
              <a:latin typeface="+mj-lt"/>
              <a:cs typeface="Calibri" panose="020F0502020204030204" pitchFamily="34" charset="0"/>
            </a:endParaRPr>
          </a:p>
          <a:p>
            <a:pPr>
              <a:lnSpc>
                <a:spcPct val="112000"/>
              </a:lnSpc>
              <a:spcBef>
                <a:spcPts val="600"/>
              </a:spcBef>
            </a:pPr>
            <a:endParaRPr lang="en-US" sz="2000" u="sng">
              <a:latin typeface="+mj-lt"/>
            </a:endParaRPr>
          </a:p>
          <a:p>
            <a:endParaRPr lang="en-US" sz="2000">
              <a:latin typeface="+mj-lt"/>
            </a:endParaRPr>
          </a:p>
        </p:txBody>
      </p:sp>
      <p:pic>
        <p:nvPicPr>
          <p:cNvPr id="4" name="Picture 3">
            <a:extLst>
              <a:ext uri="{FF2B5EF4-FFF2-40B4-BE49-F238E27FC236}">
                <a16:creationId xmlns:a16="http://schemas.microsoft.com/office/drawing/2014/main" id="{93854072-238E-BC4A-178A-B375B6D4B7C5}"/>
              </a:ext>
            </a:extLst>
          </p:cNvPr>
          <p:cNvPicPr>
            <a:picLocks noChangeAspect="1"/>
          </p:cNvPicPr>
          <p:nvPr/>
        </p:nvPicPr>
        <p:blipFill>
          <a:blip r:embed="rId3"/>
          <a:stretch>
            <a:fillRect/>
          </a:stretch>
        </p:blipFill>
        <p:spPr>
          <a:xfrm>
            <a:off x="8521347" y="5163784"/>
            <a:ext cx="3028950" cy="1514475"/>
          </a:xfrm>
          <a:prstGeom prst="rect">
            <a:avLst/>
          </a:prstGeom>
          <a:ln>
            <a:solidFill>
              <a:schemeClr val="tx1"/>
            </a:solidFill>
          </a:ln>
        </p:spPr>
      </p:pic>
    </p:spTree>
    <p:extLst>
      <p:ext uri="{BB962C8B-B14F-4D97-AF65-F5344CB8AC3E}">
        <p14:creationId xmlns:p14="http://schemas.microsoft.com/office/powerpoint/2010/main" val="3492892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9"/>
          <p:cNvSpPr txBox="1">
            <a:spLocks noGrp="1"/>
          </p:cNvSpPr>
          <p:nvPr>
            <p:ph type="body" sz="quarter" idx="13"/>
          </p:nvPr>
        </p:nvSpPr>
        <p:spPr>
          <a:xfrm>
            <a:off x="229188" y="182872"/>
            <a:ext cx="11690843" cy="43088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lt1"/>
              </a:buClr>
              <a:buSzPts val="2400"/>
              <a:buFont typeface="Arial"/>
              <a:buNone/>
            </a:pPr>
            <a:r>
              <a:rPr lang="en-US" sz="2800" b="1"/>
              <a:t>Safety checks for adolescent clients</a:t>
            </a:r>
            <a:endParaRPr sz="2800" b="1"/>
          </a:p>
        </p:txBody>
      </p:sp>
      <p:grpSp>
        <p:nvGrpSpPr>
          <p:cNvPr id="11" name="Group 10">
            <a:extLst>
              <a:ext uri="{FF2B5EF4-FFF2-40B4-BE49-F238E27FC236}">
                <a16:creationId xmlns:a16="http://schemas.microsoft.com/office/drawing/2014/main" id="{42377339-B77C-05D8-A202-D8CE25FBAACA}"/>
              </a:ext>
            </a:extLst>
          </p:cNvPr>
          <p:cNvGrpSpPr/>
          <p:nvPr/>
        </p:nvGrpSpPr>
        <p:grpSpPr>
          <a:xfrm>
            <a:off x="795579" y="882435"/>
            <a:ext cx="10600841" cy="5164797"/>
            <a:chOff x="0" y="823764"/>
            <a:chExt cx="5601704" cy="5401545"/>
          </a:xfrm>
        </p:grpSpPr>
        <p:sp>
          <p:nvSpPr>
            <p:cNvPr id="7" name="Rectangle 6">
              <a:extLst>
                <a:ext uri="{FF2B5EF4-FFF2-40B4-BE49-F238E27FC236}">
                  <a16:creationId xmlns:a16="http://schemas.microsoft.com/office/drawing/2014/main" id="{3A3CD959-7944-C1B8-0DC9-A356DC67FF23}"/>
                </a:ext>
              </a:extLst>
            </p:cNvPr>
            <p:cNvSpPr/>
            <p:nvPr/>
          </p:nvSpPr>
          <p:spPr>
            <a:xfrm>
              <a:off x="0" y="823764"/>
              <a:ext cx="5601704" cy="5401545"/>
            </a:xfrm>
            <a:prstGeom prst="rect">
              <a:avLst/>
            </a:prstGeom>
            <a:solidFill>
              <a:srgbClr val="17589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6"/>
              <a:r>
                <a:rPr lang="en-US" sz="1800" i="1"/>
                <a:t>		</a:t>
              </a:r>
            </a:p>
          </p:txBody>
        </p:sp>
        <p:sp>
          <p:nvSpPr>
            <p:cNvPr id="5" name="TextBox 4">
              <a:extLst>
                <a:ext uri="{FF2B5EF4-FFF2-40B4-BE49-F238E27FC236}">
                  <a16:creationId xmlns:a16="http://schemas.microsoft.com/office/drawing/2014/main" id="{608F5EA6-42DE-4249-3D71-B2CAD7C33E63}"/>
                </a:ext>
              </a:extLst>
            </p:cNvPr>
            <p:cNvSpPr txBox="1"/>
            <p:nvPr/>
          </p:nvSpPr>
          <p:spPr>
            <a:xfrm>
              <a:off x="170822" y="2819043"/>
              <a:ext cx="5384800" cy="1938992"/>
            </a:xfrm>
            <a:prstGeom prst="rect">
              <a:avLst/>
            </a:prstGeom>
            <a:noFill/>
          </p:spPr>
          <p:txBody>
            <a:bodyPr wrap="square" rtlCol="0">
              <a:spAutoFit/>
            </a:bodyPr>
            <a:lstStyle/>
            <a:p>
              <a:r>
                <a:rPr lang="en-US" sz="2400" i="1">
                  <a:solidFill>
                    <a:schemeClr val="bg1"/>
                  </a:solidFill>
                </a:rPr>
                <a:t>“We do a safety check with adolescent clients where we ask everyone the same questions. These questions and your answers help us better understand your experiences. You do not have to answer any questions you are not comfortable answering. Choosing not to answer will not affect the services you receive.”</a:t>
              </a:r>
              <a:endParaRPr lang="en-US" sz="2400">
                <a:solidFill>
                  <a:schemeClr val="bg1"/>
                </a:solidFill>
              </a:endParaRPr>
            </a:p>
          </p:txBody>
        </p:sp>
        <p:sp>
          <p:nvSpPr>
            <p:cNvPr id="8" name="TextBox 7">
              <a:extLst>
                <a:ext uri="{FF2B5EF4-FFF2-40B4-BE49-F238E27FC236}">
                  <a16:creationId xmlns:a16="http://schemas.microsoft.com/office/drawing/2014/main" id="{5895FD13-CB0B-442B-CC4B-CE86690B35D8}"/>
                </a:ext>
              </a:extLst>
            </p:cNvPr>
            <p:cNvSpPr txBox="1"/>
            <p:nvPr/>
          </p:nvSpPr>
          <p:spPr>
            <a:xfrm>
              <a:off x="816815" y="1737099"/>
              <a:ext cx="4092814" cy="482827"/>
            </a:xfrm>
            <a:prstGeom prst="rect">
              <a:avLst/>
            </a:prstGeom>
            <a:noFill/>
          </p:spPr>
          <p:txBody>
            <a:bodyPr wrap="square" rtlCol="0">
              <a:spAutoFit/>
            </a:bodyPr>
            <a:lstStyle/>
            <a:p>
              <a:r>
                <a:rPr lang="en-US" sz="2400" b="1">
                  <a:solidFill>
                    <a:schemeClr val="bg1"/>
                  </a:solidFill>
                </a:rPr>
                <a:t>Providers can introduce a safety check by saying</a:t>
              </a:r>
              <a:r>
                <a:rPr lang="en-US" sz="2400">
                  <a:solidFill>
                    <a:schemeClr val="bg1"/>
                  </a:solidFill>
                </a:rPr>
                <a:t>:</a:t>
              </a:r>
            </a:p>
          </p:txBody>
        </p:sp>
      </p:grpSp>
      <p:sp>
        <p:nvSpPr>
          <p:cNvPr id="14" name="Google Shape;612;p89">
            <a:extLst>
              <a:ext uri="{FF2B5EF4-FFF2-40B4-BE49-F238E27FC236}">
                <a16:creationId xmlns:a16="http://schemas.microsoft.com/office/drawing/2014/main" id="{395E7CD2-BB02-C784-DB62-2714015F0CDB}"/>
              </a:ext>
            </a:extLst>
          </p:cNvPr>
          <p:cNvSpPr txBox="1"/>
          <p:nvPr/>
        </p:nvSpPr>
        <p:spPr>
          <a:xfrm>
            <a:off x="8751967" y="5581378"/>
            <a:ext cx="2096555" cy="261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300" i="1" err="1">
                <a:solidFill>
                  <a:schemeClr val="bg1"/>
                </a:solidFill>
                <a:latin typeface="Calibri"/>
                <a:ea typeface="Calibri"/>
                <a:cs typeface="Calibri"/>
                <a:sym typeface="Calibri"/>
              </a:rPr>
              <a:t>YouthPower</a:t>
            </a:r>
            <a:r>
              <a:rPr lang="en-US" sz="1300" i="1">
                <a:solidFill>
                  <a:schemeClr val="bg1"/>
                </a:solidFill>
                <a:latin typeface="Calibri"/>
                <a:ea typeface="Calibri"/>
                <a:cs typeface="Calibri"/>
                <a:sym typeface="Calibri"/>
              </a:rPr>
              <a:t> Learning, 2019</a:t>
            </a:r>
            <a:endParaRPr sz="130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763837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24453C-05AC-F061-BA93-04425B79D745}"/>
              </a:ext>
            </a:extLst>
          </p:cNvPr>
          <p:cNvSpPr>
            <a:spLocks noGrp="1"/>
          </p:cNvSpPr>
          <p:nvPr>
            <p:ph type="body" sz="quarter" idx="13"/>
          </p:nvPr>
        </p:nvSpPr>
        <p:spPr>
          <a:xfrm>
            <a:off x="250578" y="221895"/>
            <a:ext cx="11690843" cy="430887"/>
          </a:xfrm>
        </p:spPr>
        <p:txBody>
          <a:bodyPr/>
          <a:lstStyle/>
          <a:p>
            <a:r>
              <a:rPr lang="en-US" sz="2800" b="1"/>
              <a:t>Potential questions for conducting a safety check</a:t>
            </a:r>
          </a:p>
        </p:txBody>
      </p:sp>
      <p:sp>
        <p:nvSpPr>
          <p:cNvPr id="5" name="Google Shape;611;p89">
            <a:extLst>
              <a:ext uri="{FF2B5EF4-FFF2-40B4-BE49-F238E27FC236}">
                <a16:creationId xmlns:a16="http://schemas.microsoft.com/office/drawing/2014/main" id="{827629DF-9CF6-CB9E-FE25-2019CF5ED3B7}"/>
              </a:ext>
            </a:extLst>
          </p:cNvPr>
          <p:cNvSpPr txBox="1">
            <a:spLocks noGrp="1"/>
          </p:cNvSpPr>
          <p:nvPr>
            <p:ph type="body" sz="quarter" idx="14"/>
          </p:nvPr>
        </p:nvSpPr>
        <p:spPr>
          <a:xfrm>
            <a:off x="1475231" y="1083302"/>
            <a:ext cx="10322971" cy="5189113"/>
          </a:xfrm>
          <a:prstGeom prst="rect">
            <a:avLst/>
          </a:prstGeom>
          <a:noFill/>
          <a:ln>
            <a:noFill/>
          </a:ln>
        </p:spPr>
        <p:txBody>
          <a:bodyPr spcFirstLastPara="1" wrap="square" lIns="0" tIns="0" rIns="0" bIns="0" anchor="t" anchorCtr="0">
            <a:spAutoFit/>
          </a:bodyPr>
          <a:lstStyle/>
          <a:p>
            <a:pPr marL="0" lvl="0" indent="0" algn="l" rtl="0">
              <a:lnSpc>
                <a:spcPct val="110000"/>
              </a:lnSpc>
              <a:buClr>
                <a:srgbClr val="050606"/>
              </a:buClr>
              <a:buSzPts val="1900"/>
              <a:buNone/>
            </a:pPr>
            <a:r>
              <a:rPr lang="en-US" sz="1800" b="1">
                <a:solidFill>
                  <a:schemeClr val="tx1"/>
                </a:solidFill>
                <a:latin typeface="Arial" panose="020B0604020202020204" pitchFamily="34" charset="0"/>
                <a:cs typeface="Arial" panose="020B0604020202020204" pitchFamily="34" charset="0"/>
              </a:rPr>
              <a:t>Home environment:</a:t>
            </a:r>
          </a:p>
          <a:p>
            <a:pPr marL="285750" lvl="0" indent="-285750" algn="l" rtl="0">
              <a:lnSpc>
                <a:spcPct val="110000"/>
              </a:lnSpc>
              <a:buClr>
                <a:srgbClr val="050606"/>
              </a:buClr>
              <a:buSzPts val="190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Do you have any concerns about the people living in your home finding out that you are living with a sexually transmitted or other type of infection?</a:t>
            </a:r>
          </a:p>
          <a:p>
            <a:pPr marL="285750" lvl="0" indent="-285750" algn="l" rtl="0">
              <a:lnSpc>
                <a:spcPct val="110000"/>
              </a:lnSpc>
              <a:buClr>
                <a:srgbClr val="050606"/>
              </a:buClr>
              <a:buSzPts val="190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Is there someone in your home who you trust?</a:t>
            </a:r>
          </a:p>
          <a:p>
            <a:pPr marL="285750" lvl="0" indent="-285750" algn="l" rtl="0">
              <a:lnSpc>
                <a:spcPct val="110000"/>
              </a:lnSpc>
              <a:buClr>
                <a:srgbClr val="050606"/>
              </a:buClr>
              <a:buSzPts val="1900"/>
              <a:buFont typeface="Arial" panose="020B0604020202020204" pitchFamily="34" charset="0"/>
              <a:buChar char="•"/>
            </a:pPr>
            <a:endParaRPr lang="en-US" sz="1800" b="1">
              <a:solidFill>
                <a:schemeClr val="tx1"/>
              </a:solidFill>
              <a:latin typeface="Arial" panose="020B0604020202020204" pitchFamily="34" charset="0"/>
              <a:cs typeface="Arial" panose="020B0604020202020204" pitchFamily="34" charset="0"/>
            </a:endParaRPr>
          </a:p>
          <a:p>
            <a:pPr marL="0" lvl="0" indent="0" algn="l" rtl="0">
              <a:lnSpc>
                <a:spcPct val="110000"/>
              </a:lnSpc>
              <a:buClr>
                <a:srgbClr val="050606"/>
              </a:buClr>
              <a:buSzPts val="1900"/>
              <a:buNone/>
            </a:pPr>
            <a:r>
              <a:rPr lang="en-US" sz="1800" b="1">
                <a:solidFill>
                  <a:schemeClr val="tx1"/>
                </a:solidFill>
                <a:latin typeface="Arial" panose="020B0604020202020204" pitchFamily="34" charset="0"/>
                <a:cs typeface="Arial" panose="020B0604020202020204" pitchFamily="34" charset="0"/>
              </a:rPr>
              <a:t>Experience of Violence</a:t>
            </a:r>
          </a:p>
          <a:p>
            <a:pPr marL="285750" lvl="0" indent="-285750" algn="l" rtl="0">
              <a:lnSpc>
                <a:spcPct val="110000"/>
              </a:lnSpc>
              <a:buClr>
                <a:srgbClr val="050606"/>
              </a:buClr>
              <a:buSzPts val="190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Is anyone in your home threatening to hurt you in any way?</a:t>
            </a:r>
          </a:p>
          <a:p>
            <a:pPr marL="285750" lvl="0" indent="-285750" algn="l" rtl="0">
              <a:lnSpc>
                <a:spcPct val="110000"/>
              </a:lnSpc>
              <a:buClr>
                <a:srgbClr val="050606"/>
              </a:buClr>
              <a:buSzPts val="190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Is anyone in your home currently hitting, kicking, slapping, or punching you in a way that physically hurts you?</a:t>
            </a:r>
          </a:p>
          <a:p>
            <a:pPr marL="285750" lvl="0" indent="-285750" algn="l" rtl="0">
              <a:lnSpc>
                <a:spcPct val="110000"/>
              </a:lnSpc>
              <a:buClr>
                <a:srgbClr val="050606"/>
              </a:buClr>
              <a:buSzPts val="190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Are you afraid that someone in your home could hurt you or physically harm you in any way?</a:t>
            </a:r>
          </a:p>
          <a:p>
            <a:pPr marL="285750" lvl="0" indent="-285750" algn="l" rtl="0">
              <a:lnSpc>
                <a:spcPct val="110000"/>
              </a:lnSpc>
              <a:buClr>
                <a:srgbClr val="050606"/>
              </a:buClr>
              <a:buSzPts val="190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Is someone in your home forcing you to do something sexually that makes you uncomfortable?</a:t>
            </a:r>
          </a:p>
          <a:p>
            <a:pPr marL="285750" lvl="0" indent="-285750" algn="l" rtl="0">
              <a:lnSpc>
                <a:spcPct val="110000"/>
              </a:lnSpc>
              <a:buClr>
                <a:srgbClr val="050606"/>
              </a:buClr>
              <a:buSzPts val="1900"/>
              <a:buFont typeface="Arial" panose="020B0604020202020204" pitchFamily="34" charset="0"/>
              <a:buChar char="•"/>
            </a:pPr>
            <a:endParaRPr lang="en-US" sz="1800" b="1">
              <a:solidFill>
                <a:schemeClr val="tx1"/>
              </a:solidFill>
              <a:latin typeface="Arial" panose="020B0604020202020204" pitchFamily="34" charset="0"/>
              <a:cs typeface="Arial" panose="020B0604020202020204" pitchFamily="34" charset="0"/>
            </a:endParaRPr>
          </a:p>
          <a:p>
            <a:pPr marL="0" lvl="0" indent="0" algn="l" rtl="0">
              <a:lnSpc>
                <a:spcPct val="110000"/>
              </a:lnSpc>
              <a:buClr>
                <a:srgbClr val="050606"/>
              </a:buClr>
              <a:buSzPts val="1900"/>
              <a:buNone/>
            </a:pPr>
            <a:r>
              <a:rPr lang="en-US" sz="1800" b="1">
                <a:solidFill>
                  <a:schemeClr val="tx1"/>
                </a:solidFill>
                <a:latin typeface="Arial" panose="020B0604020202020204" pitchFamily="34" charset="0"/>
                <a:cs typeface="Arial" panose="020B0604020202020204" pitchFamily="34" charset="0"/>
              </a:rPr>
              <a:t>Fear of Mistreatment</a:t>
            </a:r>
          </a:p>
          <a:p>
            <a:pPr marL="285750" lvl="0" indent="-285750" algn="l" rtl="0">
              <a:lnSpc>
                <a:spcPct val="110000"/>
              </a:lnSpc>
              <a:buClr>
                <a:srgbClr val="050606"/>
              </a:buClr>
              <a:buSzPts val="1900"/>
              <a:buFont typeface="Arial" panose="020B0604020202020204" pitchFamily="34" charset="0"/>
              <a:buChar char="•"/>
            </a:pPr>
            <a:r>
              <a:rPr lang="en-US" sz="1800">
                <a:solidFill>
                  <a:schemeClr val="tx1"/>
                </a:solidFill>
                <a:latin typeface="Arial" panose="020B0604020202020204" pitchFamily="34" charset="0"/>
                <a:cs typeface="Arial" panose="020B0604020202020204" pitchFamily="34" charset="0"/>
              </a:rPr>
              <a:t>Do you fear that revealing your infection would cause someone to treat you differently? How so?</a:t>
            </a:r>
          </a:p>
        </p:txBody>
      </p:sp>
      <p:pic>
        <p:nvPicPr>
          <p:cNvPr id="6" name="Graphic 5" descr="Home with solid fill">
            <a:extLst>
              <a:ext uri="{FF2B5EF4-FFF2-40B4-BE49-F238E27FC236}">
                <a16:creationId xmlns:a16="http://schemas.microsoft.com/office/drawing/2014/main" id="{14758517-27FA-8735-D75F-EBE7CB881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636" y="1418730"/>
            <a:ext cx="805213" cy="805213"/>
          </a:xfrm>
          <a:prstGeom prst="rect">
            <a:avLst/>
          </a:prstGeom>
        </p:spPr>
      </p:pic>
      <p:pic>
        <p:nvPicPr>
          <p:cNvPr id="7" name="Graphic 6" descr="Raised hand with solid fill">
            <a:extLst>
              <a:ext uri="{FF2B5EF4-FFF2-40B4-BE49-F238E27FC236}">
                <a16:creationId xmlns:a16="http://schemas.microsoft.com/office/drawing/2014/main" id="{BCDAC3ED-D3F7-46E4-F059-2D135BD9CD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3636" y="3151326"/>
            <a:ext cx="799095" cy="799095"/>
          </a:xfrm>
          <a:prstGeom prst="rect">
            <a:avLst/>
          </a:prstGeom>
        </p:spPr>
      </p:pic>
      <p:grpSp>
        <p:nvGrpSpPr>
          <p:cNvPr id="8" name="Group 7">
            <a:extLst>
              <a:ext uri="{FF2B5EF4-FFF2-40B4-BE49-F238E27FC236}">
                <a16:creationId xmlns:a16="http://schemas.microsoft.com/office/drawing/2014/main" id="{CF40F004-1BD2-FD97-0555-AF103402ED40}"/>
              </a:ext>
            </a:extLst>
          </p:cNvPr>
          <p:cNvGrpSpPr/>
          <p:nvPr/>
        </p:nvGrpSpPr>
        <p:grpSpPr>
          <a:xfrm>
            <a:off x="306411" y="4596384"/>
            <a:ext cx="985941" cy="989689"/>
            <a:chOff x="57850" y="4201160"/>
            <a:chExt cx="574416" cy="574416"/>
          </a:xfrm>
        </p:grpSpPr>
        <p:pic>
          <p:nvPicPr>
            <p:cNvPr id="9" name="Graphic 8" descr="Speech with solid fill">
              <a:extLst>
                <a:ext uri="{FF2B5EF4-FFF2-40B4-BE49-F238E27FC236}">
                  <a16:creationId xmlns:a16="http://schemas.microsoft.com/office/drawing/2014/main" id="{3E0D8672-575E-E423-75DF-94C658D17E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50" y="4201160"/>
              <a:ext cx="574416" cy="574416"/>
            </a:xfrm>
            <a:prstGeom prst="rect">
              <a:avLst/>
            </a:prstGeom>
          </p:spPr>
        </p:pic>
        <p:pic>
          <p:nvPicPr>
            <p:cNvPr id="10" name="Graphic 9" descr="Angry face outline with solid fill">
              <a:extLst>
                <a:ext uri="{FF2B5EF4-FFF2-40B4-BE49-F238E27FC236}">
                  <a16:creationId xmlns:a16="http://schemas.microsoft.com/office/drawing/2014/main" id="{03224123-C295-3DF7-C3B7-B9EA1B5B09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7686" y="4354963"/>
              <a:ext cx="198433" cy="198433"/>
            </a:xfrm>
            <a:prstGeom prst="rect">
              <a:avLst/>
            </a:prstGeom>
          </p:spPr>
        </p:pic>
      </p:grpSp>
    </p:spTree>
    <p:extLst>
      <p:ext uri="{BB962C8B-B14F-4D97-AF65-F5344CB8AC3E}">
        <p14:creationId xmlns:p14="http://schemas.microsoft.com/office/powerpoint/2010/main" val="2210883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180634" y="157529"/>
            <a:ext cx="12050276" cy="430887"/>
          </a:xfrm>
        </p:spPr>
        <p:txBody>
          <a:bodyPr wrap="square" lIns="0" tIns="0" rIns="0" bIns="0" anchor="t">
            <a:spAutoFit/>
          </a:bodyPr>
          <a:lstStyle/>
          <a:p>
            <a:r>
              <a:rPr lang="en-US" sz="2800" b="1">
                <a:latin typeface="Arial"/>
                <a:cs typeface="Arial"/>
              </a:rPr>
              <a:t>Characteristics of key, vulnerable, and priority populations (KVP)</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361728" y="933301"/>
            <a:ext cx="7843809" cy="3862596"/>
          </a:xfrm>
        </p:spPr>
        <p:txBody>
          <a:bodyPr wrap="square" lIns="0" tIns="0" rIns="0" bIns="0" anchor="t">
            <a:spAutoFit/>
          </a:bodyPr>
          <a:lstStyle/>
          <a:p>
            <a:pPr>
              <a:spcBef>
                <a:spcPts val="300"/>
              </a:spcBef>
              <a:spcAft>
                <a:spcPts val="300"/>
              </a:spcAft>
            </a:pPr>
            <a:r>
              <a:rPr lang="en-US">
                <a:solidFill>
                  <a:schemeClr val="tx1"/>
                </a:solidFill>
                <a:latin typeface="Calibri"/>
                <a:ea typeface="Calibri"/>
                <a:cs typeface="Calibri"/>
              </a:rPr>
              <a:t>Disproportionately affected by HIV and other sexually transmitted infections</a:t>
            </a:r>
            <a:endParaRPr lang="en-US"/>
          </a:p>
          <a:p>
            <a:pPr>
              <a:spcBef>
                <a:spcPts val="300"/>
              </a:spcBef>
              <a:spcAft>
                <a:spcPts val="300"/>
              </a:spcAft>
            </a:pPr>
            <a:r>
              <a:rPr lang="en-US">
                <a:solidFill>
                  <a:schemeClr val="tx1"/>
                </a:solidFill>
                <a:latin typeface="Calibri"/>
                <a:ea typeface="Calibri"/>
                <a:cs typeface="Calibri"/>
              </a:rPr>
              <a:t>Engage in behaviors that:</a:t>
            </a:r>
          </a:p>
          <a:p>
            <a:pPr marL="771525" lvl="3" indent="-403225">
              <a:spcBef>
                <a:spcPts val="300"/>
              </a:spcBef>
              <a:spcAft>
                <a:spcPts val="300"/>
              </a:spcAft>
              <a:buFont typeface="Arial" panose="02070309020205020404" pitchFamily="49" charset="0"/>
              <a:buChar char="•"/>
            </a:pPr>
            <a:r>
              <a:rPr lang="en-US">
                <a:latin typeface="Calibri"/>
                <a:ea typeface="Calibri"/>
                <a:cs typeface="Calibri"/>
              </a:rPr>
              <a:t>Increase risk for HIV/STI acquisition and transmission</a:t>
            </a:r>
          </a:p>
          <a:p>
            <a:pPr marL="1307465" lvl="3" indent="-518795">
              <a:spcBef>
                <a:spcPts val="300"/>
              </a:spcBef>
              <a:spcAft>
                <a:spcPts val="300"/>
              </a:spcAft>
              <a:buFont typeface="Arial" panose="020F0302020204030204" pitchFamily="34" charset="0"/>
              <a:buChar char="•"/>
            </a:pPr>
            <a:r>
              <a:rPr lang="en-US">
                <a:solidFill>
                  <a:srgbClr val="000000"/>
                </a:solidFill>
                <a:latin typeface="Calibri"/>
                <a:ea typeface="Calibri"/>
                <a:cs typeface="Calibri"/>
              </a:rPr>
              <a:t>Sharing of injection equipment </a:t>
            </a:r>
            <a:endParaRPr lang="en-US">
              <a:solidFill>
                <a:srgbClr val="000000"/>
              </a:solidFill>
              <a:latin typeface="Calibri"/>
              <a:ea typeface="Calibri"/>
              <a:cs typeface="Calibri" panose="020F0502020204030204" pitchFamily="34" charset="0"/>
            </a:endParaRPr>
          </a:p>
          <a:p>
            <a:pPr marL="1307465" lvl="3" indent="-518795">
              <a:spcBef>
                <a:spcPts val="300"/>
              </a:spcBef>
              <a:spcAft>
                <a:spcPts val="300"/>
              </a:spcAft>
              <a:buFont typeface="Arial" panose="020F0302020204030204" pitchFamily="34" charset="0"/>
              <a:buChar char="•"/>
            </a:pPr>
            <a:r>
              <a:rPr lang="en-US">
                <a:solidFill>
                  <a:srgbClr val="000000"/>
                </a:solidFill>
                <a:latin typeface="Calibri"/>
                <a:ea typeface="Calibri"/>
                <a:cs typeface="Calibri"/>
              </a:rPr>
              <a:t>Other drug use, such as "</a:t>
            </a:r>
            <a:r>
              <a:rPr lang="en-US" err="1">
                <a:solidFill>
                  <a:srgbClr val="000000"/>
                </a:solidFill>
                <a:latin typeface="Calibri"/>
                <a:ea typeface="Calibri"/>
                <a:cs typeface="Calibri"/>
              </a:rPr>
              <a:t>chemsex</a:t>
            </a:r>
            <a:r>
              <a:rPr lang="en-US">
                <a:solidFill>
                  <a:srgbClr val="000000"/>
                </a:solidFill>
                <a:latin typeface="Calibri"/>
                <a:ea typeface="Calibri"/>
                <a:cs typeface="Calibri"/>
              </a:rPr>
              <a:t>"</a:t>
            </a:r>
            <a:endParaRPr lang="en-US">
              <a:solidFill>
                <a:srgbClr val="000000"/>
              </a:solidFill>
              <a:latin typeface="Calibri"/>
              <a:ea typeface="Calibri"/>
              <a:cs typeface="Calibri" panose="020F0502020204030204" pitchFamily="34" charset="0"/>
            </a:endParaRPr>
          </a:p>
          <a:p>
            <a:pPr marL="1307465" lvl="3" indent="-518795">
              <a:spcBef>
                <a:spcPts val="300"/>
              </a:spcBef>
              <a:spcAft>
                <a:spcPts val="300"/>
              </a:spcAft>
              <a:buFont typeface="Arial" panose="020F0302020204030204" pitchFamily="34" charset="0"/>
              <a:buChar char="•"/>
            </a:pPr>
            <a:r>
              <a:rPr lang="en-US">
                <a:solidFill>
                  <a:srgbClr val="000000"/>
                </a:solidFill>
                <a:latin typeface="Calibri"/>
                <a:ea typeface="Calibri"/>
                <a:cs typeface="Calibri"/>
              </a:rPr>
              <a:t>Unprotected, condomless vaginal and/or anal sex</a:t>
            </a:r>
          </a:p>
          <a:p>
            <a:pPr marL="1307465" lvl="3" indent="-518795">
              <a:spcBef>
                <a:spcPts val="300"/>
              </a:spcBef>
              <a:spcAft>
                <a:spcPts val="300"/>
              </a:spcAft>
              <a:buFont typeface="Arial" panose="020F0302020204030204" pitchFamily="34" charset="0"/>
              <a:buChar char="•"/>
            </a:pPr>
            <a:r>
              <a:rPr lang="en-US">
                <a:solidFill>
                  <a:srgbClr val="000000"/>
                </a:solidFill>
                <a:latin typeface="Calibri"/>
                <a:ea typeface="Calibri"/>
                <a:cs typeface="Calibri"/>
              </a:rPr>
              <a:t>Multiple sex partners</a:t>
            </a:r>
          </a:p>
          <a:p>
            <a:pPr marL="1606550" lvl="5" indent="-518795">
              <a:spcBef>
                <a:spcPts val="300"/>
              </a:spcBef>
              <a:spcAft>
                <a:spcPts val="300"/>
              </a:spcAft>
              <a:buFont typeface="Calibri Light" panose="020F0302020204030204" pitchFamily="34" charset="0"/>
              <a:buChar char="―"/>
            </a:pPr>
            <a:endParaRPr lang="en-US">
              <a:solidFill>
                <a:schemeClr val="tx1"/>
              </a:solidFill>
              <a:latin typeface="Calibri"/>
              <a:ea typeface="Calibri"/>
              <a:cs typeface="Calibri"/>
            </a:endParaRPr>
          </a:p>
        </p:txBody>
      </p:sp>
      <p:sp>
        <p:nvSpPr>
          <p:cNvPr id="6" name="TextBox 5">
            <a:extLst>
              <a:ext uri="{FF2B5EF4-FFF2-40B4-BE49-F238E27FC236}">
                <a16:creationId xmlns:a16="http://schemas.microsoft.com/office/drawing/2014/main" id="{33ED4487-D1E4-EDD9-4474-5AE65D1D3B45}"/>
              </a:ext>
            </a:extLst>
          </p:cNvPr>
          <p:cNvSpPr txBox="1"/>
          <p:nvPr/>
        </p:nvSpPr>
        <p:spPr>
          <a:xfrm>
            <a:off x="1792704" y="6280837"/>
            <a:ext cx="4487779" cy="307777"/>
          </a:xfrm>
          <a:prstGeom prst="rect">
            <a:avLst/>
          </a:prstGeom>
          <a:noFill/>
        </p:spPr>
        <p:txBody>
          <a:bodyPr wrap="square" rtlCol="0">
            <a:spAutoFit/>
          </a:bodyPr>
          <a:lstStyle/>
          <a:p>
            <a:r>
              <a:rPr lang="en-US" sz="1400"/>
              <a:t>Source: </a:t>
            </a:r>
            <a:r>
              <a:rPr lang="en-US" sz="1400">
                <a:hlinkClick r:id="rId3"/>
              </a:rPr>
              <a:t>Global Fund. Key Populations Fact Sheet</a:t>
            </a:r>
            <a:endParaRPr lang="en-US" sz="1400"/>
          </a:p>
        </p:txBody>
      </p:sp>
      <p:pic>
        <p:nvPicPr>
          <p:cNvPr id="1028" name="Picture 4">
            <a:extLst>
              <a:ext uri="{FF2B5EF4-FFF2-40B4-BE49-F238E27FC236}">
                <a16:creationId xmlns:a16="http://schemas.microsoft.com/office/drawing/2014/main" id="{330A02F4-76BD-803A-85DF-A99C9A0AF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635" y="936075"/>
            <a:ext cx="3516451" cy="2708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1BB91C75-0830-5D85-7975-7344D1DEF436}"/>
              </a:ext>
            </a:extLst>
          </p:cNvPr>
          <p:cNvSpPr txBox="1">
            <a:spLocks/>
          </p:cNvSpPr>
          <p:nvPr/>
        </p:nvSpPr>
        <p:spPr>
          <a:xfrm>
            <a:off x="359146" y="4443666"/>
            <a:ext cx="11808791" cy="196207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0" i="0" kern="1200">
                <a:solidFill>
                  <a:schemeClr val="bg2">
                    <a:lumMod val="25000"/>
                  </a:schemeClr>
                </a:solidFill>
                <a:latin typeface="+mn-lt"/>
                <a:ea typeface="+mn-ea"/>
                <a:cs typeface="+mn-cs"/>
              </a:defRPr>
            </a:lvl1pPr>
            <a:lvl2pPr marL="252413" indent="-120254"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bg2">
                    <a:lumMod val="25000"/>
                  </a:schemeClr>
                </a:solidFill>
                <a:latin typeface="+mn-lt"/>
                <a:ea typeface="+mn-ea"/>
                <a:cs typeface="+mn-cs"/>
              </a:defRPr>
            </a:lvl2pPr>
            <a:lvl3pPr marL="433388" indent="-180975" algn="l" defTabSz="914400" rtl="0" eaLnBrk="1" latinLnBrk="0" hangingPunct="1">
              <a:lnSpc>
                <a:spcPct val="100000"/>
              </a:lnSpc>
              <a:spcBef>
                <a:spcPts val="0"/>
              </a:spcBef>
              <a:spcAft>
                <a:spcPts val="600"/>
              </a:spcAft>
              <a:buFont typeface="Courier New" panose="02070309020205020404" pitchFamily="49" charset="0"/>
              <a:buChar char="o"/>
              <a:defRPr sz="2400" b="0" i="0" kern="1200">
                <a:solidFill>
                  <a:schemeClr val="bg2">
                    <a:lumMod val="25000"/>
                  </a:schemeClr>
                </a:solidFill>
                <a:latin typeface="+mn-lt"/>
                <a:ea typeface="+mn-ea"/>
                <a:cs typeface="+mn-cs"/>
              </a:defRPr>
            </a:lvl3pPr>
            <a:lvl4pPr marL="601266" indent="-132160" algn="l" defTabSz="914400" rtl="0" eaLnBrk="1" latinLnBrk="0" hangingPunct="1">
              <a:lnSpc>
                <a:spcPct val="100000"/>
              </a:lnSpc>
              <a:spcBef>
                <a:spcPts val="0"/>
              </a:spcBef>
              <a:spcAft>
                <a:spcPts val="600"/>
              </a:spcAft>
              <a:buFont typeface="Wingdings" panose="05000000000000000000" pitchFamily="2" charset="2"/>
              <a:buChar char="§"/>
              <a:defRPr sz="2400" b="0" i="0" kern="1200">
                <a:solidFill>
                  <a:schemeClr val="bg2">
                    <a:lumMod val="25000"/>
                  </a:schemeClr>
                </a:solidFill>
                <a:latin typeface="+mn-lt"/>
                <a:ea typeface="+mn-ea"/>
                <a:cs typeface="+mn-cs"/>
              </a:defRPr>
            </a:lvl4pPr>
            <a:lvl5pPr marL="770335" indent="-169069" algn="l" defTabSz="914400" rtl="0" eaLnBrk="1" latinLnBrk="0" hangingPunct="1">
              <a:lnSpc>
                <a:spcPct val="100000"/>
              </a:lnSpc>
              <a:spcBef>
                <a:spcPts val="0"/>
              </a:spcBef>
              <a:spcAft>
                <a:spcPts val="600"/>
              </a:spcAft>
              <a:buFont typeface="Century Gothic" panose="020B0502020202020204" pitchFamily="34" charset="0"/>
              <a:buChar char="○"/>
              <a:defRPr sz="2400" b="0" i="0" kern="1200">
                <a:solidFill>
                  <a:schemeClr val="bg2">
                    <a:lumMod val="25000"/>
                  </a:schemeClr>
                </a:solidFill>
                <a:latin typeface="+mn-lt"/>
                <a:ea typeface="+mn-ea"/>
                <a:cs typeface="+mn-cs"/>
              </a:defRPr>
            </a:lvl5pPr>
            <a:lvl6pPr marL="900113" indent="-128588"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32636">
              <a:spcBef>
                <a:spcPts val="300"/>
              </a:spcBef>
              <a:spcAft>
                <a:spcPts val="300"/>
              </a:spcAft>
            </a:pPr>
            <a:r>
              <a:rPr lang="en-US">
                <a:solidFill>
                  <a:schemeClr val="tx1"/>
                </a:solidFill>
                <a:latin typeface="Calibri"/>
                <a:ea typeface="Calibri"/>
                <a:cs typeface="Calibri"/>
              </a:rPr>
              <a:t>Are often marginalized, criminalized, and experience limited access to health, education, employment, and others</a:t>
            </a:r>
            <a:endParaRPr lang="en-US">
              <a:solidFill>
                <a:schemeClr val="tx1"/>
              </a:solidFill>
              <a:ea typeface="Calibri" panose="020F0502020204030204"/>
              <a:cs typeface="Calibri" panose="020F0502020204030204"/>
            </a:endParaRPr>
          </a:p>
          <a:p>
            <a:pPr>
              <a:spcBef>
                <a:spcPts val="300"/>
              </a:spcBef>
              <a:spcAft>
                <a:spcPts val="300"/>
              </a:spcAft>
            </a:pPr>
            <a:r>
              <a:rPr lang="en-US">
                <a:solidFill>
                  <a:schemeClr val="tx1"/>
                </a:solidFill>
                <a:latin typeface="Calibri"/>
                <a:ea typeface="Calibri"/>
                <a:cs typeface="Calibri"/>
              </a:rPr>
              <a:t>Experience stigma, discrimination, and violence based on gender identity, sexual orientation, and behaviors</a:t>
            </a:r>
          </a:p>
          <a:p>
            <a:pPr marL="596900" lvl="1" indent="-344170"/>
            <a:endParaRPr lang="en-US">
              <a:solidFill>
                <a:schemeClr val="tx1"/>
              </a:solidFill>
              <a:latin typeface="Calibri"/>
              <a:ea typeface="Calibri"/>
              <a:cs typeface="Calibri" panose="020F0502020204030204" pitchFamily="34" charset="0"/>
            </a:endParaRPr>
          </a:p>
        </p:txBody>
      </p:sp>
    </p:spTree>
    <p:extLst>
      <p:ext uri="{BB962C8B-B14F-4D97-AF65-F5344CB8AC3E}">
        <p14:creationId xmlns:p14="http://schemas.microsoft.com/office/powerpoint/2010/main" val="414805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1231B-27EF-254E-0495-CAE7E6516B1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BD696A-7270-CF4A-904F-15FBA51EE423}"/>
              </a:ext>
            </a:extLst>
          </p:cNvPr>
          <p:cNvSpPr>
            <a:spLocks noGrp="1"/>
          </p:cNvSpPr>
          <p:nvPr>
            <p:ph type="body" sz="quarter" idx="13"/>
          </p:nvPr>
        </p:nvSpPr>
        <p:spPr>
          <a:xfrm>
            <a:off x="250578" y="221895"/>
            <a:ext cx="11690843" cy="430887"/>
          </a:xfrm>
        </p:spPr>
        <p:txBody>
          <a:bodyPr/>
          <a:lstStyle/>
          <a:p>
            <a:r>
              <a:rPr lang="en-US" sz="2800" b="1"/>
              <a:t>Potential questions for conducting a safety check</a:t>
            </a:r>
          </a:p>
        </p:txBody>
      </p:sp>
      <p:pic>
        <p:nvPicPr>
          <p:cNvPr id="1026" name="Picture 2">
            <a:extLst>
              <a:ext uri="{FF2B5EF4-FFF2-40B4-BE49-F238E27FC236}">
                <a16:creationId xmlns:a16="http://schemas.microsoft.com/office/drawing/2014/main" id="{6CFCF9EB-A3D2-6FF1-8D5D-6183DF8FF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40" y="1039494"/>
            <a:ext cx="8808720" cy="4954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75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9"/>
          <p:cNvSpPr txBox="1">
            <a:spLocks noGrp="1"/>
          </p:cNvSpPr>
          <p:nvPr>
            <p:ph type="body" sz="quarter" idx="13"/>
          </p:nvPr>
        </p:nvSpPr>
        <p:spPr>
          <a:xfrm>
            <a:off x="229188" y="79317"/>
            <a:ext cx="11690843"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2400"/>
              <a:buFont typeface="Arial"/>
              <a:buNone/>
            </a:pPr>
            <a:r>
              <a:rPr lang="en-US" sz="2400" b="1"/>
              <a:t>Provide survivor-centered care to adolescents disclosing a fear of or an experience with violence</a:t>
            </a:r>
            <a:endParaRPr sz="2400" b="1"/>
          </a:p>
        </p:txBody>
      </p:sp>
      <p:sp>
        <p:nvSpPr>
          <p:cNvPr id="2" name="Text Placeholder 1">
            <a:extLst>
              <a:ext uri="{FF2B5EF4-FFF2-40B4-BE49-F238E27FC236}">
                <a16:creationId xmlns:a16="http://schemas.microsoft.com/office/drawing/2014/main" id="{A067AE17-0620-0063-B7CB-DAA671E07756}"/>
              </a:ext>
            </a:extLst>
          </p:cNvPr>
          <p:cNvSpPr>
            <a:spLocks noGrp="1"/>
          </p:cNvSpPr>
          <p:nvPr>
            <p:ph type="body" sz="quarter" idx="14"/>
          </p:nvPr>
        </p:nvSpPr>
        <p:spPr/>
        <p:txBody>
          <a:bodyPr/>
          <a:lstStyle/>
          <a:p>
            <a:endParaRPr lang="en-US"/>
          </a:p>
        </p:txBody>
      </p:sp>
      <p:sp>
        <p:nvSpPr>
          <p:cNvPr id="7" name="Rectangle 6">
            <a:extLst>
              <a:ext uri="{FF2B5EF4-FFF2-40B4-BE49-F238E27FC236}">
                <a16:creationId xmlns:a16="http://schemas.microsoft.com/office/drawing/2014/main" id="{3A3CD959-7944-C1B8-0DC9-A356DC67FF23}"/>
              </a:ext>
            </a:extLst>
          </p:cNvPr>
          <p:cNvSpPr/>
          <p:nvPr/>
        </p:nvSpPr>
        <p:spPr>
          <a:xfrm>
            <a:off x="160150" y="898903"/>
            <a:ext cx="7955797" cy="5209290"/>
          </a:xfrm>
          <a:prstGeom prst="rect">
            <a:avLst/>
          </a:prstGeom>
          <a:solidFill>
            <a:srgbClr val="17589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6"/>
            <a:r>
              <a:rPr lang="en-US" sz="1800" i="1"/>
              <a:t>		</a:t>
            </a:r>
          </a:p>
        </p:txBody>
      </p:sp>
      <p:sp>
        <p:nvSpPr>
          <p:cNvPr id="5" name="TextBox 4">
            <a:extLst>
              <a:ext uri="{FF2B5EF4-FFF2-40B4-BE49-F238E27FC236}">
                <a16:creationId xmlns:a16="http://schemas.microsoft.com/office/drawing/2014/main" id="{608F5EA6-42DE-4249-3D71-B2CAD7C33E63}"/>
              </a:ext>
            </a:extLst>
          </p:cNvPr>
          <p:cNvSpPr txBox="1"/>
          <p:nvPr/>
        </p:nvSpPr>
        <p:spPr>
          <a:xfrm>
            <a:off x="250650" y="1034822"/>
            <a:ext cx="7865297" cy="4708981"/>
          </a:xfrm>
          <a:prstGeom prst="rect">
            <a:avLst/>
          </a:prstGeom>
          <a:noFill/>
        </p:spPr>
        <p:txBody>
          <a:bodyPr wrap="square" lIns="91440" tIns="45720" rIns="91440" bIns="45720" rtlCol="0" anchor="t">
            <a:spAutoFit/>
          </a:bodyPr>
          <a:lstStyle/>
          <a:p>
            <a:r>
              <a:rPr lang="en-US" sz="2000">
                <a:solidFill>
                  <a:schemeClr val="bg1"/>
                </a:solidFill>
                <a:latin typeface="Arial" panose="020B0604020202020204" pitchFamily="34" charset="0"/>
                <a:cs typeface="Arial" panose="020B0604020202020204" pitchFamily="34" charset="0"/>
              </a:rPr>
              <a:t>If the adolescent client </a:t>
            </a:r>
            <a:r>
              <a:rPr lang="en-US" sz="2000" b="1">
                <a:solidFill>
                  <a:schemeClr val="bg1"/>
                </a:solidFill>
                <a:latin typeface="Arial" panose="020B0604020202020204" pitchFamily="34" charset="0"/>
                <a:cs typeface="Arial" panose="020B0604020202020204" pitchFamily="34" charset="0"/>
              </a:rPr>
              <a:t>expresses concerns about their safety </a:t>
            </a:r>
            <a:r>
              <a:rPr lang="en-US" sz="2000">
                <a:solidFill>
                  <a:schemeClr val="bg1"/>
                </a:solidFill>
                <a:latin typeface="Arial" panose="020B0604020202020204" pitchFamily="34" charset="0"/>
                <a:cs typeface="Arial" panose="020B0604020202020204" pitchFamily="34" charset="0"/>
              </a:rPr>
              <a:t>in their home </a:t>
            </a:r>
            <a:r>
              <a:rPr lang="en-US" sz="2000" b="1">
                <a:solidFill>
                  <a:schemeClr val="bg1"/>
                </a:solidFill>
                <a:latin typeface="Arial" panose="020B0604020202020204" pitchFamily="34" charset="0"/>
                <a:cs typeface="Arial" panose="020B0604020202020204" pitchFamily="34" charset="0"/>
              </a:rPr>
              <a:t>or discloses physical, emotional, and/or sexual violence or harm:</a:t>
            </a:r>
          </a:p>
          <a:p>
            <a:endParaRPr lang="en-US" sz="2000">
              <a:solidFill>
                <a:schemeClr val="bg1"/>
              </a:solidFill>
              <a:latin typeface="Arial" panose="020B0604020202020204" pitchFamily="34" charset="0"/>
              <a:cs typeface="Arial" panose="020B0604020202020204" pitchFamily="34" charset="0"/>
            </a:endParaRPr>
          </a:p>
          <a:p>
            <a:pPr marL="914400" indent="-448945">
              <a:buClr>
                <a:schemeClr val="bg1"/>
              </a:buClr>
              <a:buFont typeface="+mj-lt"/>
              <a:buAutoNum type="arabicPeriod"/>
            </a:pPr>
            <a:r>
              <a:rPr lang="en-US" sz="2000">
                <a:solidFill>
                  <a:schemeClr val="bg1"/>
                </a:solidFill>
                <a:latin typeface="Arial" panose="020B0604020202020204" pitchFamily="34" charset="0"/>
                <a:cs typeface="Arial" panose="020B0604020202020204" pitchFamily="34" charset="0"/>
              </a:rPr>
              <a:t>Provide survivor-centered, first-line support to the client;</a:t>
            </a:r>
          </a:p>
          <a:p>
            <a:pPr marL="914400" indent="-448945">
              <a:buClr>
                <a:schemeClr val="bg1"/>
              </a:buClr>
              <a:buFont typeface="+mj-lt"/>
              <a:buAutoNum type="arabicPeriod"/>
            </a:pPr>
            <a:r>
              <a:rPr lang="en-US" sz="2000">
                <a:solidFill>
                  <a:schemeClr val="bg1"/>
                </a:solidFill>
                <a:latin typeface="Arial" panose="020B0604020202020204" pitchFamily="34" charset="0"/>
                <a:cs typeface="Arial" panose="020B0604020202020204" pitchFamily="34" charset="0"/>
              </a:rPr>
              <a:t>Refer the client to relevant violence response services;</a:t>
            </a:r>
          </a:p>
          <a:p>
            <a:pPr marL="914400" indent="-448945">
              <a:buClr>
                <a:srgbClr val="FFFFFF"/>
              </a:buClr>
              <a:buFont typeface="+mj-lt"/>
              <a:buAutoNum type="arabicPeriod"/>
            </a:pPr>
            <a:r>
              <a:rPr lang="en-US" sz="2000">
                <a:solidFill>
                  <a:schemeClr val="bg1"/>
                </a:solidFill>
                <a:latin typeface="Arial" panose="020B0604020202020204" pitchFamily="34" charset="0"/>
                <a:cs typeface="Arial" panose="020B0604020202020204" pitchFamily="34" charset="0"/>
              </a:rPr>
              <a:t>Address any fears the client may have about index testing services; </a:t>
            </a:r>
          </a:p>
          <a:p>
            <a:pPr marL="914400" indent="-448945">
              <a:buClr>
                <a:srgbClr val="FFFFFF"/>
              </a:buClr>
              <a:buFont typeface="+mj-lt"/>
              <a:buAutoNum type="arabicPeriod"/>
            </a:pPr>
            <a:r>
              <a:rPr lang="en-US" sz="2000">
                <a:solidFill>
                  <a:schemeClr val="bg1"/>
                </a:solidFill>
                <a:latin typeface="Arial"/>
                <a:cs typeface="Arial"/>
              </a:rPr>
              <a:t>Help the client plan for how they can remain safe if they chose to participate in NBT services;</a:t>
            </a:r>
          </a:p>
          <a:p>
            <a:pPr marL="914400" indent="-448945">
              <a:buClr>
                <a:srgbClr val="FFFFFF"/>
              </a:buClr>
              <a:buFont typeface="+mj-lt"/>
              <a:buAutoNum type="arabicPeriod"/>
            </a:pPr>
            <a:r>
              <a:rPr lang="en-US" sz="2000">
                <a:solidFill>
                  <a:schemeClr val="bg1"/>
                </a:solidFill>
                <a:latin typeface="Arial"/>
                <a:cs typeface="Arial"/>
              </a:rPr>
              <a:t>Adolescents in unsafe environments should not participate in NBT services.</a:t>
            </a:r>
            <a:endParaRPr lang="en-US" sz="2000">
              <a:solidFill>
                <a:schemeClr val="bg1"/>
              </a:solidFill>
              <a:latin typeface="Arial" panose="020B0604020202020204" pitchFamily="34" charset="0"/>
              <a:cs typeface="Arial" panose="020B0604020202020204" pitchFamily="34" charset="0"/>
            </a:endParaRPr>
          </a:p>
          <a:p>
            <a:endParaRPr lang="en-US" sz="2000">
              <a:solidFill>
                <a:schemeClr val="bg1"/>
              </a:solidFill>
              <a:latin typeface="Arial" panose="020B0604020202020204" pitchFamily="34" charset="0"/>
              <a:cs typeface="Arial" panose="020B0604020202020204" pitchFamily="34" charset="0"/>
            </a:endParaRPr>
          </a:p>
          <a:p>
            <a:r>
              <a:rPr lang="en-US" sz="2000">
                <a:solidFill>
                  <a:schemeClr val="bg1"/>
                </a:solidFill>
                <a:latin typeface="Arial"/>
                <a:cs typeface="Arial"/>
              </a:rPr>
              <a:t>Follow your country’s laws and policies and your site’s </a:t>
            </a:r>
            <a:r>
              <a:rPr lang="en-US" sz="2000" b="1">
                <a:solidFill>
                  <a:schemeClr val="bg1"/>
                </a:solidFill>
                <a:latin typeface="Arial"/>
                <a:cs typeface="Arial"/>
              </a:rPr>
              <a:t>mandatory reporting process, </a:t>
            </a:r>
            <a:r>
              <a:rPr lang="en-US" sz="2000">
                <a:solidFill>
                  <a:schemeClr val="bg1"/>
                </a:solidFill>
                <a:latin typeface="Arial"/>
                <a:cs typeface="Arial"/>
              </a:rPr>
              <a:t>as necessary.</a:t>
            </a:r>
          </a:p>
        </p:txBody>
      </p:sp>
      <p:sp>
        <p:nvSpPr>
          <p:cNvPr id="14" name="Google Shape;612;p89">
            <a:extLst>
              <a:ext uri="{FF2B5EF4-FFF2-40B4-BE49-F238E27FC236}">
                <a16:creationId xmlns:a16="http://schemas.microsoft.com/office/drawing/2014/main" id="{395E7CD2-BB02-C784-DB62-2714015F0CDB}"/>
              </a:ext>
            </a:extLst>
          </p:cNvPr>
          <p:cNvSpPr txBox="1"/>
          <p:nvPr/>
        </p:nvSpPr>
        <p:spPr>
          <a:xfrm>
            <a:off x="9892145" y="6574800"/>
            <a:ext cx="2096555" cy="261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300" i="1">
                <a:latin typeface="Calibri"/>
                <a:ea typeface="Calibri"/>
                <a:cs typeface="Calibri"/>
                <a:sym typeface="Calibri"/>
              </a:rPr>
              <a:t>YouthPower Learning, 2019</a:t>
            </a:r>
            <a:endParaRPr sz="1300" i="0" u="none" strike="noStrike" cap="none">
              <a:solidFill>
                <a:srgbClr val="000000"/>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0964F2FA-394F-AC4D-8FE7-AB9359F4F0A3}"/>
              </a:ext>
            </a:extLst>
          </p:cNvPr>
          <p:cNvPicPr>
            <a:picLocks noChangeAspect="1"/>
          </p:cNvPicPr>
          <p:nvPr/>
        </p:nvPicPr>
        <p:blipFill>
          <a:blip r:embed="rId3"/>
          <a:stretch>
            <a:fillRect/>
          </a:stretch>
        </p:blipFill>
        <p:spPr>
          <a:xfrm>
            <a:off x="8296946" y="2573341"/>
            <a:ext cx="3644404" cy="1811363"/>
          </a:xfrm>
          <a:prstGeom prst="rect">
            <a:avLst/>
          </a:prstGeom>
        </p:spPr>
      </p:pic>
    </p:spTree>
    <p:extLst>
      <p:ext uri="{BB962C8B-B14F-4D97-AF65-F5344CB8AC3E}">
        <p14:creationId xmlns:p14="http://schemas.microsoft.com/office/powerpoint/2010/main" val="3244982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A76A76-B8B6-46BD-8E0C-B1CD0C25A32F}"/>
              </a:ext>
            </a:extLst>
          </p:cNvPr>
          <p:cNvSpPr>
            <a:spLocks noGrp="1"/>
          </p:cNvSpPr>
          <p:nvPr>
            <p:ph type="body" sz="quarter" idx="13"/>
          </p:nvPr>
        </p:nvSpPr>
        <p:spPr>
          <a:xfrm>
            <a:off x="229188" y="67125"/>
            <a:ext cx="11690843" cy="615553"/>
          </a:xfrm>
        </p:spPr>
        <p:txBody>
          <a:bodyPr/>
          <a:lstStyle/>
          <a:p>
            <a:pPr indent="-3175">
              <a:lnSpc>
                <a:spcPct val="100000"/>
              </a:lnSpc>
            </a:pPr>
            <a:r>
              <a:rPr lang="en-US" sz="2000" b="1"/>
              <a:t>Consideration #3: Be aware of the different types of contacts that adolescents may need to notify and assist them to determine the best notification strategy for each type of contact</a:t>
            </a:r>
          </a:p>
        </p:txBody>
      </p:sp>
      <p:sp>
        <p:nvSpPr>
          <p:cNvPr id="4" name="Text Placeholder 3">
            <a:extLst>
              <a:ext uri="{FF2B5EF4-FFF2-40B4-BE49-F238E27FC236}">
                <a16:creationId xmlns:a16="http://schemas.microsoft.com/office/drawing/2014/main" id="{2E3B6DC3-78B6-463C-9EEE-3ABEDF8178F4}"/>
              </a:ext>
            </a:extLst>
          </p:cNvPr>
          <p:cNvSpPr>
            <a:spLocks noGrp="1"/>
          </p:cNvSpPr>
          <p:nvPr>
            <p:ph type="body" sz="quarter" idx="14"/>
          </p:nvPr>
        </p:nvSpPr>
        <p:spPr>
          <a:xfrm>
            <a:off x="8375903" y="1087628"/>
            <a:ext cx="3544127" cy="858633"/>
          </a:xfrm>
        </p:spPr>
        <p:txBody>
          <a:bodyPr lIns="0" tIns="0" rIns="0" bIns="0" anchor="t">
            <a:spAutoFit/>
          </a:bodyPr>
          <a:lstStyle/>
          <a:p>
            <a:pPr marL="231775" indent="-3175">
              <a:lnSpc>
                <a:spcPct val="120000"/>
              </a:lnSpc>
              <a:spcBef>
                <a:spcPts val="600"/>
              </a:spcBef>
            </a:pPr>
            <a:endParaRPr lang="en-US" sz="2000" b="1">
              <a:latin typeface="+mj-lt"/>
              <a:cs typeface="Calibri" panose="020F0502020204030204" pitchFamily="34" charset="0"/>
            </a:endParaRPr>
          </a:p>
          <a:p>
            <a:pPr marL="231775" indent="-3175">
              <a:lnSpc>
                <a:spcPct val="120000"/>
              </a:lnSpc>
              <a:spcBef>
                <a:spcPts val="600"/>
              </a:spcBef>
            </a:pPr>
            <a:endParaRPr lang="en-US" sz="2000">
              <a:latin typeface="+mj-lt"/>
            </a:endParaRPr>
          </a:p>
        </p:txBody>
      </p:sp>
      <p:pic>
        <p:nvPicPr>
          <p:cNvPr id="5" name="Picture 2" descr="Thinking Clip Art Pictures Free Clipart Images Transparent - Person Thinking  Clip Art, HD Png Download - kindpng">
            <a:extLst>
              <a:ext uri="{FF2B5EF4-FFF2-40B4-BE49-F238E27FC236}">
                <a16:creationId xmlns:a16="http://schemas.microsoft.com/office/drawing/2014/main" id="{7B8B1814-7491-44BB-A195-639919C99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75" y="3138438"/>
            <a:ext cx="2725998" cy="28885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47B4246-E5CE-46EA-A9BD-AA716D9F754B}"/>
              </a:ext>
            </a:extLst>
          </p:cNvPr>
          <p:cNvGrpSpPr/>
          <p:nvPr/>
        </p:nvGrpSpPr>
        <p:grpSpPr>
          <a:xfrm>
            <a:off x="3080887" y="1393900"/>
            <a:ext cx="5132700" cy="3903604"/>
            <a:chOff x="749414" y="1161325"/>
            <a:chExt cx="5714322" cy="3526433"/>
          </a:xfrm>
        </p:grpSpPr>
        <p:sp>
          <p:nvSpPr>
            <p:cNvPr id="7" name="TextBox 6">
              <a:extLst>
                <a:ext uri="{FF2B5EF4-FFF2-40B4-BE49-F238E27FC236}">
                  <a16:creationId xmlns:a16="http://schemas.microsoft.com/office/drawing/2014/main" id="{0A9EEAAF-7379-4CAF-8538-F313828E9EE1}"/>
                </a:ext>
              </a:extLst>
            </p:cNvPr>
            <p:cNvSpPr txBox="1"/>
            <p:nvPr/>
          </p:nvSpPr>
          <p:spPr>
            <a:xfrm>
              <a:off x="1229538" y="1744488"/>
              <a:ext cx="4878766" cy="2458965"/>
            </a:xfrm>
            <a:prstGeom prst="rect">
              <a:avLst/>
            </a:prstGeom>
            <a:noFill/>
          </p:spPr>
          <p:txBody>
            <a:bodyPr wrap="square" rtlCol="0">
              <a:spAutoFit/>
            </a:bodyPr>
            <a:lstStyle/>
            <a:p>
              <a:pPr marL="231775" indent="-3175">
                <a:lnSpc>
                  <a:spcPct val="120000"/>
                </a:lnSpc>
                <a:spcBef>
                  <a:spcPts val="600"/>
                </a:spcBef>
              </a:pPr>
              <a:r>
                <a:rPr lang="en-US" sz="2400" b="1">
                  <a:latin typeface="+mj-lt"/>
                  <a:cs typeface="Calibri" panose="020F0502020204030204" pitchFamily="34" charset="0"/>
                </a:rPr>
                <a:t>What are all the different types of contacts that adolescents may want to notify during index testing either through disclosure or provider notification?</a:t>
              </a:r>
            </a:p>
          </p:txBody>
        </p:sp>
        <p:sp>
          <p:nvSpPr>
            <p:cNvPr id="8" name="Speech Bubble: Oval 7">
              <a:extLst>
                <a:ext uri="{FF2B5EF4-FFF2-40B4-BE49-F238E27FC236}">
                  <a16:creationId xmlns:a16="http://schemas.microsoft.com/office/drawing/2014/main" id="{1ACD9349-3326-40DA-8DB8-092678701A57}"/>
                </a:ext>
              </a:extLst>
            </p:cNvPr>
            <p:cNvSpPr/>
            <p:nvPr/>
          </p:nvSpPr>
          <p:spPr>
            <a:xfrm>
              <a:off x="749414" y="1161325"/>
              <a:ext cx="5714322" cy="3526433"/>
            </a:xfrm>
            <a:prstGeom prst="wedgeEllipseCallout">
              <a:avLst>
                <a:gd name="adj1" fmla="val -50580"/>
                <a:gd name="adj2" fmla="val 4458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3">
            <a:extLst>
              <a:ext uri="{FF2B5EF4-FFF2-40B4-BE49-F238E27FC236}">
                <a16:creationId xmlns:a16="http://schemas.microsoft.com/office/drawing/2014/main" id="{8CC17AA0-BCC4-1C3A-3153-B2898A749EBF}"/>
              </a:ext>
            </a:extLst>
          </p:cNvPr>
          <p:cNvSpPr>
            <a:spLocks noGrp="1"/>
          </p:cNvSpPr>
          <p:nvPr/>
        </p:nvSpPr>
        <p:spPr>
          <a:xfrm>
            <a:off x="8375903" y="998728"/>
            <a:ext cx="3544127" cy="5084469"/>
          </a:xfrm>
          <a:prstGeom prst="rect">
            <a:avLst/>
          </a:prstGeom>
        </p:spPr>
        <p:txBody>
          <a:bodyPr lIns="0" tIns="0" rIns="0" bIns="0" anchor="t">
            <a:spAutoFit/>
          </a:bodyPr>
          <a:lstStyle>
            <a:defPPr marR="0" lvl="0" algn="l" rtl="0">
              <a:lnSpc>
                <a:spcPct val="100000"/>
              </a:lnSpc>
              <a:spcBef>
                <a:spcPts val="0"/>
              </a:spcBef>
              <a:spcAft>
                <a:spcPts val="0"/>
              </a:spcAft>
            </a:defPPr>
            <a:lvl1pPr marL="0" marR="0" lvl="0" indent="0" algn="l" rtl="0">
              <a:lnSpc>
                <a:spcPct val="100000"/>
              </a:lnSpc>
              <a:spcBef>
                <a:spcPts val="0"/>
              </a:spcBef>
              <a:spcAft>
                <a:spcPts val="600"/>
              </a:spcAft>
              <a:buClr>
                <a:srgbClr val="000000"/>
              </a:buClr>
              <a:buFont typeface="Arial"/>
              <a:buNone/>
              <a:defRPr sz="2400" b="0" i="0" u="none" strike="noStrike" cap="none">
                <a:solidFill>
                  <a:schemeClr val="bg2">
                    <a:lumMod val="25000"/>
                  </a:schemeClr>
                </a:solidFill>
                <a:latin typeface="Arial"/>
                <a:ea typeface="Arial"/>
                <a:cs typeface="Arial"/>
                <a:sym typeface="Arial"/>
              </a:defRPr>
            </a:lvl1pPr>
            <a:lvl2pPr marL="252413" marR="0" lvl="1" indent="-120254" algn="l" rtl="0">
              <a:lnSpc>
                <a:spcPct val="100000"/>
              </a:lnSpc>
              <a:spcBef>
                <a:spcPts val="0"/>
              </a:spcBef>
              <a:spcAft>
                <a:spcPts val="600"/>
              </a:spcAft>
              <a:buClr>
                <a:srgbClr val="000000"/>
              </a:buClr>
              <a:buFont typeface="Arial"/>
              <a:defRPr sz="2400" b="0" i="0" u="none" strike="noStrike" cap="none">
                <a:solidFill>
                  <a:schemeClr val="bg2">
                    <a:lumMod val="25000"/>
                  </a:schemeClr>
                </a:solidFill>
                <a:latin typeface="Arial"/>
                <a:ea typeface="Arial"/>
                <a:cs typeface="Arial"/>
                <a:sym typeface="Arial"/>
              </a:defRPr>
            </a:lvl2pPr>
            <a:lvl3pPr marL="433388" marR="0" lvl="2" indent="-180975" algn="l" rtl="0">
              <a:lnSpc>
                <a:spcPct val="100000"/>
              </a:lnSpc>
              <a:spcBef>
                <a:spcPts val="0"/>
              </a:spcBef>
              <a:spcAft>
                <a:spcPts val="600"/>
              </a:spcAft>
              <a:buClr>
                <a:srgbClr val="000000"/>
              </a:buClr>
              <a:buFont typeface="Courier New" panose="02070309020205020404" pitchFamily="49" charset="0"/>
              <a:buChar char="o"/>
              <a:defRPr sz="2400" b="0" i="0" u="none" strike="noStrike" cap="none">
                <a:solidFill>
                  <a:schemeClr val="bg2">
                    <a:lumMod val="25000"/>
                  </a:schemeClr>
                </a:solidFill>
                <a:latin typeface="Arial"/>
                <a:ea typeface="Arial"/>
                <a:cs typeface="Arial"/>
                <a:sym typeface="Arial"/>
              </a:defRPr>
            </a:lvl3pPr>
            <a:lvl4pPr marL="601266" marR="0" lvl="3" indent="-132160" algn="l" rtl="0">
              <a:lnSpc>
                <a:spcPct val="100000"/>
              </a:lnSpc>
              <a:spcBef>
                <a:spcPts val="0"/>
              </a:spcBef>
              <a:spcAft>
                <a:spcPts val="600"/>
              </a:spcAft>
              <a:buClr>
                <a:srgbClr val="000000"/>
              </a:buClr>
              <a:buFont typeface="Wingdings" panose="05000000000000000000" pitchFamily="2" charset="2"/>
              <a:buChar char="§"/>
              <a:defRPr sz="2400" b="0" i="0" u="none" strike="noStrike" cap="none">
                <a:solidFill>
                  <a:schemeClr val="bg2">
                    <a:lumMod val="25000"/>
                  </a:schemeClr>
                </a:solidFill>
                <a:latin typeface="Arial"/>
                <a:ea typeface="Arial"/>
                <a:cs typeface="Arial"/>
                <a:sym typeface="Arial"/>
              </a:defRPr>
            </a:lvl4pPr>
            <a:lvl5pPr marL="770335" marR="0" lvl="4" indent="-169069" algn="l" rtl="0">
              <a:lnSpc>
                <a:spcPct val="100000"/>
              </a:lnSpc>
              <a:spcBef>
                <a:spcPts val="0"/>
              </a:spcBef>
              <a:spcAft>
                <a:spcPts val="600"/>
              </a:spcAft>
              <a:buClr>
                <a:srgbClr val="000000"/>
              </a:buClr>
              <a:buFont typeface="Century Gothic" panose="020B0502020202020204" pitchFamily="34" charset="0"/>
              <a:buChar char="○"/>
              <a:defRPr sz="2400" b="0" i="0" u="none" strike="noStrike" cap="none">
                <a:solidFill>
                  <a:schemeClr val="bg2">
                    <a:lumMod val="25000"/>
                  </a:schemeClr>
                </a:solidFill>
                <a:latin typeface="Arial"/>
                <a:ea typeface="Arial"/>
                <a:cs typeface="Arial"/>
                <a:sym typeface="Arial"/>
              </a:defRPr>
            </a:lvl5pPr>
            <a:lvl6pPr marL="900113" marR="0" lvl="5" indent="-128588" algn="l" rtl="0">
              <a:lnSpc>
                <a:spcPct val="100000"/>
              </a:lnSpc>
              <a:spcBef>
                <a:spcPts val="0"/>
              </a:spcBef>
              <a:spcAft>
                <a:spcPts val="600"/>
              </a:spcAft>
              <a:buClr>
                <a:srgbClr val="000000"/>
              </a:buClr>
              <a:buFont typeface="Arial"/>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31775" indent="-3175">
              <a:lnSpc>
                <a:spcPct val="120000"/>
              </a:lnSpc>
              <a:spcBef>
                <a:spcPts val="600"/>
              </a:spcBef>
            </a:pPr>
            <a:r>
              <a:rPr lang="en-US" sz="2000" b="1">
                <a:latin typeface="+mn-lt"/>
                <a:cs typeface="Calibri"/>
              </a:rPr>
              <a:t>Possible Contacts Include:</a:t>
            </a:r>
          </a:p>
          <a:p>
            <a:pPr marL="571500" indent="-342900">
              <a:lnSpc>
                <a:spcPct val="120000"/>
              </a:lnSpc>
              <a:spcBef>
                <a:spcPts val="600"/>
              </a:spcBef>
              <a:buFont typeface="Arial" panose="020B0604020202020204" pitchFamily="34" charset="0"/>
              <a:buChar char="•"/>
            </a:pPr>
            <a:r>
              <a:rPr lang="en-US" sz="2000">
                <a:latin typeface="+mn-lt"/>
                <a:cs typeface="Calibri"/>
              </a:rPr>
              <a:t>Regular partners</a:t>
            </a:r>
          </a:p>
          <a:p>
            <a:pPr marL="571500" indent="-342900">
              <a:lnSpc>
                <a:spcPct val="120000"/>
              </a:lnSpc>
              <a:spcBef>
                <a:spcPts val="600"/>
              </a:spcBef>
              <a:buFont typeface="Arial" panose="020B0604020202020204" pitchFamily="34" charset="0"/>
              <a:buChar char="•"/>
            </a:pPr>
            <a:r>
              <a:rPr lang="en-US" sz="2000">
                <a:latin typeface="+mn-lt"/>
                <a:cs typeface="Calibri" panose="020F0502020204030204" pitchFamily="34" charset="0"/>
              </a:rPr>
              <a:t>Casual partners</a:t>
            </a:r>
          </a:p>
          <a:p>
            <a:pPr marL="571500" indent="-342900">
              <a:lnSpc>
                <a:spcPct val="120000"/>
              </a:lnSpc>
              <a:spcBef>
                <a:spcPts val="600"/>
              </a:spcBef>
              <a:buFont typeface="Arial" panose="020B0604020202020204" pitchFamily="34" charset="0"/>
              <a:buChar char="•"/>
            </a:pPr>
            <a:r>
              <a:rPr lang="en-US" sz="2000">
                <a:latin typeface="+mn-lt"/>
                <a:cs typeface="Calibri" panose="020F0502020204030204" pitchFamily="34" charset="0"/>
              </a:rPr>
              <a:t>Injection partners</a:t>
            </a:r>
          </a:p>
          <a:p>
            <a:pPr marL="571500" indent="-342900">
              <a:lnSpc>
                <a:spcPct val="120000"/>
              </a:lnSpc>
              <a:spcBef>
                <a:spcPts val="600"/>
              </a:spcBef>
              <a:buFont typeface="Arial" panose="020B0604020202020204" pitchFamily="34" charset="0"/>
              <a:buChar char="•"/>
            </a:pPr>
            <a:r>
              <a:rPr lang="en-US" sz="2000">
                <a:latin typeface="+mn-lt"/>
                <a:cs typeface="Calibri" panose="020F0502020204030204" pitchFamily="34" charset="0"/>
              </a:rPr>
              <a:t>Transactional partners</a:t>
            </a:r>
          </a:p>
          <a:p>
            <a:pPr marL="571500" indent="-342900">
              <a:lnSpc>
                <a:spcPct val="120000"/>
              </a:lnSpc>
              <a:spcBef>
                <a:spcPts val="600"/>
              </a:spcBef>
              <a:buFont typeface="Arial" panose="020B0604020202020204" pitchFamily="34" charset="0"/>
              <a:buChar char="•"/>
            </a:pPr>
            <a:r>
              <a:rPr lang="en-US" sz="2000">
                <a:latin typeface="+mn-lt"/>
                <a:cs typeface="Calibri"/>
              </a:rPr>
              <a:t>Biological children</a:t>
            </a:r>
          </a:p>
          <a:p>
            <a:pPr marL="571500" indent="-342900">
              <a:lnSpc>
                <a:spcPct val="120000"/>
              </a:lnSpc>
              <a:spcBef>
                <a:spcPts val="600"/>
              </a:spcBef>
              <a:buFont typeface="Arial" panose="020B0604020202020204" pitchFamily="34" charset="0"/>
              <a:buChar char="•"/>
            </a:pPr>
            <a:r>
              <a:rPr lang="en-US" sz="2000">
                <a:latin typeface="+mn-lt"/>
                <a:cs typeface="Calibri"/>
              </a:rPr>
              <a:t>Biological parents, siblings*</a:t>
            </a:r>
          </a:p>
          <a:p>
            <a:pPr marL="228600">
              <a:lnSpc>
                <a:spcPct val="120000"/>
              </a:lnSpc>
              <a:spcBef>
                <a:spcPts val="600"/>
              </a:spcBef>
            </a:pPr>
            <a:r>
              <a:rPr lang="en-US" sz="1400">
                <a:latin typeface="+mn-lt"/>
                <a:cs typeface="Calibri"/>
              </a:rPr>
              <a:t>*N</a:t>
            </a:r>
            <a:r>
              <a:rPr lang="en-US" sz="1200">
                <a:latin typeface="+mn-lt"/>
                <a:cs typeface="Calibri"/>
              </a:rPr>
              <a:t>ote for older adolescents, do not ask them to list parents and siblings. Biological mothers who are index clients should be asked to list children between the ages of 15-18 years.</a:t>
            </a:r>
          </a:p>
          <a:p>
            <a:pPr marL="231775" indent="-3175">
              <a:lnSpc>
                <a:spcPct val="120000"/>
              </a:lnSpc>
              <a:spcBef>
                <a:spcPts val="600"/>
              </a:spcBef>
            </a:pPr>
            <a:endParaRPr lang="en-US" sz="2000">
              <a:latin typeface="+mj-lt"/>
            </a:endParaRPr>
          </a:p>
        </p:txBody>
      </p:sp>
    </p:spTree>
    <p:extLst>
      <p:ext uri="{BB962C8B-B14F-4D97-AF65-F5344CB8AC3E}">
        <p14:creationId xmlns:p14="http://schemas.microsoft.com/office/powerpoint/2010/main" val="75206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A76A76-B8B6-46BD-8E0C-B1CD0C25A32F}"/>
              </a:ext>
            </a:extLst>
          </p:cNvPr>
          <p:cNvSpPr>
            <a:spLocks noGrp="1"/>
          </p:cNvSpPr>
          <p:nvPr>
            <p:ph type="body" sz="quarter" idx="13"/>
          </p:nvPr>
        </p:nvSpPr>
        <p:spPr>
          <a:xfrm>
            <a:off x="250578" y="210863"/>
            <a:ext cx="11690843" cy="369332"/>
          </a:xfrm>
        </p:spPr>
        <p:txBody>
          <a:bodyPr/>
          <a:lstStyle/>
          <a:p>
            <a:pPr indent="-3175" algn="ctr">
              <a:lnSpc>
                <a:spcPct val="100000"/>
              </a:lnSpc>
            </a:pPr>
            <a:r>
              <a:rPr lang="en-US" sz="2400" b="1"/>
              <a:t>The contacts are the same but the approach to elicitation is different</a:t>
            </a:r>
          </a:p>
        </p:txBody>
      </p:sp>
      <p:sp>
        <p:nvSpPr>
          <p:cNvPr id="4" name="Text Placeholder 3">
            <a:extLst>
              <a:ext uri="{FF2B5EF4-FFF2-40B4-BE49-F238E27FC236}">
                <a16:creationId xmlns:a16="http://schemas.microsoft.com/office/drawing/2014/main" id="{2E3B6DC3-78B6-463C-9EEE-3ABEDF8178F4}"/>
              </a:ext>
            </a:extLst>
          </p:cNvPr>
          <p:cNvSpPr>
            <a:spLocks noGrp="1"/>
          </p:cNvSpPr>
          <p:nvPr>
            <p:ph type="body" sz="quarter" idx="14"/>
          </p:nvPr>
        </p:nvSpPr>
        <p:spPr>
          <a:xfrm>
            <a:off x="8375903" y="1087628"/>
            <a:ext cx="3544127" cy="858633"/>
          </a:xfrm>
        </p:spPr>
        <p:txBody>
          <a:bodyPr lIns="0" tIns="0" rIns="0" bIns="0" anchor="t">
            <a:spAutoFit/>
          </a:bodyPr>
          <a:lstStyle/>
          <a:p>
            <a:pPr marL="231775" indent="-3175">
              <a:lnSpc>
                <a:spcPct val="120000"/>
              </a:lnSpc>
              <a:spcBef>
                <a:spcPts val="600"/>
              </a:spcBef>
            </a:pPr>
            <a:endParaRPr lang="en-US" sz="2000" b="1">
              <a:latin typeface="+mj-lt"/>
              <a:cs typeface="Calibri" panose="020F0502020204030204" pitchFamily="34" charset="0"/>
            </a:endParaRPr>
          </a:p>
          <a:p>
            <a:pPr marL="231775" indent="-3175">
              <a:lnSpc>
                <a:spcPct val="120000"/>
              </a:lnSpc>
              <a:spcBef>
                <a:spcPts val="600"/>
              </a:spcBef>
            </a:pPr>
            <a:endParaRPr lang="en-US" sz="2000">
              <a:latin typeface="+mj-lt"/>
            </a:endParaRPr>
          </a:p>
        </p:txBody>
      </p:sp>
      <p:sp>
        <p:nvSpPr>
          <p:cNvPr id="3" name="Text Placeholder 3">
            <a:extLst>
              <a:ext uri="{FF2B5EF4-FFF2-40B4-BE49-F238E27FC236}">
                <a16:creationId xmlns:a16="http://schemas.microsoft.com/office/drawing/2014/main" id="{8CC17AA0-BCC4-1C3A-3153-B2898A749EBF}"/>
              </a:ext>
            </a:extLst>
          </p:cNvPr>
          <p:cNvSpPr>
            <a:spLocks noGrp="1"/>
          </p:cNvSpPr>
          <p:nvPr/>
        </p:nvSpPr>
        <p:spPr>
          <a:xfrm>
            <a:off x="93685" y="3481649"/>
            <a:ext cx="12004629" cy="2499146"/>
          </a:xfrm>
          <a:prstGeom prst="rect">
            <a:avLst/>
          </a:prstGeom>
        </p:spPr>
        <p:txBody>
          <a:bodyPr wrap="square" lIns="0" tIns="0" rIns="0" bIns="0">
            <a:spAutoFit/>
          </a:bodyPr>
          <a:lstStyle>
            <a:defPPr marR="0" lvl="0" algn="l" rtl="0">
              <a:lnSpc>
                <a:spcPct val="100000"/>
              </a:lnSpc>
              <a:spcBef>
                <a:spcPts val="0"/>
              </a:spcBef>
              <a:spcAft>
                <a:spcPts val="0"/>
              </a:spcAft>
            </a:defPPr>
            <a:lvl1pPr marL="0" marR="0" lvl="0" indent="0" algn="l" rtl="0">
              <a:lnSpc>
                <a:spcPct val="100000"/>
              </a:lnSpc>
              <a:spcBef>
                <a:spcPts val="0"/>
              </a:spcBef>
              <a:spcAft>
                <a:spcPts val="600"/>
              </a:spcAft>
              <a:buClr>
                <a:srgbClr val="000000"/>
              </a:buClr>
              <a:buFont typeface="Arial"/>
              <a:buNone/>
              <a:defRPr sz="2400" b="0" i="0" u="none" strike="noStrike" cap="none">
                <a:solidFill>
                  <a:schemeClr val="bg2">
                    <a:lumMod val="25000"/>
                  </a:schemeClr>
                </a:solidFill>
                <a:latin typeface="Arial"/>
                <a:ea typeface="Arial"/>
                <a:cs typeface="Arial"/>
                <a:sym typeface="Arial"/>
              </a:defRPr>
            </a:lvl1pPr>
            <a:lvl2pPr marL="252413" marR="0" lvl="1" indent="-120254" algn="l" rtl="0">
              <a:lnSpc>
                <a:spcPct val="100000"/>
              </a:lnSpc>
              <a:spcBef>
                <a:spcPts val="0"/>
              </a:spcBef>
              <a:spcAft>
                <a:spcPts val="600"/>
              </a:spcAft>
              <a:buClr>
                <a:srgbClr val="000000"/>
              </a:buClr>
              <a:buFont typeface="Arial"/>
              <a:defRPr sz="2400" b="0" i="0" u="none" strike="noStrike" cap="none">
                <a:solidFill>
                  <a:schemeClr val="bg2">
                    <a:lumMod val="25000"/>
                  </a:schemeClr>
                </a:solidFill>
                <a:latin typeface="Arial"/>
                <a:ea typeface="Arial"/>
                <a:cs typeface="Arial"/>
                <a:sym typeface="Arial"/>
              </a:defRPr>
            </a:lvl2pPr>
            <a:lvl3pPr marL="433388" marR="0" lvl="2" indent="-180975" algn="l" rtl="0">
              <a:lnSpc>
                <a:spcPct val="100000"/>
              </a:lnSpc>
              <a:spcBef>
                <a:spcPts val="0"/>
              </a:spcBef>
              <a:spcAft>
                <a:spcPts val="600"/>
              </a:spcAft>
              <a:buClr>
                <a:srgbClr val="000000"/>
              </a:buClr>
              <a:buFont typeface="Courier New" panose="02070309020205020404" pitchFamily="49" charset="0"/>
              <a:buChar char="o"/>
              <a:defRPr sz="2400" b="0" i="0" u="none" strike="noStrike" cap="none">
                <a:solidFill>
                  <a:schemeClr val="bg2">
                    <a:lumMod val="25000"/>
                  </a:schemeClr>
                </a:solidFill>
                <a:latin typeface="Arial"/>
                <a:ea typeface="Arial"/>
                <a:cs typeface="Arial"/>
                <a:sym typeface="Arial"/>
              </a:defRPr>
            </a:lvl3pPr>
            <a:lvl4pPr marL="601266" marR="0" lvl="3" indent="-132160" algn="l" rtl="0">
              <a:lnSpc>
                <a:spcPct val="100000"/>
              </a:lnSpc>
              <a:spcBef>
                <a:spcPts val="0"/>
              </a:spcBef>
              <a:spcAft>
                <a:spcPts val="600"/>
              </a:spcAft>
              <a:buClr>
                <a:srgbClr val="000000"/>
              </a:buClr>
              <a:buFont typeface="Wingdings" panose="05000000000000000000" pitchFamily="2" charset="2"/>
              <a:buChar char="§"/>
              <a:defRPr sz="2400" b="0" i="0" u="none" strike="noStrike" cap="none">
                <a:solidFill>
                  <a:schemeClr val="bg2">
                    <a:lumMod val="25000"/>
                  </a:schemeClr>
                </a:solidFill>
                <a:latin typeface="Arial"/>
                <a:ea typeface="Arial"/>
                <a:cs typeface="Arial"/>
                <a:sym typeface="Arial"/>
              </a:defRPr>
            </a:lvl4pPr>
            <a:lvl5pPr marL="770335" marR="0" lvl="4" indent="-169069" algn="l" rtl="0">
              <a:lnSpc>
                <a:spcPct val="100000"/>
              </a:lnSpc>
              <a:spcBef>
                <a:spcPts val="0"/>
              </a:spcBef>
              <a:spcAft>
                <a:spcPts val="600"/>
              </a:spcAft>
              <a:buClr>
                <a:srgbClr val="000000"/>
              </a:buClr>
              <a:buFont typeface="Century Gothic" panose="020B0502020202020204" pitchFamily="34" charset="0"/>
              <a:buChar char="○"/>
              <a:defRPr sz="2400" b="0" i="0" u="none" strike="noStrike" cap="none">
                <a:solidFill>
                  <a:schemeClr val="bg2">
                    <a:lumMod val="25000"/>
                  </a:schemeClr>
                </a:solidFill>
                <a:latin typeface="Arial"/>
                <a:ea typeface="Arial"/>
                <a:cs typeface="Arial"/>
                <a:sym typeface="Arial"/>
              </a:defRPr>
            </a:lvl5pPr>
            <a:lvl6pPr marL="900113" marR="0" lvl="5" indent="-128588" algn="l" rtl="0">
              <a:lnSpc>
                <a:spcPct val="100000"/>
              </a:lnSpc>
              <a:spcBef>
                <a:spcPts val="0"/>
              </a:spcBef>
              <a:spcAft>
                <a:spcPts val="600"/>
              </a:spcAft>
              <a:buClr>
                <a:srgbClr val="000000"/>
              </a:buClr>
              <a:buFont typeface="Arial"/>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342900">
              <a:lnSpc>
                <a:spcPct val="120000"/>
              </a:lnSpc>
              <a:spcBef>
                <a:spcPts val="600"/>
              </a:spcBef>
              <a:buFont typeface="Arial" panose="020B0604020202020204" pitchFamily="34" charset="0"/>
              <a:buChar char="•"/>
            </a:pPr>
            <a:r>
              <a:rPr lang="en-US" sz="2000" b="1">
                <a:latin typeface="+mn-lt"/>
                <a:cs typeface="Calibri" panose="020F0502020204030204" pitchFamily="34" charset="0"/>
              </a:rPr>
              <a:t>Adolescents will require additional support during the elicitation process</a:t>
            </a:r>
            <a:r>
              <a:rPr lang="en-US" sz="2000">
                <a:latin typeface="+mn-lt"/>
                <a:cs typeface="Calibri" panose="020F0502020204030204" pitchFamily="34" charset="0"/>
              </a:rPr>
              <a:t>, including guidance and assistance from the provider (and possibly a social worker). This may require additional time– it should not be rushed</a:t>
            </a:r>
          </a:p>
          <a:p>
            <a:pPr marL="571500" indent="-342900">
              <a:lnSpc>
                <a:spcPct val="120000"/>
              </a:lnSpc>
              <a:spcBef>
                <a:spcPts val="600"/>
              </a:spcBef>
              <a:buFont typeface="Arial" panose="020B0604020202020204" pitchFamily="34" charset="0"/>
              <a:buChar char="•"/>
            </a:pPr>
            <a:r>
              <a:rPr lang="en-US" sz="2000">
                <a:latin typeface="+mn-lt"/>
                <a:cs typeface="Calibri" panose="020F0502020204030204" pitchFamily="34" charset="0"/>
              </a:rPr>
              <a:t>Providers will also need strong communication skills to create a rapport with their adolescent clients and assist them to </a:t>
            </a:r>
            <a:r>
              <a:rPr lang="en-US" sz="2000">
                <a:latin typeface="+mn-lt"/>
              </a:rPr>
              <a:t>determine the best notification strategy for each type of contact</a:t>
            </a:r>
          </a:p>
          <a:p>
            <a:pPr marL="571500" indent="-342900">
              <a:lnSpc>
                <a:spcPct val="120000"/>
              </a:lnSpc>
              <a:spcBef>
                <a:spcPts val="600"/>
              </a:spcBef>
              <a:buFont typeface="Arial" panose="020B0604020202020204" pitchFamily="34" charset="0"/>
              <a:buChar char="•"/>
            </a:pPr>
            <a:r>
              <a:rPr lang="en-US" sz="2000" b="1" i="1">
                <a:solidFill>
                  <a:srgbClr val="FF0000"/>
                </a:solidFill>
                <a:latin typeface="+mn-lt"/>
              </a:rPr>
              <a:t>Anonymous provider-assisted partner services and social network testing strategies may be most acceptable and most effective for adolescents</a:t>
            </a:r>
          </a:p>
        </p:txBody>
      </p:sp>
      <p:pic>
        <p:nvPicPr>
          <p:cNvPr id="9" name="Picture 8">
            <a:extLst>
              <a:ext uri="{FF2B5EF4-FFF2-40B4-BE49-F238E27FC236}">
                <a16:creationId xmlns:a16="http://schemas.microsoft.com/office/drawing/2014/main" id="{C2CF520E-6EC4-ECC1-F5D9-455A7621DF60}"/>
              </a:ext>
            </a:extLst>
          </p:cNvPr>
          <p:cNvPicPr>
            <a:picLocks noChangeAspect="1"/>
          </p:cNvPicPr>
          <p:nvPr/>
        </p:nvPicPr>
        <p:blipFill>
          <a:blip r:embed="rId3"/>
          <a:stretch>
            <a:fillRect/>
          </a:stretch>
        </p:blipFill>
        <p:spPr>
          <a:xfrm>
            <a:off x="8456756" y="1049414"/>
            <a:ext cx="3463274" cy="2304651"/>
          </a:xfrm>
          <a:prstGeom prst="rect">
            <a:avLst/>
          </a:prstGeom>
          <a:ln>
            <a:solidFill>
              <a:schemeClr val="tx1"/>
            </a:solidFill>
          </a:ln>
        </p:spPr>
      </p:pic>
      <p:sp>
        <p:nvSpPr>
          <p:cNvPr id="10" name="TextBox 9">
            <a:extLst>
              <a:ext uri="{FF2B5EF4-FFF2-40B4-BE49-F238E27FC236}">
                <a16:creationId xmlns:a16="http://schemas.microsoft.com/office/drawing/2014/main" id="{4CB3DD0D-5EC8-9001-4F2D-B664B260D49D}"/>
              </a:ext>
            </a:extLst>
          </p:cNvPr>
          <p:cNvSpPr txBox="1"/>
          <p:nvPr/>
        </p:nvSpPr>
        <p:spPr>
          <a:xfrm>
            <a:off x="93685" y="982176"/>
            <a:ext cx="8527662" cy="2816156"/>
          </a:xfrm>
          <a:prstGeom prst="rect">
            <a:avLst/>
          </a:prstGeom>
          <a:noFill/>
        </p:spPr>
        <p:txBody>
          <a:bodyPr wrap="square" rtlCol="0">
            <a:spAutoFit/>
          </a:bodyPr>
          <a:lstStyle/>
          <a:p>
            <a:pPr marL="571500" indent="-342900">
              <a:lnSpc>
                <a:spcPct val="120000"/>
              </a:lnSpc>
              <a:spcBef>
                <a:spcPts val="600"/>
              </a:spcBef>
              <a:buFont typeface="Arial" panose="020B0604020202020204" pitchFamily="34" charset="0"/>
              <a:buChar char="•"/>
            </a:pPr>
            <a:r>
              <a:rPr lang="en-US" sz="2000">
                <a:cs typeface="Calibri" panose="020F0502020204030204" pitchFamily="34" charset="0"/>
              </a:rPr>
              <a:t>While the types of contacts for adults and adolescents are the same, </a:t>
            </a:r>
            <a:r>
              <a:rPr lang="en-US" sz="2000" b="1">
                <a:cs typeface="Calibri" panose="020F0502020204030204" pitchFamily="34" charset="0"/>
              </a:rPr>
              <a:t>the approach to elicitation is different for adolescent clients because of the</a:t>
            </a:r>
            <a:r>
              <a:rPr lang="en-US" sz="2000">
                <a:cs typeface="Calibri" panose="020F0502020204030204" pitchFamily="34" charset="0"/>
              </a:rPr>
              <a:t>:</a:t>
            </a:r>
          </a:p>
          <a:p>
            <a:pPr marL="1172766" lvl="3" indent="-342900">
              <a:lnSpc>
                <a:spcPct val="120000"/>
              </a:lnSpc>
              <a:spcBef>
                <a:spcPts val="600"/>
              </a:spcBef>
              <a:buFont typeface="Wingdings" panose="05000000000000000000" pitchFamily="2" charset="2"/>
              <a:buChar char="Ø"/>
            </a:pPr>
            <a:r>
              <a:rPr lang="en-US" sz="2000">
                <a:cs typeface="Calibri" panose="020F0502020204030204" pitchFamily="34" charset="0"/>
              </a:rPr>
              <a:t>Power imbalance between the provider and adolescent </a:t>
            </a:r>
          </a:p>
          <a:p>
            <a:pPr marL="1172766" lvl="3" indent="-342900">
              <a:lnSpc>
                <a:spcPct val="120000"/>
              </a:lnSpc>
              <a:spcBef>
                <a:spcPts val="600"/>
              </a:spcBef>
              <a:buFont typeface="Wingdings" panose="05000000000000000000" pitchFamily="2" charset="2"/>
              <a:buChar char="Ø"/>
            </a:pPr>
            <a:r>
              <a:rPr lang="en-US" sz="2000">
                <a:cs typeface="Calibri" panose="020F0502020204030204" pitchFamily="34" charset="0"/>
              </a:rPr>
              <a:t>Client’s maturity level (compared to an adult)</a:t>
            </a:r>
          </a:p>
          <a:p>
            <a:pPr marL="1172766" lvl="3" indent="-342900">
              <a:lnSpc>
                <a:spcPct val="120000"/>
              </a:lnSpc>
              <a:spcBef>
                <a:spcPts val="600"/>
              </a:spcBef>
              <a:buFont typeface="Wingdings" panose="05000000000000000000" pitchFamily="2" charset="2"/>
              <a:buChar char="Ø"/>
            </a:pPr>
            <a:r>
              <a:rPr lang="en-US" sz="2000">
                <a:cs typeface="Calibri" panose="020F0502020204030204" pitchFamily="34" charset="0"/>
              </a:rPr>
              <a:t>Different types of relationships that adolescents have, which are different from adult relationships</a:t>
            </a:r>
          </a:p>
          <a:p>
            <a:endParaRPr lang="en-US"/>
          </a:p>
        </p:txBody>
      </p:sp>
    </p:spTree>
    <p:extLst>
      <p:ext uri="{BB962C8B-B14F-4D97-AF65-F5344CB8AC3E}">
        <p14:creationId xmlns:p14="http://schemas.microsoft.com/office/powerpoint/2010/main" val="220696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655E7B-FAC2-472F-B89B-4BE6A9463EB9}"/>
              </a:ext>
            </a:extLst>
          </p:cNvPr>
          <p:cNvSpPr>
            <a:spLocks noGrp="1"/>
          </p:cNvSpPr>
          <p:nvPr>
            <p:ph type="body" sz="quarter" idx="13"/>
          </p:nvPr>
        </p:nvSpPr>
        <p:spPr>
          <a:xfrm>
            <a:off x="229188" y="124021"/>
            <a:ext cx="11690843" cy="338554"/>
          </a:xfrm>
        </p:spPr>
        <p:txBody>
          <a:bodyPr/>
          <a:lstStyle/>
          <a:p>
            <a:pPr indent="-3175"/>
            <a:r>
              <a:rPr lang="en-US" sz="2200" b="1"/>
              <a:t>Adolescents may prefer different notification approaches for different types of contacts</a:t>
            </a:r>
          </a:p>
        </p:txBody>
      </p:sp>
      <p:sp>
        <p:nvSpPr>
          <p:cNvPr id="4" name="Text Placeholder 3">
            <a:extLst>
              <a:ext uri="{FF2B5EF4-FFF2-40B4-BE49-F238E27FC236}">
                <a16:creationId xmlns:a16="http://schemas.microsoft.com/office/drawing/2014/main" id="{201C5171-233C-43F9-AC3F-CE18DB144A0E}"/>
              </a:ext>
            </a:extLst>
          </p:cNvPr>
          <p:cNvSpPr>
            <a:spLocks noGrp="1"/>
          </p:cNvSpPr>
          <p:nvPr>
            <p:ph type="body" sz="quarter" idx="14"/>
          </p:nvPr>
        </p:nvSpPr>
        <p:spPr>
          <a:xfrm>
            <a:off x="232481" y="798093"/>
            <a:ext cx="11755260" cy="5037854"/>
          </a:xfrm>
        </p:spPr>
        <p:txBody>
          <a:bodyPr wrap="square" lIns="0" tIns="0" rIns="0" bIns="0" anchor="t">
            <a:spAutoFit/>
          </a:bodyPr>
          <a:lstStyle/>
          <a:p>
            <a:pPr marL="342900" indent="-342900">
              <a:lnSpc>
                <a:spcPct val="114000"/>
              </a:lnSpc>
              <a:spcBef>
                <a:spcPts val="300"/>
              </a:spcBef>
              <a:spcAft>
                <a:spcPts val="300"/>
              </a:spcAft>
              <a:buFont typeface="Arial" panose="020B0604020202020204" pitchFamily="34" charset="0"/>
              <a:buChar char="•"/>
            </a:pPr>
            <a:r>
              <a:rPr lang="en-US" sz="2200" b="1" i="1">
                <a:solidFill>
                  <a:srgbClr val="FF0000"/>
                </a:solidFill>
                <a:cs typeface="Calibri"/>
              </a:rPr>
              <a:t>Client-led (passive) partner services may not be effective for adolescents</a:t>
            </a:r>
          </a:p>
          <a:p>
            <a:pPr marL="342900" indent="-342900">
              <a:lnSpc>
                <a:spcPct val="114000"/>
              </a:lnSpc>
              <a:spcBef>
                <a:spcPts val="300"/>
              </a:spcBef>
              <a:spcAft>
                <a:spcPts val="300"/>
              </a:spcAft>
              <a:buFont typeface="Arial" panose="020B0604020202020204" pitchFamily="34" charset="0"/>
              <a:buChar char="•"/>
            </a:pPr>
            <a:r>
              <a:rPr lang="en-US" sz="2200" b="1" i="1">
                <a:solidFill>
                  <a:srgbClr val="FF0000"/>
                </a:solidFill>
                <a:cs typeface="Calibri"/>
              </a:rPr>
              <a:t>Anonymous provider-assisted partner services and social network testing approaches may be both preferred by and more effective for adolescents </a:t>
            </a:r>
          </a:p>
          <a:p>
            <a:pPr marL="342900" indent="-342900">
              <a:lnSpc>
                <a:spcPct val="114000"/>
              </a:lnSpc>
              <a:spcBef>
                <a:spcPts val="300"/>
              </a:spcBef>
              <a:spcAft>
                <a:spcPts val="300"/>
              </a:spcAft>
              <a:buFont typeface="Arial" panose="020B0604020202020204" pitchFamily="34" charset="0"/>
              <a:buChar char="•"/>
            </a:pPr>
            <a:r>
              <a:rPr lang="en-US" sz="2200">
                <a:cs typeface="Calibri"/>
              </a:rPr>
              <a:t>Provider-assisted partner services do </a:t>
            </a:r>
            <a:r>
              <a:rPr lang="en-US" sz="2200" b="1">
                <a:solidFill>
                  <a:schemeClr val="tx1"/>
                </a:solidFill>
                <a:cs typeface="Calibri"/>
              </a:rPr>
              <a:t>NOT</a:t>
            </a:r>
            <a:r>
              <a:rPr lang="en-US" sz="2200">
                <a:solidFill>
                  <a:schemeClr val="tx1"/>
                </a:solidFill>
                <a:cs typeface="Calibri"/>
              </a:rPr>
              <a:t> </a:t>
            </a:r>
            <a:r>
              <a:rPr lang="en-US" sz="2200">
                <a:cs typeface="Calibri"/>
              </a:rPr>
              <a:t>require adolescent to disclose his/her/their HIV status to their sex and drug using partner(s) directly. Instead, the partner can be notified anonymously.</a:t>
            </a:r>
          </a:p>
          <a:p>
            <a:pPr marL="990600" lvl="5" indent="-342900">
              <a:lnSpc>
                <a:spcPct val="114000"/>
              </a:lnSpc>
              <a:spcBef>
                <a:spcPts val="300"/>
              </a:spcBef>
              <a:spcAft>
                <a:spcPts val="300"/>
              </a:spcAft>
              <a:buFont typeface="Courier New" panose="02070309020205020404" pitchFamily="49" charset="0"/>
              <a:buChar char="o"/>
            </a:pPr>
            <a:r>
              <a:rPr lang="en-US" sz="2200">
                <a:cs typeface="Calibri"/>
              </a:rPr>
              <a:t>You need to reassure the adolescent that their name will not be revealed and explain to them exactly what you will say to the partner during the notification process.</a:t>
            </a:r>
          </a:p>
          <a:p>
            <a:pPr marL="342900" indent="-342900">
              <a:lnSpc>
                <a:spcPct val="114000"/>
              </a:lnSpc>
              <a:spcBef>
                <a:spcPts val="300"/>
              </a:spcBef>
              <a:spcAft>
                <a:spcPts val="300"/>
              </a:spcAft>
              <a:buFont typeface="Arial" panose="020B0604020202020204" pitchFamily="34" charset="0"/>
              <a:buChar char="•"/>
            </a:pPr>
            <a:r>
              <a:rPr lang="en-US" sz="2200">
                <a:cs typeface="Calibri"/>
              </a:rPr>
              <a:t>You may also want to consider offering the adolescent self-test kits to take home to their contacts as another option for getting their contacts tested if allowed by national guidelines.</a:t>
            </a:r>
          </a:p>
          <a:p>
            <a:pPr marL="342900" indent="-342900">
              <a:lnSpc>
                <a:spcPct val="114000"/>
              </a:lnSpc>
              <a:spcBef>
                <a:spcPts val="300"/>
              </a:spcBef>
              <a:spcAft>
                <a:spcPts val="300"/>
              </a:spcAft>
              <a:buFont typeface="Arial" panose="020B0604020202020204" pitchFamily="34" charset="0"/>
              <a:buChar char="•"/>
            </a:pPr>
            <a:r>
              <a:rPr lang="en-US" sz="2200">
                <a:cs typeface="Calibri"/>
              </a:rPr>
              <a:t>Finally, as we discussed earlier, anonymous notification through websites and other electronic platforms may appeal to adolescents who are tech savvy.</a:t>
            </a:r>
          </a:p>
          <a:p>
            <a:pPr marL="342900" indent="-342900">
              <a:buFont typeface="Arial" panose="020B0604020202020204" pitchFamily="34" charset="0"/>
              <a:buChar char="•"/>
            </a:pPr>
            <a:endParaRPr lang="en-US">
              <a:latin typeface="+mj-lt"/>
            </a:endParaRPr>
          </a:p>
        </p:txBody>
      </p:sp>
    </p:spTree>
    <p:extLst>
      <p:ext uri="{BB962C8B-B14F-4D97-AF65-F5344CB8AC3E}">
        <p14:creationId xmlns:p14="http://schemas.microsoft.com/office/powerpoint/2010/main" val="107238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227083-3192-4662-B86A-024BECC86D00}"/>
              </a:ext>
            </a:extLst>
          </p:cNvPr>
          <p:cNvSpPr>
            <a:spLocks noGrp="1"/>
          </p:cNvSpPr>
          <p:nvPr>
            <p:ph type="body" sz="quarter" idx="13"/>
          </p:nvPr>
        </p:nvSpPr>
        <p:spPr>
          <a:xfrm>
            <a:off x="229188" y="67125"/>
            <a:ext cx="11690843" cy="677108"/>
          </a:xfrm>
        </p:spPr>
        <p:txBody>
          <a:bodyPr lIns="0" tIns="0" rIns="0" bIns="0" anchor="t">
            <a:spAutoFit/>
          </a:bodyPr>
          <a:lstStyle/>
          <a:p>
            <a:pPr indent="-3175"/>
            <a:r>
              <a:rPr lang="en-US" sz="2200" b="1">
                <a:latin typeface="Arial"/>
                <a:cs typeface="Arial"/>
              </a:rPr>
              <a:t>Bottom line: Assist adolescent clients to find the notification strategy that works best for them</a:t>
            </a:r>
          </a:p>
        </p:txBody>
      </p:sp>
      <p:sp>
        <p:nvSpPr>
          <p:cNvPr id="7" name="Oval 6">
            <a:extLst>
              <a:ext uri="{FF2B5EF4-FFF2-40B4-BE49-F238E27FC236}">
                <a16:creationId xmlns:a16="http://schemas.microsoft.com/office/drawing/2014/main" id="{D03B464C-3404-4BA0-BFAC-E04D1F2C4682}"/>
              </a:ext>
            </a:extLst>
          </p:cNvPr>
          <p:cNvSpPr/>
          <p:nvPr/>
        </p:nvSpPr>
        <p:spPr>
          <a:xfrm>
            <a:off x="844995" y="1070342"/>
            <a:ext cx="2743200" cy="228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Provide a range of network-based testing options</a:t>
            </a:r>
          </a:p>
        </p:txBody>
      </p:sp>
      <p:sp>
        <p:nvSpPr>
          <p:cNvPr id="8" name="Oval 7">
            <a:extLst>
              <a:ext uri="{FF2B5EF4-FFF2-40B4-BE49-F238E27FC236}">
                <a16:creationId xmlns:a16="http://schemas.microsoft.com/office/drawing/2014/main" id="{B0F95147-2044-42DD-BE0C-74B4C085B000}"/>
              </a:ext>
            </a:extLst>
          </p:cNvPr>
          <p:cNvSpPr/>
          <p:nvPr/>
        </p:nvSpPr>
        <p:spPr>
          <a:xfrm>
            <a:off x="4619757" y="1075506"/>
            <a:ext cx="2743200" cy="2286000"/>
          </a:xfrm>
          <a:prstGeom prst="ellipse">
            <a:avLst/>
          </a:prstGeom>
          <a:solidFill>
            <a:srgbClr val="00B0F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Assist the client to find the best option for each type of contact</a:t>
            </a:r>
          </a:p>
        </p:txBody>
      </p:sp>
      <p:sp>
        <p:nvSpPr>
          <p:cNvPr id="9" name="Oval 8">
            <a:extLst>
              <a:ext uri="{FF2B5EF4-FFF2-40B4-BE49-F238E27FC236}">
                <a16:creationId xmlns:a16="http://schemas.microsoft.com/office/drawing/2014/main" id="{773A33F0-7335-466C-8748-AF5435A21237}"/>
              </a:ext>
            </a:extLst>
          </p:cNvPr>
          <p:cNvSpPr/>
          <p:nvPr/>
        </p:nvSpPr>
        <p:spPr>
          <a:xfrm>
            <a:off x="8394519" y="1075506"/>
            <a:ext cx="2743200" cy="2286000"/>
          </a:xfrm>
          <a:prstGeom prst="ellipse">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t> Account for the client’s safety when discussing notification strategies</a:t>
            </a:r>
          </a:p>
        </p:txBody>
      </p:sp>
      <p:sp>
        <p:nvSpPr>
          <p:cNvPr id="10" name="TextBox 9">
            <a:extLst>
              <a:ext uri="{FF2B5EF4-FFF2-40B4-BE49-F238E27FC236}">
                <a16:creationId xmlns:a16="http://schemas.microsoft.com/office/drawing/2014/main" id="{6EB76EB4-0802-4F0A-B7D8-28092F439EFB}"/>
              </a:ext>
            </a:extLst>
          </p:cNvPr>
          <p:cNvSpPr txBox="1"/>
          <p:nvPr/>
        </p:nvSpPr>
        <p:spPr>
          <a:xfrm>
            <a:off x="732494" y="3501658"/>
            <a:ext cx="3411940" cy="1477328"/>
          </a:xfrm>
          <a:prstGeom prst="rect">
            <a:avLst/>
          </a:prstGeom>
          <a:noFill/>
        </p:spPr>
        <p:txBody>
          <a:bodyPr wrap="square" rtlCol="0">
            <a:spAutoFit/>
          </a:bodyPr>
          <a:lstStyle/>
          <a:p>
            <a:pPr marL="342900" indent="-342900">
              <a:buFont typeface="Arial" panose="020B0604020202020204" pitchFamily="34" charset="0"/>
              <a:buChar char="•"/>
            </a:pPr>
            <a:r>
              <a:rPr lang="en-US" b="1"/>
              <a:t>Partner services (provider-assisted preferred)</a:t>
            </a:r>
          </a:p>
          <a:p>
            <a:pPr marL="342900" indent="-342900">
              <a:buFont typeface="Arial" panose="020B0604020202020204" pitchFamily="34" charset="0"/>
              <a:buChar char="•"/>
            </a:pPr>
            <a:r>
              <a:rPr lang="en-US" b="1"/>
              <a:t>Social network testing </a:t>
            </a:r>
          </a:p>
          <a:p>
            <a:pPr marL="342900" indent="-342900">
              <a:buFont typeface="Arial" panose="020B0604020202020204" pitchFamily="34" charset="0"/>
              <a:buChar char="•"/>
            </a:pPr>
            <a:r>
              <a:rPr lang="en-US" b="1"/>
              <a:t>HIVST kit distribution </a:t>
            </a:r>
          </a:p>
          <a:p>
            <a:pPr marL="342900" indent="-342900">
              <a:buFont typeface="Arial" panose="020B0604020202020204" pitchFamily="34" charset="0"/>
              <a:buChar char="•"/>
            </a:pPr>
            <a:r>
              <a:rPr lang="en-US" b="1"/>
              <a:t>Electronic notification</a:t>
            </a:r>
          </a:p>
        </p:txBody>
      </p:sp>
      <p:sp>
        <p:nvSpPr>
          <p:cNvPr id="11" name="TextBox 10">
            <a:extLst>
              <a:ext uri="{FF2B5EF4-FFF2-40B4-BE49-F238E27FC236}">
                <a16:creationId xmlns:a16="http://schemas.microsoft.com/office/drawing/2014/main" id="{AA132BEC-1770-41C6-8B1E-50943E96999A}"/>
              </a:ext>
            </a:extLst>
          </p:cNvPr>
          <p:cNvSpPr txBox="1"/>
          <p:nvPr/>
        </p:nvSpPr>
        <p:spPr>
          <a:xfrm>
            <a:off x="4285387" y="3496495"/>
            <a:ext cx="3411940"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b="1"/>
              <a:t>They may choose different notification strategies for different types of contacts</a:t>
            </a:r>
          </a:p>
          <a:p>
            <a:pPr marL="285750" indent="-285750">
              <a:buFont typeface="Arial" panose="020B0604020202020204" pitchFamily="34" charset="0"/>
              <a:buChar char="•"/>
            </a:pPr>
            <a:endParaRPr lang="en-US" b="1">
              <a:cs typeface="Arial"/>
            </a:endParaRPr>
          </a:p>
          <a:p>
            <a:pPr marL="285750" indent="-285750">
              <a:buFont typeface="Arial" panose="020B0604020202020204" pitchFamily="34" charset="0"/>
              <a:buChar char="•"/>
            </a:pPr>
            <a:r>
              <a:rPr lang="en-US" b="1">
                <a:cs typeface="Arial"/>
              </a:rPr>
              <a:t>They may choose to notify some partners and not others</a:t>
            </a:r>
          </a:p>
        </p:txBody>
      </p:sp>
      <p:sp>
        <p:nvSpPr>
          <p:cNvPr id="12" name="TextBox 11">
            <a:extLst>
              <a:ext uri="{FF2B5EF4-FFF2-40B4-BE49-F238E27FC236}">
                <a16:creationId xmlns:a16="http://schemas.microsoft.com/office/drawing/2014/main" id="{7F0E2EA6-4DAB-47B3-B621-611370600794}"/>
              </a:ext>
            </a:extLst>
          </p:cNvPr>
          <p:cNvSpPr txBox="1"/>
          <p:nvPr/>
        </p:nvSpPr>
        <p:spPr>
          <a:xfrm>
            <a:off x="8060149" y="3496495"/>
            <a:ext cx="3411940" cy="1754326"/>
          </a:xfrm>
          <a:prstGeom prst="rect">
            <a:avLst/>
          </a:prstGeom>
          <a:noFill/>
        </p:spPr>
        <p:txBody>
          <a:bodyPr wrap="square" rtlCol="0">
            <a:spAutoFit/>
          </a:bodyPr>
          <a:lstStyle/>
          <a:p>
            <a:pPr marL="285750" indent="-285750">
              <a:buFont typeface="Arial" panose="020B0604020202020204" pitchFamily="34" charset="0"/>
              <a:buChar char="•"/>
            </a:pPr>
            <a:r>
              <a:rPr lang="en-US" b="1"/>
              <a:t>Anonymous approaches may be best for certain partner(s).</a:t>
            </a:r>
          </a:p>
          <a:p>
            <a:pPr marL="285750" indent="-285750">
              <a:buFont typeface="Arial" panose="020B0604020202020204" pitchFamily="34" charset="0"/>
              <a:buChar char="•"/>
            </a:pPr>
            <a:endParaRPr lang="en-US" b="1"/>
          </a:p>
          <a:p>
            <a:pPr marL="285750" indent="-285750">
              <a:buFont typeface="Arial" panose="020B0604020202020204" pitchFamily="34" charset="0"/>
              <a:buChar char="•"/>
            </a:pPr>
            <a:r>
              <a:rPr lang="en-US" b="1"/>
              <a:t>Notification should not proceed if the client’s safety is in doubt.</a:t>
            </a:r>
          </a:p>
        </p:txBody>
      </p:sp>
      <p:sp>
        <p:nvSpPr>
          <p:cNvPr id="3" name="TextBox 2">
            <a:extLst>
              <a:ext uri="{FF2B5EF4-FFF2-40B4-BE49-F238E27FC236}">
                <a16:creationId xmlns:a16="http://schemas.microsoft.com/office/drawing/2014/main" id="{E56542BF-9DA5-E987-F65C-6A255AF56D91}"/>
              </a:ext>
            </a:extLst>
          </p:cNvPr>
          <p:cNvSpPr txBox="1"/>
          <p:nvPr/>
        </p:nvSpPr>
        <p:spPr>
          <a:xfrm>
            <a:off x="343293" y="5613557"/>
            <a:ext cx="113925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Remember that NBT services are a process. They should be routinely offered over time and not just on the first visit.</a:t>
            </a:r>
            <a:endParaRPr lang="en-US">
              <a:ea typeface="+mn-lt"/>
              <a:cs typeface="+mn-lt"/>
            </a:endParaRPr>
          </a:p>
          <a:p>
            <a:pPr algn="l"/>
            <a:endParaRPr lang="en-US">
              <a:cs typeface="Arial"/>
            </a:endParaRPr>
          </a:p>
        </p:txBody>
      </p:sp>
    </p:spTree>
    <p:extLst>
      <p:ext uri="{BB962C8B-B14F-4D97-AF65-F5344CB8AC3E}">
        <p14:creationId xmlns:p14="http://schemas.microsoft.com/office/powerpoint/2010/main" val="316550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7C1E80-8DBE-4116-817B-969ECB0448E6}"/>
              </a:ext>
            </a:extLst>
          </p:cNvPr>
          <p:cNvSpPr>
            <a:spLocks noGrp="1"/>
          </p:cNvSpPr>
          <p:nvPr>
            <p:ph type="body" sz="quarter" idx="13"/>
          </p:nvPr>
        </p:nvSpPr>
        <p:spPr>
          <a:xfrm>
            <a:off x="229188" y="79317"/>
            <a:ext cx="11690843" cy="677108"/>
          </a:xfrm>
        </p:spPr>
        <p:txBody>
          <a:bodyPr/>
          <a:lstStyle/>
          <a:p>
            <a:pPr indent="-3175"/>
            <a:r>
              <a:rPr lang="en-US" sz="2200" b="1"/>
              <a:t>Consideration #4: Link the contacts of adolescents to appropriate services based on their test results</a:t>
            </a:r>
          </a:p>
        </p:txBody>
      </p:sp>
      <p:sp>
        <p:nvSpPr>
          <p:cNvPr id="11" name="TextBox 10">
            <a:extLst>
              <a:ext uri="{FF2B5EF4-FFF2-40B4-BE49-F238E27FC236}">
                <a16:creationId xmlns:a16="http://schemas.microsoft.com/office/drawing/2014/main" id="{A84FD5E3-CE5F-42D4-B772-6E1E1D89C422}"/>
              </a:ext>
            </a:extLst>
          </p:cNvPr>
          <p:cNvSpPr txBox="1"/>
          <p:nvPr/>
        </p:nvSpPr>
        <p:spPr>
          <a:xfrm>
            <a:off x="6586031" y="1043893"/>
            <a:ext cx="5334000" cy="4325479"/>
          </a:xfrm>
          <a:prstGeom prst="rect">
            <a:avLst/>
          </a:prstGeom>
          <a:noFill/>
        </p:spPr>
        <p:txBody>
          <a:bodyPr wrap="square">
            <a:spAutoFit/>
          </a:bodyPr>
          <a:lstStyle/>
          <a:p>
            <a:pPr marL="285750" indent="-285750">
              <a:lnSpc>
                <a:spcPct val="114000"/>
              </a:lnSpc>
              <a:spcBef>
                <a:spcPts val="300"/>
              </a:spcBef>
              <a:spcAft>
                <a:spcPts val="300"/>
              </a:spcAft>
              <a:buSzPts val="2300"/>
              <a:buFont typeface="Arial" panose="020B0604020202020204" pitchFamily="34" charset="0"/>
              <a:buChar char="•"/>
            </a:pPr>
            <a:r>
              <a:rPr lang="en-US">
                <a:ea typeface="Calibri"/>
                <a:cs typeface="Calibri"/>
                <a:sym typeface="Calibri"/>
              </a:rPr>
              <a:t>Adolescents should be linked to services based on their test results – including treatment and prevention </a:t>
            </a:r>
          </a:p>
          <a:p>
            <a:pPr marL="285750" indent="-285750">
              <a:lnSpc>
                <a:spcPct val="114000"/>
              </a:lnSpc>
              <a:spcBef>
                <a:spcPts val="300"/>
              </a:spcBef>
              <a:spcAft>
                <a:spcPts val="300"/>
              </a:spcAft>
              <a:buSzPts val="2300"/>
              <a:buFont typeface="Arial" panose="020B0604020202020204" pitchFamily="34" charset="0"/>
              <a:buChar char="•"/>
            </a:pPr>
            <a:r>
              <a:rPr lang="en-US">
                <a:ea typeface="Calibri"/>
                <a:cs typeface="Calibri"/>
                <a:sym typeface="Calibri"/>
              </a:rPr>
              <a:t>Special attention needs to be paid to ensure linkage to services for particularly vulnerable adolescents such as:</a:t>
            </a:r>
          </a:p>
          <a:p>
            <a:pPr marL="688975" lvl="4" indent="-225425">
              <a:lnSpc>
                <a:spcPct val="114000"/>
              </a:lnSpc>
              <a:spcBef>
                <a:spcPts val="300"/>
              </a:spcBef>
              <a:spcAft>
                <a:spcPts val="300"/>
              </a:spcAft>
              <a:buSzPts val="2300"/>
              <a:buFont typeface="Courier New" panose="02070309020205020404" pitchFamily="49" charset="0"/>
              <a:buChar char="o"/>
            </a:pPr>
            <a:r>
              <a:rPr lang="en-US">
                <a:ea typeface="Calibri"/>
                <a:cs typeface="Calibri"/>
                <a:sym typeface="Calibri"/>
              </a:rPr>
              <a:t>Those living on the streets, </a:t>
            </a:r>
          </a:p>
          <a:p>
            <a:pPr marL="688975" lvl="4" indent="-225425">
              <a:lnSpc>
                <a:spcPct val="114000"/>
              </a:lnSpc>
              <a:spcBef>
                <a:spcPts val="300"/>
              </a:spcBef>
              <a:spcAft>
                <a:spcPts val="300"/>
              </a:spcAft>
              <a:buSzPts val="2300"/>
              <a:buFont typeface="Courier New" panose="02070309020205020404" pitchFamily="49" charset="0"/>
              <a:buChar char="o"/>
            </a:pPr>
            <a:r>
              <a:rPr lang="en-US">
                <a:ea typeface="Calibri"/>
                <a:cs typeface="Calibri"/>
                <a:sym typeface="Calibri"/>
              </a:rPr>
              <a:t>Adolescents in child-headed households, </a:t>
            </a:r>
          </a:p>
          <a:p>
            <a:pPr marL="688975" lvl="4" indent="-225425">
              <a:lnSpc>
                <a:spcPct val="114000"/>
              </a:lnSpc>
              <a:spcBef>
                <a:spcPts val="300"/>
              </a:spcBef>
              <a:spcAft>
                <a:spcPts val="300"/>
              </a:spcAft>
              <a:buSzPts val="2300"/>
              <a:buFont typeface="Courier New" panose="02070309020205020404" pitchFamily="49" charset="0"/>
              <a:buChar char="o"/>
            </a:pPr>
            <a:r>
              <a:rPr lang="en-US">
                <a:ea typeface="Calibri"/>
                <a:cs typeface="Calibri"/>
                <a:sym typeface="Calibri"/>
              </a:rPr>
              <a:t>Adolescents from key populations,</a:t>
            </a:r>
          </a:p>
          <a:p>
            <a:pPr marL="688975" lvl="4" indent="-225425">
              <a:lnSpc>
                <a:spcPct val="114000"/>
              </a:lnSpc>
              <a:spcBef>
                <a:spcPts val="300"/>
              </a:spcBef>
              <a:spcAft>
                <a:spcPts val="300"/>
              </a:spcAft>
              <a:buSzPts val="2300"/>
              <a:buFont typeface="Courier New" panose="02070309020205020404" pitchFamily="49" charset="0"/>
              <a:buChar char="o"/>
            </a:pPr>
            <a:r>
              <a:rPr lang="en-US">
                <a:ea typeface="Calibri"/>
                <a:cs typeface="Calibri"/>
                <a:sym typeface="Calibri"/>
              </a:rPr>
              <a:t>Girls engaged in sex with older men and in multiple or concurrent sexual partnerships,</a:t>
            </a:r>
          </a:p>
          <a:p>
            <a:pPr marL="688975" lvl="4" indent="-225425">
              <a:lnSpc>
                <a:spcPct val="114000"/>
              </a:lnSpc>
              <a:spcBef>
                <a:spcPts val="300"/>
              </a:spcBef>
              <a:spcAft>
                <a:spcPts val="300"/>
              </a:spcAft>
              <a:buSzPts val="2300"/>
              <a:buFont typeface="Courier New" panose="02070309020205020404" pitchFamily="49" charset="0"/>
              <a:buChar char="o"/>
            </a:pPr>
            <a:r>
              <a:rPr lang="en-US">
                <a:ea typeface="Calibri"/>
                <a:cs typeface="Calibri"/>
                <a:sym typeface="Calibri"/>
              </a:rPr>
              <a:t>Adolescents affected by sexual exploitation</a:t>
            </a:r>
          </a:p>
        </p:txBody>
      </p:sp>
      <p:sp>
        <p:nvSpPr>
          <p:cNvPr id="3" name="Arrow: Left-Right 2">
            <a:extLst>
              <a:ext uri="{FF2B5EF4-FFF2-40B4-BE49-F238E27FC236}">
                <a16:creationId xmlns:a16="http://schemas.microsoft.com/office/drawing/2014/main" id="{46C1CFCF-5107-498F-B45D-734AC9091DCB}"/>
              </a:ext>
            </a:extLst>
          </p:cNvPr>
          <p:cNvSpPr/>
          <p:nvPr/>
        </p:nvSpPr>
        <p:spPr>
          <a:xfrm>
            <a:off x="538304" y="5309080"/>
            <a:ext cx="6476645" cy="735496"/>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Youth-Designed, Peer-led, Adolescent-Friendly</a:t>
            </a:r>
          </a:p>
        </p:txBody>
      </p:sp>
      <p:pic>
        <p:nvPicPr>
          <p:cNvPr id="7" name="Picture 6">
            <a:extLst>
              <a:ext uri="{FF2B5EF4-FFF2-40B4-BE49-F238E27FC236}">
                <a16:creationId xmlns:a16="http://schemas.microsoft.com/office/drawing/2014/main" id="{2BA91E33-42E6-9D14-612D-D086F15A4520}"/>
              </a:ext>
            </a:extLst>
          </p:cNvPr>
          <p:cNvPicPr>
            <a:picLocks noChangeAspect="1"/>
          </p:cNvPicPr>
          <p:nvPr/>
        </p:nvPicPr>
        <p:blipFill>
          <a:blip r:embed="rId3"/>
          <a:stretch>
            <a:fillRect/>
          </a:stretch>
        </p:blipFill>
        <p:spPr>
          <a:xfrm>
            <a:off x="1252131" y="1070384"/>
            <a:ext cx="5048989" cy="4189851"/>
          </a:xfrm>
          <a:prstGeom prst="rect">
            <a:avLst/>
          </a:prstGeom>
          <a:ln>
            <a:solidFill>
              <a:schemeClr val="tx1"/>
            </a:solidFill>
          </a:ln>
        </p:spPr>
      </p:pic>
    </p:spTree>
    <p:extLst>
      <p:ext uri="{BB962C8B-B14F-4D97-AF65-F5344CB8AC3E}">
        <p14:creationId xmlns:p14="http://schemas.microsoft.com/office/powerpoint/2010/main" val="1035742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3B7AB-D3DF-4BF6-154C-C4F49EF947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68EA46-6754-90CD-1D59-05D4D63A77BF}"/>
              </a:ext>
            </a:extLst>
          </p:cNvPr>
          <p:cNvSpPr>
            <a:spLocks noGrp="1"/>
          </p:cNvSpPr>
          <p:nvPr>
            <p:ph type="body" sz="quarter" idx="13"/>
          </p:nvPr>
        </p:nvSpPr>
        <p:spPr>
          <a:xfrm>
            <a:off x="229188" y="140277"/>
            <a:ext cx="11690843" cy="492443"/>
          </a:xfrm>
        </p:spPr>
        <p:txBody>
          <a:bodyPr/>
          <a:lstStyle/>
          <a:p>
            <a:r>
              <a:rPr lang="en-US" sz="3200" b="1"/>
              <a:t>Sexual and reproductive health (SRH) services</a:t>
            </a:r>
          </a:p>
        </p:txBody>
      </p:sp>
      <p:sp>
        <p:nvSpPr>
          <p:cNvPr id="4" name="Text Placeholder 3">
            <a:extLst>
              <a:ext uri="{FF2B5EF4-FFF2-40B4-BE49-F238E27FC236}">
                <a16:creationId xmlns:a16="http://schemas.microsoft.com/office/drawing/2014/main" id="{60221D92-81D4-2FDD-2755-966E827D6D75}"/>
              </a:ext>
            </a:extLst>
          </p:cNvPr>
          <p:cNvSpPr>
            <a:spLocks noGrp="1"/>
          </p:cNvSpPr>
          <p:nvPr>
            <p:ph type="body" sz="quarter" idx="14"/>
          </p:nvPr>
        </p:nvSpPr>
        <p:spPr>
          <a:xfrm>
            <a:off x="229188" y="941716"/>
            <a:ext cx="8596048" cy="5220981"/>
          </a:xfrm>
        </p:spPr>
        <p:txBody>
          <a:bodyPr/>
          <a:lstStyle/>
          <a:p>
            <a:pPr marL="342900" indent="-342900">
              <a:lnSpc>
                <a:spcPct val="114000"/>
              </a:lnSpc>
              <a:spcBef>
                <a:spcPts val="300"/>
              </a:spcBef>
              <a:spcAft>
                <a:spcPts val="300"/>
              </a:spcAft>
              <a:buFont typeface="Arial" panose="020B0604020202020204" pitchFamily="34" charset="0"/>
              <a:buChar char="•"/>
            </a:pPr>
            <a:r>
              <a:rPr lang="en-US" sz="1800" i="0">
                <a:solidFill>
                  <a:schemeClr val="tx1"/>
                </a:solidFill>
                <a:effectLst/>
                <a:cs typeface="Calibri"/>
              </a:rPr>
              <a:t>Adolescents are more vulnerable to sexually transmitted infections, HIV, and unplanned pregnancy than any other age group.</a:t>
            </a:r>
            <a:endParaRPr lang="en-US" sz="1800" i="0">
              <a:solidFill>
                <a:schemeClr val="tx1"/>
              </a:solidFill>
              <a:effectLst/>
              <a:cs typeface="Calibri" panose="020F0502020204030204" pitchFamily="34" charset="0"/>
            </a:endParaRPr>
          </a:p>
          <a:p>
            <a:pPr marL="342900" indent="-342900">
              <a:lnSpc>
                <a:spcPct val="114000"/>
              </a:lnSpc>
              <a:spcBef>
                <a:spcPts val="300"/>
              </a:spcBef>
              <a:spcAft>
                <a:spcPts val="300"/>
              </a:spcAft>
              <a:buFont typeface="Arial" panose="020B0604020202020204" pitchFamily="34" charset="0"/>
              <a:buChar char="•"/>
            </a:pPr>
            <a:r>
              <a:rPr lang="en-US" sz="1800" i="0">
                <a:solidFill>
                  <a:schemeClr val="tx1"/>
                </a:solidFill>
                <a:effectLst/>
                <a:cs typeface="Calibri"/>
              </a:rPr>
              <a:t>Adolescents require unconstrained access to comprehensive sexual and reproductive health information and services</a:t>
            </a:r>
            <a:endParaRPr lang="en-US" sz="1800" i="0">
              <a:solidFill>
                <a:schemeClr val="tx1"/>
              </a:solidFill>
              <a:effectLst/>
              <a:cs typeface="Calibri" panose="020F0502020204030204" pitchFamily="34" charset="0"/>
            </a:endParaRPr>
          </a:p>
          <a:p>
            <a:pPr marL="342900" indent="-342900">
              <a:lnSpc>
                <a:spcPct val="114000"/>
              </a:lnSpc>
              <a:spcBef>
                <a:spcPts val="300"/>
              </a:spcBef>
              <a:spcAft>
                <a:spcPts val="300"/>
              </a:spcAft>
              <a:buFont typeface="Arial" panose="020B0604020202020204" pitchFamily="34" charset="0"/>
              <a:buChar char="•"/>
            </a:pPr>
            <a:r>
              <a:rPr lang="en-US" sz="1800">
                <a:solidFill>
                  <a:schemeClr val="tx1"/>
                </a:solidFill>
                <a:cs typeface="Calibri" panose="020F0502020204030204" pitchFamily="34" charset="0"/>
              </a:rPr>
              <a:t>Comprehensive SRH services include:</a:t>
            </a:r>
          </a:p>
          <a:p>
            <a:pPr marL="944166" lvl="3" indent="-342900">
              <a:lnSpc>
                <a:spcPct val="114000"/>
              </a:lnSpc>
              <a:spcBef>
                <a:spcPts val="300"/>
              </a:spcBef>
              <a:spcAft>
                <a:spcPts val="300"/>
              </a:spcAft>
              <a:buFont typeface="Courier New" panose="02070309020205020404" pitchFamily="49" charset="0"/>
              <a:buChar char="o"/>
            </a:pPr>
            <a:r>
              <a:rPr lang="en-US" sz="1800" b="0" i="0">
                <a:solidFill>
                  <a:srgbClr val="000000"/>
                </a:solidFill>
                <a:effectLst/>
                <a:cs typeface="Calibri"/>
              </a:rPr>
              <a:t>Comprehensive sexuality education provision</a:t>
            </a:r>
          </a:p>
          <a:p>
            <a:pPr marL="944166" lvl="3" indent="-342900">
              <a:lnSpc>
                <a:spcPct val="114000"/>
              </a:lnSpc>
              <a:spcBef>
                <a:spcPts val="300"/>
              </a:spcBef>
              <a:spcAft>
                <a:spcPts val="300"/>
              </a:spcAft>
              <a:buFont typeface="Courier New" panose="02070309020205020404" pitchFamily="49" charset="0"/>
              <a:buChar char="o"/>
            </a:pPr>
            <a:r>
              <a:rPr lang="en-US" sz="1800" b="0" i="0">
                <a:solidFill>
                  <a:srgbClr val="000000"/>
                </a:solidFill>
                <a:effectLst/>
                <a:cs typeface="Calibri" panose="020F0502020204030204" pitchFamily="34" charset="0"/>
              </a:rPr>
              <a:t>Contraception counselling and provision</a:t>
            </a:r>
            <a:endParaRPr lang="en-US" sz="1800">
              <a:solidFill>
                <a:srgbClr val="000000"/>
              </a:solidFill>
              <a:cs typeface="Calibri" panose="020F0502020204030204" pitchFamily="34" charset="0"/>
            </a:endParaRPr>
          </a:p>
          <a:p>
            <a:pPr marL="944166" lvl="3" indent="-342900">
              <a:lnSpc>
                <a:spcPct val="114000"/>
              </a:lnSpc>
              <a:spcBef>
                <a:spcPts val="300"/>
              </a:spcBef>
              <a:spcAft>
                <a:spcPts val="300"/>
              </a:spcAft>
              <a:buFont typeface="Courier New" panose="02070309020205020404" pitchFamily="49" charset="0"/>
              <a:buChar char="o"/>
            </a:pPr>
            <a:r>
              <a:rPr lang="en-US" sz="1800" b="0" i="0">
                <a:solidFill>
                  <a:srgbClr val="000000"/>
                </a:solidFill>
                <a:effectLst/>
                <a:cs typeface="Calibri"/>
              </a:rPr>
              <a:t>Antenatal, intrapartum, and postnatal care</a:t>
            </a:r>
          </a:p>
          <a:p>
            <a:pPr marL="944166" lvl="3" indent="-342900">
              <a:lnSpc>
                <a:spcPct val="114000"/>
              </a:lnSpc>
              <a:spcBef>
                <a:spcPts val="300"/>
              </a:spcBef>
              <a:spcAft>
                <a:spcPts val="300"/>
              </a:spcAft>
              <a:buFont typeface="Courier New" panose="02070309020205020404" pitchFamily="49" charset="0"/>
              <a:buChar char="o"/>
            </a:pPr>
            <a:r>
              <a:rPr lang="en-US" sz="1800" b="0" i="0">
                <a:solidFill>
                  <a:srgbClr val="000000"/>
                </a:solidFill>
                <a:effectLst/>
                <a:cs typeface="Calibri"/>
              </a:rPr>
              <a:t>Safe abortion care</a:t>
            </a:r>
          </a:p>
          <a:p>
            <a:pPr marL="944166" lvl="3" indent="-342900">
              <a:lnSpc>
                <a:spcPct val="114000"/>
              </a:lnSpc>
              <a:spcBef>
                <a:spcPts val="300"/>
              </a:spcBef>
              <a:spcAft>
                <a:spcPts val="300"/>
              </a:spcAft>
              <a:buFont typeface="Courier New" panose="02070309020205020404" pitchFamily="49" charset="0"/>
              <a:buChar char="o"/>
            </a:pPr>
            <a:r>
              <a:rPr lang="en-US" sz="1800">
                <a:solidFill>
                  <a:srgbClr val="000000"/>
                </a:solidFill>
                <a:cs typeface="Calibri" panose="020F0502020204030204" pitchFamily="34" charset="0"/>
              </a:rPr>
              <a:t>Sexually transmitted infections prevention and care</a:t>
            </a:r>
          </a:p>
          <a:p>
            <a:pPr marL="944166" lvl="3" indent="-342900">
              <a:lnSpc>
                <a:spcPct val="114000"/>
              </a:lnSpc>
              <a:spcBef>
                <a:spcPts val="300"/>
              </a:spcBef>
              <a:spcAft>
                <a:spcPts val="300"/>
              </a:spcAft>
              <a:buFont typeface="Courier New" panose="02070309020205020404" pitchFamily="49" charset="0"/>
              <a:buChar char="o"/>
            </a:pPr>
            <a:r>
              <a:rPr lang="en-US" sz="1800" b="0" i="0">
                <a:solidFill>
                  <a:srgbClr val="000000"/>
                </a:solidFill>
                <a:effectLst/>
                <a:cs typeface="Calibri" panose="020F0502020204030204" pitchFamily="34" charset="0"/>
              </a:rPr>
              <a:t>HIV prevention and care</a:t>
            </a:r>
          </a:p>
          <a:p>
            <a:pPr marL="944166" lvl="3" indent="-342900">
              <a:lnSpc>
                <a:spcPct val="114000"/>
              </a:lnSpc>
              <a:spcBef>
                <a:spcPts val="300"/>
              </a:spcBef>
              <a:spcAft>
                <a:spcPts val="300"/>
              </a:spcAft>
              <a:buFont typeface="Courier New" panose="02070309020205020404" pitchFamily="49" charset="0"/>
              <a:buChar char="o"/>
            </a:pPr>
            <a:r>
              <a:rPr lang="en-US" sz="1800">
                <a:solidFill>
                  <a:srgbClr val="000000"/>
                </a:solidFill>
                <a:cs typeface="Calibri" panose="020F0502020204030204" pitchFamily="34" charset="0"/>
              </a:rPr>
              <a:t>Violence against women and girls: prevention, support and care</a:t>
            </a:r>
          </a:p>
          <a:p>
            <a:pPr marL="944166" lvl="3" indent="-342900">
              <a:lnSpc>
                <a:spcPct val="114000"/>
              </a:lnSpc>
              <a:spcBef>
                <a:spcPts val="300"/>
              </a:spcBef>
              <a:spcAft>
                <a:spcPts val="300"/>
              </a:spcAft>
              <a:buFont typeface="Courier New" panose="02070309020205020404" pitchFamily="49" charset="0"/>
              <a:buChar char="o"/>
            </a:pPr>
            <a:r>
              <a:rPr lang="en-US" sz="1800" b="0" i="0">
                <a:solidFill>
                  <a:srgbClr val="000000"/>
                </a:solidFill>
                <a:effectLst/>
                <a:cs typeface="Calibri" panose="020F0502020204030204" pitchFamily="34" charset="0"/>
              </a:rPr>
              <a:t>Harmful tra</a:t>
            </a:r>
            <a:r>
              <a:rPr lang="en-US" sz="1800">
                <a:solidFill>
                  <a:srgbClr val="000000"/>
                </a:solidFill>
                <a:cs typeface="Calibri" panose="020F0502020204030204" pitchFamily="34" charset="0"/>
              </a:rPr>
              <a:t>ditional practices prevention</a:t>
            </a:r>
            <a:endParaRPr lang="en-US" sz="1800" b="0" i="0">
              <a:solidFill>
                <a:srgbClr val="000000"/>
              </a:solidFill>
              <a:effectLst/>
              <a:cs typeface="Calibri" panose="020F0502020204030204" pitchFamily="34" charset="0"/>
            </a:endParaRPr>
          </a:p>
          <a:p>
            <a:pPr marL="342900" indent="-342900">
              <a:buFont typeface="Arial" panose="020B0604020202020204" pitchFamily="34" charset="0"/>
              <a:buChar char="•"/>
            </a:pPr>
            <a:endParaRPr lang="en-US" sz="2000">
              <a:solidFill>
                <a:schemeClr val="tx1"/>
              </a:solidFill>
              <a:latin typeface="+mj-lt"/>
            </a:endParaRPr>
          </a:p>
        </p:txBody>
      </p:sp>
      <p:sp>
        <p:nvSpPr>
          <p:cNvPr id="7" name="TextBox 6">
            <a:extLst>
              <a:ext uri="{FF2B5EF4-FFF2-40B4-BE49-F238E27FC236}">
                <a16:creationId xmlns:a16="http://schemas.microsoft.com/office/drawing/2014/main" id="{FBF5955B-905F-3C18-BDBD-8ECF8366BEB2}"/>
              </a:ext>
            </a:extLst>
          </p:cNvPr>
          <p:cNvSpPr txBox="1"/>
          <p:nvPr/>
        </p:nvSpPr>
        <p:spPr>
          <a:xfrm>
            <a:off x="7652802" y="6317804"/>
            <a:ext cx="4437598" cy="307777"/>
          </a:xfrm>
          <a:prstGeom prst="rect">
            <a:avLst/>
          </a:prstGeom>
          <a:noFill/>
        </p:spPr>
        <p:txBody>
          <a:bodyPr wrap="square" rtlCol="0">
            <a:spAutoFit/>
          </a:bodyPr>
          <a:lstStyle/>
          <a:p>
            <a:r>
              <a:rPr lang="en-US" sz="1400" i="0">
                <a:solidFill>
                  <a:srgbClr val="3C4245"/>
                </a:solidFill>
                <a:effectLst/>
                <a:latin typeface="+mj-lt"/>
                <a:hlinkClick r:id="rId3"/>
              </a:rPr>
              <a:t>https://www.who.int/publications/i/item/9789241514606 </a:t>
            </a:r>
            <a:endParaRPr lang="en-US" sz="1400">
              <a:latin typeface="+mj-lt"/>
            </a:endParaRPr>
          </a:p>
        </p:txBody>
      </p:sp>
      <p:pic>
        <p:nvPicPr>
          <p:cNvPr id="9" name="Picture 8">
            <a:extLst>
              <a:ext uri="{FF2B5EF4-FFF2-40B4-BE49-F238E27FC236}">
                <a16:creationId xmlns:a16="http://schemas.microsoft.com/office/drawing/2014/main" id="{3883B3FA-2EF5-AA5C-8D05-A3ECFFA3B663}"/>
              </a:ext>
            </a:extLst>
          </p:cNvPr>
          <p:cNvPicPr>
            <a:picLocks noChangeAspect="1"/>
          </p:cNvPicPr>
          <p:nvPr/>
        </p:nvPicPr>
        <p:blipFill>
          <a:blip r:embed="rId4"/>
          <a:stretch>
            <a:fillRect/>
          </a:stretch>
        </p:blipFill>
        <p:spPr>
          <a:xfrm>
            <a:off x="8655963" y="1413520"/>
            <a:ext cx="3264068" cy="4673840"/>
          </a:xfrm>
          <a:prstGeom prst="rect">
            <a:avLst/>
          </a:prstGeom>
        </p:spPr>
      </p:pic>
    </p:spTree>
    <p:extLst>
      <p:ext uri="{BB962C8B-B14F-4D97-AF65-F5344CB8AC3E}">
        <p14:creationId xmlns:p14="http://schemas.microsoft.com/office/powerpoint/2010/main" val="2137209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C38891-8DFC-4A4C-A3CD-90C320E37421}"/>
              </a:ext>
            </a:extLst>
          </p:cNvPr>
          <p:cNvSpPr>
            <a:spLocks noGrp="1"/>
          </p:cNvSpPr>
          <p:nvPr>
            <p:ph type="body" sz="quarter" idx="13"/>
          </p:nvPr>
        </p:nvSpPr>
        <p:spPr>
          <a:xfrm>
            <a:off x="126427" y="185200"/>
            <a:ext cx="11690843" cy="443198"/>
          </a:xfrm>
        </p:spPr>
        <p:txBody>
          <a:bodyPr/>
          <a:lstStyle/>
          <a:p>
            <a:pPr indent="-3175" algn="ctr">
              <a:lnSpc>
                <a:spcPct val="90000"/>
              </a:lnSpc>
            </a:pPr>
            <a:r>
              <a:rPr lang="en-US" sz="3200" b="1"/>
              <a:t>How can youth peer supporters help adolescents at risk?</a:t>
            </a:r>
          </a:p>
        </p:txBody>
      </p:sp>
      <p:sp>
        <p:nvSpPr>
          <p:cNvPr id="5" name="TextBox 4">
            <a:extLst>
              <a:ext uri="{FF2B5EF4-FFF2-40B4-BE49-F238E27FC236}">
                <a16:creationId xmlns:a16="http://schemas.microsoft.com/office/drawing/2014/main" id="{DCE69C94-CA32-4D4E-9E11-2FB312D2751D}"/>
              </a:ext>
            </a:extLst>
          </p:cNvPr>
          <p:cNvSpPr txBox="1"/>
          <p:nvPr/>
        </p:nvSpPr>
        <p:spPr>
          <a:xfrm>
            <a:off x="240618" y="1214582"/>
            <a:ext cx="6438064" cy="3774688"/>
          </a:xfrm>
          <a:prstGeom prst="rect">
            <a:avLst/>
          </a:prstGeom>
          <a:noFill/>
        </p:spPr>
        <p:txBody>
          <a:bodyPr wrap="square" rtlCol="0">
            <a:spAutoFit/>
          </a:bodyPr>
          <a:lstStyle/>
          <a:p>
            <a:pPr marL="342900" indent="-342900">
              <a:lnSpc>
                <a:spcPct val="114000"/>
              </a:lnSpc>
              <a:spcBef>
                <a:spcPts val="300"/>
              </a:spcBef>
              <a:spcAft>
                <a:spcPts val="300"/>
              </a:spcAft>
              <a:buFont typeface="Arial" panose="020B0604020202020204" pitchFamily="34" charset="0"/>
              <a:buChar char="•"/>
            </a:pPr>
            <a:r>
              <a:rPr lang="en-US" sz="2200">
                <a:cs typeface="Calibri" panose="020F0502020204030204" pitchFamily="34" charset="0"/>
              </a:rPr>
              <a:t>Encourage, support, and facilitate testing for HIV, STIs, and hepatitis B / C</a:t>
            </a:r>
          </a:p>
          <a:p>
            <a:pPr marL="342900" indent="-342900">
              <a:lnSpc>
                <a:spcPct val="114000"/>
              </a:lnSpc>
              <a:spcBef>
                <a:spcPts val="300"/>
              </a:spcBef>
              <a:spcAft>
                <a:spcPts val="300"/>
              </a:spcAft>
              <a:buFont typeface="Arial" panose="020B0604020202020204" pitchFamily="34" charset="0"/>
              <a:buChar char="•"/>
            </a:pPr>
            <a:r>
              <a:rPr lang="en-US" sz="2200">
                <a:cs typeface="Calibri" panose="020F0502020204030204" pitchFamily="34" charset="0"/>
              </a:rPr>
              <a:t>Distribute self-test kits (HIV, syphilis, hepatitis C) in accordance with national guidelines and policies​</a:t>
            </a:r>
          </a:p>
          <a:p>
            <a:pPr marL="342900" indent="-342900">
              <a:lnSpc>
                <a:spcPct val="114000"/>
              </a:lnSpc>
              <a:spcBef>
                <a:spcPts val="300"/>
              </a:spcBef>
              <a:spcAft>
                <a:spcPts val="300"/>
              </a:spcAft>
              <a:buFont typeface="Arial" panose="020B0604020202020204" pitchFamily="34" charset="0"/>
              <a:buChar char="•"/>
            </a:pPr>
            <a:r>
              <a:rPr lang="en-US" sz="2200">
                <a:cs typeface="Calibri" panose="020F0502020204030204" pitchFamily="34" charset="0"/>
              </a:rPr>
              <a:t>Empower and support the adolescent to  develop and implement a disclosure plan​</a:t>
            </a:r>
          </a:p>
          <a:p>
            <a:pPr marL="342900" indent="-342900">
              <a:lnSpc>
                <a:spcPct val="114000"/>
              </a:lnSpc>
              <a:spcBef>
                <a:spcPts val="300"/>
              </a:spcBef>
              <a:spcAft>
                <a:spcPts val="300"/>
              </a:spcAft>
              <a:buFont typeface="Arial" panose="020B0604020202020204" pitchFamily="34" charset="0"/>
              <a:buChar char="•"/>
            </a:pPr>
            <a:r>
              <a:rPr lang="en-US" sz="2200">
                <a:cs typeface="Calibri" panose="020F0502020204030204" pitchFamily="34" charset="0"/>
              </a:rPr>
              <a:t>Provide education on </a:t>
            </a:r>
            <a:r>
              <a:rPr lang="en-US" sz="2200" err="1">
                <a:cs typeface="Calibri" panose="020F0502020204030204" pitchFamily="34" charset="0"/>
              </a:rPr>
              <a:t>PrEP</a:t>
            </a:r>
            <a:r>
              <a:rPr lang="en-US" sz="2200">
                <a:cs typeface="Calibri" panose="020F0502020204030204" pitchFamily="34" charset="0"/>
              </a:rPr>
              <a:t>/PEP, condoms, hepatitis B vaccination and other evidence-based prevention services​</a:t>
            </a:r>
            <a:endParaRPr lang="en-US" sz="2200">
              <a:effectLst/>
              <a:cs typeface="Calibri" panose="020F0502020204030204" pitchFamily="34" charset="0"/>
            </a:endParaRPr>
          </a:p>
        </p:txBody>
      </p:sp>
      <p:pic>
        <p:nvPicPr>
          <p:cNvPr id="6" name="Picture 5">
            <a:extLst>
              <a:ext uri="{FF2B5EF4-FFF2-40B4-BE49-F238E27FC236}">
                <a16:creationId xmlns:a16="http://schemas.microsoft.com/office/drawing/2014/main" id="{AB150608-955D-45B7-981F-6DEE52057701}"/>
              </a:ext>
            </a:extLst>
          </p:cNvPr>
          <p:cNvPicPr>
            <a:picLocks noChangeAspect="1"/>
          </p:cNvPicPr>
          <p:nvPr/>
        </p:nvPicPr>
        <p:blipFill>
          <a:blip r:embed="rId3"/>
          <a:stretch>
            <a:fillRect/>
          </a:stretch>
        </p:blipFill>
        <p:spPr>
          <a:xfrm>
            <a:off x="7076760" y="1598283"/>
            <a:ext cx="4740510" cy="3160340"/>
          </a:xfrm>
          <a:prstGeom prst="rect">
            <a:avLst/>
          </a:prstGeom>
        </p:spPr>
      </p:pic>
      <p:sp>
        <p:nvSpPr>
          <p:cNvPr id="3" name="TextBox 2">
            <a:extLst>
              <a:ext uri="{FF2B5EF4-FFF2-40B4-BE49-F238E27FC236}">
                <a16:creationId xmlns:a16="http://schemas.microsoft.com/office/drawing/2014/main" id="{4D2AB7FD-35C0-8D70-7295-FC24E04D56EF}"/>
              </a:ext>
            </a:extLst>
          </p:cNvPr>
          <p:cNvSpPr txBox="1"/>
          <p:nvPr/>
        </p:nvSpPr>
        <p:spPr>
          <a:xfrm>
            <a:off x="8352652" y="4886613"/>
            <a:ext cx="21887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Photo Credit: UNICEF</a:t>
            </a:r>
            <a:endParaRPr lang="en-US" sz="1600"/>
          </a:p>
        </p:txBody>
      </p:sp>
    </p:spTree>
    <p:extLst>
      <p:ext uri="{BB962C8B-B14F-4D97-AF65-F5344CB8AC3E}">
        <p14:creationId xmlns:p14="http://schemas.microsoft.com/office/powerpoint/2010/main" val="72712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110acb0261d_0_110"/>
          <p:cNvSpPr txBox="1">
            <a:spLocks noGrp="1"/>
          </p:cNvSpPr>
          <p:nvPr>
            <p:ph type="body" sz="quarter" idx="13"/>
          </p:nvPr>
        </p:nvSpPr>
        <p:spPr>
          <a:xfrm>
            <a:off x="229188" y="176853"/>
            <a:ext cx="11690843" cy="461665"/>
          </a:xfrm>
          <a:prstGeom prst="rect">
            <a:avLst/>
          </a:prstGeom>
        </p:spPr>
        <p:txBody>
          <a:bodyPr spcFirstLastPara="1" wrap="square" lIns="0" tIns="0" rIns="0" bIns="0" anchor="t" anchorCtr="0">
            <a:spAutoFit/>
          </a:bodyPr>
          <a:lstStyle/>
          <a:p>
            <a:pPr marL="0" lvl="0" indent="0" algn="l" rtl="0">
              <a:spcBef>
                <a:spcPts val="0"/>
              </a:spcBef>
              <a:spcAft>
                <a:spcPts val="0"/>
              </a:spcAft>
              <a:buClr>
                <a:srgbClr val="000000"/>
              </a:buClr>
              <a:buSzPts val="2800"/>
              <a:buFont typeface="Calibri"/>
              <a:buNone/>
            </a:pPr>
            <a:r>
              <a:rPr lang="en-US" sz="3000" b="1"/>
              <a:t>Discussion: Tailoring prevention options for young people </a:t>
            </a:r>
            <a:endParaRPr sz="3000" b="1"/>
          </a:p>
        </p:txBody>
      </p:sp>
      <p:sp>
        <p:nvSpPr>
          <p:cNvPr id="359" name="Google Shape;359;g110acb0261d_0_110"/>
          <p:cNvSpPr txBox="1"/>
          <p:nvPr/>
        </p:nvSpPr>
        <p:spPr>
          <a:xfrm>
            <a:off x="382291" y="969473"/>
            <a:ext cx="5818563" cy="5385803"/>
          </a:xfrm>
          <a:prstGeom prst="rect">
            <a:avLst/>
          </a:prstGeom>
          <a:noFill/>
          <a:ln>
            <a:noFill/>
          </a:ln>
        </p:spPr>
        <p:txBody>
          <a:bodyPr spcFirstLastPara="1" wrap="square" lIns="91425" tIns="91425" rIns="91425" bIns="91425" anchor="t" anchorCtr="0">
            <a:spAutoFit/>
          </a:bodyPr>
          <a:lstStyle/>
          <a:p>
            <a:pPr lvl="0" algn="ctr" rtl="0">
              <a:lnSpc>
                <a:spcPct val="90000"/>
              </a:lnSpc>
              <a:spcBef>
                <a:spcPts val="0"/>
              </a:spcBef>
              <a:spcAft>
                <a:spcPts val="0"/>
              </a:spcAft>
              <a:buSzPts val="2400"/>
            </a:pPr>
            <a:r>
              <a:rPr lang="en-US" sz="2400" b="1">
                <a:latin typeface="+mj-lt"/>
                <a:ea typeface="Calibri"/>
                <a:cs typeface="Calibri"/>
                <a:sym typeface="Calibri"/>
              </a:rPr>
              <a:t>Scenario: </a:t>
            </a:r>
          </a:p>
          <a:p>
            <a:pPr lvl="0" algn="ctr" rtl="0">
              <a:lnSpc>
                <a:spcPct val="90000"/>
              </a:lnSpc>
              <a:spcBef>
                <a:spcPts val="0"/>
              </a:spcBef>
              <a:spcAft>
                <a:spcPts val="0"/>
              </a:spcAft>
              <a:buSzPts val="2400"/>
            </a:pPr>
            <a:endParaRPr sz="2400" b="1">
              <a:latin typeface="+mj-lt"/>
              <a:ea typeface="Calibri"/>
              <a:cs typeface="Calibri"/>
              <a:sym typeface="Calibri"/>
            </a:endParaRPr>
          </a:p>
          <a:p>
            <a:pPr lvl="0" algn="l" rtl="0">
              <a:lnSpc>
                <a:spcPct val="114000"/>
              </a:lnSpc>
              <a:spcBef>
                <a:spcPts val="0"/>
              </a:spcBef>
              <a:spcAft>
                <a:spcPts val="0"/>
              </a:spcAft>
              <a:buSzPts val="2400"/>
            </a:pPr>
            <a:r>
              <a:rPr lang="en-US" sz="2400" b="0" i="0" u="none" strike="noStrike">
                <a:solidFill>
                  <a:srgbClr val="16181A"/>
                </a:solidFill>
                <a:effectLst/>
                <a:latin typeface="+mj-lt"/>
              </a:rPr>
              <a:t>Yoshi, who is 19 years old, is living with HIV, has a steady girlfriend and plans to marry her when he is able to afford living on his own. He does not know his girlfriend’s HIV status. He thinks she knows that he is living with HIV because she has seen him take his ARVs and he has said that he has a long-term illness. He wants to have sex, but he hasn’t talked about it with his girlfriend. </a:t>
            </a:r>
            <a:r>
              <a:rPr lang="en-US" sz="2400" b="0" i="0">
                <a:solidFill>
                  <a:srgbClr val="000000"/>
                </a:solidFill>
                <a:effectLst/>
                <a:latin typeface="+mj-lt"/>
              </a:rPr>
              <a:t>​</a:t>
            </a:r>
            <a:endParaRPr sz="2000" b="1">
              <a:latin typeface="+mj-lt"/>
              <a:ea typeface="Calibri"/>
              <a:cs typeface="Calibri"/>
              <a:sym typeface="Calibri"/>
            </a:endParaRPr>
          </a:p>
          <a:p>
            <a:pPr marL="0" lvl="0" indent="0" algn="l" rtl="0">
              <a:lnSpc>
                <a:spcPct val="90000"/>
              </a:lnSpc>
              <a:spcBef>
                <a:spcPts val="600"/>
              </a:spcBef>
              <a:spcAft>
                <a:spcPts val="0"/>
              </a:spcAft>
              <a:buNone/>
            </a:pPr>
            <a:endParaRPr>
              <a:latin typeface="+mj-lt"/>
            </a:endParaRPr>
          </a:p>
        </p:txBody>
      </p:sp>
      <p:sp>
        <p:nvSpPr>
          <p:cNvPr id="361" name="Google Shape;361;g110acb0261d_0_110"/>
          <p:cNvSpPr txBox="1"/>
          <p:nvPr/>
        </p:nvSpPr>
        <p:spPr>
          <a:xfrm>
            <a:off x="6499718" y="1380517"/>
            <a:ext cx="5077129" cy="4616618"/>
          </a:xfrm>
          <a:prstGeom prst="rect">
            <a:avLst/>
          </a:prstGeom>
          <a:solidFill>
            <a:srgbClr val="D9D9D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mj-lt"/>
                <a:ea typeface="Calibri"/>
                <a:cs typeface="Calibri"/>
                <a:sym typeface="Calibri"/>
              </a:rPr>
              <a:t>Discussion:</a:t>
            </a:r>
            <a:endParaRPr sz="2400" b="1">
              <a:latin typeface="+mj-lt"/>
              <a:ea typeface="Calibri"/>
              <a:cs typeface="Calibri"/>
              <a:sym typeface="Calibri"/>
            </a:endParaRPr>
          </a:p>
          <a:p>
            <a:pPr marL="457200" indent="-381000">
              <a:buSzPts val="2400"/>
              <a:buFont typeface="Calibri"/>
              <a:buChar char="-"/>
            </a:pPr>
            <a:r>
              <a:rPr lang="en-US" sz="2400">
                <a:latin typeface="+mj-lt"/>
                <a:ea typeface="Calibri"/>
                <a:cs typeface="Calibri"/>
                <a:sym typeface="Calibri"/>
              </a:rPr>
              <a:t>What are Yoshi’s prevention and HIV treatment needs? </a:t>
            </a:r>
            <a:endParaRPr lang="en-US" sz="2400">
              <a:latin typeface="+mj-lt"/>
              <a:ea typeface="Calibri"/>
              <a:cs typeface="Calibri"/>
            </a:endParaRPr>
          </a:p>
          <a:p>
            <a:pPr marL="457200" indent="-381000">
              <a:buSzPts val="2400"/>
              <a:buFont typeface="Calibri"/>
              <a:buChar char="-"/>
            </a:pPr>
            <a:r>
              <a:rPr lang="en-US" sz="2400">
                <a:latin typeface="+mj-lt"/>
                <a:ea typeface="Calibri"/>
                <a:cs typeface="Calibri"/>
                <a:sym typeface="Calibri"/>
              </a:rPr>
              <a:t>What are the prevention and HIV testing needs of his girlfriend?</a:t>
            </a:r>
            <a:endParaRPr sz="2400">
              <a:latin typeface="+mj-lt"/>
              <a:ea typeface="Calibri"/>
              <a:cs typeface="Calibri"/>
              <a:sym typeface="Calibri"/>
            </a:endParaRPr>
          </a:p>
          <a:p>
            <a:pPr marL="457200" lvl="0" indent="-381000" algn="l" rtl="0">
              <a:spcBef>
                <a:spcPts val="0"/>
              </a:spcBef>
              <a:spcAft>
                <a:spcPts val="0"/>
              </a:spcAft>
              <a:buSzPts val="2400"/>
              <a:buFont typeface="Calibri"/>
              <a:buChar char="-"/>
            </a:pPr>
            <a:r>
              <a:rPr lang="en-US" sz="2400">
                <a:latin typeface="+mj-lt"/>
                <a:ea typeface="Calibri"/>
                <a:cs typeface="Calibri"/>
                <a:sym typeface="Calibri"/>
              </a:rPr>
              <a:t>What are the barriers Yoshi might experience at a health center?</a:t>
            </a:r>
            <a:endParaRPr sz="2400">
              <a:latin typeface="+mj-lt"/>
              <a:ea typeface="Calibri"/>
              <a:cs typeface="Calibri"/>
              <a:sym typeface="Calibri"/>
            </a:endParaRPr>
          </a:p>
          <a:p>
            <a:pPr marL="457200" indent="-381000">
              <a:buSzPts val="2400"/>
              <a:buFont typeface="Calibri"/>
              <a:buChar char="-"/>
            </a:pPr>
            <a:r>
              <a:rPr lang="en-US" sz="2400">
                <a:latin typeface="+mj-lt"/>
                <a:ea typeface="Calibri"/>
                <a:cs typeface="Calibri"/>
                <a:sym typeface="Calibri"/>
              </a:rPr>
              <a:t>What messages and resources would you prioritize offering Yoshi? </a:t>
            </a:r>
            <a:endParaRPr lang="en-US" sz="2400">
              <a:latin typeface="+mj-lt"/>
              <a:ea typeface="Calibri"/>
              <a:cs typeface="Calibri"/>
            </a:endParaRPr>
          </a:p>
        </p:txBody>
      </p:sp>
      <p:sp>
        <p:nvSpPr>
          <p:cNvPr id="2" name="TextBox 1">
            <a:extLst>
              <a:ext uri="{FF2B5EF4-FFF2-40B4-BE49-F238E27FC236}">
                <a16:creationId xmlns:a16="http://schemas.microsoft.com/office/drawing/2014/main" id="{78614D20-2D13-06D2-847D-8677440B22D5}"/>
              </a:ext>
            </a:extLst>
          </p:cNvPr>
          <p:cNvSpPr txBox="1"/>
          <p:nvPr/>
        </p:nvSpPr>
        <p:spPr>
          <a:xfrm>
            <a:off x="2572719" y="6369803"/>
            <a:ext cx="8958020" cy="369332"/>
          </a:xfrm>
          <a:prstGeom prst="rect">
            <a:avLst/>
          </a:prstGeom>
          <a:noFill/>
        </p:spPr>
        <p:txBody>
          <a:bodyPr wrap="square" rtlCol="0">
            <a:spAutoFit/>
          </a:bodyPr>
          <a:lstStyle/>
          <a:p>
            <a:r>
              <a:rPr lang="en-US"/>
              <a:t>Case study adapted from </a:t>
            </a:r>
            <a:r>
              <a:rPr lang="en-US">
                <a:hlinkClick r:id="rId3"/>
              </a:rPr>
              <a:t>FHI360 Positive Connections</a:t>
            </a:r>
            <a:endParaRPr lang="en-US"/>
          </a:p>
        </p:txBody>
      </p:sp>
    </p:spTree>
    <p:extLst>
      <p:ext uri="{BB962C8B-B14F-4D97-AF65-F5344CB8AC3E}">
        <p14:creationId xmlns:p14="http://schemas.microsoft.com/office/powerpoint/2010/main" val="4169642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492443"/>
          </a:xfrm>
        </p:spPr>
        <p:txBody>
          <a:bodyPr lIns="0" tIns="0" rIns="0" bIns="0" anchor="t">
            <a:spAutoFit/>
          </a:bodyPr>
          <a:lstStyle/>
          <a:p>
            <a:r>
              <a:rPr lang="en-US" sz="3200" b="1">
                <a:latin typeface="Arial"/>
                <a:cs typeface="Arial"/>
              </a:rPr>
              <a:t>Where should network-based testing for KVP be offered?</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174324" y="1067248"/>
            <a:ext cx="7129960" cy="5370701"/>
          </a:xfrm>
        </p:spPr>
        <p:txBody>
          <a:bodyPr wrap="square" lIns="0" tIns="0" rIns="0" bIns="0" anchor="t">
            <a:spAutoFit/>
          </a:bodyPr>
          <a:lstStyle/>
          <a:p>
            <a:pPr>
              <a:spcAft>
                <a:spcPts val="600"/>
              </a:spcAft>
            </a:pPr>
            <a:r>
              <a:rPr lang="en-US" sz="2800">
                <a:latin typeface="+mj-lt"/>
                <a:cs typeface="Calibri" panose="020F0502020204030204" pitchFamily="34" charset="0"/>
              </a:rPr>
              <a:t>NBT services can be offered at many entry points: </a:t>
            </a:r>
          </a:p>
          <a:p>
            <a:pPr marL="938213" lvl="1" indent="-228600"/>
            <a:r>
              <a:rPr lang="en-US">
                <a:latin typeface="+mj-lt"/>
                <a:cs typeface="Calibri" panose="020F0502020204030204" pitchFamily="34" charset="0"/>
              </a:rPr>
              <a:t>As part of provider- or community-based HTS</a:t>
            </a:r>
          </a:p>
          <a:p>
            <a:pPr marL="938213" lvl="1" indent="-228600"/>
            <a:r>
              <a:rPr lang="en-US">
                <a:latin typeface="+mj-lt"/>
                <a:cs typeface="Calibri" panose="020F0502020204030204" pitchFamily="34" charset="0"/>
              </a:rPr>
              <a:t>All public health facility service delivery points</a:t>
            </a:r>
          </a:p>
          <a:p>
            <a:pPr marL="938213" lvl="1" indent="-228600"/>
            <a:r>
              <a:rPr lang="en-US">
                <a:latin typeface="+mj-lt"/>
                <a:cs typeface="Calibri"/>
              </a:rPr>
              <a:t>All KP-specific clinical service delivery points</a:t>
            </a:r>
          </a:p>
          <a:p>
            <a:pPr marL="938213" lvl="1" indent="-228600"/>
            <a:r>
              <a:rPr lang="en-US">
                <a:latin typeface="+mj-lt"/>
                <a:cs typeface="Calibri"/>
              </a:rPr>
              <a:t>ANC clinics</a:t>
            </a:r>
          </a:p>
          <a:p>
            <a:pPr marL="938213" lvl="1" indent="-228600"/>
            <a:r>
              <a:rPr lang="en-US">
                <a:latin typeface="+mj-lt"/>
                <a:cs typeface="Calibri"/>
              </a:rPr>
              <a:t>Adolescent or youth-friendly services</a:t>
            </a:r>
          </a:p>
          <a:p>
            <a:pPr marL="938213" lvl="1" indent="-228600"/>
            <a:r>
              <a:rPr lang="en-US">
                <a:latin typeface="+mj-lt"/>
                <a:cs typeface="Calibri"/>
              </a:rPr>
              <a:t>Outreach services</a:t>
            </a:r>
          </a:p>
          <a:p>
            <a:pPr marL="938213" lvl="1" indent="-228600"/>
            <a:r>
              <a:rPr lang="en-US">
                <a:latin typeface="+mj-lt"/>
                <a:cs typeface="Calibri"/>
              </a:rPr>
              <a:t>Private sector, including pharmacies</a:t>
            </a:r>
          </a:p>
          <a:p>
            <a:r>
              <a:rPr lang="en-US" sz="2800">
                <a:latin typeface="+mj-lt"/>
                <a:cs typeface="Calibri" panose="020F0502020204030204" pitchFamily="34" charset="0"/>
              </a:rPr>
              <a:t>Testing counselors in both public health facilities and KP-specific clinics should offer network-based testing services</a:t>
            </a:r>
          </a:p>
          <a:p>
            <a:pPr marL="596901" lvl="1" indent="-344488"/>
            <a:endParaRPr lang="en-US">
              <a:solidFill>
                <a:schemeClr val="tx1"/>
              </a:solidFill>
              <a:latin typeface="+mj-lt"/>
              <a:cs typeface="Calibri" panose="020F0502020204030204" pitchFamily="34" charset="0"/>
            </a:endParaRPr>
          </a:p>
        </p:txBody>
      </p:sp>
      <p:sp>
        <p:nvSpPr>
          <p:cNvPr id="6" name="Double Bracket 5">
            <a:extLst>
              <a:ext uri="{FF2B5EF4-FFF2-40B4-BE49-F238E27FC236}">
                <a16:creationId xmlns:a16="http://schemas.microsoft.com/office/drawing/2014/main" id="{7D9C5DBD-B65C-A7CE-FB3B-47FF64612964}"/>
              </a:ext>
            </a:extLst>
          </p:cNvPr>
          <p:cNvSpPr/>
          <p:nvPr/>
        </p:nvSpPr>
        <p:spPr>
          <a:xfrm>
            <a:off x="7359148" y="1244363"/>
            <a:ext cx="4603664" cy="956796"/>
          </a:xfrm>
          <a:prstGeom prst="bracketPair">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r>
              <a:rPr lang="en-US" sz="2000" b="1">
                <a:solidFill>
                  <a:srgbClr val="FF0000"/>
                </a:solidFill>
              </a:rPr>
              <a:t>Sites must first meet the requirements for </a:t>
            </a:r>
            <a:r>
              <a:rPr lang="en-US" sz="2000" b="1">
                <a:solidFill>
                  <a:srgbClr val="FF0000"/>
                </a:solidFill>
                <a:hlinkClick r:id="rId3"/>
              </a:rPr>
              <a:t>safe and ethical network-based testing</a:t>
            </a:r>
            <a:endParaRPr lang="en-US" sz="2000" b="1">
              <a:solidFill>
                <a:srgbClr val="FF0000"/>
              </a:solidFill>
              <a:cs typeface="Arial"/>
            </a:endParaRPr>
          </a:p>
        </p:txBody>
      </p:sp>
      <p:pic>
        <p:nvPicPr>
          <p:cNvPr id="7" name="Picture 6">
            <a:extLst>
              <a:ext uri="{FF2B5EF4-FFF2-40B4-BE49-F238E27FC236}">
                <a16:creationId xmlns:a16="http://schemas.microsoft.com/office/drawing/2014/main" id="{48509EE1-EB35-44D0-2FB9-9054E89F5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374" y="2298606"/>
            <a:ext cx="2485659" cy="2474805"/>
          </a:xfrm>
          <a:prstGeom prst="rect">
            <a:avLst/>
          </a:prstGeom>
          <a:ln>
            <a:solidFill>
              <a:schemeClr val="tx1"/>
            </a:solidFill>
          </a:ln>
        </p:spPr>
      </p:pic>
      <p:pic>
        <p:nvPicPr>
          <p:cNvPr id="8" name="Picture 7">
            <a:extLst>
              <a:ext uri="{FF2B5EF4-FFF2-40B4-BE49-F238E27FC236}">
                <a16:creationId xmlns:a16="http://schemas.microsoft.com/office/drawing/2014/main" id="{07E0B4E7-4707-9F93-BE58-5E0743B63F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3033" y="3934164"/>
            <a:ext cx="2379052" cy="2623627"/>
          </a:xfrm>
          <a:prstGeom prst="rect">
            <a:avLst/>
          </a:prstGeom>
          <a:ln>
            <a:solidFill>
              <a:schemeClr val="tx1"/>
            </a:solidFill>
          </a:ln>
        </p:spPr>
      </p:pic>
    </p:spTree>
    <p:extLst>
      <p:ext uri="{BB962C8B-B14F-4D97-AF65-F5344CB8AC3E}">
        <p14:creationId xmlns:p14="http://schemas.microsoft.com/office/powerpoint/2010/main" val="1085140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8601" y="247163"/>
            <a:ext cx="11993390" cy="430887"/>
          </a:xfrm>
        </p:spPr>
        <p:txBody>
          <a:bodyPr wrap="square" lIns="0" tIns="0" rIns="0" bIns="0" anchor="t">
            <a:spAutoFit/>
          </a:bodyPr>
          <a:lstStyle/>
          <a:p>
            <a:r>
              <a:rPr lang="en-US" sz="2800" b="1">
                <a:solidFill>
                  <a:schemeClr val="bg1"/>
                </a:solidFill>
              </a:rPr>
              <a:t>KP consideration 1</a:t>
            </a:r>
            <a:r>
              <a:rPr lang="en-US" sz="2800" b="1"/>
              <a:t>: Preparing KP clients for NBT services</a:t>
            </a:r>
          </a:p>
        </p:txBody>
      </p:sp>
      <p:sp>
        <p:nvSpPr>
          <p:cNvPr id="10" name="TextBox 9">
            <a:extLst>
              <a:ext uri="{FF2B5EF4-FFF2-40B4-BE49-F238E27FC236}">
                <a16:creationId xmlns:a16="http://schemas.microsoft.com/office/drawing/2014/main" id="{FD7CEB66-194D-9D8E-7989-92B54E5AB732}"/>
              </a:ext>
            </a:extLst>
          </p:cNvPr>
          <p:cNvSpPr txBox="1"/>
          <p:nvPr/>
        </p:nvSpPr>
        <p:spPr>
          <a:xfrm>
            <a:off x="2913171" y="1506436"/>
            <a:ext cx="3808521" cy="2031325"/>
          </a:xfrm>
          <a:prstGeom prst="rect">
            <a:avLst/>
          </a:prstGeom>
          <a:solidFill>
            <a:srgbClr val="C3EAA8"/>
          </a:solidFill>
        </p:spPr>
        <p:txBody>
          <a:bodyPr wrap="square" rtlCol="0">
            <a:spAutoFit/>
          </a:bodyPr>
          <a:lstStyle/>
          <a:p>
            <a:r>
              <a:rPr lang="en-US" b="1"/>
              <a:t>Confidentiality</a:t>
            </a:r>
          </a:p>
          <a:p>
            <a:pPr marL="285750" indent="-285750">
              <a:buFont typeface="Arial" panose="020B0604020202020204" pitchFamily="34" charset="0"/>
              <a:buChar char="•"/>
            </a:pPr>
            <a:r>
              <a:rPr lang="en-US"/>
              <a:t>Emphasize that partner elicitation is voluntary</a:t>
            </a:r>
          </a:p>
          <a:p>
            <a:pPr marL="285750" indent="-285750">
              <a:buFont typeface="Arial" panose="020B0604020202020204" pitchFamily="34" charset="0"/>
              <a:buChar char="•"/>
            </a:pPr>
            <a:r>
              <a:rPr lang="en-US"/>
              <a:t>Emphasize protection of KP identity/information by facility staff</a:t>
            </a:r>
          </a:p>
          <a:p>
            <a:pPr marL="285750" indent="-285750">
              <a:buFont typeface="Arial" panose="020B0604020202020204" pitchFamily="34" charset="0"/>
              <a:buChar char="•"/>
            </a:pPr>
            <a:endParaRPr lang="en-US"/>
          </a:p>
        </p:txBody>
      </p:sp>
      <p:sp>
        <p:nvSpPr>
          <p:cNvPr id="11" name="TextBox 10">
            <a:extLst>
              <a:ext uri="{FF2B5EF4-FFF2-40B4-BE49-F238E27FC236}">
                <a16:creationId xmlns:a16="http://schemas.microsoft.com/office/drawing/2014/main" id="{6BC071D9-65ED-6358-95F3-30A8808F1431}"/>
              </a:ext>
            </a:extLst>
          </p:cNvPr>
          <p:cNvSpPr txBox="1"/>
          <p:nvPr/>
        </p:nvSpPr>
        <p:spPr>
          <a:xfrm>
            <a:off x="228601" y="3669819"/>
            <a:ext cx="3600658" cy="2031325"/>
          </a:xfrm>
          <a:prstGeom prst="rect">
            <a:avLst/>
          </a:prstGeom>
          <a:solidFill>
            <a:schemeClr val="tx2">
              <a:lumMod val="20000"/>
              <a:lumOff val="80000"/>
            </a:schemeClr>
          </a:solidFill>
        </p:spPr>
        <p:txBody>
          <a:bodyPr wrap="square" rtlCol="0">
            <a:spAutoFit/>
          </a:bodyPr>
          <a:lstStyle/>
          <a:p>
            <a:r>
              <a:rPr lang="en-US" b="1"/>
              <a:t>Educate</a:t>
            </a:r>
          </a:p>
          <a:p>
            <a:r>
              <a:rPr lang="en-US"/>
              <a:t>Use KP-competent posters, </a:t>
            </a:r>
            <a:r>
              <a:rPr lang="en-US" sz="1800">
                <a:effectLst/>
                <a:latin typeface="Segoe UI" panose="020B0502040204020203" pitchFamily="34" charset="0"/>
              </a:rPr>
              <a:t>notices/alerts on virtual platforms, or </a:t>
            </a:r>
            <a:r>
              <a:rPr lang="en-US"/>
              <a:t>other materials that advertise the options for partner services and social network testing</a:t>
            </a:r>
          </a:p>
          <a:p>
            <a:endParaRPr lang="en-US"/>
          </a:p>
        </p:txBody>
      </p:sp>
      <p:sp>
        <p:nvSpPr>
          <p:cNvPr id="12" name="TextBox 11">
            <a:extLst>
              <a:ext uri="{FF2B5EF4-FFF2-40B4-BE49-F238E27FC236}">
                <a16:creationId xmlns:a16="http://schemas.microsoft.com/office/drawing/2014/main" id="{E423D20D-8EFB-A6F1-491A-D3D4C01032C9}"/>
              </a:ext>
            </a:extLst>
          </p:cNvPr>
          <p:cNvSpPr txBox="1"/>
          <p:nvPr/>
        </p:nvSpPr>
        <p:spPr>
          <a:xfrm>
            <a:off x="4355621" y="3669820"/>
            <a:ext cx="3949491" cy="2862322"/>
          </a:xfrm>
          <a:prstGeom prst="rect">
            <a:avLst/>
          </a:prstGeom>
          <a:solidFill>
            <a:schemeClr val="accent6">
              <a:lumMod val="40000"/>
              <a:lumOff val="60000"/>
            </a:schemeClr>
          </a:solidFill>
        </p:spPr>
        <p:txBody>
          <a:bodyPr wrap="square" rtlCol="0">
            <a:spAutoFit/>
          </a:bodyPr>
          <a:lstStyle/>
          <a:p>
            <a:r>
              <a:rPr lang="en-US" b="1"/>
              <a:t>Communication</a:t>
            </a:r>
          </a:p>
          <a:p>
            <a:pPr marL="285750" indent="-285750">
              <a:buFont typeface="Arial" panose="020B0604020202020204" pitchFamily="34" charset="0"/>
              <a:buChar char="•"/>
            </a:pPr>
            <a:r>
              <a:rPr lang="en-US"/>
              <a:t>Consider developing a list of common slang/colloquial terms</a:t>
            </a:r>
          </a:p>
          <a:p>
            <a:pPr marL="742950" lvl="1" indent="-285750">
              <a:buFont typeface="Courier New" panose="02070309020205020404" pitchFamily="49" charset="0"/>
              <a:buChar char="o"/>
            </a:pPr>
            <a:r>
              <a:rPr lang="en-US"/>
              <a:t>Engage with KPs to learn appropriate terms</a:t>
            </a:r>
          </a:p>
          <a:p>
            <a:pPr marL="742950" lvl="1" indent="-285750">
              <a:buFont typeface="Courier New" panose="02070309020205020404" pitchFamily="49" charset="0"/>
              <a:buChar char="o"/>
            </a:pPr>
            <a:r>
              <a:rPr lang="en-US"/>
              <a:t>Don’t assume you know all the slang terms</a:t>
            </a:r>
          </a:p>
          <a:p>
            <a:pPr marL="742950" lvl="1" indent="-285750">
              <a:buFont typeface="Courier New" panose="02070309020205020404" pitchFamily="49" charset="0"/>
              <a:buChar char="o"/>
            </a:pPr>
            <a:r>
              <a:rPr lang="en-US"/>
              <a:t>Update local terms for types of partners and behaviors as needed</a:t>
            </a:r>
          </a:p>
        </p:txBody>
      </p:sp>
      <p:sp>
        <p:nvSpPr>
          <p:cNvPr id="13" name="TextBox 12">
            <a:extLst>
              <a:ext uri="{FF2B5EF4-FFF2-40B4-BE49-F238E27FC236}">
                <a16:creationId xmlns:a16="http://schemas.microsoft.com/office/drawing/2014/main" id="{6B3B7A71-98A4-10C6-BC8B-0D7446ABF91A}"/>
              </a:ext>
            </a:extLst>
          </p:cNvPr>
          <p:cNvSpPr txBox="1"/>
          <p:nvPr/>
        </p:nvSpPr>
        <p:spPr>
          <a:xfrm>
            <a:off x="8469734" y="1506436"/>
            <a:ext cx="3535680" cy="2308324"/>
          </a:xfrm>
          <a:prstGeom prst="rect">
            <a:avLst/>
          </a:prstGeom>
          <a:solidFill>
            <a:schemeClr val="bg1">
              <a:lumMod val="85000"/>
            </a:schemeClr>
          </a:solidFill>
        </p:spPr>
        <p:txBody>
          <a:bodyPr wrap="square" lIns="91440" tIns="45720" rIns="91440" bIns="45720" rtlCol="0" anchor="t">
            <a:spAutoFit/>
          </a:bodyPr>
          <a:lstStyle/>
          <a:p>
            <a:r>
              <a:rPr lang="en-US" b="1"/>
              <a:t>Screen</a:t>
            </a:r>
          </a:p>
          <a:p>
            <a:pPr marL="285750" indent="-285750">
              <a:buFont typeface="Arial" panose="020B0604020202020204" pitchFamily="34" charset="0"/>
              <a:buChar char="•"/>
            </a:pPr>
            <a:r>
              <a:rPr lang="en-US"/>
              <a:t>KP identification helps clinicians to provide better care to KP </a:t>
            </a:r>
          </a:p>
          <a:p>
            <a:pPr marL="285750" indent="-285750">
              <a:buFont typeface="Arial" panose="020B0604020202020204" pitchFamily="34" charset="0"/>
              <a:buChar char="•"/>
            </a:pPr>
            <a:r>
              <a:rPr lang="en-US"/>
              <a:t>Knowing KP “status” helps service providers know what types of partners to elicit (e.g., needle-sharing contacts) </a:t>
            </a:r>
          </a:p>
          <a:p>
            <a:pPr marL="742950" lvl="1" indent="-285750">
              <a:buFont typeface="Arial" panose="020B0604020202020204" pitchFamily="34" charset="0"/>
              <a:buChar char="•"/>
            </a:pPr>
            <a:endParaRPr lang="en-US"/>
          </a:p>
        </p:txBody>
      </p:sp>
      <p:sp>
        <p:nvSpPr>
          <p:cNvPr id="14" name="Rectangle 13">
            <a:extLst>
              <a:ext uri="{FF2B5EF4-FFF2-40B4-BE49-F238E27FC236}">
                <a16:creationId xmlns:a16="http://schemas.microsoft.com/office/drawing/2014/main" id="{9819D337-C4A1-5853-07EA-3847ABE9FDD0}"/>
              </a:ext>
            </a:extLst>
          </p:cNvPr>
          <p:cNvSpPr/>
          <p:nvPr/>
        </p:nvSpPr>
        <p:spPr>
          <a:xfrm>
            <a:off x="6918960" y="1506436"/>
            <a:ext cx="1353506" cy="20313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59F8F18-6573-0341-1175-A24419AD3833}"/>
              </a:ext>
            </a:extLst>
          </p:cNvPr>
          <p:cNvSpPr/>
          <p:nvPr/>
        </p:nvSpPr>
        <p:spPr>
          <a:xfrm rot="16200000">
            <a:off x="3430782" y="3551856"/>
            <a:ext cx="1077506" cy="702523"/>
          </a:xfrm>
          <a:prstGeom prst="rect">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E3F0691-0512-507E-48C8-094B8FA49945}"/>
              </a:ext>
            </a:extLst>
          </p:cNvPr>
          <p:cNvPicPr>
            <a:picLocks noChangeAspect="1"/>
          </p:cNvPicPr>
          <p:nvPr/>
        </p:nvPicPr>
        <p:blipFill>
          <a:blip r:embed="rId3"/>
          <a:stretch>
            <a:fillRect/>
          </a:stretch>
        </p:blipFill>
        <p:spPr>
          <a:xfrm>
            <a:off x="211791" y="1452276"/>
            <a:ext cx="2253877" cy="2085484"/>
          </a:xfrm>
          <a:prstGeom prst="rect">
            <a:avLst/>
          </a:prstGeom>
        </p:spPr>
      </p:pic>
      <p:sp>
        <p:nvSpPr>
          <p:cNvPr id="17" name="Rectangle 16">
            <a:extLst>
              <a:ext uri="{FF2B5EF4-FFF2-40B4-BE49-F238E27FC236}">
                <a16:creationId xmlns:a16="http://schemas.microsoft.com/office/drawing/2014/main" id="{51D5EB03-D7B3-86F0-F964-8DA68730C67F}"/>
              </a:ext>
            </a:extLst>
          </p:cNvPr>
          <p:cNvSpPr/>
          <p:nvPr/>
        </p:nvSpPr>
        <p:spPr>
          <a:xfrm rot="5400000">
            <a:off x="9413430" y="3109162"/>
            <a:ext cx="1648288" cy="3535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283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615553"/>
          </a:xfrm>
        </p:spPr>
        <p:txBody>
          <a:bodyPr lIns="0" tIns="0" rIns="0" bIns="0" anchor="t">
            <a:spAutoFit/>
          </a:bodyPr>
          <a:lstStyle/>
          <a:p>
            <a:r>
              <a:rPr lang="en-US" sz="4000" b="1">
                <a:solidFill>
                  <a:schemeClr val="bg1"/>
                </a:solidFill>
              </a:rPr>
              <a:t>KVP consideration 2: </a:t>
            </a:r>
            <a:r>
              <a:rPr lang="en-US" b="1"/>
              <a:t>L</a:t>
            </a:r>
            <a:r>
              <a:rPr lang="en-US" sz="4000" b="1">
                <a:solidFill>
                  <a:schemeClr val="bg1"/>
                </a:solidFill>
              </a:rPr>
              <a:t>egal and social </a:t>
            </a:r>
            <a:r>
              <a:rPr lang="en-US" b="1"/>
              <a:t>r</a:t>
            </a:r>
            <a:r>
              <a:rPr lang="en-US" sz="4000" b="1">
                <a:solidFill>
                  <a:schemeClr val="bg1"/>
                </a:solidFill>
              </a:rPr>
              <a:t>isks</a:t>
            </a:r>
            <a:endParaRPr lang="en-US" sz="3600" b="1"/>
          </a:p>
        </p:txBody>
      </p:sp>
      <p:pic>
        <p:nvPicPr>
          <p:cNvPr id="1026" name="Picture 2" descr="3D Social Risk Crossword On White Background Stock Photo, Picture and  Royalty Free Image. Image 11841673.">
            <a:extLst>
              <a:ext uri="{FF2B5EF4-FFF2-40B4-BE49-F238E27FC236}">
                <a16:creationId xmlns:a16="http://schemas.microsoft.com/office/drawing/2014/main" id="{2EE0022C-0895-9C05-5731-F9CBAB7A8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4900">
            <a:off x="9637725" y="4242271"/>
            <a:ext cx="2334546" cy="17685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99F6A0-0BA3-1D6A-4DD5-5B0ACFE8CCFB}"/>
              </a:ext>
            </a:extLst>
          </p:cNvPr>
          <p:cNvSpPr txBox="1"/>
          <p:nvPr/>
        </p:nvSpPr>
        <p:spPr>
          <a:xfrm>
            <a:off x="229188" y="828278"/>
            <a:ext cx="11084011" cy="5339923"/>
          </a:xfrm>
          <a:prstGeom prst="rect">
            <a:avLst/>
          </a:prstGeom>
          <a:noFill/>
        </p:spPr>
        <p:txBody>
          <a:bodyPr wrap="square" lIns="91440" tIns="45720" rIns="91440" bIns="45720" rtlCol="0" anchor="t">
            <a:spAutoFit/>
          </a:bodyPr>
          <a:lstStyle/>
          <a:p>
            <a:pPr marL="342900" indent="-342900">
              <a:lnSpc>
                <a:spcPct val="100000"/>
              </a:lnSpc>
              <a:spcBef>
                <a:spcPts val="600"/>
              </a:spcBef>
              <a:spcAft>
                <a:spcPts val="600"/>
              </a:spcAft>
              <a:buFont typeface="Arial" panose="020B0604020202020204" pitchFamily="34" charset="0"/>
              <a:buChar char="•"/>
            </a:pPr>
            <a:r>
              <a:rPr lang="en-US" sz="2400">
                <a:cs typeface="Calibri"/>
              </a:rPr>
              <a:t>Service providers must be aware of the legal environment where they operate and how KVP may be adversely impacted from disclosure of their KVP “status”</a:t>
            </a:r>
          </a:p>
          <a:p>
            <a:pPr marL="342900" indent="-342900">
              <a:lnSpc>
                <a:spcPct val="100000"/>
              </a:lnSpc>
              <a:spcBef>
                <a:spcPts val="600"/>
              </a:spcBef>
              <a:spcAft>
                <a:spcPts val="600"/>
              </a:spcAft>
              <a:buFont typeface="Arial" panose="020B0604020202020204" pitchFamily="34" charset="0"/>
              <a:buChar char="•"/>
            </a:pPr>
            <a:r>
              <a:rPr lang="en-US" sz="2400">
                <a:cs typeface="Calibri"/>
              </a:rPr>
              <a:t>Screen for intimate partner violence (IPV)</a:t>
            </a:r>
          </a:p>
          <a:p>
            <a:pPr marL="800100" lvl="1" indent="-342900">
              <a:spcBef>
                <a:spcPts val="600"/>
              </a:spcBef>
              <a:spcAft>
                <a:spcPts val="600"/>
              </a:spcAft>
              <a:buFont typeface="Courier New" panose="02070309020205020404" pitchFamily="49" charset="0"/>
              <a:buChar char="o"/>
            </a:pPr>
            <a:r>
              <a:rPr lang="en-US" sz="2200">
                <a:cs typeface="Calibri"/>
              </a:rPr>
              <a:t>Ensure linkage to services (e.g., legal, psychological, social support, etc.), as needed</a:t>
            </a:r>
          </a:p>
          <a:p>
            <a:pPr marL="800100" lvl="1" indent="-342900">
              <a:spcBef>
                <a:spcPts val="600"/>
              </a:spcBef>
              <a:spcAft>
                <a:spcPts val="600"/>
              </a:spcAft>
              <a:buFont typeface="Courier New" panose="02070309020205020404" pitchFamily="49" charset="0"/>
              <a:buChar char="o"/>
            </a:pPr>
            <a:r>
              <a:rPr lang="en-US" sz="2200">
                <a:cs typeface="Calibri"/>
              </a:rPr>
              <a:t>See </a:t>
            </a:r>
            <a:r>
              <a:rPr lang="en-US" sz="2200" b="1">
                <a:cs typeface="Calibri"/>
              </a:rPr>
              <a:t>module 5</a:t>
            </a:r>
            <a:r>
              <a:rPr lang="en-US" sz="2200">
                <a:cs typeface="Calibri"/>
              </a:rPr>
              <a:t> for more information on how to conduct the IPV risk assessment</a:t>
            </a:r>
          </a:p>
          <a:p>
            <a:pPr marL="342900" indent="-342900">
              <a:lnSpc>
                <a:spcPct val="100000"/>
              </a:lnSpc>
              <a:spcBef>
                <a:spcPts val="600"/>
              </a:spcBef>
              <a:spcAft>
                <a:spcPts val="600"/>
              </a:spcAft>
              <a:buFont typeface="Arial" panose="020B0604020202020204" pitchFamily="34" charset="0"/>
              <a:buChar char="•"/>
            </a:pPr>
            <a:r>
              <a:rPr lang="en-US" sz="2400">
                <a:cs typeface="Calibri"/>
              </a:rPr>
              <a:t>Each site should have a process for beneficiaries to anonymously report any adverse events or other risks experienced as a result of their participation in network-based testing services</a:t>
            </a:r>
            <a:endParaRPr lang="en-US" sz="2400">
              <a:cs typeface="Calibri" panose="020F0502020204030204" pitchFamily="34" charset="0"/>
            </a:endParaRPr>
          </a:p>
          <a:p>
            <a:pPr marL="800100" lvl="1" indent="-342900">
              <a:spcBef>
                <a:spcPts val="600"/>
              </a:spcBef>
              <a:spcAft>
                <a:spcPts val="600"/>
              </a:spcAft>
              <a:buFont typeface="Courier New" panose="02070309020205020404" pitchFamily="49" charset="0"/>
              <a:buChar char="o"/>
            </a:pPr>
            <a:r>
              <a:rPr lang="en-US" sz="2200">
                <a:cs typeface="Calibri"/>
              </a:rPr>
              <a:t>Anonymous and accessible feedback box or other platforms</a:t>
            </a:r>
            <a:endParaRPr lang="en-US" sz="2200">
              <a:latin typeface="Calibri" panose="020F0502020204030204" pitchFamily="34" charset="0"/>
              <a:cs typeface="Calibri"/>
            </a:endParaRPr>
          </a:p>
          <a:p>
            <a:pPr marL="342900" indent="-342900">
              <a:spcBef>
                <a:spcPts val="600"/>
              </a:spcBef>
              <a:spcAft>
                <a:spcPts val="600"/>
              </a:spcAft>
              <a:buFont typeface="Arial" panose="02070309020205020404" pitchFamily="49" charset="0"/>
              <a:buChar char="•"/>
            </a:pPr>
            <a:r>
              <a:rPr lang="en-US" sz="2400">
                <a:cs typeface="Arial"/>
              </a:rPr>
              <a:t>Be aware of legal reporting mandates and other important considerations when working with adolescents</a:t>
            </a:r>
            <a:endParaRPr lang="en-US" sz="2200">
              <a:cs typeface="Calibri"/>
            </a:endParaRPr>
          </a:p>
          <a:p>
            <a:endParaRPr lang="en-US">
              <a:cs typeface="Arial"/>
            </a:endParaRPr>
          </a:p>
        </p:txBody>
      </p:sp>
    </p:spTree>
    <p:extLst>
      <p:ext uri="{BB962C8B-B14F-4D97-AF65-F5344CB8AC3E}">
        <p14:creationId xmlns:p14="http://schemas.microsoft.com/office/powerpoint/2010/main" val="2671752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615553"/>
          </a:xfrm>
        </p:spPr>
        <p:txBody>
          <a:bodyPr lIns="0" tIns="0" rIns="0" bIns="0" anchor="t">
            <a:spAutoFit/>
          </a:bodyPr>
          <a:lstStyle/>
          <a:p>
            <a:r>
              <a:rPr lang="en-US" sz="4000" b="1">
                <a:solidFill>
                  <a:schemeClr val="bg1"/>
                </a:solidFill>
              </a:rPr>
              <a:t>KVP consideration 3: </a:t>
            </a:r>
            <a:r>
              <a:rPr lang="en-US" b="1"/>
              <a:t>P</a:t>
            </a:r>
            <a:r>
              <a:rPr lang="en-US" sz="4000" b="1">
                <a:solidFill>
                  <a:schemeClr val="bg1"/>
                </a:solidFill>
              </a:rPr>
              <a:t>artner </a:t>
            </a:r>
            <a:r>
              <a:rPr lang="en-US" b="1"/>
              <a:t>e</a:t>
            </a:r>
            <a:r>
              <a:rPr lang="en-US" sz="4000" b="1">
                <a:solidFill>
                  <a:schemeClr val="bg1"/>
                </a:solidFill>
              </a:rPr>
              <a:t>licitation</a:t>
            </a:r>
            <a:endParaRPr lang="en-US" sz="3600" b="1"/>
          </a:p>
        </p:txBody>
      </p:sp>
      <p:sp>
        <p:nvSpPr>
          <p:cNvPr id="3" name="TextBox 2">
            <a:extLst>
              <a:ext uri="{FF2B5EF4-FFF2-40B4-BE49-F238E27FC236}">
                <a16:creationId xmlns:a16="http://schemas.microsoft.com/office/drawing/2014/main" id="{BE99F6A0-0BA3-1D6A-4DD5-5B0ACFE8CCFB}"/>
              </a:ext>
            </a:extLst>
          </p:cNvPr>
          <p:cNvSpPr txBox="1"/>
          <p:nvPr/>
        </p:nvSpPr>
        <p:spPr>
          <a:xfrm>
            <a:off x="155432" y="919150"/>
            <a:ext cx="6899413" cy="4960910"/>
          </a:xfrm>
          <a:prstGeom prst="rect">
            <a:avLst/>
          </a:prstGeom>
          <a:noFill/>
        </p:spPr>
        <p:txBody>
          <a:bodyPr wrap="square" lIns="91440" tIns="45720" rIns="91440" bIns="45720" rtlCol="0" anchor="t">
            <a:spAutoFit/>
          </a:bodyPr>
          <a:lstStyle/>
          <a:p>
            <a:pPr marL="227965" marR="0" lvl="0" indent="-227965" algn="l" defTabSz="914377" rtl="0" eaLnBrk="1" fontAlgn="auto" latinLnBrk="0" hangingPunct="1">
              <a:lnSpc>
                <a:spcPct val="114000"/>
              </a:lnSpc>
              <a:spcBef>
                <a:spcPts val="300"/>
              </a:spcBef>
              <a:spcAft>
                <a:spcPts val="300"/>
              </a:spcAft>
              <a:buClrTx/>
              <a:buSzTx/>
              <a:buFont typeface="Arial" panose="020B0604020202020204" pitchFamily="34" charset="0"/>
              <a:buChar char="•"/>
              <a:tabLst/>
              <a:defRPr/>
            </a:pPr>
            <a:r>
              <a:rPr kumimoji="0" lang="en-US" sz="2200" b="0" i="0" u="none" strike="noStrike" kern="1200" cap="none" spc="0" normalizeH="0" baseline="0" noProof="0">
                <a:ln>
                  <a:noFill/>
                </a:ln>
                <a:effectLst/>
                <a:uLnTx/>
                <a:uFillTx/>
                <a:latin typeface="Arial"/>
                <a:cs typeface="Arial"/>
              </a:rPr>
              <a:t>Use inclusive language when eliciting information </a:t>
            </a:r>
            <a:r>
              <a:rPr kumimoji="0" lang="en-US" sz="2200" b="0" i="0" u="none" strike="noStrike" kern="1200" cap="none" spc="0" normalizeH="0" baseline="0" noProof="0" err="1">
                <a:ln>
                  <a:noFill/>
                </a:ln>
                <a:effectLst/>
                <a:uLnTx/>
                <a:uFillTx/>
                <a:latin typeface="Arial"/>
                <a:cs typeface="Arial"/>
              </a:rPr>
              <a:t>abou</a:t>
            </a:r>
            <a:r>
              <a:rPr lang="en-US" sz="2200">
                <a:latin typeface="Arial"/>
                <a:cs typeface="Arial"/>
              </a:rPr>
              <a:t>t partners</a:t>
            </a:r>
          </a:p>
          <a:p>
            <a:pPr marL="685165" lvl="1" indent="-227965" defTabSz="914377">
              <a:lnSpc>
                <a:spcPct val="114000"/>
              </a:lnSpc>
              <a:spcBef>
                <a:spcPts val="300"/>
              </a:spcBef>
              <a:spcAft>
                <a:spcPts val="300"/>
              </a:spcAft>
              <a:buFont typeface="Arial" panose="020B0604020202020204" pitchFamily="34" charset="0"/>
              <a:buChar char="•"/>
              <a:defRPr/>
            </a:pPr>
            <a:r>
              <a:rPr lang="en-US" sz="2200" b="0" i="0" u="none" kern="1200" cap="none" spc="0" normalizeH="0" baseline="0" noProof="0">
                <a:ln>
                  <a:noFill/>
                </a:ln>
                <a:effectLst/>
                <a:uLnTx/>
                <a:uFillTx/>
                <a:latin typeface="Arial"/>
                <a:cs typeface="Arial"/>
              </a:rPr>
              <a:t>“Now I would like to ask you about all of the people you’ve had sex with over the past 3 years, regardless of your relationship </a:t>
            </a:r>
            <a:r>
              <a:rPr lang="en-US" sz="2200">
                <a:latin typeface="Arial"/>
                <a:cs typeface="Arial"/>
              </a:rPr>
              <a:t>with them”</a:t>
            </a:r>
            <a:endParaRPr lang="en-US" sz="2200" b="0" i="0" u="none" kern="1200" cap="none" spc="0" normalizeH="0" baseline="0" noProof="0">
              <a:ln>
                <a:noFill/>
              </a:ln>
              <a:effectLst/>
              <a:uLnTx/>
              <a:uFillTx/>
              <a:latin typeface="Arial"/>
              <a:cs typeface="Arial"/>
            </a:endParaRPr>
          </a:p>
          <a:p>
            <a:pPr marL="227965" indent="-227965" defTabSz="914377">
              <a:lnSpc>
                <a:spcPct val="114000"/>
              </a:lnSpc>
              <a:spcBef>
                <a:spcPts val="300"/>
              </a:spcBef>
              <a:spcAft>
                <a:spcPts val="300"/>
              </a:spcAft>
              <a:buFont typeface="Arial" panose="020B0604020202020204" pitchFamily="34" charset="0"/>
              <a:buChar char="•"/>
              <a:defRPr/>
            </a:pPr>
            <a:r>
              <a:rPr kumimoji="0" lang="en-US" sz="2200" b="0" i="0" u="none" strike="noStrike" kern="1200" cap="none" spc="0" normalizeH="0" baseline="0" noProof="0">
                <a:ln>
                  <a:noFill/>
                </a:ln>
                <a:effectLst/>
                <a:uLnTx/>
                <a:uFillTx/>
                <a:latin typeface="Arial"/>
                <a:cs typeface="Arial"/>
              </a:rPr>
              <a:t>Ensure that MSM </a:t>
            </a:r>
            <a:r>
              <a:rPr lang="en-US" sz="2200">
                <a:latin typeface="Arial"/>
                <a:cs typeface="Arial"/>
              </a:rPr>
              <a:t>and TG clients are asked about </a:t>
            </a:r>
            <a:r>
              <a:rPr lang="en-US" sz="2200" b="1">
                <a:latin typeface="Arial"/>
                <a:cs typeface="Arial"/>
              </a:rPr>
              <a:t>all</a:t>
            </a:r>
            <a:r>
              <a:rPr lang="en-US" sz="2200">
                <a:latin typeface="Arial"/>
                <a:cs typeface="Arial"/>
              </a:rPr>
              <a:t> sexual partners and any children &lt;19 years of age</a:t>
            </a:r>
            <a:endParaRPr lang="en-US" sz="2200" b="0" i="0" u="none" strike="noStrike" kern="1200" cap="none" spc="0" normalizeH="0" baseline="0" noProof="0">
              <a:ln>
                <a:noFill/>
              </a:ln>
              <a:effectLst/>
              <a:uLnTx/>
              <a:uFillTx/>
              <a:latin typeface="Arial"/>
              <a:cs typeface="Arial"/>
            </a:endParaRPr>
          </a:p>
          <a:p>
            <a:pPr marL="227965" indent="-227965" defTabSz="914377">
              <a:lnSpc>
                <a:spcPct val="114000"/>
              </a:lnSpc>
              <a:spcBef>
                <a:spcPts val="300"/>
              </a:spcBef>
              <a:spcAft>
                <a:spcPts val="300"/>
              </a:spcAft>
              <a:buFont typeface="Arial" panose="020B0604020202020204" pitchFamily="34" charset="0"/>
              <a:buChar char="•"/>
              <a:defRPr/>
            </a:pPr>
            <a:r>
              <a:rPr kumimoji="0" lang="en-US" sz="2200" b="0" i="0" u="sng" strike="noStrike" kern="1200" cap="none" spc="0" normalizeH="0" baseline="0" noProof="0">
                <a:ln>
                  <a:noFill/>
                </a:ln>
                <a:solidFill>
                  <a:prstClr val="black"/>
                </a:solidFill>
                <a:effectLst/>
                <a:uLnTx/>
                <a:uFillTx/>
                <a:latin typeface="Arial"/>
                <a:cs typeface="Arial"/>
              </a:rPr>
              <a:t>All KVP</a:t>
            </a:r>
            <a:r>
              <a:rPr kumimoji="0" lang="en-US" sz="2200" b="0" i="0" u="none" strike="noStrike" kern="1200" cap="none" spc="0" normalizeH="0" baseline="0" noProof="0">
                <a:ln>
                  <a:noFill/>
                </a:ln>
                <a:solidFill>
                  <a:prstClr val="black"/>
                </a:solidFill>
                <a:effectLst/>
                <a:uLnTx/>
                <a:uFillTx/>
                <a:latin typeface="Arial"/>
                <a:cs typeface="Arial"/>
              </a:rPr>
              <a:t> index clients should be asked about </a:t>
            </a:r>
            <a:r>
              <a:rPr lang="en-US" sz="2200">
                <a:solidFill>
                  <a:prstClr val="black"/>
                </a:solidFill>
                <a:latin typeface="Arial"/>
                <a:cs typeface="Arial"/>
              </a:rPr>
              <a:t>injection and drug use</a:t>
            </a:r>
            <a:r>
              <a:rPr kumimoji="0" lang="en-US" sz="2200" b="0" i="0" u="none" strike="noStrike" kern="1200" cap="none" spc="0" normalizeH="0" baseline="0" noProof="0">
                <a:ln>
                  <a:noFill/>
                </a:ln>
                <a:solidFill>
                  <a:prstClr val="black"/>
                </a:solidFill>
                <a:effectLst/>
                <a:uLnTx/>
                <a:uFillTx/>
                <a:latin typeface="Arial"/>
                <a:cs typeface="Arial"/>
              </a:rPr>
              <a:t> partners</a:t>
            </a:r>
            <a:r>
              <a:rPr lang="en-US" sz="2200">
                <a:solidFill>
                  <a:prstClr val="black"/>
                </a:solidFill>
                <a:latin typeface="Arial"/>
                <a:cs typeface="Arial"/>
              </a:rPr>
              <a:t> </a:t>
            </a:r>
            <a:endParaRPr lang="en-US"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27965" marR="0" lvl="0" indent="-227965" algn="l" defTabSz="914377" rtl="0" eaLnBrk="1" fontAlgn="auto" latinLnBrk="0" hangingPunct="1">
              <a:lnSpc>
                <a:spcPct val="114000"/>
              </a:lnSpc>
              <a:spcBef>
                <a:spcPts val="300"/>
              </a:spcBef>
              <a:spcAft>
                <a:spcPts val="3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Arial"/>
                <a:cs typeface="Arial"/>
              </a:rPr>
              <a:t>PWID clients should be asked about sexual partners</a:t>
            </a:r>
            <a:endParaRPr lang="en-US" sz="2200" b="0" i="0" u="none" strike="noStrike" kern="1200" cap="none" spc="0" normalizeH="0" baseline="0" noProof="0">
              <a:ln>
                <a:noFill/>
              </a:ln>
              <a:solidFill>
                <a:prstClr val="black"/>
              </a:solidFill>
              <a:effectLst/>
              <a:uLnTx/>
              <a:uFillTx/>
              <a:latin typeface="Arial"/>
              <a:cs typeface="Arial"/>
            </a:endParaRPr>
          </a:p>
          <a:p>
            <a:endParaRPr lang="en-US"/>
          </a:p>
        </p:txBody>
      </p:sp>
      <p:grpSp>
        <p:nvGrpSpPr>
          <p:cNvPr id="7" name="Group 6">
            <a:extLst>
              <a:ext uri="{FF2B5EF4-FFF2-40B4-BE49-F238E27FC236}">
                <a16:creationId xmlns:a16="http://schemas.microsoft.com/office/drawing/2014/main" id="{6B3982F0-A02C-6E88-97F9-63ABF7CD9E88}"/>
              </a:ext>
            </a:extLst>
          </p:cNvPr>
          <p:cNvGrpSpPr/>
          <p:nvPr/>
        </p:nvGrpSpPr>
        <p:grpSpPr>
          <a:xfrm>
            <a:off x="8220200" y="1152360"/>
            <a:ext cx="2725977" cy="2725977"/>
            <a:chOff x="2031721" y="56791"/>
            <a:chExt cx="2725977" cy="2725977"/>
          </a:xfrm>
        </p:grpSpPr>
        <p:sp>
          <p:nvSpPr>
            <p:cNvPr id="14" name="Oval 13">
              <a:extLst>
                <a:ext uri="{FF2B5EF4-FFF2-40B4-BE49-F238E27FC236}">
                  <a16:creationId xmlns:a16="http://schemas.microsoft.com/office/drawing/2014/main" id="{242D9F37-4E4B-40D0-1FE3-A39E8ED5C23C}"/>
                </a:ext>
              </a:extLst>
            </p:cNvPr>
            <p:cNvSpPr/>
            <p:nvPr/>
          </p:nvSpPr>
          <p:spPr>
            <a:xfrm>
              <a:off x="2031721" y="56791"/>
              <a:ext cx="2725977" cy="2725977"/>
            </a:xfrm>
            <a:prstGeom prst="ellipse">
              <a:avLst/>
            </a:prstGeom>
            <a:solidFill>
              <a:srgbClr val="FFFF00">
                <a:alpha val="50000"/>
              </a:srgbClr>
            </a:solidFill>
          </p:spPr>
          <p:style>
            <a:lnRef idx="2">
              <a:schemeClr val="lt1">
                <a:hueOff val="0"/>
                <a:satOff val="0"/>
                <a:lumOff val="0"/>
                <a:alphaOff val="0"/>
              </a:schemeClr>
            </a:lnRef>
            <a:fillRef idx="1">
              <a:scrgbClr r="0" g="0" b="0"/>
            </a:fillRef>
            <a:effectRef idx="0">
              <a:schemeClr val="accent5">
                <a:alpha val="50000"/>
                <a:hueOff val="0"/>
                <a:satOff val="0"/>
                <a:lumOff val="0"/>
                <a:alphaOff val="0"/>
              </a:schemeClr>
            </a:effectRef>
            <a:fontRef idx="minor">
              <a:schemeClr val="tx1"/>
            </a:fontRef>
          </p:style>
          <p:txBody>
            <a:bodyPr/>
            <a:lstStyle/>
            <a:p>
              <a:endParaRPr lang="en-US"/>
            </a:p>
          </p:txBody>
        </p:sp>
        <p:sp>
          <p:nvSpPr>
            <p:cNvPr id="15" name="Oval 4">
              <a:extLst>
                <a:ext uri="{FF2B5EF4-FFF2-40B4-BE49-F238E27FC236}">
                  <a16:creationId xmlns:a16="http://schemas.microsoft.com/office/drawing/2014/main" id="{C605DF36-1577-DD02-DC60-7C3C38051507}"/>
                </a:ext>
              </a:extLst>
            </p:cNvPr>
            <p:cNvSpPr txBox="1"/>
            <p:nvPr/>
          </p:nvSpPr>
          <p:spPr>
            <a:xfrm>
              <a:off x="2395185" y="533837"/>
              <a:ext cx="1999049" cy="122668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a:t>Transactional</a:t>
              </a:r>
              <a:r>
                <a:rPr lang="en-US" sz="2700" kern="1200"/>
                <a:t> sex</a:t>
              </a:r>
            </a:p>
          </p:txBody>
        </p:sp>
      </p:grpSp>
      <p:grpSp>
        <p:nvGrpSpPr>
          <p:cNvPr id="8" name="Group 7">
            <a:extLst>
              <a:ext uri="{FF2B5EF4-FFF2-40B4-BE49-F238E27FC236}">
                <a16:creationId xmlns:a16="http://schemas.microsoft.com/office/drawing/2014/main" id="{E661A546-F1E7-C4AC-7FB3-1A14713EB05E}"/>
              </a:ext>
            </a:extLst>
          </p:cNvPr>
          <p:cNvGrpSpPr/>
          <p:nvPr/>
        </p:nvGrpSpPr>
        <p:grpSpPr>
          <a:xfrm>
            <a:off x="9236835" y="2831016"/>
            <a:ext cx="2725977" cy="2725977"/>
            <a:chOff x="3048356" y="1735447"/>
            <a:chExt cx="2725977" cy="2725977"/>
          </a:xfrm>
        </p:grpSpPr>
        <p:sp>
          <p:nvSpPr>
            <p:cNvPr id="12" name="Oval 11">
              <a:extLst>
                <a:ext uri="{FF2B5EF4-FFF2-40B4-BE49-F238E27FC236}">
                  <a16:creationId xmlns:a16="http://schemas.microsoft.com/office/drawing/2014/main" id="{7417D4D3-E2F7-D816-5EC2-816BA6FC70C2}"/>
                </a:ext>
              </a:extLst>
            </p:cNvPr>
            <p:cNvSpPr/>
            <p:nvPr/>
          </p:nvSpPr>
          <p:spPr>
            <a:xfrm>
              <a:off x="3048356" y="1735447"/>
              <a:ext cx="2725977" cy="2725977"/>
            </a:xfrm>
            <a:prstGeom prst="ellipse">
              <a:avLst/>
            </a:prstGeom>
            <a:solidFill>
              <a:srgbClr val="92D050">
                <a:alpha val="50000"/>
              </a:srgbClr>
            </a:solidFill>
          </p:spPr>
          <p:style>
            <a:lnRef idx="2">
              <a:schemeClr val="lt1">
                <a:hueOff val="0"/>
                <a:satOff val="0"/>
                <a:lumOff val="0"/>
                <a:alphaOff val="0"/>
              </a:schemeClr>
            </a:lnRef>
            <a:fillRef idx="1">
              <a:scrgbClr r="0" g="0" b="0"/>
            </a:fillRef>
            <a:effectRef idx="0">
              <a:schemeClr val="accent5">
                <a:alpha val="50000"/>
                <a:hueOff val="-3379271"/>
                <a:satOff val="-8710"/>
                <a:lumOff val="-5883"/>
                <a:alphaOff val="0"/>
              </a:schemeClr>
            </a:effectRef>
            <a:fontRef idx="minor">
              <a:schemeClr val="tx1"/>
            </a:fontRef>
          </p:style>
          <p:txBody>
            <a:bodyPr/>
            <a:lstStyle/>
            <a:p>
              <a:endParaRPr lang="en-US"/>
            </a:p>
          </p:txBody>
        </p:sp>
        <p:sp>
          <p:nvSpPr>
            <p:cNvPr id="13" name="Oval 6">
              <a:extLst>
                <a:ext uri="{FF2B5EF4-FFF2-40B4-BE49-F238E27FC236}">
                  <a16:creationId xmlns:a16="http://schemas.microsoft.com/office/drawing/2014/main" id="{391463FD-DB9C-A86F-2FDA-4E7C61BA2C72}"/>
                </a:ext>
              </a:extLst>
            </p:cNvPr>
            <p:cNvSpPr txBox="1"/>
            <p:nvPr/>
          </p:nvSpPr>
          <p:spPr>
            <a:xfrm>
              <a:off x="3799206" y="2441846"/>
              <a:ext cx="1635586" cy="149928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a:t>Injection drug use</a:t>
              </a:r>
            </a:p>
          </p:txBody>
        </p:sp>
      </p:grpSp>
      <p:grpSp>
        <p:nvGrpSpPr>
          <p:cNvPr id="9" name="Group 8">
            <a:extLst>
              <a:ext uri="{FF2B5EF4-FFF2-40B4-BE49-F238E27FC236}">
                <a16:creationId xmlns:a16="http://schemas.microsoft.com/office/drawing/2014/main" id="{8D068F21-EFA1-9B23-F8D5-17B6F94A1B23}"/>
              </a:ext>
            </a:extLst>
          </p:cNvPr>
          <p:cNvGrpSpPr/>
          <p:nvPr/>
        </p:nvGrpSpPr>
        <p:grpSpPr>
          <a:xfrm>
            <a:off x="7236577" y="2856095"/>
            <a:ext cx="2725977" cy="2725977"/>
            <a:chOff x="1048098" y="1760526"/>
            <a:chExt cx="2725977" cy="2725977"/>
          </a:xfrm>
        </p:grpSpPr>
        <p:sp>
          <p:nvSpPr>
            <p:cNvPr id="10" name="Oval 9">
              <a:extLst>
                <a:ext uri="{FF2B5EF4-FFF2-40B4-BE49-F238E27FC236}">
                  <a16:creationId xmlns:a16="http://schemas.microsoft.com/office/drawing/2014/main" id="{0CCAB906-7E2B-0547-EC16-D1EB62FC8F8C}"/>
                </a:ext>
              </a:extLst>
            </p:cNvPr>
            <p:cNvSpPr/>
            <p:nvPr/>
          </p:nvSpPr>
          <p:spPr>
            <a:xfrm>
              <a:off x="1048098" y="1760526"/>
              <a:ext cx="2725977" cy="2725977"/>
            </a:xfrm>
            <a:prstGeom prst="ellipse">
              <a:avLst/>
            </a:prstGeom>
            <a:solidFill>
              <a:srgbClr val="FF0000">
                <a:alpha val="50000"/>
              </a:srgbClr>
            </a:solidFill>
          </p:spPr>
          <p:style>
            <a:lnRef idx="2">
              <a:schemeClr val="lt1">
                <a:hueOff val="0"/>
                <a:satOff val="0"/>
                <a:lumOff val="0"/>
                <a:alphaOff val="0"/>
              </a:schemeClr>
            </a:lnRef>
            <a:fillRef idx="1">
              <a:scrgbClr r="0" g="0" b="0"/>
            </a:fillRef>
            <a:effectRef idx="0">
              <a:schemeClr val="accent5">
                <a:alpha val="50000"/>
                <a:hueOff val="-6758543"/>
                <a:satOff val="-17419"/>
                <a:lumOff val="-11765"/>
                <a:alphaOff val="0"/>
              </a:schemeClr>
            </a:effectRef>
            <a:fontRef idx="minor">
              <a:schemeClr val="tx1"/>
            </a:fontRef>
          </p:style>
          <p:txBody>
            <a:bodyPr/>
            <a:lstStyle/>
            <a:p>
              <a:endParaRPr lang="en-US"/>
            </a:p>
          </p:txBody>
        </p:sp>
        <p:sp>
          <p:nvSpPr>
            <p:cNvPr id="11" name="Oval 8">
              <a:extLst>
                <a:ext uri="{FF2B5EF4-FFF2-40B4-BE49-F238E27FC236}">
                  <a16:creationId xmlns:a16="http://schemas.microsoft.com/office/drawing/2014/main" id="{3741D6AF-2AED-6A18-AF25-030E54A9D235}"/>
                </a:ext>
              </a:extLst>
            </p:cNvPr>
            <p:cNvSpPr txBox="1"/>
            <p:nvPr/>
          </p:nvSpPr>
          <p:spPr>
            <a:xfrm>
              <a:off x="1433100" y="2466057"/>
              <a:ext cx="1635586" cy="149928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a:t>Male-male sexual </a:t>
              </a:r>
              <a:r>
                <a:rPr lang="en-US" sz="2700"/>
                <a:t>activities</a:t>
              </a:r>
              <a:endParaRPr lang="en-US" sz="2700" kern="1200"/>
            </a:p>
          </p:txBody>
        </p:sp>
      </p:grpSp>
    </p:spTree>
    <p:extLst>
      <p:ext uri="{BB962C8B-B14F-4D97-AF65-F5344CB8AC3E}">
        <p14:creationId xmlns:p14="http://schemas.microsoft.com/office/powerpoint/2010/main" val="220994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50578" y="214625"/>
            <a:ext cx="11690843" cy="492443"/>
          </a:xfrm>
        </p:spPr>
        <p:txBody>
          <a:bodyPr lIns="0" tIns="0" rIns="0" bIns="0" anchor="t">
            <a:spAutoFit/>
          </a:bodyPr>
          <a:lstStyle/>
          <a:p>
            <a:r>
              <a:rPr lang="en-US" sz="3200" b="1">
                <a:solidFill>
                  <a:schemeClr val="bg1"/>
                </a:solidFill>
              </a:rPr>
              <a:t>KP consideration 4: </a:t>
            </a:r>
            <a:r>
              <a:rPr lang="en-US" sz="3200" b="1"/>
              <a:t>Eliciting the children of KPs</a:t>
            </a:r>
          </a:p>
        </p:txBody>
      </p:sp>
      <p:sp>
        <p:nvSpPr>
          <p:cNvPr id="3" name="TextBox 2">
            <a:extLst>
              <a:ext uri="{FF2B5EF4-FFF2-40B4-BE49-F238E27FC236}">
                <a16:creationId xmlns:a16="http://schemas.microsoft.com/office/drawing/2014/main" id="{BE99F6A0-0BA3-1D6A-4DD5-5B0ACFE8CCFB}"/>
              </a:ext>
            </a:extLst>
          </p:cNvPr>
          <p:cNvSpPr txBox="1"/>
          <p:nvPr/>
        </p:nvSpPr>
        <p:spPr>
          <a:xfrm>
            <a:off x="155432" y="919150"/>
            <a:ext cx="11571130" cy="5395388"/>
          </a:xfrm>
          <a:prstGeom prst="rect">
            <a:avLst/>
          </a:prstGeom>
          <a:noFill/>
        </p:spPr>
        <p:txBody>
          <a:bodyPr wrap="square" lIns="91440" tIns="45720" rIns="91440" bIns="45720" rtlCol="0" anchor="t">
            <a:spAutoFit/>
          </a:bodyPr>
          <a:lstStyle/>
          <a:p>
            <a:pPr marL="349250" indent="-349250">
              <a:lnSpc>
                <a:spcPct val="114000"/>
              </a:lnSpc>
              <a:spcBef>
                <a:spcPts val="300"/>
              </a:spcBef>
              <a:spcAft>
                <a:spcPts val="300"/>
              </a:spcAft>
              <a:buFont typeface="Arial" panose="020B0604020202020204" pitchFamily="34" charset="0"/>
              <a:buChar char="•"/>
            </a:pPr>
            <a:r>
              <a:rPr lang="en-US" sz="2200">
                <a:cs typeface="Calibri"/>
              </a:rPr>
              <a:t>Network-based testing counselors should elicit information on all biological children (&lt; 19 years) of KVP individuals</a:t>
            </a:r>
          </a:p>
          <a:p>
            <a:pPr marL="806450" lvl="1" indent="-349250">
              <a:lnSpc>
                <a:spcPct val="114000"/>
              </a:lnSpc>
              <a:spcBef>
                <a:spcPts val="300"/>
              </a:spcBef>
              <a:spcAft>
                <a:spcPts val="300"/>
              </a:spcAft>
              <a:buFont typeface="Arial" panose="020B0604020202020204" pitchFamily="34" charset="0"/>
              <a:buChar char="•"/>
            </a:pPr>
            <a:r>
              <a:rPr lang="en-US" sz="2200">
                <a:cs typeface="Calibri"/>
              </a:rPr>
              <a:t>For awareness: anecdotal evidence indicates that children of FSW are sometimes left in the care of a family member who may live in a different town. Special approaches may be needed to provide testing services to these children</a:t>
            </a:r>
          </a:p>
          <a:p>
            <a:pPr marL="349250" indent="-349250">
              <a:lnSpc>
                <a:spcPct val="114000"/>
              </a:lnSpc>
              <a:spcBef>
                <a:spcPts val="300"/>
              </a:spcBef>
              <a:spcAft>
                <a:spcPts val="300"/>
              </a:spcAft>
              <a:buFont typeface="Arial" panose="020B0604020202020204" pitchFamily="34" charset="0"/>
              <a:buChar char="•"/>
            </a:pPr>
            <a:r>
              <a:rPr lang="en-US" sz="2200">
                <a:cs typeface="Calibri"/>
              </a:rPr>
              <a:t>Ensure that all biological children of index KVPs are linked with service providers for vulnerable children, if appropriate and available</a:t>
            </a:r>
          </a:p>
          <a:p>
            <a:pPr marL="349250" indent="-349250">
              <a:lnSpc>
                <a:spcPct val="114000"/>
              </a:lnSpc>
              <a:spcBef>
                <a:spcPts val="300"/>
              </a:spcBef>
              <a:spcAft>
                <a:spcPts val="300"/>
              </a:spcAft>
              <a:buFont typeface="Arial" panose="020B0604020202020204" pitchFamily="34" charset="0"/>
              <a:buChar char="•"/>
            </a:pPr>
            <a:r>
              <a:rPr lang="en-US" sz="2200">
                <a:cs typeface="Calibri"/>
              </a:rPr>
              <a:t>A </a:t>
            </a:r>
            <a:r>
              <a:rPr lang="en-US" sz="2200" u="sng">
                <a:cs typeface="Calibri"/>
              </a:rPr>
              <a:t>strong referral and treatment service linkage system</a:t>
            </a:r>
            <a:r>
              <a:rPr lang="en-US" sz="2200">
                <a:cs typeface="Calibri"/>
              </a:rPr>
              <a:t> should be in place when actively eliciting biological children of KVPs. Services can be co-located within a trusted KVP-competent community space or within an established network of health facilities that have undergone KP sensitization trainings </a:t>
            </a:r>
            <a:endParaRPr lang="en-US" sz="2200">
              <a:cs typeface="Calibri" panose="020F0502020204030204" pitchFamily="34" charset="0"/>
            </a:endParaRPr>
          </a:p>
          <a:p>
            <a:pPr marL="349250" indent="-349250">
              <a:lnSpc>
                <a:spcPct val="114000"/>
              </a:lnSpc>
              <a:spcBef>
                <a:spcPts val="300"/>
              </a:spcBef>
              <a:spcAft>
                <a:spcPts val="300"/>
              </a:spcAft>
              <a:buFont typeface="Arial" panose="020B0604020202020204" pitchFamily="34" charset="0"/>
              <a:buChar char="•"/>
            </a:pPr>
            <a:r>
              <a:rPr lang="en-US" sz="2200">
                <a:cs typeface="Calibri"/>
              </a:rPr>
              <a:t>While SW are more likely to have children, please ensure that MSM, TG women, and PWID are asked about biological children</a:t>
            </a:r>
            <a:endParaRPr lang="en-US" sz="2200" baseline="30000">
              <a:cs typeface="Calibri"/>
            </a:endParaRPr>
          </a:p>
        </p:txBody>
      </p:sp>
    </p:spTree>
    <p:extLst>
      <p:ext uri="{BB962C8B-B14F-4D97-AF65-F5344CB8AC3E}">
        <p14:creationId xmlns:p14="http://schemas.microsoft.com/office/powerpoint/2010/main" val="3044529882"/>
      </p:ext>
    </p:extLst>
  </p:cSld>
  <p:clrMapOvr>
    <a:masterClrMapping/>
  </p:clrMapOvr>
</p:sld>
</file>

<file path=ppt/theme/theme1.xml><?xml version="1.0" encoding="utf-8"?>
<a:theme xmlns:a="http://schemas.openxmlformats.org/drawingml/2006/main" name="WHO">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id="{399CFDD9-EF81-4A11-9B25-3A8B3C3AB26B}" vid="{E932B946-A29E-48EB-888F-D71DD964AEC6}"/>
    </a:ext>
  </a:extLst>
</a:theme>
</file>

<file path=ppt/theme/theme2.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O">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id="{399CFDD9-EF81-4A11-9B25-3A8B3C3AB26B}" vid="{E932B946-A29E-48EB-888F-D71DD964AEC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298E0F4A0026418B57AA4B43B99D6F" ma:contentTypeVersion="14" ma:contentTypeDescription="Create a new document." ma:contentTypeScope="" ma:versionID="edc9d56ae61c619ed40442276cdd253c">
  <xsd:schema xmlns:xsd="http://www.w3.org/2001/XMLSchema" xmlns:xs="http://www.w3.org/2001/XMLSchema" xmlns:p="http://schemas.microsoft.com/office/2006/metadata/properties" xmlns:ns3="aba41fc3-9030-4b68-9cf7-7d4ce3d8be0d" xmlns:ns4="6636d5b2-3d09-4030-ad5e-cf8da8220ce7" targetNamespace="http://schemas.microsoft.com/office/2006/metadata/properties" ma:root="true" ma:fieldsID="055bac64bc656ef0623e7f106db96dda" ns3:_="" ns4:_="">
    <xsd:import namespace="aba41fc3-9030-4b68-9cf7-7d4ce3d8be0d"/>
    <xsd:import namespace="6636d5b2-3d09-4030-ad5e-cf8da8220c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a41fc3-9030-4b68-9cf7-7d4ce3d8be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36d5b2-3d09-4030-ad5e-cf8da8220ce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8BF57F-5FAD-40B6-8978-7E11381ECB69}">
  <ds:schemaRefs>
    <ds:schemaRef ds:uri="6636d5b2-3d09-4030-ad5e-cf8da8220ce7"/>
    <ds:schemaRef ds:uri="aba41fc3-9030-4b68-9cf7-7d4ce3d8be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34D56D-8F37-42E8-A9D2-E5AC9F9D98C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715E14F-6CBC-4C96-97FB-4877BC370A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49</Slides>
  <Notes>48</Notes>
  <HiddenSlides>0</HiddenSlides>
  <ScaleCrop>false</ScaleCrop>
  <HeadingPairs>
    <vt:vector size="4" baseType="variant">
      <vt:variant>
        <vt:lpstr>Theme</vt:lpstr>
      </vt:variant>
      <vt:variant>
        <vt:i4>5</vt:i4>
      </vt:variant>
      <vt:variant>
        <vt:lpstr>Slide Titles</vt:lpstr>
      </vt:variant>
      <vt:variant>
        <vt:i4>49</vt:i4>
      </vt:variant>
    </vt:vector>
  </HeadingPairs>
  <TitlesOfParts>
    <vt:vector size="54" baseType="lpstr">
      <vt:lpstr>WHO</vt:lpstr>
      <vt:lpstr>4_Office Theme</vt:lpstr>
      <vt:lpstr>1_Office Theme</vt:lpstr>
      <vt:lpstr>Custom Design</vt:lpstr>
      <vt:lpstr>1_WHO</vt:lpstr>
      <vt:lpstr>Network-Based Testing Toolkit Training Modules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Monroe-Wise, Aliza</dc:creator>
  <cp:revision>1</cp:revision>
  <dcterms:created xsi:type="dcterms:W3CDTF">2020-08-06T08:29:34Z</dcterms:created>
  <dcterms:modified xsi:type="dcterms:W3CDTF">2025-06-25T15:23:49Z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0x010100C0298E0F4A0026418B57AA4B43B99D6F</vt:lpwstr>
  </property>
</Properties>
</file>