
<file path=[Content_Types].xml><?xml version="1.0" encoding="utf-8"?>
<Types xmlns="http://schemas.openxmlformats.org/package/2006/content-types">
  <Default Extension="emf" ContentType="image/x-emf"/>
  <Default Extension="jpeg" ContentType="image/jpeg"/>
  <Default Extension="m4a" ContentType="audio/mp4"/>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2.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3.xml" ContentType="application/vnd.openxmlformats-officedocument.theme+xml"/>
  <Override PartName="/ppt/slideLayouts/slideLayout87.xml" ContentType="application/vnd.openxmlformats-officedocument.presentationml.slideLayout+xml"/>
  <Override PartName="/ppt/theme/theme4.xml" ContentType="application/vnd.openxmlformats-officedocument.theme+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88" r:id="rId5"/>
    <p:sldMasterId id="2147483725" r:id="rId6"/>
    <p:sldMasterId id="2147483768" r:id="rId7"/>
    <p:sldMasterId id="2147483789" r:id="rId8"/>
  </p:sldMasterIdLst>
  <p:notesMasterIdLst>
    <p:notesMasterId r:id="rId65"/>
  </p:notesMasterIdLst>
  <p:sldIdLst>
    <p:sldId id="2147471918" r:id="rId9"/>
    <p:sldId id="3214" r:id="rId10"/>
    <p:sldId id="3383" r:id="rId11"/>
    <p:sldId id="2147375458" r:id="rId12"/>
    <p:sldId id="3384" r:id="rId13"/>
    <p:sldId id="3385" r:id="rId14"/>
    <p:sldId id="3386" r:id="rId15"/>
    <p:sldId id="3387" r:id="rId16"/>
    <p:sldId id="2147375504" r:id="rId17"/>
    <p:sldId id="2147375505" r:id="rId18"/>
    <p:sldId id="3388" r:id="rId19"/>
    <p:sldId id="3391" r:id="rId20"/>
    <p:sldId id="2147375459" r:id="rId21"/>
    <p:sldId id="2147471939" r:id="rId22"/>
    <p:sldId id="3397" r:id="rId23"/>
    <p:sldId id="2147375464" r:id="rId24"/>
    <p:sldId id="2147375465" r:id="rId25"/>
    <p:sldId id="2147375466" r:id="rId26"/>
    <p:sldId id="2147375520" r:id="rId27"/>
    <p:sldId id="2147375460" r:id="rId28"/>
    <p:sldId id="3152" r:id="rId29"/>
    <p:sldId id="2147375467" r:id="rId30"/>
    <p:sldId id="2147375468" r:id="rId31"/>
    <p:sldId id="2147375469" r:id="rId32"/>
    <p:sldId id="2147375470" r:id="rId33"/>
    <p:sldId id="2147375506" r:id="rId34"/>
    <p:sldId id="2147375471" r:id="rId35"/>
    <p:sldId id="2147375473" r:id="rId36"/>
    <p:sldId id="2147375474" r:id="rId37"/>
    <p:sldId id="2147375476" r:id="rId38"/>
    <p:sldId id="2147375477" r:id="rId39"/>
    <p:sldId id="2147375478" r:id="rId40"/>
    <p:sldId id="2147375479" r:id="rId41"/>
    <p:sldId id="2147375480" r:id="rId42"/>
    <p:sldId id="2147375481" r:id="rId43"/>
    <p:sldId id="2147375482" r:id="rId44"/>
    <p:sldId id="2147375484" r:id="rId45"/>
    <p:sldId id="2147375483" r:id="rId46"/>
    <p:sldId id="2147375485" r:id="rId47"/>
    <p:sldId id="2147375486" r:id="rId48"/>
    <p:sldId id="2147375492" r:id="rId49"/>
    <p:sldId id="2147375491" r:id="rId50"/>
    <p:sldId id="2147375490" r:id="rId51"/>
    <p:sldId id="2147375493" r:id="rId52"/>
    <p:sldId id="2147375461" r:id="rId53"/>
    <p:sldId id="2147375494" r:id="rId54"/>
    <p:sldId id="2147375495" r:id="rId55"/>
    <p:sldId id="2147375462" r:id="rId56"/>
    <p:sldId id="2147375502" r:id="rId57"/>
    <p:sldId id="2147375513" r:id="rId58"/>
    <p:sldId id="2517" r:id="rId59"/>
    <p:sldId id="2147471940" r:id="rId60"/>
    <p:sldId id="2147375515" r:id="rId61"/>
    <p:sldId id="2147471941" r:id="rId62"/>
    <p:sldId id="2147375517" r:id="rId63"/>
    <p:sldId id="2147471942" r:id="rId6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C8C4E21-62E3-D939-E537-57BC7D762C35}" name="Diana Poindexter" initials="DP" userId="S::diana.poindexter@pepfar.onmicrosoft.com::f8fae2ef-d03b-4e7f-ade9-a10811061ceb" providerId="AD"/>
  <p188:author id="{876F9D2B-4CB4-7F51-9F53-74242548986B}" name="Marc Mason" initials="MM" userId="S::mjmason@guidehousefederal.com::3f15a7a5-d6ff-48da-96ea-f243577170cb" providerId="AD"/>
  <p188:author id="{D1DCDC6B-90F6-E2BF-F1F9-B98AE7EB9B0E}" name="MONROE-WISE, Anna Elizabeth" initials="AM" userId="S::monroewisea@who.int::437a3746-aac7-423a-bab9-029b822a93f4" providerId="AD"/>
  <p188:author id="{DFB366AA-7A64-CB76-FA2E-B2CCC650B582}" name="Hilary Wolf" initials="HW" userId="S::pji2_cdc.gov#ext#@pepfar.onmicrosoft.com::7b163a6f-2d8b-48b5-8db3-bf189d083bd5" providerId="AD"/>
  <p188:author id="{4DCC3BE9-3CFC-3B07-6C55-8BFA678BB72A}" name="Rachel A Golin" initials="RG" userId="S::rgolin_usaid.gov#ext#@pepfar.onmicrosoft.com::a3d25cf3-d3dc-4e2a-a002-8fc9b1aa1a65" providerId="AD"/>
  <p188:author id="{73D6F9EF-4389-91D7-4DB8-748401F1D018}" name="MOZALEVSKIS, Antons" initials="MA" userId="S::mozalevskisa@who.int::9118da6c-f809-4e29-8361-95c2e4cf76bd"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Magdalena Sea" initials="MS" lastIdx="4" clrIdx="0">
    <p:extLst>
      <p:ext uri="{19B8F6BF-5375-455C-9EA6-DF929625EA0E}">
        <p15:presenceInfo xmlns:p15="http://schemas.microsoft.com/office/powerpoint/2012/main" userId="S::barrdichiaram@who.int::306dc8a0-82de-4dc1-b653-9a1868499e2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83C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8997D1B-CC2C-4FCC-A484-6F525A766C01}" v="3" dt="2025-06-25T12:34:22.66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255" autoAdjust="0"/>
    <p:restoredTop sz="81784" autoAdjust="0"/>
  </p:normalViewPr>
  <p:slideViewPr>
    <p:cSldViewPr snapToGrid="0">
      <p:cViewPr varScale="1">
        <p:scale>
          <a:sx n="60" d="100"/>
          <a:sy n="60" d="100"/>
        </p:scale>
        <p:origin x="708"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8.xml"/><Relationship Id="rId21" Type="http://schemas.openxmlformats.org/officeDocument/2006/relationships/slide" Target="slides/slide13.xml"/><Relationship Id="rId42" Type="http://schemas.openxmlformats.org/officeDocument/2006/relationships/slide" Target="slides/slide34.xml"/><Relationship Id="rId47" Type="http://schemas.openxmlformats.org/officeDocument/2006/relationships/slide" Target="slides/slide39.xml"/><Relationship Id="rId63" Type="http://schemas.openxmlformats.org/officeDocument/2006/relationships/slide" Target="slides/slide55.xml"/><Relationship Id="rId68"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slide" Target="slides/slide45.xml"/><Relationship Id="rId58" Type="http://schemas.openxmlformats.org/officeDocument/2006/relationships/slide" Target="slides/slide50.xml"/><Relationship Id="rId66" Type="http://schemas.openxmlformats.org/officeDocument/2006/relationships/commentAuthors" Target="commentAuthors.xml"/><Relationship Id="rId5" Type="http://schemas.openxmlformats.org/officeDocument/2006/relationships/slideMaster" Target="slideMasters/slideMaster2.xml"/><Relationship Id="rId61" Type="http://schemas.openxmlformats.org/officeDocument/2006/relationships/slide" Target="slides/slide53.xml"/><Relationship Id="rId19" Type="http://schemas.openxmlformats.org/officeDocument/2006/relationships/slide" Target="slides/slide1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slide" Target="slides/slide48.xml"/><Relationship Id="rId64" Type="http://schemas.openxmlformats.org/officeDocument/2006/relationships/slide" Target="slides/slide56.xml"/><Relationship Id="rId69" Type="http://schemas.openxmlformats.org/officeDocument/2006/relationships/theme" Target="theme/theme1.xml"/><Relationship Id="rId8" Type="http://schemas.openxmlformats.org/officeDocument/2006/relationships/slideMaster" Target="slideMasters/slideMaster5.xml"/><Relationship Id="rId51" Type="http://schemas.openxmlformats.org/officeDocument/2006/relationships/slide" Target="slides/slide43.xml"/><Relationship Id="rId72" Type="http://schemas.microsoft.com/office/2015/10/relationships/revisionInfo" Target="revisionInfo.xml"/><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slide" Target="slides/slide51.xml"/><Relationship Id="rId67" Type="http://schemas.openxmlformats.org/officeDocument/2006/relationships/presProps" Target="presProps.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slide" Target="slides/slide54.xml"/><Relationship Id="rId7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slide" Target="slides/slide52.xml"/><Relationship Id="rId65" Type="http://schemas.openxmlformats.org/officeDocument/2006/relationships/notesMaster" Target="notesMasters/notesMaster1.xml"/><Relationship Id="rId73"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1.xml"/><Relationship Id="rId13" Type="http://schemas.openxmlformats.org/officeDocument/2006/relationships/slide" Target="slides/slide5.xml"/><Relationship Id="rId18" Type="http://schemas.openxmlformats.org/officeDocument/2006/relationships/slide" Target="slides/slide10.xml"/><Relationship Id="rId39" Type="http://schemas.openxmlformats.org/officeDocument/2006/relationships/slide" Target="slides/slide31.xml"/><Relationship Id="rId34" Type="http://schemas.openxmlformats.org/officeDocument/2006/relationships/slide" Target="slides/slide26.xml"/><Relationship Id="rId50" Type="http://schemas.openxmlformats.org/officeDocument/2006/relationships/slide" Target="slides/slide42.xml"/><Relationship Id="rId55" Type="http://schemas.openxmlformats.org/officeDocument/2006/relationships/slide" Target="slides/slide47.xml"/><Relationship Id="rId7" Type="http://schemas.openxmlformats.org/officeDocument/2006/relationships/slideMaster" Target="slideMasters/slideMaster4.xml"/><Relationship Id="rId71"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ARR-DICHIARA, Magdalena" userId="S::barrdichiaram@who.int::306dc8a0-82de-4dc1-b653-9a1868499e24" providerId="AD" clId="Web-{769A93E4-E44A-BDE3-9085-FAE780043039}"/>
    <pc:docChg chg="modSld">
      <pc:chgData name="BARR-DICHIARA, Magdalena" userId="S::barrdichiaram@who.int::306dc8a0-82de-4dc1-b653-9a1868499e24" providerId="AD" clId="Web-{769A93E4-E44A-BDE3-9085-FAE780043039}" dt="2025-06-18T12:29:19.988" v="257" actId="20577"/>
      <pc:docMkLst>
        <pc:docMk/>
      </pc:docMkLst>
      <pc:sldChg chg="modSp">
        <pc:chgData name="BARR-DICHIARA, Magdalena" userId="S::barrdichiaram@who.int::306dc8a0-82de-4dc1-b653-9a1868499e24" providerId="AD" clId="Web-{769A93E4-E44A-BDE3-9085-FAE780043039}" dt="2025-06-18T12:27:25.578" v="245" actId="20577"/>
        <pc:sldMkLst>
          <pc:docMk/>
          <pc:sldMk cId="2357987100" sldId="2517"/>
        </pc:sldMkLst>
        <pc:spChg chg="mod">
          <ac:chgData name="BARR-DICHIARA, Magdalena" userId="S::barrdichiaram@who.int::306dc8a0-82de-4dc1-b653-9a1868499e24" providerId="AD" clId="Web-{769A93E4-E44A-BDE3-9085-FAE780043039}" dt="2025-06-18T12:27:25.578" v="245" actId="20577"/>
          <ac:spMkLst>
            <pc:docMk/>
            <pc:sldMk cId="2357987100" sldId="2517"/>
            <ac:spMk id="2" creationId="{AE04A3B9-C666-406F-97AB-4DD09ED44FD9}"/>
          </ac:spMkLst>
        </pc:spChg>
      </pc:sldChg>
      <pc:sldChg chg="modSp">
        <pc:chgData name="BARR-DICHIARA, Magdalena" userId="S::barrdichiaram@who.int::306dc8a0-82de-4dc1-b653-9a1868499e24" providerId="AD" clId="Web-{769A93E4-E44A-BDE3-9085-FAE780043039}" dt="2025-06-18T12:09:40.510" v="112" actId="20577"/>
        <pc:sldMkLst>
          <pc:docMk/>
          <pc:sldMk cId="3616847536" sldId="3152"/>
        </pc:sldMkLst>
        <pc:spChg chg="mod">
          <ac:chgData name="BARR-DICHIARA, Magdalena" userId="S::barrdichiaram@who.int::306dc8a0-82de-4dc1-b653-9a1868499e24" providerId="AD" clId="Web-{769A93E4-E44A-BDE3-9085-FAE780043039}" dt="2025-06-18T12:09:40.510" v="112" actId="20577"/>
          <ac:spMkLst>
            <pc:docMk/>
            <pc:sldMk cId="3616847536" sldId="3152"/>
            <ac:spMk id="24" creationId="{D0CE89D1-0F54-4B09-AC55-99CD43EB7046}"/>
          </ac:spMkLst>
        </pc:spChg>
      </pc:sldChg>
      <pc:sldChg chg="modSp">
        <pc:chgData name="BARR-DICHIARA, Magdalena" userId="S::barrdichiaram@who.int::306dc8a0-82de-4dc1-b653-9a1868499e24" providerId="AD" clId="Web-{769A93E4-E44A-BDE3-9085-FAE780043039}" dt="2025-06-18T12:00:19.053" v="0" actId="20577"/>
        <pc:sldMkLst>
          <pc:docMk/>
          <pc:sldMk cId="3518856787" sldId="3214"/>
        </pc:sldMkLst>
        <pc:spChg chg="mod">
          <ac:chgData name="BARR-DICHIARA, Magdalena" userId="S::barrdichiaram@who.int::306dc8a0-82de-4dc1-b653-9a1868499e24" providerId="AD" clId="Web-{769A93E4-E44A-BDE3-9085-FAE780043039}" dt="2025-06-18T12:00:19.053" v="0" actId="20577"/>
          <ac:spMkLst>
            <pc:docMk/>
            <pc:sldMk cId="3518856787" sldId="3214"/>
            <ac:spMk id="2" creationId="{AD6F8E42-BA2E-6DB7-9228-DC8E277B1D03}"/>
          </ac:spMkLst>
        </pc:spChg>
      </pc:sldChg>
      <pc:sldChg chg="modSp">
        <pc:chgData name="BARR-DICHIARA, Magdalena" userId="S::barrdichiaram@who.int::306dc8a0-82de-4dc1-b653-9a1868499e24" providerId="AD" clId="Web-{769A93E4-E44A-BDE3-9085-FAE780043039}" dt="2025-06-18T12:01:36.993" v="11" actId="20577"/>
        <pc:sldMkLst>
          <pc:docMk/>
          <pc:sldMk cId="815292789" sldId="3383"/>
        </pc:sldMkLst>
        <pc:spChg chg="mod">
          <ac:chgData name="BARR-DICHIARA, Magdalena" userId="S::barrdichiaram@who.int::306dc8a0-82de-4dc1-b653-9a1868499e24" providerId="AD" clId="Web-{769A93E4-E44A-BDE3-9085-FAE780043039}" dt="2025-06-18T12:01:36.993" v="11" actId="20577"/>
          <ac:spMkLst>
            <pc:docMk/>
            <pc:sldMk cId="815292789" sldId="3383"/>
            <ac:spMk id="2" creationId="{AD6F8E42-BA2E-6DB7-9228-DC8E277B1D03}"/>
          </ac:spMkLst>
        </pc:spChg>
      </pc:sldChg>
      <pc:sldChg chg="modSp">
        <pc:chgData name="BARR-DICHIARA, Magdalena" userId="S::barrdichiaram@who.int::306dc8a0-82de-4dc1-b653-9a1868499e24" providerId="AD" clId="Web-{769A93E4-E44A-BDE3-9085-FAE780043039}" dt="2025-06-18T12:01:25.274" v="8" actId="20577"/>
        <pc:sldMkLst>
          <pc:docMk/>
          <pc:sldMk cId="2259211854" sldId="3384"/>
        </pc:sldMkLst>
        <pc:spChg chg="mod">
          <ac:chgData name="BARR-DICHIARA, Magdalena" userId="S::barrdichiaram@who.int::306dc8a0-82de-4dc1-b653-9a1868499e24" providerId="AD" clId="Web-{769A93E4-E44A-BDE3-9085-FAE780043039}" dt="2025-06-18T12:01:25.274" v="8" actId="20577"/>
          <ac:spMkLst>
            <pc:docMk/>
            <pc:sldMk cId="2259211854" sldId="3384"/>
            <ac:spMk id="3" creationId="{16DDE96B-A9C3-1989-99C7-30E0F1994F6D}"/>
          </ac:spMkLst>
        </pc:spChg>
      </pc:sldChg>
      <pc:sldChg chg="modSp">
        <pc:chgData name="BARR-DICHIARA, Magdalena" userId="S::barrdichiaram@who.int::306dc8a0-82de-4dc1-b653-9a1868499e24" providerId="AD" clId="Web-{769A93E4-E44A-BDE3-9085-FAE780043039}" dt="2025-06-18T12:01:30.962" v="9" actId="20577"/>
        <pc:sldMkLst>
          <pc:docMk/>
          <pc:sldMk cId="2211871390" sldId="3385"/>
        </pc:sldMkLst>
        <pc:spChg chg="mod">
          <ac:chgData name="BARR-DICHIARA, Magdalena" userId="S::barrdichiaram@who.int::306dc8a0-82de-4dc1-b653-9a1868499e24" providerId="AD" clId="Web-{769A93E4-E44A-BDE3-9085-FAE780043039}" dt="2025-06-18T12:01:30.962" v="9" actId="20577"/>
          <ac:spMkLst>
            <pc:docMk/>
            <pc:sldMk cId="2211871390" sldId="3385"/>
            <ac:spMk id="2" creationId="{AD6F8E42-BA2E-6DB7-9228-DC8E277B1D03}"/>
          </ac:spMkLst>
        </pc:spChg>
      </pc:sldChg>
      <pc:sldChg chg="modSp">
        <pc:chgData name="BARR-DICHIARA, Magdalena" userId="S::barrdichiaram@who.int::306dc8a0-82de-4dc1-b653-9a1868499e24" providerId="AD" clId="Web-{769A93E4-E44A-BDE3-9085-FAE780043039}" dt="2025-06-18T12:02:21.479" v="25" actId="20577"/>
        <pc:sldMkLst>
          <pc:docMk/>
          <pc:sldMk cId="137821874" sldId="3386"/>
        </pc:sldMkLst>
        <pc:spChg chg="mod">
          <ac:chgData name="BARR-DICHIARA, Magdalena" userId="S::barrdichiaram@who.int::306dc8a0-82de-4dc1-b653-9a1868499e24" providerId="AD" clId="Web-{769A93E4-E44A-BDE3-9085-FAE780043039}" dt="2025-06-18T12:02:21.479" v="25" actId="20577"/>
          <ac:spMkLst>
            <pc:docMk/>
            <pc:sldMk cId="137821874" sldId="3386"/>
            <ac:spMk id="2" creationId="{AD6F8E42-BA2E-6DB7-9228-DC8E277B1D03}"/>
          </ac:spMkLst>
        </pc:spChg>
      </pc:sldChg>
      <pc:sldChg chg="modSp">
        <pc:chgData name="BARR-DICHIARA, Magdalena" userId="S::barrdichiaram@who.int::306dc8a0-82de-4dc1-b653-9a1868499e24" providerId="AD" clId="Web-{769A93E4-E44A-BDE3-9085-FAE780043039}" dt="2025-06-18T12:02:48.308" v="30" actId="20577"/>
        <pc:sldMkLst>
          <pc:docMk/>
          <pc:sldMk cId="2052895652" sldId="3387"/>
        </pc:sldMkLst>
        <pc:spChg chg="mod">
          <ac:chgData name="BARR-DICHIARA, Magdalena" userId="S::barrdichiaram@who.int::306dc8a0-82de-4dc1-b653-9a1868499e24" providerId="AD" clId="Web-{769A93E4-E44A-BDE3-9085-FAE780043039}" dt="2025-06-18T12:02:48.308" v="30" actId="20577"/>
          <ac:spMkLst>
            <pc:docMk/>
            <pc:sldMk cId="2052895652" sldId="3387"/>
            <ac:spMk id="2" creationId="{AD6F8E42-BA2E-6DB7-9228-DC8E277B1D03}"/>
          </ac:spMkLst>
        </pc:spChg>
      </pc:sldChg>
      <pc:sldChg chg="modSp">
        <pc:chgData name="BARR-DICHIARA, Magdalena" userId="S::barrdichiaram@who.int::306dc8a0-82de-4dc1-b653-9a1868499e24" providerId="AD" clId="Web-{769A93E4-E44A-BDE3-9085-FAE780043039}" dt="2025-06-18T12:03:25.653" v="37" actId="20577"/>
        <pc:sldMkLst>
          <pc:docMk/>
          <pc:sldMk cId="370020965" sldId="3388"/>
        </pc:sldMkLst>
        <pc:spChg chg="mod">
          <ac:chgData name="BARR-DICHIARA, Magdalena" userId="S::barrdichiaram@who.int::306dc8a0-82de-4dc1-b653-9a1868499e24" providerId="AD" clId="Web-{769A93E4-E44A-BDE3-9085-FAE780043039}" dt="2025-06-18T12:03:25.653" v="37" actId="20577"/>
          <ac:spMkLst>
            <pc:docMk/>
            <pc:sldMk cId="370020965" sldId="3388"/>
            <ac:spMk id="2" creationId="{AD6F8E42-BA2E-6DB7-9228-DC8E277B1D03}"/>
          </ac:spMkLst>
        </pc:spChg>
      </pc:sldChg>
      <pc:sldChg chg="modSp">
        <pc:chgData name="BARR-DICHIARA, Magdalena" userId="S::barrdichiaram@who.int::306dc8a0-82de-4dc1-b653-9a1868499e24" providerId="AD" clId="Web-{769A93E4-E44A-BDE3-9085-FAE780043039}" dt="2025-06-18T12:03:49.498" v="44" actId="20577"/>
        <pc:sldMkLst>
          <pc:docMk/>
          <pc:sldMk cId="64350875" sldId="3391"/>
        </pc:sldMkLst>
        <pc:spChg chg="mod">
          <ac:chgData name="BARR-DICHIARA, Magdalena" userId="S::barrdichiaram@who.int::306dc8a0-82de-4dc1-b653-9a1868499e24" providerId="AD" clId="Web-{769A93E4-E44A-BDE3-9085-FAE780043039}" dt="2025-06-18T12:03:49.498" v="44" actId="20577"/>
          <ac:spMkLst>
            <pc:docMk/>
            <pc:sldMk cId="64350875" sldId="3391"/>
            <ac:spMk id="2" creationId="{AD6F8E42-BA2E-6DB7-9228-DC8E277B1D03}"/>
          </ac:spMkLst>
        </pc:spChg>
      </pc:sldChg>
      <pc:sldChg chg="modSp">
        <pc:chgData name="BARR-DICHIARA, Magdalena" userId="S::barrdichiaram@who.int::306dc8a0-82de-4dc1-b653-9a1868499e24" providerId="AD" clId="Web-{769A93E4-E44A-BDE3-9085-FAE780043039}" dt="2025-06-18T12:05:31.158" v="63" actId="20577"/>
        <pc:sldMkLst>
          <pc:docMk/>
          <pc:sldMk cId="998592756" sldId="3397"/>
        </pc:sldMkLst>
        <pc:spChg chg="mod">
          <ac:chgData name="BARR-DICHIARA, Magdalena" userId="S::barrdichiaram@who.int::306dc8a0-82de-4dc1-b653-9a1868499e24" providerId="AD" clId="Web-{769A93E4-E44A-BDE3-9085-FAE780043039}" dt="2025-06-18T12:05:31.158" v="63" actId="20577"/>
          <ac:spMkLst>
            <pc:docMk/>
            <pc:sldMk cId="998592756" sldId="3397"/>
            <ac:spMk id="2" creationId="{AD6F8E42-BA2E-6DB7-9228-DC8E277B1D03}"/>
          </ac:spMkLst>
        </pc:spChg>
      </pc:sldChg>
      <pc:sldChg chg="modSp">
        <pc:chgData name="BARR-DICHIARA, Magdalena" userId="S::barrdichiaram@who.int::306dc8a0-82de-4dc1-b653-9a1868499e24" providerId="AD" clId="Web-{769A93E4-E44A-BDE3-9085-FAE780043039}" dt="2025-06-18T12:04:25.656" v="49" actId="20577"/>
        <pc:sldMkLst>
          <pc:docMk/>
          <pc:sldMk cId="4059599963" sldId="2147375459"/>
        </pc:sldMkLst>
        <pc:spChg chg="mod">
          <ac:chgData name="BARR-DICHIARA, Magdalena" userId="S::barrdichiaram@who.int::306dc8a0-82de-4dc1-b653-9a1868499e24" providerId="AD" clId="Web-{769A93E4-E44A-BDE3-9085-FAE780043039}" dt="2025-06-18T12:04:25.656" v="49" actId="20577"/>
          <ac:spMkLst>
            <pc:docMk/>
            <pc:sldMk cId="4059599963" sldId="2147375459"/>
            <ac:spMk id="3" creationId="{214D9CC2-ABF6-42C2-B371-95412F7A3B09}"/>
          </ac:spMkLst>
        </pc:spChg>
      </pc:sldChg>
      <pc:sldChg chg="modSp">
        <pc:chgData name="BARR-DICHIARA, Magdalena" userId="S::barrdichiaram@who.int::306dc8a0-82de-4dc1-b653-9a1868499e24" providerId="AD" clId="Web-{769A93E4-E44A-BDE3-9085-FAE780043039}" dt="2025-06-18T12:09:13.572" v="107" actId="20577"/>
        <pc:sldMkLst>
          <pc:docMk/>
          <pc:sldMk cId="1753685301" sldId="2147375460"/>
        </pc:sldMkLst>
        <pc:spChg chg="mod">
          <ac:chgData name="BARR-DICHIARA, Magdalena" userId="S::barrdichiaram@who.int::306dc8a0-82de-4dc1-b653-9a1868499e24" providerId="AD" clId="Web-{769A93E4-E44A-BDE3-9085-FAE780043039}" dt="2025-06-18T12:09:13.572" v="107" actId="20577"/>
          <ac:spMkLst>
            <pc:docMk/>
            <pc:sldMk cId="1753685301" sldId="2147375460"/>
            <ac:spMk id="3" creationId="{214D9CC2-ABF6-42C2-B371-95412F7A3B09}"/>
          </ac:spMkLst>
        </pc:spChg>
      </pc:sldChg>
      <pc:sldChg chg="modSp">
        <pc:chgData name="BARR-DICHIARA, Magdalena" userId="S::barrdichiaram@who.int::306dc8a0-82de-4dc1-b653-9a1868499e24" providerId="AD" clId="Web-{769A93E4-E44A-BDE3-9085-FAE780043039}" dt="2025-06-18T12:24:59.385" v="221" actId="20577"/>
        <pc:sldMkLst>
          <pc:docMk/>
          <pc:sldMk cId="1231645822" sldId="2147375461"/>
        </pc:sldMkLst>
        <pc:spChg chg="mod">
          <ac:chgData name="BARR-DICHIARA, Magdalena" userId="S::barrdichiaram@who.int::306dc8a0-82de-4dc1-b653-9a1868499e24" providerId="AD" clId="Web-{769A93E4-E44A-BDE3-9085-FAE780043039}" dt="2025-06-18T12:24:59.385" v="221" actId="20577"/>
          <ac:spMkLst>
            <pc:docMk/>
            <pc:sldMk cId="1231645822" sldId="2147375461"/>
            <ac:spMk id="3" creationId="{214D9CC2-ABF6-42C2-B371-95412F7A3B09}"/>
          </ac:spMkLst>
        </pc:spChg>
      </pc:sldChg>
      <pc:sldChg chg="modSp">
        <pc:chgData name="BARR-DICHIARA, Magdalena" userId="S::barrdichiaram@who.int::306dc8a0-82de-4dc1-b653-9a1868499e24" providerId="AD" clId="Web-{769A93E4-E44A-BDE3-9085-FAE780043039}" dt="2025-06-18T12:26:05.903" v="235" actId="20577"/>
        <pc:sldMkLst>
          <pc:docMk/>
          <pc:sldMk cId="1024044056" sldId="2147375462"/>
        </pc:sldMkLst>
        <pc:spChg chg="mod">
          <ac:chgData name="BARR-DICHIARA, Magdalena" userId="S::barrdichiaram@who.int::306dc8a0-82de-4dc1-b653-9a1868499e24" providerId="AD" clId="Web-{769A93E4-E44A-BDE3-9085-FAE780043039}" dt="2025-06-18T12:26:05.903" v="235" actId="20577"/>
          <ac:spMkLst>
            <pc:docMk/>
            <pc:sldMk cId="1024044056" sldId="2147375462"/>
            <ac:spMk id="3" creationId="{214D9CC2-ABF6-42C2-B371-95412F7A3B09}"/>
          </ac:spMkLst>
        </pc:spChg>
      </pc:sldChg>
      <pc:sldChg chg="modSp">
        <pc:chgData name="BARR-DICHIARA, Magdalena" userId="S::barrdichiaram@who.int::306dc8a0-82de-4dc1-b653-9a1868499e24" providerId="AD" clId="Web-{769A93E4-E44A-BDE3-9085-FAE780043039}" dt="2025-06-18T12:07:25.349" v="82" actId="20577"/>
        <pc:sldMkLst>
          <pc:docMk/>
          <pc:sldMk cId="178828858" sldId="2147375464"/>
        </pc:sldMkLst>
        <pc:spChg chg="mod">
          <ac:chgData name="BARR-DICHIARA, Magdalena" userId="S::barrdichiaram@who.int::306dc8a0-82de-4dc1-b653-9a1868499e24" providerId="AD" clId="Web-{769A93E4-E44A-BDE3-9085-FAE780043039}" dt="2025-06-18T12:05:54.752" v="69" actId="20577"/>
          <ac:spMkLst>
            <pc:docMk/>
            <pc:sldMk cId="178828858" sldId="2147375464"/>
            <ac:spMk id="2" creationId="{AD6F8E42-BA2E-6DB7-9228-DC8E277B1D03}"/>
          </ac:spMkLst>
        </pc:spChg>
        <pc:spChg chg="mod">
          <ac:chgData name="BARR-DICHIARA, Magdalena" userId="S::barrdichiaram@who.int::306dc8a0-82de-4dc1-b653-9a1868499e24" providerId="AD" clId="Web-{769A93E4-E44A-BDE3-9085-FAE780043039}" dt="2025-06-18T12:07:25.349" v="82" actId="20577"/>
          <ac:spMkLst>
            <pc:docMk/>
            <pc:sldMk cId="178828858" sldId="2147375464"/>
            <ac:spMk id="3" creationId="{16DDE96B-A9C3-1989-99C7-30E0F1994F6D}"/>
          </ac:spMkLst>
        </pc:spChg>
      </pc:sldChg>
      <pc:sldChg chg="modSp">
        <pc:chgData name="BARR-DICHIARA, Magdalena" userId="S::barrdichiaram@who.int::306dc8a0-82de-4dc1-b653-9a1868499e24" providerId="AD" clId="Web-{769A93E4-E44A-BDE3-9085-FAE780043039}" dt="2025-06-18T12:07:55.678" v="91" actId="20577"/>
        <pc:sldMkLst>
          <pc:docMk/>
          <pc:sldMk cId="3645352063" sldId="2147375465"/>
        </pc:sldMkLst>
        <pc:spChg chg="mod">
          <ac:chgData name="BARR-DICHIARA, Magdalena" userId="S::barrdichiaram@who.int::306dc8a0-82de-4dc1-b653-9a1868499e24" providerId="AD" clId="Web-{769A93E4-E44A-BDE3-9085-FAE780043039}" dt="2025-06-18T12:07:55.678" v="91" actId="20577"/>
          <ac:spMkLst>
            <pc:docMk/>
            <pc:sldMk cId="3645352063" sldId="2147375465"/>
            <ac:spMk id="2" creationId="{AD6F8E42-BA2E-6DB7-9228-DC8E277B1D03}"/>
          </ac:spMkLst>
        </pc:spChg>
      </pc:sldChg>
      <pc:sldChg chg="modSp">
        <pc:chgData name="BARR-DICHIARA, Magdalena" userId="S::barrdichiaram@who.int::306dc8a0-82de-4dc1-b653-9a1868499e24" providerId="AD" clId="Web-{769A93E4-E44A-BDE3-9085-FAE780043039}" dt="2025-06-18T12:08:08.835" v="95" actId="20577"/>
        <pc:sldMkLst>
          <pc:docMk/>
          <pc:sldMk cId="1997906420" sldId="2147375466"/>
        </pc:sldMkLst>
        <pc:spChg chg="mod">
          <ac:chgData name="BARR-DICHIARA, Magdalena" userId="S::barrdichiaram@who.int::306dc8a0-82de-4dc1-b653-9a1868499e24" providerId="AD" clId="Web-{769A93E4-E44A-BDE3-9085-FAE780043039}" dt="2025-06-18T12:08:08.835" v="95" actId="20577"/>
          <ac:spMkLst>
            <pc:docMk/>
            <pc:sldMk cId="1997906420" sldId="2147375466"/>
            <ac:spMk id="2" creationId="{AD6F8E42-BA2E-6DB7-9228-DC8E277B1D03}"/>
          </ac:spMkLst>
        </pc:spChg>
      </pc:sldChg>
      <pc:sldChg chg="modSp">
        <pc:chgData name="BARR-DICHIARA, Magdalena" userId="S::barrdichiaram@who.int::306dc8a0-82de-4dc1-b653-9a1868499e24" providerId="AD" clId="Web-{769A93E4-E44A-BDE3-9085-FAE780043039}" dt="2025-06-18T12:12:26.172" v="115" actId="20577"/>
        <pc:sldMkLst>
          <pc:docMk/>
          <pc:sldMk cId="3657074847" sldId="2147375468"/>
        </pc:sldMkLst>
        <pc:spChg chg="mod">
          <ac:chgData name="BARR-DICHIARA, Magdalena" userId="S::barrdichiaram@who.int::306dc8a0-82de-4dc1-b653-9a1868499e24" providerId="AD" clId="Web-{769A93E4-E44A-BDE3-9085-FAE780043039}" dt="2025-06-18T12:12:02.343" v="113" actId="20577"/>
          <ac:spMkLst>
            <pc:docMk/>
            <pc:sldMk cId="3657074847" sldId="2147375468"/>
            <ac:spMk id="2" creationId="{AD6F8E42-BA2E-6DB7-9228-DC8E277B1D03}"/>
          </ac:spMkLst>
        </pc:spChg>
        <pc:spChg chg="mod">
          <ac:chgData name="BARR-DICHIARA, Magdalena" userId="S::barrdichiaram@who.int::306dc8a0-82de-4dc1-b653-9a1868499e24" providerId="AD" clId="Web-{769A93E4-E44A-BDE3-9085-FAE780043039}" dt="2025-06-18T12:12:26.172" v="115" actId="20577"/>
          <ac:spMkLst>
            <pc:docMk/>
            <pc:sldMk cId="3657074847" sldId="2147375468"/>
            <ac:spMk id="4" creationId="{5CE9F5C9-4BE0-0978-DBD6-679592AE8961}"/>
          </ac:spMkLst>
        </pc:spChg>
      </pc:sldChg>
      <pc:sldChg chg="modSp">
        <pc:chgData name="BARR-DICHIARA, Magdalena" userId="S::barrdichiaram@who.int::306dc8a0-82de-4dc1-b653-9a1868499e24" providerId="AD" clId="Web-{769A93E4-E44A-BDE3-9085-FAE780043039}" dt="2025-06-18T12:12:59.267" v="118" actId="20577"/>
        <pc:sldMkLst>
          <pc:docMk/>
          <pc:sldMk cId="3938464277" sldId="2147375469"/>
        </pc:sldMkLst>
        <pc:spChg chg="mod">
          <ac:chgData name="BARR-DICHIARA, Magdalena" userId="S::barrdichiaram@who.int::306dc8a0-82de-4dc1-b653-9a1868499e24" providerId="AD" clId="Web-{769A93E4-E44A-BDE3-9085-FAE780043039}" dt="2025-06-18T12:12:59.267" v="118" actId="20577"/>
          <ac:spMkLst>
            <pc:docMk/>
            <pc:sldMk cId="3938464277" sldId="2147375469"/>
            <ac:spMk id="2" creationId="{AD6F8E42-BA2E-6DB7-9228-DC8E277B1D03}"/>
          </ac:spMkLst>
        </pc:spChg>
      </pc:sldChg>
      <pc:sldChg chg="modSp">
        <pc:chgData name="BARR-DICHIARA, Magdalena" userId="S::barrdichiaram@who.int::306dc8a0-82de-4dc1-b653-9a1868499e24" providerId="AD" clId="Web-{769A93E4-E44A-BDE3-9085-FAE780043039}" dt="2025-06-18T12:13:14.346" v="121" actId="20577"/>
        <pc:sldMkLst>
          <pc:docMk/>
          <pc:sldMk cId="540069057" sldId="2147375470"/>
        </pc:sldMkLst>
        <pc:spChg chg="mod">
          <ac:chgData name="BARR-DICHIARA, Magdalena" userId="S::barrdichiaram@who.int::306dc8a0-82de-4dc1-b653-9a1868499e24" providerId="AD" clId="Web-{769A93E4-E44A-BDE3-9085-FAE780043039}" dt="2025-06-18T12:13:14.346" v="121" actId="20577"/>
          <ac:spMkLst>
            <pc:docMk/>
            <pc:sldMk cId="540069057" sldId="2147375470"/>
            <ac:spMk id="2" creationId="{AD6F8E42-BA2E-6DB7-9228-DC8E277B1D03}"/>
          </ac:spMkLst>
        </pc:spChg>
      </pc:sldChg>
      <pc:sldChg chg="modSp">
        <pc:chgData name="BARR-DICHIARA, Magdalena" userId="S::barrdichiaram@who.int::306dc8a0-82de-4dc1-b653-9a1868499e24" providerId="AD" clId="Web-{769A93E4-E44A-BDE3-9085-FAE780043039}" dt="2025-06-18T12:13:31.581" v="124" actId="20577"/>
        <pc:sldMkLst>
          <pc:docMk/>
          <pc:sldMk cId="1448058439" sldId="2147375471"/>
        </pc:sldMkLst>
        <pc:spChg chg="mod">
          <ac:chgData name="BARR-DICHIARA, Magdalena" userId="S::barrdichiaram@who.int::306dc8a0-82de-4dc1-b653-9a1868499e24" providerId="AD" clId="Web-{769A93E4-E44A-BDE3-9085-FAE780043039}" dt="2025-06-18T12:13:31.581" v="124" actId="20577"/>
          <ac:spMkLst>
            <pc:docMk/>
            <pc:sldMk cId="1448058439" sldId="2147375471"/>
            <ac:spMk id="2" creationId="{AD6F8E42-BA2E-6DB7-9228-DC8E277B1D03}"/>
          </ac:spMkLst>
        </pc:spChg>
      </pc:sldChg>
      <pc:sldChg chg="modSp">
        <pc:chgData name="BARR-DICHIARA, Magdalena" userId="S::barrdichiaram@who.int::306dc8a0-82de-4dc1-b653-9a1868499e24" providerId="AD" clId="Web-{769A93E4-E44A-BDE3-9085-FAE780043039}" dt="2025-06-18T12:14:06.941" v="130" actId="20577"/>
        <pc:sldMkLst>
          <pc:docMk/>
          <pc:sldMk cId="3642493376" sldId="2147375472"/>
        </pc:sldMkLst>
      </pc:sldChg>
      <pc:sldChg chg="modSp">
        <pc:chgData name="BARR-DICHIARA, Magdalena" userId="S::barrdichiaram@who.int::306dc8a0-82de-4dc1-b653-9a1868499e24" providerId="AD" clId="Web-{769A93E4-E44A-BDE3-9085-FAE780043039}" dt="2025-06-18T12:18:00.262" v="134" actId="20577"/>
        <pc:sldMkLst>
          <pc:docMk/>
          <pc:sldMk cId="3420239979" sldId="2147375476"/>
        </pc:sldMkLst>
        <pc:spChg chg="mod">
          <ac:chgData name="BARR-DICHIARA, Magdalena" userId="S::barrdichiaram@who.int::306dc8a0-82de-4dc1-b653-9a1868499e24" providerId="AD" clId="Web-{769A93E4-E44A-BDE3-9085-FAE780043039}" dt="2025-06-18T12:18:00.262" v="134" actId="20577"/>
          <ac:spMkLst>
            <pc:docMk/>
            <pc:sldMk cId="3420239979" sldId="2147375476"/>
            <ac:spMk id="3" creationId="{16DDE96B-A9C3-1989-99C7-30E0F1994F6D}"/>
          </ac:spMkLst>
        </pc:spChg>
      </pc:sldChg>
      <pc:sldChg chg="modSp">
        <pc:chgData name="BARR-DICHIARA, Magdalena" userId="S::barrdichiaram@who.int::306dc8a0-82de-4dc1-b653-9a1868499e24" providerId="AD" clId="Web-{769A93E4-E44A-BDE3-9085-FAE780043039}" dt="2025-06-18T12:18:41.466" v="140" actId="20577"/>
        <pc:sldMkLst>
          <pc:docMk/>
          <pc:sldMk cId="4171381109" sldId="2147375478"/>
        </pc:sldMkLst>
        <pc:spChg chg="mod">
          <ac:chgData name="BARR-DICHIARA, Magdalena" userId="S::barrdichiaram@who.int::306dc8a0-82de-4dc1-b653-9a1868499e24" providerId="AD" clId="Web-{769A93E4-E44A-BDE3-9085-FAE780043039}" dt="2025-06-18T12:18:33.091" v="138" actId="20577"/>
          <ac:spMkLst>
            <pc:docMk/>
            <pc:sldMk cId="4171381109" sldId="2147375478"/>
            <ac:spMk id="2" creationId="{AD6F8E42-BA2E-6DB7-9228-DC8E277B1D03}"/>
          </ac:spMkLst>
        </pc:spChg>
        <pc:spChg chg="mod">
          <ac:chgData name="BARR-DICHIARA, Magdalena" userId="S::barrdichiaram@who.int::306dc8a0-82de-4dc1-b653-9a1868499e24" providerId="AD" clId="Web-{769A93E4-E44A-BDE3-9085-FAE780043039}" dt="2025-06-18T12:18:41.466" v="140" actId="20577"/>
          <ac:spMkLst>
            <pc:docMk/>
            <pc:sldMk cId="4171381109" sldId="2147375478"/>
            <ac:spMk id="3" creationId="{16DDE96B-A9C3-1989-99C7-30E0F1994F6D}"/>
          </ac:spMkLst>
        </pc:spChg>
      </pc:sldChg>
      <pc:sldChg chg="modSp">
        <pc:chgData name="BARR-DICHIARA, Magdalena" userId="S::barrdichiaram@who.int::306dc8a0-82de-4dc1-b653-9a1868499e24" providerId="AD" clId="Web-{769A93E4-E44A-BDE3-9085-FAE780043039}" dt="2025-06-18T12:19:02.608" v="143" actId="20577"/>
        <pc:sldMkLst>
          <pc:docMk/>
          <pc:sldMk cId="30780746" sldId="2147375479"/>
        </pc:sldMkLst>
        <pc:spChg chg="mod">
          <ac:chgData name="BARR-DICHIARA, Magdalena" userId="S::barrdichiaram@who.int::306dc8a0-82de-4dc1-b653-9a1868499e24" providerId="AD" clId="Web-{769A93E4-E44A-BDE3-9085-FAE780043039}" dt="2025-06-18T12:19:02.608" v="143" actId="20577"/>
          <ac:spMkLst>
            <pc:docMk/>
            <pc:sldMk cId="30780746" sldId="2147375479"/>
            <ac:spMk id="2" creationId="{AD6F8E42-BA2E-6DB7-9228-DC8E277B1D03}"/>
          </ac:spMkLst>
        </pc:spChg>
      </pc:sldChg>
      <pc:sldChg chg="modSp">
        <pc:chgData name="BARR-DICHIARA, Magdalena" userId="S::barrdichiaram@who.int::306dc8a0-82de-4dc1-b653-9a1868499e24" providerId="AD" clId="Web-{769A93E4-E44A-BDE3-9085-FAE780043039}" dt="2025-06-18T12:19:47.172" v="152" actId="20577"/>
        <pc:sldMkLst>
          <pc:docMk/>
          <pc:sldMk cId="2406935699" sldId="2147375481"/>
        </pc:sldMkLst>
        <pc:spChg chg="mod">
          <ac:chgData name="BARR-DICHIARA, Magdalena" userId="S::barrdichiaram@who.int::306dc8a0-82de-4dc1-b653-9a1868499e24" providerId="AD" clId="Web-{769A93E4-E44A-BDE3-9085-FAE780043039}" dt="2025-06-18T12:19:47.172" v="152" actId="20577"/>
          <ac:spMkLst>
            <pc:docMk/>
            <pc:sldMk cId="2406935699" sldId="2147375481"/>
            <ac:spMk id="3" creationId="{16DDE96B-A9C3-1989-99C7-30E0F1994F6D}"/>
          </ac:spMkLst>
        </pc:spChg>
      </pc:sldChg>
      <pc:sldChg chg="modSp">
        <pc:chgData name="BARR-DICHIARA, Magdalena" userId="S::barrdichiaram@who.int::306dc8a0-82de-4dc1-b653-9a1868499e24" providerId="AD" clId="Web-{769A93E4-E44A-BDE3-9085-FAE780043039}" dt="2025-06-18T12:20:40.548" v="162" actId="20577"/>
        <pc:sldMkLst>
          <pc:docMk/>
          <pc:sldMk cId="1170858350" sldId="2147375482"/>
        </pc:sldMkLst>
        <pc:spChg chg="mod">
          <ac:chgData name="BARR-DICHIARA, Magdalena" userId="S::barrdichiaram@who.int::306dc8a0-82de-4dc1-b653-9a1868499e24" providerId="AD" clId="Web-{769A93E4-E44A-BDE3-9085-FAE780043039}" dt="2025-06-18T12:20:40.548" v="162" actId="20577"/>
          <ac:spMkLst>
            <pc:docMk/>
            <pc:sldMk cId="1170858350" sldId="2147375482"/>
            <ac:spMk id="2" creationId="{AD6F8E42-BA2E-6DB7-9228-DC8E277B1D03}"/>
          </ac:spMkLst>
        </pc:spChg>
        <pc:spChg chg="mod">
          <ac:chgData name="BARR-DICHIARA, Magdalena" userId="S::barrdichiaram@who.int::306dc8a0-82de-4dc1-b653-9a1868499e24" providerId="AD" clId="Web-{769A93E4-E44A-BDE3-9085-FAE780043039}" dt="2025-06-18T12:20:09.297" v="157" actId="20577"/>
          <ac:spMkLst>
            <pc:docMk/>
            <pc:sldMk cId="1170858350" sldId="2147375482"/>
            <ac:spMk id="3" creationId="{16DDE96B-A9C3-1989-99C7-30E0F1994F6D}"/>
          </ac:spMkLst>
        </pc:spChg>
      </pc:sldChg>
      <pc:sldChg chg="modSp">
        <pc:chgData name="BARR-DICHIARA, Magdalena" userId="S::barrdichiaram@who.int::306dc8a0-82de-4dc1-b653-9a1868499e24" providerId="AD" clId="Web-{769A93E4-E44A-BDE3-9085-FAE780043039}" dt="2025-06-18T12:21:33.910" v="174" actId="20577"/>
        <pc:sldMkLst>
          <pc:docMk/>
          <pc:sldMk cId="2614430369" sldId="2147375483"/>
        </pc:sldMkLst>
        <pc:spChg chg="mod">
          <ac:chgData name="BARR-DICHIARA, Magdalena" userId="S::barrdichiaram@who.int::306dc8a0-82de-4dc1-b653-9a1868499e24" providerId="AD" clId="Web-{769A93E4-E44A-BDE3-9085-FAE780043039}" dt="2025-06-18T12:21:07.424" v="167" actId="20577"/>
          <ac:spMkLst>
            <pc:docMk/>
            <pc:sldMk cId="2614430369" sldId="2147375483"/>
            <ac:spMk id="2" creationId="{AD6F8E42-BA2E-6DB7-9228-DC8E277B1D03}"/>
          </ac:spMkLst>
        </pc:spChg>
        <pc:spChg chg="mod">
          <ac:chgData name="BARR-DICHIARA, Magdalena" userId="S::barrdichiaram@who.int::306dc8a0-82de-4dc1-b653-9a1868499e24" providerId="AD" clId="Web-{769A93E4-E44A-BDE3-9085-FAE780043039}" dt="2025-06-18T12:21:33.910" v="174" actId="20577"/>
          <ac:spMkLst>
            <pc:docMk/>
            <pc:sldMk cId="2614430369" sldId="2147375483"/>
            <ac:spMk id="5" creationId="{B05DECE1-E8BF-5961-F729-F3BE04984245}"/>
          </ac:spMkLst>
        </pc:spChg>
      </pc:sldChg>
      <pc:sldChg chg="modSp">
        <pc:chgData name="BARR-DICHIARA, Magdalena" userId="S::barrdichiaram@who.int::306dc8a0-82de-4dc1-b653-9a1868499e24" providerId="AD" clId="Web-{769A93E4-E44A-BDE3-9085-FAE780043039}" dt="2025-06-18T12:20:28.329" v="160" actId="20577"/>
        <pc:sldMkLst>
          <pc:docMk/>
          <pc:sldMk cId="3958122917" sldId="2147375484"/>
        </pc:sldMkLst>
        <pc:spChg chg="mod">
          <ac:chgData name="BARR-DICHIARA, Magdalena" userId="S::barrdichiaram@who.int::306dc8a0-82de-4dc1-b653-9a1868499e24" providerId="AD" clId="Web-{769A93E4-E44A-BDE3-9085-FAE780043039}" dt="2025-06-18T12:20:28.329" v="160" actId="20577"/>
          <ac:spMkLst>
            <pc:docMk/>
            <pc:sldMk cId="3958122917" sldId="2147375484"/>
            <ac:spMk id="2" creationId="{AD6F8E42-BA2E-6DB7-9228-DC8E277B1D03}"/>
          </ac:spMkLst>
        </pc:spChg>
      </pc:sldChg>
      <pc:sldChg chg="modSp">
        <pc:chgData name="BARR-DICHIARA, Magdalena" userId="S::barrdichiaram@who.int::306dc8a0-82de-4dc1-b653-9a1868499e24" providerId="AD" clId="Web-{769A93E4-E44A-BDE3-9085-FAE780043039}" dt="2025-06-18T12:22:04.270" v="177" actId="20577"/>
        <pc:sldMkLst>
          <pc:docMk/>
          <pc:sldMk cId="1728628825" sldId="2147375486"/>
        </pc:sldMkLst>
        <pc:spChg chg="mod">
          <ac:chgData name="BARR-DICHIARA, Magdalena" userId="S::barrdichiaram@who.int::306dc8a0-82de-4dc1-b653-9a1868499e24" providerId="AD" clId="Web-{769A93E4-E44A-BDE3-9085-FAE780043039}" dt="2025-06-18T12:22:04.270" v="177" actId="20577"/>
          <ac:spMkLst>
            <pc:docMk/>
            <pc:sldMk cId="1728628825" sldId="2147375486"/>
            <ac:spMk id="2" creationId="{AD6F8E42-BA2E-6DB7-9228-DC8E277B1D03}"/>
          </ac:spMkLst>
        </pc:spChg>
      </pc:sldChg>
      <pc:sldChg chg="modSp">
        <pc:chgData name="BARR-DICHIARA, Magdalena" userId="S::barrdichiaram@who.int::306dc8a0-82de-4dc1-b653-9a1868499e24" providerId="AD" clId="Web-{769A93E4-E44A-BDE3-9085-FAE780043039}" dt="2025-06-18T12:23:31.554" v="199" actId="20577"/>
        <pc:sldMkLst>
          <pc:docMk/>
          <pc:sldMk cId="2981891867" sldId="2147375490"/>
        </pc:sldMkLst>
        <pc:spChg chg="mod">
          <ac:chgData name="BARR-DICHIARA, Magdalena" userId="S::barrdichiaram@who.int::306dc8a0-82de-4dc1-b653-9a1868499e24" providerId="AD" clId="Web-{769A93E4-E44A-BDE3-9085-FAE780043039}" dt="2025-06-18T12:23:31.554" v="199" actId="20577"/>
          <ac:spMkLst>
            <pc:docMk/>
            <pc:sldMk cId="2981891867" sldId="2147375490"/>
            <ac:spMk id="2" creationId="{AD6F8E42-BA2E-6DB7-9228-DC8E277B1D03}"/>
          </ac:spMkLst>
        </pc:spChg>
      </pc:sldChg>
      <pc:sldChg chg="modSp">
        <pc:chgData name="BARR-DICHIARA, Magdalena" userId="S::barrdichiaram@who.int::306dc8a0-82de-4dc1-b653-9a1868499e24" providerId="AD" clId="Web-{769A93E4-E44A-BDE3-9085-FAE780043039}" dt="2025-06-18T12:23:02.022" v="192" actId="20577"/>
        <pc:sldMkLst>
          <pc:docMk/>
          <pc:sldMk cId="1193295410" sldId="2147375491"/>
        </pc:sldMkLst>
        <pc:spChg chg="mod">
          <ac:chgData name="BARR-DICHIARA, Magdalena" userId="S::barrdichiaram@who.int::306dc8a0-82de-4dc1-b653-9a1868499e24" providerId="AD" clId="Web-{769A93E4-E44A-BDE3-9085-FAE780043039}" dt="2025-06-18T12:23:02.022" v="192" actId="20577"/>
          <ac:spMkLst>
            <pc:docMk/>
            <pc:sldMk cId="1193295410" sldId="2147375491"/>
            <ac:spMk id="2" creationId="{AD6F8E42-BA2E-6DB7-9228-DC8E277B1D03}"/>
          </ac:spMkLst>
        </pc:spChg>
      </pc:sldChg>
      <pc:sldChg chg="modSp">
        <pc:chgData name="BARR-DICHIARA, Magdalena" userId="S::barrdichiaram@who.int::306dc8a0-82de-4dc1-b653-9a1868499e24" providerId="AD" clId="Web-{769A93E4-E44A-BDE3-9085-FAE780043039}" dt="2025-06-18T12:22:30.990" v="184" actId="20577"/>
        <pc:sldMkLst>
          <pc:docMk/>
          <pc:sldMk cId="2769324437" sldId="2147375492"/>
        </pc:sldMkLst>
        <pc:spChg chg="mod">
          <ac:chgData name="BARR-DICHIARA, Magdalena" userId="S::barrdichiaram@who.int::306dc8a0-82de-4dc1-b653-9a1868499e24" providerId="AD" clId="Web-{769A93E4-E44A-BDE3-9085-FAE780043039}" dt="2025-06-18T12:22:30.990" v="184" actId="20577"/>
          <ac:spMkLst>
            <pc:docMk/>
            <pc:sldMk cId="2769324437" sldId="2147375492"/>
            <ac:spMk id="2" creationId="{AD6F8E42-BA2E-6DB7-9228-DC8E277B1D03}"/>
          </ac:spMkLst>
        </pc:spChg>
      </pc:sldChg>
      <pc:sldChg chg="modSp">
        <pc:chgData name="BARR-DICHIARA, Magdalena" userId="S::barrdichiaram@who.int::306dc8a0-82de-4dc1-b653-9a1868499e24" providerId="AD" clId="Web-{769A93E4-E44A-BDE3-9085-FAE780043039}" dt="2025-06-18T12:24:38.541" v="215" actId="20577"/>
        <pc:sldMkLst>
          <pc:docMk/>
          <pc:sldMk cId="5146521" sldId="2147375493"/>
        </pc:sldMkLst>
        <pc:spChg chg="mod">
          <ac:chgData name="BARR-DICHIARA, Magdalena" userId="S::barrdichiaram@who.int::306dc8a0-82de-4dc1-b653-9a1868499e24" providerId="AD" clId="Web-{769A93E4-E44A-BDE3-9085-FAE780043039}" dt="2025-06-18T12:24:19.884" v="209" actId="20577"/>
          <ac:spMkLst>
            <pc:docMk/>
            <pc:sldMk cId="5146521" sldId="2147375493"/>
            <ac:spMk id="2" creationId="{AD6F8E42-BA2E-6DB7-9228-DC8E277B1D03}"/>
          </ac:spMkLst>
        </pc:spChg>
        <pc:spChg chg="mod">
          <ac:chgData name="BARR-DICHIARA, Magdalena" userId="S::barrdichiaram@who.int::306dc8a0-82de-4dc1-b653-9a1868499e24" providerId="AD" clId="Web-{769A93E4-E44A-BDE3-9085-FAE780043039}" dt="2025-06-18T12:24:38.541" v="215" actId="20577"/>
          <ac:spMkLst>
            <pc:docMk/>
            <pc:sldMk cId="5146521" sldId="2147375493"/>
            <ac:spMk id="3" creationId="{16DDE96B-A9C3-1989-99C7-30E0F1994F6D}"/>
          </ac:spMkLst>
        </pc:spChg>
      </pc:sldChg>
      <pc:sldChg chg="modSp">
        <pc:chgData name="BARR-DICHIARA, Magdalena" userId="S::barrdichiaram@who.int::306dc8a0-82de-4dc1-b653-9a1868499e24" providerId="AD" clId="Web-{769A93E4-E44A-BDE3-9085-FAE780043039}" dt="2025-06-18T12:25:30.168" v="227" actId="20577"/>
        <pc:sldMkLst>
          <pc:docMk/>
          <pc:sldMk cId="196952998" sldId="2147375494"/>
        </pc:sldMkLst>
        <pc:spChg chg="mod">
          <ac:chgData name="BARR-DICHIARA, Magdalena" userId="S::barrdichiaram@who.int::306dc8a0-82de-4dc1-b653-9a1868499e24" providerId="AD" clId="Web-{769A93E4-E44A-BDE3-9085-FAE780043039}" dt="2025-06-18T12:25:30.168" v="227" actId="20577"/>
          <ac:spMkLst>
            <pc:docMk/>
            <pc:sldMk cId="196952998" sldId="2147375494"/>
            <ac:spMk id="2" creationId="{AD6F8E42-BA2E-6DB7-9228-DC8E277B1D03}"/>
          </ac:spMkLst>
        </pc:spChg>
      </pc:sldChg>
      <pc:sldChg chg="modSp">
        <pc:chgData name="BARR-DICHIARA, Magdalena" userId="S::barrdichiaram@who.int::306dc8a0-82de-4dc1-b653-9a1868499e24" providerId="AD" clId="Web-{769A93E4-E44A-BDE3-9085-FAE780043039}" dt="2025-06-18T12:25:58.762" v="234" actId="20577"/>
        <pc:sldMkLst>
          <pc:docMk/>
          <pc:sldMk cId="2597045898" sldId="2147375495"/>
        </pc:sldMkLst>
        <pc:spChg chg="mod">
          <ac:chgData name="BARR-DICHIARA, Magdalena" userId="S::barrdichiaram@who.int::306dc8a0-82de-4dc1-b653-9a1868499e24" providerId="AD" clId="Web-{769A93E4-E44A-BDE3-9085-FAE780043039}" dt="2025-06-18T12:25:58.762" v="234" actId="20577"/>
          <ac:spMkLst>
            <pc:docMk/>
            <pc:sldMk cId="2597045898" sldId="2147375495"/>
            <ac:spMk id="2" creationId="{AD6F8E42-BA2E-6DB7-9228-DC8E277B1D03}"/>
          </ac:spMkLst>
        </pc:spChg>
      </pc:sldChg>
      <pc:sldChg chg="modSp">
        <pc:chgData name="BARR-DICHIARA, Magdalena" userId="S::barrdichiaram@who.int::306dc8a0-82de-4dc1-b653-9a1868499e24" providerId="AD" clId="Web-{769A93E4-E44A-BDE3-9085-FAE780043039}" dt="2025-06-18T12:26:59.249" v="244" actId="20577"/>
        <pc:sldMkLst>
          <pc:docMk/>
          <pc:sldMk cId="818950401" sldId="2147375501"/>
        </pc:sldMkLst>
      </pc:sldChg>
      <pc:sldChg chg="modSp">
        <pc:chgData name="BARR-DICHIARA, Magdalena" userId="S::barrdichiaram@who.int::306dc8a0-82de-4dc1-b653-9a1868499e24" providerId="AD" clId="Web-{769A93E4-E44A-BDE3-9085-FAE780043039}" dt="2025-06-18T12:02:56.777" v="32" actId="20577"/>
        <pc:sldMkLst>
          <pc:docMk/>
          <pc:sldMk cId="2277344572" sldId="2147375504"/>
        </pc:sldMkLst>
        <pc:spChg chg="mod">
          <ac:chgData name="BARR-DICHIARA, Magdalena" userId="S::barrdichiaram@who.int::306dc8a0-82de-4dc1-b653-9a1868499e24" providerId="AD" clId="Web-{769A93E4-E44A-BDE3-9085-FAE780043039}" dt="2025-06-18T12:02:56.777" v="32" actId="20577"/>
          <ac:spMkLst>
            <pc:docMk/>
            <pc:sldMk cId="2277344572" sldId="2147375504"/>
            <ac:spMk id="2" creationId="{AD6F8E42-BA2E-6DB7-9228-DC8E277B1D03}"/>
          </ac:spMkLst>
        </pc:spChg>
      </pc:sldChg>
      <pc:sldChg chg="modSp">
        <pc:chgData name="BARR-DICHIARA, Magdalena" userId="S::barrdichiaram@who.int::306dc8a0-82de-4dc1-b653-9a1868499e24" providerId="AD" clId="Web-{769A93E4-E44A-BDE3-9085-FAE780043039}" dt="2025-06-18T12:03:09.919" v="34" actId="20577"/>
        <pc:sldMkLst>
          <pc:docMk/>
          <pc:sldMk cId="1732024230" sldId="2147375505"/>
        </pc:sldMkLst>
        <pc:spChg chg="mod">
          <ac:chgData name="BARR-DICHIARA, Magdalena" userId="S::barrdichiaram@who.int::306dc8a0-82de-4dc1-b653-9a1868499e24" providerId="AD" clId="Web-{769A93E4-E44A-BDE3-9085-FAE780043039}" dt="2025-06-18T12:03:09.919" v="34" actId="20577"/>
          <ac:spMkLst>
            <pc:docMk/>
            <pc:sldMk cId="1732024230" sldId="2147375505"/>
            <ac:spMk id="2" creationId="{AD6F8E42-BA2E-6DB7-9228-DC8E277B1D03}"/>
          </ac:spMkLst>
        </pc:spChg>
      </pc:sldChg>
      <pc:sldChg chg="modSp">
        <pc:chgData name="BARR-DICHIARA, Magdalena" userId="S::barrdichiaram@who.int::306dc8a0-82de-4dc1-b653-9a1868499e24" providerId="AD" clId="Web-{769A93E4-E44A-BDE3-9085-FAE780043039}" dt="2025-06-18T12:27:37.125" v="247" actId="20577"/>
        <pc:sldMkLst>
          <pc:docMk/>
          <pc:sldMk cId="3633124055" sldId="2147375515"/>
        </pc:sldMkLst>
        <pc:spChg chg="mod">
          <ac:chgData name="BARR-DICHIARA, Magdalena" userId="S::barrdichiaram@who.int::306dc8a0-82de-4dc1-b653-9a1868499e24" providerId="AD" clId="Web-{769A93E4-E44A-BDE3-9085-FAE780043039}" dt="2025-06-18T12:27:37.125" v="247" actId="20577"/>
          <ac:spMkLst>
            <pc:docMk/>
            <pc:sldMk cId="3633124055" sldId="2147375515"/>
            <ac:spMk id="2" creationId="{AE04A3B9-C666-406F-97AB-4DD09ED44FD9}"/>
          </ac:spMkLst>
        </pc:spChg>
      </pc:sldChg>
      <pc:sldChg chg="modSp">
        <pc:chgData name="BARR-DICHIARA, Magdalena" userId="S::barrdichiaram@who.int::306dc8a0-82de-4dc1-b653-9a1868499e24" providerId="AD" clId="Web-{769A93E4-E44A-BDE3-9085-FAE780043039}" dt="2025-06-18T12:28:29.096" v="250" actId="20577"/>
        <pc:sldMkLst>
          <pc:docMk/>
          <pc:sldMk cId="3267130138" sldId="2147375517"/>
        </pc:sldMkLst>
        <pc:spChg chg="mod">
          <ac:chgData name="BARR-DICHIARA, Magdalena" userId="S::barrdichiaram@who.int::306dc8a0-82de-4dc1-b653-9a1868499e24" providerId="AD" clId="Web-{769A93E4-E44A-BDE3-9085-FAE780043039}" dt="2025-06-18T12:28:29.096" v="250" actId="20577"/>
          <ac:spMkLst>
            <pc:docMk/>
            <pc:sldMk cId="3267130138" sldId="2147375517"/>
            <ac:spMk id="2" creationId="{AE04A3B9-C666-406F-97AB-4DD09ED44FD9}"/>
          </ac:spMkLst>
        </pc:spChg>
      </pc:sldChg>
      <pc:sldChg chg="modSp">
        <pc:chgData name="BARR-DICHIARA, Magdalena" userId="S::barrdichiaram@who.int::306dc8a0-82de-4dc1-b653-9a1868499e24" providerId="AD" clId="Web-{769A93E4-E44A-BDE3-9085-FAE780043039}" dt="2025-06-18T12:08:21.679" v="99" actId="20577"/>
        <pc:sldMkLst>
          <pc:docMk/>
          <pc:sldMk cId="2826678765" sldId="2147375520"/>
        </pc:sldMkLst>
        <pc:spChg chg="mod">
          <ac:chgData name="BARR-DICHIARA, Magdalena" userId="S::barrdichiaram@who.int::306dc8a0-82de-4dc1-b653-9a1868499e24" providerId="AD" clId="Web-{769A93E4-E44A-BDE3-9085-FAE780043039}" dt="2025-06-18T12:08:21.679" v="99" actId="20577"/>
          <ac:spMkLst>
            <pc:docMk/>
            <pc:sldMk cId="2826678765" sldId="2147375520"/>
            <ac:spMk id="2" creationId="{AD6F8E42-BA2E-6DB7-9228-DC8E277B1D03}"/>
          </ac:spMkLst>
        </pc:spChg>
      </pc:sldChg>
      <pc:sldChg chg="modSp">
        <pc:chgData name="BARR-DICHIARA, Magdalena" userId="S::barrdichiaram@who.int::306dc8a0-82de-4dc1-b653-9a1868499e24" providerId="AD" clId="Web-{769A93E4-E44A-BDE3-9085-FAE780043039}" dt="2025-06-18T12:29:19.988" v="257" actId="20577"/>
        <pc:sldMkLst>
          <pc:docMk/>
          <pc:sldMk cId="2669664668" sldId="2147471918"/>
        </pc:sldMkLst>
        <pc:spChg chg="mod">
          <ac:chgData name="BARR-DICHIARA, Magdalena" userId="S::barrdichiaram@who.int::306dc8a0-82de-4dc1-b653-9a1868499e24" providerId="AD" clId="Web-{769A93E4-E44A-BDE3-9085-FAE780043039}" dt="2025-06-18T12:02:06.807" v="23" actId="20577"/>
          <ac:spMkLst>
            <pc:docMk/>
            <pc:sldMk cId="2669664668" sldId="2147471918"/>
            <ac:spMk id="3" creationId="{9E132769-9641-2507-AD9B-42A272FE3C74}"/>
          </ac:spMkLst>
        </pc:spChg>
        <pc:spChg chg="mod">
          <ac:chgData name="BARR-DICHIARA, Magdalena" userId="S::barrdichiaram@who.int::306dc8a0-82de-4dc1-b653-9a1868499e24" providerId="AD" clId="Web-{769A93E4-E44A-BDE3-9085-FAE780043039}" dt="2025-06-18T12:29:19.988" v="257" actId="20577"/>
          <ac:spMkLst>
            <pc:docMk/>
            <pc:sldMk cId="2669664668" sldId="2147471918"/>
            <ac:spMk id="5" creationId="{E9117FFC-D258-922E-381C-A0D841B693B3}"/>
          </ac:spMkLst>
        </pc:spChg>
      </pc:sldChg>
      <pc:sldChg chg="modSp">
        <pc:chgData name="BARR-DICHIARA, Magdalena" userId="S::barrdichiaram@who.int::306dc8a0-82de-4dc1-b653-9a1868499e24" providerId="AD" clId="Web-{769A93E4-E44A-BDE3-9085-FAE780043039}" dt="2025-06-18T12:04:59.813" v="55" actId="20577"/>
        <pc:sldMkLst>
          <pc:docMk/>
          <pc:sldMk cId="3925254592" sldId="2147471939"/>
        </pc:sldMkLst>
        <pc:spChg chg="mod">
          <ac:chgData name="BARR-DICHIARA, Magdalena" userId="S::barrdichiaram@who.int::306dc8a0-82de-4dc1-b653-9a1868499e24" providerId="AD" clId="Web-{769A93E4-E44A-BDE3-9085-FAE780043039}" dt="2025-06-18T12:04:59.813" v="55" actId="20577"/>
          <ac:spMkLst>
            <pc:docMk/>
            <pc:sldMk cId="3925254592" sldId="2147471939"/>
            <ac:spMk id="2" creationId="{09543160-F381-4774-A3C7-2F2872DA0F8A}"/>
          </ac:spMkLst>
        </pc:spChg>
      </pc:sldChg>
      <pc:sldChg chg="modSp">
        <pc:chgData name="BARR-DICHIARA, Magdalena" userId="S::barrdichiaram@who.int::306dc8a0-82de-4dc1-b653-9a1868499e24" providerId="AD" clId="Web-{769A93E4-E44A-BDE3-9085-FAE780043039}" dt="2025-06-18T12:27:30.547" v="246" actId="20577"/>
        <pc:sldMkLst>
          <pc:docMk/>
          <pc:sldMk cId="1715122224" sldId="2147471940"/>
        </pc:sldMkLst>
        <pc:spChg chg="mod">
          <ac:chgData name="BARR-DICHIARA, Magdalena" userId="S::barrdichiaram@who.int::306dc8a0-82de-4dc1-b653-9a1868499e24" providerId="AD" clId="Web-{769A93E4-E44A-BDE3-9085-FAE780043039}" dt="2025-06-18T12:27:30.547" v="246" actId="20577"/>
          <ac:spMkLst>
            <pc:docMk/>
            <pc:sldMk cId="1715122224" sldId="2147471940"/>
            <ac:spMk id="2" creationId="{C6147157-6606-F28E-B6FB-266EB745373A}"/>
          </ac:spMkLst>
        </pc:spChg>
      </pc:sldChg>
      <pc:sldChg chg="modSp">
        <pc:chgData name="BARR-DICHIARA, Magdalena" userId="S::barrdichiaram@who.int::306dc8a0-82de-4dc1-b653-9a1868499e24" providerId="AD" clId="Web-{769A93E4-E44A-BDE3-9085-FAE780043039}" dt="2025-06-18T12:27:39.907" v="248" actId="20577"/>
        <pc:sldMkLst>
          <pc:docMk/>
          <pc:sldMk cId="960939136" sldId="2147471941"/>
        </pc:sldMkLst>
        <pc:spChg chg="mod">
          <ac:chgData name="BARR-DICHIARA, Magdalena" userId="S::barrdichiaram@who.int::306dc8a0-82de-4dc1-b653-9a1868499e24" providerId="AD" clId="Web-{769A93E4-E44A-BDE3-9085-FAE780043039}" dt="2025-06-18T12:27:39.907" v="248" actId="20577"/>
          <ac:spMkLst>
            <pc:docMk/>
            <pc:sldMk cId="960939136" sldId="2147471941"/>
            <ac:spMk id="2" creationId="{7B038BB0-19FF-6FE0-D9D9-A1682ABA039E}"/>
          </ac:spMkLst>
        </pc:spChg>
      </pc:sldChg>
      <pc:sldChg chg="modSp">
        <pc:chgData name="BARR-DICHIARA, Magdalena" userId="S::barrdichiaram@who.int::306dc8a0-82de-4dc1-b653-9a1868499e24" providerId="AD" clId="Web-{769A93E4-E44A-BDE3-9085-FAE780043039}" dt="2025-06-18T12:28:50.550" v="252" actId="20577"/>
        <pc:sldMkLst>
          <pc:docMk/>
          <pc:sldMk cId="753573251" sldId="2147471942"/>
        </pc:sldMkLst>
        <pc:spChg chg="mod">
          <ac:chgData name="BARR-DICHIARA, Magdalena" userId="S::barrdichiaram@who.int::306dc8a0-82de-4dc1-b653-9a1868499e24" providerId="AD" clId="Web-{769A93E4-E44A-BDE3-9085-FAE780043039}" dt="2025-06-18T12:28:50.550" v="252" actId="20577"/>
          <ac:spMkLst>
            <pc:docMk/>
            <pc:sldMk cId="753573251" sldId="2147471942"/>
            <ac:spMk id="2" creationId="{24995EC6-DF4C-1D40-8742-02FB6DD48028}"/>
          </ac:spMkLst>
        </pc:spChg>
      </pc:sldChg>
    </pc:docChg>
  </pc:docChgLst>
  <pc:docChgLst>
    <pc:chgData name="MONROE-WISE, Anna Elizabeth" userId="437a3746-aac7-423a-bab9-029b822a93f4" providerId="ADAL" clId="{D8997D1B-CC2C-4FCC-A484-6F525A766C01}"/>
    <pc:docChg chg="undo custSel delSld modSld">
      <pc:chgData name="MONROE-WISE, Anna Elizabeth" userId="437a3746-aac7-423a-bab9-029b822a93f4" providerId="ADAL" clId="{D8997D1B-CC2C-4FCC-A484-6F525A766C01}" dt="2025-06-25T13:01:36.309" v="152" actId="20577"/>
      <pc:docMkLst>
        <pc:docMk/>
      </pc:docMkLst>
      <pc:sldChg chg="modNotesTx">
        <pc:chgData name="MONROE-WISE, Anna Elizabeth" userId="437a3746-aac7-423a-bab9-029b822a93f4" providerId="ADAL" clId="{D8997D1B-CC2C-4FCC-A484-6F525A766C01}" dt="2025-06-25T13:00:56.788" v="146" actId="20577"/>
        <pc:sldMkLst>
          <pc:docMk/>
          <pc:sldMk cId="2357987100" sldId="2517"/>
        </pc:sldMkLst>
      </pc:sldChg>
      <pc:sldChg chg="modNotesTx">
        <pc:chgData name="MONROE-WISE, Anna Elizabeth" userId="437a3746-aac7-423a-bab9-029b822a93f4" providerId="ADAL" clId="{D8997D1B-CC2C-4FCC-A484-6F525A766C01}" dt="2025-06-25T12:53:59.776" v="88" actId="20577"/>
        <pc:sldMkLst>
          <pc:docMk/>
          <pc:sldMk cId="3616847536" sldId="3152"/>
        </pc:sldMkLst>
      </pc:sldChg>
      <pc:sldChg chg="modNotesTx">
        <pc:chgData name="MONROE-WISE, Anna Elizabeth" userId="437a3746-aac7-423a-bab9-029b822a93f4" providerId="ADAL" clId="{D8997D1B-CC2C-4FCC-A484-6F525A766C01}" dt="2025-06-25T12:27:49.362" v="0" actId="20577"/>
        <pc:sldMkLst>
          <pc:docMk/>
          <pc:sldMk cId="3518856787" sldId="3214"/>
        </pc:sldMkLst>
      </pc:sldChg>
      <pc:sldChg chg="modNotesTx">
        <pc:chgData name="MONROE-WISE, Anna Elizabeth" userId="437a3746-aac7-423a-bab9-029b822a93f4" providerId="ADAL" clId="{D8997D1B-CC2C-4FCC-A484-6F525A766C01}" dt="2025-06-25T12:27:53.169" v="1" actId="20577"/>
        <pc:sldMkLst>
          <pc:docMk/>
          <pc:sldMk cId="815292789" sldId="3383"/>
        </pc:sldMkLst>
      </pc:sldChg>
      <pc:sldChg chg="delSp modSp mod modNotesTx">
        <pc:chgData name="MONROE-WISE, Anna Elizabeth" userId="437a3746-aac7-423a-bab9-029b822a93f4" providerId="ADAL" clId="{D8997D1B-CC2C-4FCC-A484-6F525A766C01}" dt="2025-06-25T12:32:59.168" v="11" actId="478"/>
        <pc:sldMkLst>
          <pc:docMk/>
          <pc:sldMk cId="2259211854" sldId="3384"/>
        </pc:sldMkLst>
        <pc:spChg chg="mod">
          <ac:chgData name="MONROE-WISE, Anna Elizabeth" userId="437a3746-aac7-423a-bab9-029b822a93f4" providerId="ADAL" clId="{D8997D1B-CC2C-4FCC-A484-6F525A766C01}" dt="2025-06-25T12:28:24.862" v="7" actId="20577"/>
          <ac:spMkLst>
            <pc:docMk/>
            <pc:sldMk cId="2259211854" sldId="3384"/>
            <ac:spMk id="2" creationId="{AD6F8E42-BA2E-6DB7-9228-DC8E277B1D03}"/>
          </ac:spMkLst>
        </pc:spChg>
        <pc:spChg chg="del mod">
          <ac:chgData name="MONROE-WISE, Anna Elizabeth" userId="437a3746-aac7-423a-bab9-029b822a93f4" providerId="ADAL" clId="{D8997D1B-CC2C-4FCC-A484-6F525A766C01}" dt="2025-06-25T12:32:59.168" v="11" actId="478"/>
          <ac:spMkLst>
            <pc:docMk/>
            <pc:sldMk cId="2259211854" sldId="3384"/>
            <ac:spMk id="5" creationId="{62DBAEBA-9EA8-4589-A977-EFE7707AA3BA}"/>
          </ac:spMkLst>
        </pc:spChg>
      </pc:sldChg>
      <pc:sldChg chg="modNotesTx">
        <pc:chgData name="MONROE-WISE, Anna Elizabeth" userId="437a3746-aac7-423a-bab9-029b822a93f4" providerId="ADAL" clId="{D8997D1B-CC2C-4FCC-A484-6F525A766C01}" dt="2025-06-25T12:33:04.649" v="12" actId="20577"/>
        <pc:sldMkLst>
          <pc:docMk/>
          <pc:sldMk cId="2211871390" sldId="3385"/>
        </pc:sldMkLst>
      </pc:sldChg>
      <pc:sldChg chg="addSp modSp mod modNotesTx">
        <pc:chgData name="MONROE-WISE, Anna Elizabeth" userId="437a3746-aac7-423a-bab9-029b822a93f4" providerId="ADAL" clId="{D8997D1B-CC2C-4FCC-A484-6F525A766C01}" dt="2025-06-25T13:01:36.309" v="152" actId="20577"/>
        <pc:sldMkLst>
          <pc:docMk/>
          <pc:sldMk cId="137821874" sldId="3386"/>
        </pc:sldMkLst>
        <pc:spChg chg="add mod">
          <ac:chgData name="MONROE-WISE, Anna Elizabeth" userId="437a3746-aac7-423a-bab9-029b822a93f4" providerId="ADAL" clId="{D8997D1B-CC2C-4FCC-A484-6F525A766C01}" dt="2025-06-25T12:35:20.403" v="74" actId="20577"/>
          <ac:spMkLst>
            <pc:docMk/>
            <pc:sldMk cId="137821874" sldId="3386"/>
            <ac:spMk id="3" creationId="{808EB4DE-C168-BB9D-FA15-EC25CDA4AE3D}"/>
          </ac:spMkLst>
        </pc:spChg>
        <pc:picChg chg="mod">
          <ac:chgData name="MONROE-WISE, Anna Elizabeth" userId="437a3746-aac7-423a-bab9-029b822a93f4" providerId="ADAL" clId="{D8997D1B-CC2C-4FCC-A484-6F525A766C01}" dt="2025-06-25T12:33:48.340" v="15" actId="1076"/>
          <ac:picMkLst>
            <pc:docMk/>
            <pc:sldMk cId="137821874" sldId="3386"/>
            <ac:picMk id="4" creationId="{EF4FF637-7C32-B1AE-4634-DBCE8763A6B8}"/>
          </ac:picMkLst>
        </pc:picChg>
      </pc:sldChg>
      <pc:sldChg chg="modNotesTx">
        <pc:chgData name="MONROE-WISE, Anna Elizabeth" userId="437a3746-aac7-423a-bab9-029b822a93f4" providerId="ADAL" clId="{D8997D1B-CC2C-4FCC-A484-6F525A766C01}" dt="2025-06-25T12:35:26.428" v="75" actId="20577"/>
        <pc:sldMkLst>
          <pc:docMk/>
          <pc:sldMk cId="2052895652" sldId="3387"/>
        </pc:sldMkLst>
      </pc:sldChg>
      <pc:sldChg chg="modNotesTx">
        <pc:chgData name="MONROE-WISE, Anna Elizabeth" userId="437a3746-aac7-423a-bab9-029b822a93f4" providerId="ADAL" clId="{D8997D1B-CC2C-4FCC-A484-6F525A766C01}" dt="2025-06-25T12:51:22.925" v="78" actId="20577"/>
        <pc:sldMkLst>
          <pc:docMk/>
          <pc:sldMk cId="370020965" sldId="3388"/>
        </pc:sldMkLst>
      </pc:sldChg>
      <pc:sldChg chg="modNotesTx">
        <pc:chgData name="MONROE-WISE, Anna Elizabeth" userId="437a3746-aac7-423a-bab9-029b822a93f4" providerId="ADAL" clId="{D8997D1B-CC2C-4FCC-A484-6F525A766C01}" dt="2025-06-25T12:51:36.280" v="79" actId="20577"/>
        <pc:sldMkLst>
          <pc:docMk/>
          <pc:sldMk cId="64350875" sldId="3391"/>
        </pc:sldMkLst>
      </pc:sldChg>
      <pc:sldChg chg="modNotesTx">
        <pc:chgData name="MONROE-WISE, Anna Elizabeth" userId="437a3746-aac7-423a-bab9-029b822a93f4" providerId="ADAL" clId="{D8997D1B-CC2C-4FCC-A484-6F525A766C01}" dt="2025-06-25T12:51:56.214" v="82" actId="20577"/>
        <pc:sldMkLst>
          <pc:docMk/>
          <pc:sldMk cId="998592756" sldId="3397"/>
        </pc:sldMkLst>
      </pc:sldChg>
      <pc:sldChg chg="modNotesTx">
        <pc:chgData name="MONROE-WISE, Anna Elizabeth" userId="437a3746-aac7-423a-bab9-029b822a93f4" providerId="ADAL" clId="{D8997D1B-CC2C-4FCC-A484-6F525A766C01}" dt="2025-06-25T12:28:12.627" v="2" actId="20577"/>
        <pc:sldMkLst>
          <pc:docMk/>
          <pc:sldMk cId="2823125453" sldId="2147375458"/>
        </pc:sldMkLst>
      </pc:sldChg>
      <pc:sldChg chg="modNotesTx">
        <pc:chgData name="MONROE-WISE, Anna Elizabeth" userId="437a3746-aac7-423a-bab9-029b822a93f4" providerId="ADAL" clId="{D8997D1B-CC2C-4FCC-A484-6F525A766C01}" dt="2025-06-25T12:51:41.492" v="80" actId="20577"/>
        <pc:sldMkLst>
          <pc:docMk/>
          <pc:sldMk cId="4059599963" sldId="2147375459"/>
        </pc:sldMkLst>
      </pc:sldChg>
      <pc:sldChg chg="modNotesTx">
        <pc:chgData name="MONROE-WISE, Anna Elizabeth" userId="437a3746-aac7-423a-bab9-029b822a93f4" providerId="ADAL" clId="{D8997D1B-CC2C-4FCC-A484-6F525A766C01}" dt="2025-06-25T12:53:54.411" v="87" actId="20577"/>
        <pc:sldMkLst>
          <pc:docMk/>
          <pc:sldMk cId="1753685301" sldId="2147375460"/>
        </pc:sldMkLst>
      </pc:sldChg>
      <pc:sldChg chg="modNotesTx">
        <pc:chgData name="MONROE-WISE, Anna Elizabeth" userId="437a3746-aac7-423a-bab9-029b822a93f4" providerId="ADAL" clId="{D8997D1B-CC2C-4FCC-A484-6F525A766C01}" dt="2025-06-25T12:59:13.002" v="130" actId="20577"/>
        <pc:sldMkLst>
          <pc:docMk/>
          <pc:sldMk cId="1231645822" sldId="2147375461"/>
        </pc:sldMkLst>
      </pc:sldChg>
      <pc:sldChg chg="modNotesTx">
        <pc:chgData name="MONROE-WISE, Anna Elizabeth" userId="437a3746-aac7-423a-bab9-029b822a93f4" providerId="ADAL" clId="{D8997D1B-CC2C-4FCC-A484-6F525A766C01}" dt="2025-06-25T12:53:00.258" v="83" actId="20577"/>
        <pc:sldMkLst>
          <pc:docMk/>
          <pc:sldMk cId="178828858" sldId="2147375464"/>
        </pc:sldMkLst>
      </pc:sldChg>
      <pc:sldChg chg="modNotesTx">
        <pc:chgData name="MONROE-WISE, Anna Elizabeth" userId="437a3746-aac7-423a-bab9-029b822a93f4" providerId="ADAL" clId="{D8997D1B-CC2C-4FCC-A484-6F525A766C01}" dt="2025-06-25T12:53:22.127" v="84" actId="20577"/>
        <pc:sldMkLst>
          <pc:docMk/>
          <pc:sldMk cId="3645352063" sldId="2147375465"/>
        </pc:sldMkLst>
      </pc:sldChg>
      <pc:sldChg chg="modNotesTx">
        <pc:chgData name="MONROE-WISE, Anna Elizabeth" userId="437a3746-aac7-423a-bab9-029b822a93f4" providerId="ADAL" clId="{D8997D1B-CC2C-4FCC-A484-6F525A766C01}" dt="2025-06-25T12:53:30.889" v="85" actId="20577"/>
        <pc:sldMkLst>
          <pc:docMk/>
          <pc:sldMk cId="1997906420" sldId="2147375466"/>
        </pc:sldMkLst>
      </pc:sldChg>
      <pc:sldChg chg="modNotesTx">
        <pc:chgData name="MONROE-WISE, Anna Elizabeth" userId="437a3746-aac7-423a-bab9-029b822a93f4" providerId="ADAL" clId="{D8997D1B-CC2C-4FCC-A484-6F525A766C01}" dt="2025-06-25T12:54:13.660" v="89" actId="20577"/>
        <pc:sldMkLst>
          <pc:docMk/>
          <pc:sldMk cId="3445943447" sldId="2147375467"/>
        </pc:sldMkLst>
      </pc:sldChg>
      <pc:sldChg chg="modNotesTx">
        <pc:chgData name="MONROE-WISE, Anna Elizabeth" userId="437a3746-aac7-423a-bab9-029b822a93f4" providerId="ADAL" clId="{D8997D1B-CC2C-4FCC-A484-6F525A766C01}" dt="2025-06-25T12:54:22.803" v="90" actId="20577"/>
        <pc:sldMkLst>
          <pc:docMk/>
          <pc:sldMk cId="3657074847" sldId="2147375468"/>
        </pc:sldMkLst>
      </pc:sldChg>
      <pc:sldChg chg="modNotesTx">
        <pc:chgData name="MONROE-WISE, Anna Elizabeth" userId="437a3746-aac7-423a-bab9-029b822a93f4" providerId="ADAL" clId="{D8997D1B-CC2C-4FCC-A484-6F525A766C01}" dt="2025-06-25T12:54:31.188" v="91" actId="20577"/>
        <pc:sldMkLst>
          <pc:docMk/>
          <pc:sldMk cId="3938464277" sldId="2147375469"/>
        </pc:sldMkLst>
      </pc:sldChg>
      <pc:sldChg chg="modNotesTx">
        <pc:chgData name="MONROE-WISE, Anna Elizabeth" userId="437a3746-aac7-423a-bab9-029b822a93f4" providerId="ADAL" clId="{D8997D1B-CC2C-4FCC-A484-6F525A766C01}" dt="2025-06-25T12:54:43.566" v="92" actId="20577"/>
        <pc:sldMkLst>
          <pc:docMk/>
          <pc:sldMk cId="540069057" sldId="2147375470"/>
        </pc:sldMkLst>
      </pc:sldChg>
      <pc:sldChg chg="modNotesTx">
        <pc:chgData name="MONROE-WISE, Anna Elizabeth" userId="437a3746-aac7-423a-bab9-029b822a93f4" providerId="ADAL" clId="{D8997D1B-CC2C-4FCC-A484-6F525A766C01}" dt="2025-06-25T12:55:13.571" v="97" actId="20577"/>
        <pc:sldMkLst>
          <pc:docMk/>
          <pc:sldMk cId="1448058439" sldId="2147375471"/>
        </pc:sldMkLst>
      </pc:sldChg>
      <pc:sldChg chg="del">
        <pc:chgData name="MONROE-WISE, Anna Elizabeth" userId="437a3746-aac7-423a-bab9-029b822a93f4" providerId="ADAL" clId="{D8997D1B-CC2C-4FCC-A484-6F525A766C01}" dt="2025-06-25T12:55:38.170" v="98" actId="47"/>
        <pc:sldMkLst>
          <pc:docMk/>
          <pc:sldMk cId="3642493376" sldId="2147375472"/>
        </pc:sldMkLst>
      </pc:sldChg>
      <pc:sldChg chg="modNotesTx">
        <pc:chgData name="MONROE-WISE, Anna Elizabeth" userId="437a3746-aac7-423a-bab9-029b822a93f4" providerId="ADAL" clId="{D8997D1B-CC2C-4FCC-A484-6F525A766C01}" dt="2025-06-25T12:55:47.538" v="99" actId="20577"/>
        <pc:sldMkLst>
          <pc:docMk/>
          <pc:sldMk cId="4230482693" sldId="2147375473"/>
        </pc:sldMkLst>
      </pc:sldChg>
      <pc:sldChg chg="modNotesTx">
        <pc:chgData name="MONROE-WISE, Anna Elizabeth" userId="437a3746-aac7-423a-bab9-029b822a93f4" providerId="ADAL" clId="{D8997D1B-CC2C-4FCC-A484-6F525A766C01}" dt="2025-06-25T12:56:05.312" v="100" actId="20577"/>
        <pc:sldMkLst>
          <pc:docMk/>
          <pc:sldMk cId="2204871188" sldId="2147375474"/>
        </pc:sldMkLst>
      </pc:sldChg>
      <pc:sldChg chg="modNotesTx">
        <pc:chgData name="MONROE-WISE, Anna Elizabeth" userId="437a3746-aac7-423a-bab9-029b822a93f4" providerId="ADAL" clId="{D8997D1B-CC2C-4FCC-A484-6F525A766C01}" dt="2025-06-25T12:56:22.907" v="101" actId="20577"/>
        <pc:sldMkLst>
          <pc:docMk/>
          <pc:sldMk cId="3420239979" sldId="2147375476"/>
        </pc:sldMkLst>
      </pc:sldChg>
      <pc:sldChg chg="modNotesTx">
        <pc:chgData name="MONROE-WISE, Anna Elizabeth" userId="437a3746-aac7-423a-bab9-029b822a93f4" providerId="ADAL" clId="{D8997D1B-CC2C-4FCC-A484-6F525A766C01}" dt="2025-06-25T12:56:28.952" v="102" actId="20577"/>
        <pc:sldMkLst>
          <pc:docMk/>
          <pc:sldMk cId="3927919446" sldId="2147375477"/>
        </pc:sldMkLst>
      </pc:sldChg>
      <pc:sldChg chg="modNotesTx">
        <pc:chgData name="MONROE-WISE, Anna Elizabeth" userId="437a3746-aac7-423a-bab9-029b822a93f4" providerId="ADAL" clId="{D8997D1B-CC2C-4FCC-A484-6F525A766C01}" dt="2025-06-25T12:56:40.075" v="103" actId="20577"/>
        <pc:sldMkLst>
          <pc:docMk/>
          <pc:sldMk cId="4171381109" sldId="2147375478"/>
        </pc:sldMkLst>
      </pc:sldChg>
      <pc:sldChg chg="modNotesTx">
        <pc:chgData name="MONROE-WISE, Anna Elizabeth" userId="437a3746-aac7-423a-bab9-029b822a93f4" providerId="ADAL" clId="{D8997D1B-CC2C-4FCC-A484-6F525A766C01}" dt="2025-06-25T12:56:46.960" v="104" actId="20577"/>
        <pc:sldMkLst>
          <pc:docMk/>
          <pc:sldMk cId="30780746" sldId="2147375479"/>
        </pc:sldMkLst>
      </pc:sldChg>
      <pc:sldChg chg="modNotesTx">
        <pc:chgData name="MONROE-WISE, Anna Elizabeth" userId="437a3746-aac7-423a-bab9-029b822a93f4" providerId="ADAL" clId="{D8997D1B-CC2C-4FCC-A484-6F525A766C01}" dt="2025-06-25T12:56:56.572" v="105" actId="20577"/>
        <pc:sldMkLst>
          <pc:docMk/>
          <pc:sldMk cId="2977315106" sldId="2147375480"/>
        </pc:sldMkLst>
      </pc:sldChg>
      <pc:sldChg chg="modNotesTx">
        <pc:chgData name="MONROE-WISE, Anna Elizabeth" userId="437a3746-aac7-423a-bab9-029b822a93f4" providerId="ADAL" clId="{D8997D1B-CC2C-4FCC-A484-6F525A766C01}" dt="2025-06-25T12:57:02.563" v="106" actId="20577"/>
        <pc:sldMkLst>
          <pc:docMk/>
          <pc:sldMk cId="2406935699" sldId="2147375481"/>
        </pc:sldMkLst>
      </pc:sldChg>
      <pc:sldChg chg="modNotesTx">
        <pc:chgData name="MONROE-WISE, Anna Elizabeth" userId="437a3746-aac7-423a-bab9-029b822a93f4" providerId="ADAL" clId="{D8997D1B-CC2C-4FCC-A484-6F525A766C01}" dt="2025-06-25T12:57:10.174" v="107" actId="20577"/>
        <pc:sldMkLst>
          <pc:docMk/>
          <pc:sldMk cId="1170858350" sldId="2147375482"/>
        </pc:sldMkLst>
      </pc:sldChg>
      <pc:sldChg chg="modSp mod modNotesTx">
        <pc:chgData name="MONROE-WISE, Anna Elizabeth" userId="437a3746-aac7-423a-bab9-029b822a93f4" providerId="ADAL" clId="{D8997D1B-CC2C-4FCC-A484-6F525A766C01}" dt="2025-06-25T12:58:01.159" v="123" actId="20577"/>
        <pc:sldMkLst>
          <pc:docMk/>
          <pc:sldMk cId="2614430369" sldId="2147375483"/>
        </pc:sldMkLst>
        <pc:spChg chg="mod">
          <ac:chgData name="MONROE-WISE, Anna Elizabeth" userId="437a3746-aac7-423a-bab9-029b822a93f4" providerId="ADAL" clId="{D8997D1B-CC2C-4FCC-A484-6F525A766C01}" dt="2025-06-25T12:57:54.308" v="122" actId="1035"/>
          <ac:spMkLst>
            <pc:docMk/>
            <pc:sldMk cId="2614430369" sldId="2147375483"/>
            <ac:spMk id="5" creationId="{B05DECE1-E8BF-5961-F729-F3BE04984245}"/>
          </ac:spMkLst>
        </pc:spChg>
      </pc:sldChg>
      <pc:sldChg chg="modSp mod modNotesTx">
        <pc:chgData name="MONROE-WISE, Anna Elizabeth" userId="437a3746-aac7-423a-bab9-029b822a93f4" providerId="ADAL" clId="{D8997D1B-CC2C-4FCC-A484-6F525A766C01}" dt="2025-06-25T12:57:31.569" v="110" actId="20577"/>
        <pc:sldMkLst>
          <pc:docMk/>
          <pc:sldMk cId="3958122917" sldId="2147375484"/>
        </pc:sldMkLst>
        <pc:spChg chg="mod">
          <ac:chgData name="MONROE-WISE, Anna Elizabeth" userId="437a3746-aac7-423a-bab9-029b822a93f4" providerId="ADAL" clId="{D8997D1B-CC2C-4FCC-A484-6F525A766C01}" dt="2025-06-25T12:57:31.569" v="110" actId="20577"/>
          <ac:spMkLst>
            <pc:docMk/>
            <pc:sldMk cId="3958122917" sldId="2147375484"/>
            <ac:spMk id="3" creationId="{16DDE96B-A9C3-1989-99C7-30E0F1994F6D}"/>
          </ac:spMkLst>
        </pc:spChg>
      </pc:sldChg>
      <pc:sldChg chg="modNotesTx">
        <pc:chgData name="MONROE-WISE, Anna Elizabeth" userId="437a3746-aac7-423a-bab9-029b822a93f4" providerId="ADAL" clId="{D8997D1B-CC2C-4FCC-A484-6F525A766C01}" dt="2025-06-25T12:58:11.560" v="124" actId="20577"/>
        <pc:sldMkLst>
          <pc:docMk/>
          <pc:sldMk cId="2489029195" sldId="2147375485"/>
        </pc:sldMkLst>
      </pc:sldChg>
      <pc:sldChg chg="modNotesTx">
        <pc:chgData name="MONROE-WISE, Anna Elizabeth" userId="437a3746-aac7-423a-bab9-029b822a93f4" providerId="ADAL" clId="{D8997D1B-CC2C-4FCC-A484-6F525A766C01}" dt="2025-06-25T12:58:19.864" v="125" actId="20577"/>
        <pc:sldMkLst>
          <pc:docMk/>
          <pc:sldMk cId="1728628825" sldId="2147375486"/>
        </pc:sldMkLst>
      </pc:sldChg>
      <pc:sldChg chg="modNotesTx">
        <pc:chgData name="MONROE-WISE, Anna Elizabeth" userId="437a3746-aac7-423a-bab9-029b822a93f4" providerId="ADAL" clId="{D8997D1B-CC2C-4FCC-A484-6F525A766C01}" dt="2025-06-25T12:58:54.601" v="128" actId="20577"/>
        <pc:sldMkLst>
          <pc:docMk/>
          <pc:sldMk cId="2981891867" sldId="2147375490"/>
        </pc:sldMkLst>
      </pc:sldChg>
      <pc:sldChg chg="modNotesTx">
        <pc:chgData name="MONROE-WISE, Anna Elizabeth" userId="437a3746-aac7-423a-bab9-029b822a93f4" providerId="ADAL" clId="{D8997D1B-CC2C-4FCC-A484-6F525A766C01}" dt="2025-06-25T12:58:41.442" v="127" actId="20577"/>
        <pc:sldMkLst>
          <pc:docMk/>
          <pc:sldMk cId="1193295410" sldId="2147375491"/>
        </pc:sldMkLst>
      </pc:sldChg>
      <pc:sldChg chg="modNotesTx">
        <pc:chgData name="MONROE-WISE, Anna Elizabeth" userId="437a3746-aac7-423a-bab9-029b822a93f4" providerId="ADAL" clId="{D8997D1B-CC2C-4FCC-A484-6F525A766C01}" dt="2025-06-25T12:58:30.173" v="126" actId="20577"/>
        <pc:sldMkLst>
          <pc:docMk/>
          <pc:sldMk cId="2769324437" sldId="2147375492"/>
        </pc:sldMkLst>
      </pc:sldChg>
      <pc:sldChg chg="modNotesTx">
        <pc:chgData name="MONROE-WISE, Anna Elizabeth" userId="437a3746-aac7-423a-bab9-029b822a93f4" providerId="ADAL" clId="{D8997D1B-CC2C-4FCC-A484-6F525A766C01}" dt="2025-06-25T12:59:05.090" v="129" actId="20577"/>
        <pc:sldMkLst>
          <pc:docMk/>
          <pc:sldMk cId="5146521" sldId="2147375493"/>
        </pc:sldMkLst>
      </pc:sldChg>
      <pc:sldChg chg="modNotesTx">
        <pc:chgData name="MONROE-WISE, Anna Elizabeth" userId="437a3746-aac7-423a-bab9-029b822a93f4" providerId="ADAL" clId="{D8997D1B-CC2C-4FCC-A484-6F525A766C01}" dt="2025-06-25T12:59:18.092" v="131" actId="20577"/>
        <pc:sldMkLst>
          <pc:docMk/>
          <pc:sldMk cId="196952998" sldId="2147375494"/>
        </pc:sldMkLst>
      </pc:sldChg>
      <pc:sldChg chg="modNotesTx">
        <pc:chgData name="MONROE-WISE, Anna Elizabeth" userId="437a3746-aac7-423a-bab9-029b822a93f4" providerId="ADAL" clId="{D8997D1B-CC2C-4FCC-A484-6F525A766C01}" dt="2025-06-25T12:59:29.123" v="132" actId="20577"/>
        <pc:sldMkLst>
          <pc:docMk/>
          <pc:sldMk cId="2597045898" sldId="2147375495"/>
        </pc:sldMkLst>
      </pc:sldChg>
      <pc:sldChg chg="del modNotesTx">
        <pc:chgData name="MONROE-WISE, Anna Elizabeth" userId="437a3746-aac7-423a-bab9-029b822a93f4" providerId="ADAL" clId="{D8997D1B-CC2C-4FCC-A484-6F525A766C01}" dt="2025-06-25T13:00:03.409" v="135" actId="47"/>
        <pc:sldMkLst>
          <pc:docMk/>
          <pc:sldMk cId="818950401" sldId="2147375501"/>
        </pc:sldMkLst>
      </pc:sldChg>
      <pc:sldChg chg="modNotesTx">
        <pc:chgData name="MONROE-WISE, Anna Elizabeth" userId="437a3746-aac7-423a-bab9-029b822a93f4" providerId="ADAL" clId="{D8997D1B-CC2C-4FCC-A484-6F525A766C01}" dt="2025-06-25T12:59:35.151" v="133" actId="20577"/>
        <pc:sldMkLst>
          <pc:docMk/>
          <pc:sldMk cId="199504215" sldId="2147375502"/>
        </pc:sldMkLst>
      </pc:sldChg>
      <pc:sldChg chg="modNotesTx">
        <pc:chgData name="MONROE-WISE, Anna Elizabeth" userId="437a3746-aac7-423a-bab9-029b822a93f4" providerId="ADAL" clId="{D8997D1B-CC2C-4FCC-A484-6F525A766C01}" dt="2025-06-25T12:50:34.348" v="76" actId="20577"/>
        <pc:sldMkLst>
          <pc:docMk/>
          <pc:sldMk cId="2277344572" sldId="2147375504"/>
        </pc:sldMkLst>
      </pc:sldChg>
      <pc:sldChg chg="modNotesTx">
        <pc:chgData name="MONROE-WISE, Anna Elizabeth" userId="437a3746-aac7-423a-bab9-029b822a93f4" providerId="ADAL" clId="{D8997D1B-CC2C-4FCC-A484-6F525A766C01}" dt="2025-06-25T12:50:53.479" v="77" actId="20577"/>
        <pc:sldMkLst>
          <pc:docMk/>
          <pc:sldMk cId="1732024230" sldId="2147375505"/>
        </pc:sldMkLst>
      </pc:sldChg>
      <pc:sldChg chg="modSp mod modNotesTx">
        <pc:chgData name="MONROE-WISE, Anna Elizabeth" userId="437a3746-aac7-423a-bab9-029b822a93f4" providerId="ADAL" clId="{D8997D1B-CC2C-4FCC-A484-6F525A766C01}" dt="2025-06-25T12:55:03.698" v="96" actId="20577"/>
        <pc:sldMkLst>
          <pc:docMk/>
          <pc:sldMk cId="1154499996" sldId="2147375506"/>
        </pc:sldMkLst>
        <pc:spChg chg="mod">
          <ac:chgData name="MONROE-WISE, Anna Elizabeth" userId="437a3746-aac7-423a-bab9-029b822a93f4" providerId="ADAL" clId="{D8997D1B-CC2C-4FCC-A484-6F525A766C01}" dt="2025-06-25T12:54:54.406" v="95" actId="20577"/>
          <ac:spMkLst>
            <pc:docMk/>
            <pc:sldMk cId="1154499996" sldId="2147375506"/>
            <ac:spMk id="9" creationId="{0D57CC67-0384-4697-9FEE-FACB6B566EFD}"/>
          </ac:spMkLst>
        </pc:spChg>
      </pc:sldChg>
      <pc:sldChg chg="modSp mod">
        <pc:chgData name="MONROE-WISE, Anna Elizabeth" userId="437a3746-aac7-423a-bab9-029b822a93f4" providerId="ADAL" clId="{D8997D1B-CC2C-4FCC-A484-6F525A766C01}" dt="2025-06-25T13:00:22.838" v="144" actId="20577"/>
        <pc:sldMkLst>
          <pc:docMk/>
          <pc:sldMk cId="46707543" sldId="2147375513"/>
        </pc:sldMkLst>
        <pc:spChg chg="mod">
          <ac:chgData name="MONROE-WISE, Anna Elizabeth" userId="437a3746-aac7-423a-bab9-029b822a93f4" providerId="ADAL" clId="{D8997D1B-CC2C-4FCC-A484-6F525A766C01}" dt="2025-06-25T13:00:22.838" v="144" actId="20577"/>
          <ac:spMkLst>
            <pc:docMk/>
            <pc:sldMk cId="46707543" sldId="2147375513"/>
            <ac:spMk id="3" creationId="{16DDE96B-A9C3-1989-99C7-30E0F1994F6D}"/>
          </ac:spMkLst>
        </pc:spChg>
      </pc:sldChg>
      <pc:sldChg chg="del">
        <pc:chgData name="MONROE-WISE, Anna Elizabeth" userId="437a3746-aac7-423a-bab9-029b822a93f4" providerId="ADAL" clId="{D8997D1B-CC2C-4FCC-A484-6F525A766C01}" dt="2025-06-25T13:00:34.375" v="145" actId="47"/>
        <pc:sldMkLst>
          <pc:docMk/>
          <pc:sldMk cId="2061396480" sldId="2147375514"/>
        </pc:sldMkLst>
      </pc:sldChg>
      <pc:sldChg chg="modNotesTx">
        <pc:chgData name="MONROE-WISE, Anna Elizabeth" userId="437a3746-aac7-423a-bab9-029b822a93f4" providerId="ADAL" clId="{D8997D1B-CC2C-4FCC-A484-6F525A766C01}" dt="2025-06-25T13:01:06.426" v="148" actId="20577"/>
        <pc:sldMkLst>
          <pc:docMk/>
          <pc:sldMk cId="3633124055" sldId="2147375515"/>
        </pc:sldMkLst>
      </pc:sldChg>
      <pc:sldChg chg="modNotesTx">
        <pc:chgData name="MONROE-WISE, Anna Elizabeth" userId="437a3746-aac7-423a-bab9-029b822a93f4" providerId="ADAL" clId="{D8997D1B-CC2C-4FCC-A484-6F525A766C01}" dt="2025-06-25T13:01:17.593" v="150" actId="20577"/>
        <pc:sldMkLst>
          <pc:docMk/>
          <pc:sldMk cId="3267130138" sldId="2147375517"/>
        </pc:sldMkLst>
      </pc:sldChg>
      <pc:sldChg chg="modNotesTx">
        <pc:chgData name="MONROE-WISE, Anna Elizabeth" userId="437a3746-aac7-423a-bab9-029b822a93f4" providerId="ADAL" clId="{D8997D1B-CC2C-4FCC-A484-6F525A766C01}" dt="2025-06-25T12:53:44.527" v="86" actId="20577"/>
        <pc:sldMkLst>
          <pc:docMk/>
          <pc:sldMk cId="2826678765" sldId="2147375520"/>
        </pc:sldMkLst>
      </pc:sldChg>
      <pc:sldChg chg="modNotesTx">
        <pc:chgData name="MONROE-WISE, Anna Elizabeth" userId="437a3746-aac7-423a-bab9-029b822a93f4" providerId="ADAL" clId="{D8997D1B-CC2C-4FCC-A484-6F525A766C01}" dt="2025-06-25T12:51:48.307" v="81" actId="20577"/>
        <pc:sldMkLst>
          <pc:docMk/>
          <pc:sldMk cId="3925254592" sldId="2147471939"/>
        </pc:sldMkLst>
      </pc:sldChg>
      <pc:sldChg chg="modNotesTx">
        <pc:chgData name="MONROE-WISE, Anna Elizabeth" userId="437a3746-aac7-423a-bab9-029b822a93f4" providerId="ADAL" clId="{D8997D1B-CC2C-4FCC-A484-6F525A766C01}" dt="2025-06-25T13:01:01.892" v="147" actId="20577"/>
        <pc:sldMkLst>
          <pc:docMk/>
          <pc:sldMk cId="1715122224" sldId="2147471940"/>
        </pc:sldMkLst>
      </pc:sldChg>
      <pc:sldChg chg="modNotesTx">
        <pc:chgData name="MONROE-WISE, Anna Elizabeth" userId="437a3746-aac7-423a-bab9-029b822a93f4" providerId="ADAL" clId="{D8997D1B-CC2C-4FCC-A484-6F525A766C01}" dt="2025-06-25T13:01:13.508" v="149" actId="20577"/>
        <pc:sldMkLst>
          <pc:docMk/>
          <pc:sldMk cId="960939136" sldId="2147471941"/>
        </pc:sldMkLst>
      </pc:sldChg>
      <pc:sldChg chg="modNotesTx">
        <pc:chgData name="MONROE-WISE, Anna Elizabeth" userId="437a3746-aac7-423a-bab9-029b822a93f4" providerId="ADAL" clId="{D8997D1B-CC2C-4FCC-A484-6F525A766C01}" dt="2025-06-25T13:01:21.131" v="151" actId="20577"/>
        <pc:sldMkLst>
          <pc:docMk/>
          <pc:sldMk cId="753573251" sldId="2147471942"/>
        </pc:sldMkLst>
      </pc:sldChg>
    </pc:docChg>
  </pc:docChgLst>
  <pc:docChgLst>
    <pc:chgData name="MOZALEVSKIS, Antons" userId="S::mozalevskisa@who.int::9118da6c-f809-4e29-8361-95c2e4cf76bd" providerId="AD" clId="Web-{543DC802-C09C-920E-E5D0-C0C062CF972D}"/>
    <pc:docChg chg="mod">
      <pc:chgData name="MOZALEVSKIS, Antons" userId="S::mozalevskisa@who.int::9118da6c-f809-4e29-8361-95c2e4cf76bd" providerId="AD" clId="Web-{543DC802-C09C-920E-E5D0-C0C062CF972D}" dt="2025-03-12T15:17:33.780" v="0"/>
      <pc:docMkLst>
        <pc:docMk/>
      </pc:docMkLst>
    </pc:docChg>
  </pc:docChgLst>
  <pc:docChgLst>
    <pc:chgData name="MONROE-WISE, Anna Elizabeth" userId="437a3746-aac7-423a-bab9-029b822a93f4" providerId="ADAL" clId="{A708E478-66D2-4F17-8DC0-2ECA8CE9CD05}"/>
    <pc:docChg chg="undo custSel addSld delSld modSld sldOrd">
      <pc:chgData name="MONROE-WISE, Anna Elizabeth" userId="437a3746-aac7-423a-bab9-029b822a93f4" providerId="ADAL" clId="{A708E478-66D2-4F17-8DC0-2ECA8CE9CD05}" dt="2025-05-30T14:23:43.919" v="471" actId="20577"/>
      <pc:docMkLst>
        <pc:docMk/>
      </pc:docMkLst>
      <pc:sldChg chg="modSp del mod">
        <pc:chgData name="MONROE-WISE, Anna Elizabeth" userId="437a3746-aac7-423a-bab9-029b822a93f4" providerId="ADAL" clId="{A708E478-66D2-4F17-8DC0-2ECA8CE9CD05}" dt="2025-05-30T13:05:24.921" v="122" actId="47"/>
        <pc:sldMkLst>
          <pc:docMk/>
          <pc:sldMk cId="1815019620" sldId="3074"/>
        </pc:sldMkLst>
      </pc:sldChg>
      <pc:sldChg chg="modSp mod">
        <pc:chgData name="MONROE-WISE, Anna Elizabeth" userId="437a3746-aac7-423a-bab9-029b822a93f4" providerId="ADAL" clId="{A708E478-66D2-4F17-8DC0-2ECA8CE9CD05}" dt="2025-05-30T13:20:46.805" v="336" actId="20577"/>
        <pc:sldMkLst>
          <pc:docMk/>
          <pc:sldMk cId="3616847536" sldId="3152"/>
        </pc:sldMkLst>
        <pc:spChg chg="mod">
          <ac:chgData name="MONROE-WISE, Anna Elizabeth" userId="437a3746-aac7-423a-bab9-029b822a93f4" providerId="ADAL" clId="{A708E478-66D2-4F17-8DC0-2ECA8CE9CD05}" dt="2025-05-30T13:20:46.805" v="336" actId="20577"/>
          <ac:spMkLst>
            <pc:docMk/>
            <pc:sldMk cId="3616847536" sldId="3152"/>
            <ac:spMk id="3" creationId="{188137C0-8A65-E542-9282-248EDFF54380}"/>
          </ac:spMkLst>
        </pc:spChg>
      </pc:sldChg>
      <pc:sldChg chg="del">
        <pc:chgData name="MONROE-WISE, Anna Elizabeth" userId="437a3746-aac7-423a-bab9-029b822a93f4" providerId="ADAL" clId="{A708E478-66D2-4F17-8DC0-2ECA8CE9CD05}" dt="2025-05-30T13:07:31.570" v="133" actId="47"/>
        <pc:sldMkLst>
          <pc:docMk/>
          <pc:sldMk cId="1733579769" sldId="3213"/>
        </pc:sldMkLst>
      </pc:sldChg>
      <pc:sldChg chg="modSp mod">
        <pc:chgData name="MONROE-WISE, Anna Elizabeth" userId="437a3746-aac7-423a-bab9-029b822a93f4" providerId="ADAL" clId="{A708E478-66D2-4F17-8DC0-2ECA8CE9CD05}" dt="2025-05-30T12:54:34.709" v="29" actId="20577"/>
        <pc:sldMkLst>
          <pc:docMk/>
          <pc:sldMk cId="815292789" sldId="3383"/>
        </pc:sldMkLst>
        <pc:spChg chg="mod">
          <ac:chgData name="MONROE-WISE, Anna Elizabeth" userId="437a3746-aac7-423a-bab9-029b822a93f4" providerId="ADAL" clId="{A708E478-66D2-4F17-8DC0-2ECA8CE9CD05}" dt="2025-05-30T12:54:34.709" v="29" actId="20577"/>
          <ac:spMkLst>
            <pc:docMk/>
            <pc:sldMk cId="815292789" sldId="3383"/>
            <ac:spMk id="3" creationId="{16DDE96B-A9C3-1989-99C7-30E0F1994F6D}"/>
          </ac:spMkLst>
        </pc:spChg>
      </pc:sldChg>
      <pc:sldChg chg="modSp mod modCm">
        <pc:chgData name="MONROE-WISE, Anna Elizabeth" userId="437a3746-aac7-423a-bab9-029b822a93f4" providerId="ADAL" clId="{A708E478-66D2-4F17-8DC0-2ECA8CE9CD05}" dt="2025-05-30T13:00:35.284" v="67" actId="20577"/>
        <pc:sldMkLst>
          <pc:docMk/>
          <pc:sldMk cId="2052895652" sldId="3387"/>
        </pc:sldMkLst>
        <pc:spChg chg="mod">
          <ac:chgData name="MONROE-WISE, Anna Elizabeth" userId="437a3746-aac7-423a-bab9-029b822a93f4" providerId="ADAL" clId="{A708E478-66D2-4F17-8DC0-2ECA8CE9CD05}" dt="2025-05-30T13:00:35.284" v="67" actId="20577"/>
          <ac:spMkLst>
            <pc:docMk/>
            <pc:sldMk cId="2052895652" sldId="3387"/>
            <ac:spMk id="2" creationId="{AD6F8E42-BA2E-6DB7-9228-DC8E277B1D03}"/>
          </ac:spMkLst>
        </pc:spChg>
        <pc:extLst>
          <p:ext xmlns:p="http://schemas.openxmlformats.org/presentationml/2006/main" uri="{D6D511B9-2390-475A-947B-AFAB55BFBCF1}">
            <pc226:cmChg xmlns:pc226="http://schemas.microsoft.com/office/powerpoint/2022/06/main/command" chg="mod">
              <pc226:chgData name="MONROE-WISE, Anna Elizabeth" userId="437a3746-aac7-423a-bab9-029b822a93f4" providerId="ADAL" clId="{A708E478-66D2-4F17-8DC0-2ECA8CE9CD05}" dt="2025-05-30T13:00:35.284" v="67" actId="20577"/>
              <pc2:cmMkLst xmlns:pc2="http://schemas.microsoft.com/office/powerpoint/2019/9/main/command">
                <pc:docMk/>
                <pc:sldMk cId="2052895652" sldId="3387"/>
                <pc2:cmMk id="{CDAF754C-4D3B-4464-83E8-90CBE8FE6AB1}"/>
              </pc2:cmMkLst>
            </pc226:cmChg>
          </p:ext>
        </pc:extLst>
      </pc:sldChg>
      <pc:sldChg chg="del">
        <pc:chgData name="MONROE-WISE, Anna Elizabeth" userId="437a3746-aac7-423a-bab9-029b822a93f4" providerId="ADAL" clId="{A708E478-66D2-4F17-8DC0-2ECA8CE9CD05}" dt="2025-05-30T13:05:30.708" v="123" actId="47"/>
        <pc:sldMkLst>
          <pc:docMk/>
          <pc:sldMk cId="3221783141" sldId="3389"/>
        </pc:sldMkLst>
      </pc:sldChg>
      <pc:sldChg chg="del">
        <pc:chgData name="MONROE-WISE, Anna Elizabeth" userId="437a3746-aac7-423a-bab9-029b822a93f4" providerId="ADAL" clId="{A708E478-66D2-4F17-8DC0-2ECA8CE9CD05}" dt="2025-05-30T13:05:34.220" v="124" actId="47"/>
        <pc:sldMkLst>
          <pc:docMk/>
          <pc:sldMk cId="117705422" sldId="3390"/>
        </pc:sldMkLst>
      </pc:sldChg>
      <pc:sldChg chg="modSp mod">
        <pc:chgData name="MONROE-WISE, Anna Elizabeth" userId="437a3746-aac7-423a-bab9-029b822a93f4" providerId="ADAL" clId="{A708E478-66D2-4F17-8DC0-2ECA8CE9CD05}" dt="2025-05-30T13:04:55.474" v="121" actId="20577"/>
        <pc:sldMkLst>
          <pc:docMk/>
          <pc:sldMk cId="64350875" sldId="3391"/>
        </pc:sldMkLst>
        <pc:spChg chg="mod">
          <ac:chgData name="MONROE-WISE, Anna Elizabeth" userId="437a3746-aac7-423a-bab9-029b822a93f4" providerId="ADAL" clId="{A708E478-66D2-4F17-8DC0-2ECA8CE9CD05}" dt="2025-05-30T13:04:55.474" v="121" actId="20577"/>
          <ac:spMkLst>
            <pc:docMk/>
            <pc:sldMk cId="64350875" sldId="3391"/>
            <ac:spMk id="2" creationId="{AD6F8E42-BA2E-6DB7-9228-DC8E277B1D03}"/>
          </ac:spMkLst>
        </pc:spChg>
      </pc:sldChg>
      <pc:sldChg chg="delSp del mod">
        <pc:chgData name="MONROE-WISE, Anna Elizabeth" userId="437a3746-aac7-423a-bab9-029b822a93f4" providerId="ADAL" clId="{A708E478-66D2-4F17-8DC0-2ECA8CE9CD05}" dt="2025-05-30T13:06:05.228" v="130" actId="47"/>
        <pc:sldMkLst>
          <pc:docMk/>
          <pc:sldMk cId="2610758234" sldId="3392"/>
        </pc:sldMkLst>
      </pc:sldChg>
      <pc:sldChg chg="del">
        <pc:chgData name="MONROE-WISE, Anna Elizabeth" userId="437a3746-aac7-423a-bab9-029b822a93f4" providerId="ADAL" clId="{A708E478-66D2-4F17-8DC0-2ECA8CE9CD05}" dt="2025-05-30T13:06:13.152" v="131" actId="47"/>
        <pc:sldMkLst>
          <pc:docMk/>
          <pc:sldMk cId="1884813498" sldId="3393"/>
        </pc:sldMkLst>
      </pc:sldChg>
      <pc:sldChg chg="del">
        <pc:chgData name="MONROE-WISE, Anna Elizabeth" userId="437a3746-aac7-423a-bab9-029b822a93f4" providerId="ADAL" clId="{A708E478-66D2-4F17-8DC0-2ECA8CE9CD05}" dt="2025-05-30T13:05:35.448" v="125" actId="47"/>
        <pc:sldMkLst>
          <pc:docMk/>
          <pc:sldMk cId="291582360" sldId="3394"/>
        </pc:sldMkLst>
      </pc:sldChg>
      <pc:sldChg chg="del">
        <pc:chgData name="MONROE-WISE, Anna Elizabeth" userId="437a3746-aac7-423a-bab9-029b822a93f4" providerId="ADAL" clId="{A708E478-66D2-4F17-8DC0-2ECA8CE9CD05}" dt="2025-05-30T13:05:35.973" v="126" actId="47"/>
        <pc:sldMkLst>
          <pc:docMk/>
          <pc:sldMk cId="2265207523" sldId="3395"/>
        </pc:sldMkLst>
      </pc:sldChg>
      <pc:sldChg chg="del">
        <pc:chgData name="MONROE-WISE, Anna Elizabeth" userId="437a3746-aac7-423a-bab9-029b822a93f4" providerId="ADAL" clId="{A708E478-66D2-4F17-8DC0-2ECA8CE9CD05}" dt="2025-05-30T13:05:36.979" v="127" actId="47"/>
        <pc:sldMkLst>
          <pc:docMk/>
          <pc:sldMk cId="3150087024" sldId="3396"/>
        </pc:sldMkLst>
      </pc:sldChg>
      <pc:sldChg chg="modSp mod">
        <pc:chgData name="MONROE-WISE, Anna Elizabeth" userId="437a3746-aac7-423a-bab9-029b822a93f4" providerId="ADAL" clId="{A708E478-66D2-4F17-8DC0-2ECA8CE9CD05}" dt="2025-05-30T13:19:24.409" v="310" actId="20577"/>
        <pc:sldMkLst>
          <pc:docMk/>
          <pc:sldMk cId="998592756" sldId="3397"/>
        </pc:sldMkLst>
        <pc:spChg chg="mod">
          <ac:chgData name="MONROE-WISE, Anna Elizabeth" userId="437a3746-aac7-423a-bab9-029b822a93f4" providerId="ADAL" clId="{A708E478-66D2-4F17-8DC0-2ECA8CE9CD05}" dt="2025-05-30T13:17:24.300" v="246" actId="20577"/>
          <ac:spMkLst>
            <pc:docMk/>
            <pc:sldMk cId="998592756" sldId="3397"/>
            <ac:spMk id="3" creationId="{16DDE96B-A9C3-1989-99C7-30E0F1994F6D}"/>
          </ac:spMkLst>
        </pc:spChg>
        <pc:spChg chg="mod">
          <ac:chgData name="MONROE-WISE, Anna Elizabeth" userId="437a3746-aac7-423a-bab9-029b822a93f4" providerId="ADAL" clId="{A708E478-66D2-4F17-8DC0-2ECA8CE9CD05}" dt="2025-05-30T13:17:16.914" v="240" actId="1076"/>
          <ac:spMkLst>
            <pc:docMk/>
            <pc:sldMk cId="998592756" sldId="3397"/>
            <ac:spMk id="5" creationId="{ABF38ED9-EE38-6593-B4C7-B06186AC0DFA}"/>
          </ac:spMkLst>
        </pc:spChg>
        <pc:graphicFrameChg chg="mod">
          <ac:chgData name="MONROE-WISE, Anna Elizabeth" userId="437a3746-aac7-423a-bab9-029b822a93f4" providerId="ADAL" clId="{A708E478-66D2-4F17-8DC0-2ECA8CE9CD05}" dt="2025-05-30T13:19:24.409" v="310" actId="20577"/>
          <ac:graphicFrameMkLst>
            <pc:docMk/>
            <pc:sldMk cId="998592756" sldId="3397"/>
            <ac:graphicFrameMk id="4" creationId="{5D1022DB-5225-E16A-E235-23D65EC07DFA}"/>
          </ac:graphicFrameMkLst>
        </pc:graphicFrameChg>
      </pc:sldChg>
      <pc:sldChg chg="del">
        <pc:chgData name="MONROE-WISE, Anna Elizabeth" userId="437a3746-aac7-423a-bab9-029b822a93f4" providerId="ADAL" clId="{A708E478-66D2-4F17-8DC0-2ECA8CE9CD05}" dt="2025-05-30T14:20:31.325" v="408" actId="47"/>
        <pc:sldMkLst>
          <pc:docMk/>
          <pc:sldMk cId="228407735" sldId="2147375463"/>
        </pc:sldMkLst>
      </pc:sldChg>
      <pc:sldChg chg="addSp modSp mod">
        <pc:chgData name="MONROE-WISE, Anna Elizabeth" userId="437a3746-aac7-423a-bab9-029b822a93f4" providerId="ADAL" clId="{A708E478-66D2-4F17-8DC0-2ECA8CE9CD05}" dt="2025-05-30T14:12:20.489" v="353" actId="255"/>
        <pc:sldMkLst>
          <pc:docMk/>
          <pc:sldMk cId="3657074847" sldId="2147375468"/>
        </pc:sldMkLst>
        <pc:spChg chg="mod">
          <ac:chgData name="MONROE-WISE, Anna Elizabeth" userId="437a3746-aac7-423a-bab9-029b822a93f4" providerId="ADAL" clId="{A708E478-66D2-4F17-8DC0-2ECA8CE9CD05}" dt="2025-05-30T14:12:20.489" v="353" actId="255"/>
          <ac:spMkLst>
            <pc:docMk/>
            <pc:sldMk cId="3657074847" sldId="2147375468"/>
            <ac:spMk id="4" creationId="{5CE9F5C9-4BE0-0978-DBD6-679592AE8961}"/>
          </ac:spMkLst>
        </pc:spChg>
        <pc:spChg chg="mod">
          <ac:chgData name="MONROE-WISE, Anna Elizabeth" userId="437a3746-aac7-423a-bab9-029b822a93f4" providerId="ADAL" clId="{A708E478-66D2-4F17-8DC0-2ECA8CE9CD05}" dt="2025-05-30T14:11:51.245" v="345" actId="21"/>
          <ac:spMkLst>
            <pc:docMk/>
            <pc:sldMk cId="3657074847" sldId="2147375468"/>
            <ac:spMk id="5" creationId="{8721A4D1-B6BA-3C23-A2BC-0D54B752C69D}"/>
          </ac:spMkLst>
        </pc:spChg>
        <pc:picChg chg="add mod">
          <ac:chgData name="MONROE-WISE, Anna Elizabeth" userId="437a3746-aac7-423a-bab9-029b822a93f4" providerId="ADAL" clId="{A708E478-66D2-4F17-8DC0-2ECA8CE9CD05}" dt="2025-05-30T14:12:12.946" v="351" actId="1076"/>
          <ac:picMkLst>
            <pc:docMk/>
            <pc:sldMk cId="3657074847" sldId="2147375468"/>
            <ac:picMk id="6" creationId="{BE50C6BF-349D-0CFA-71DB-2FE38A08F08B}"/>
          </ac:picMkLst>
        </pc:picChg>
      </pc:sldChg>
      <pc:sldChg chg="del">
        <pc:chgData name="MONROE-WISE, Anna Elizabeth" userId="437a3746-aac7-423a-bab9-029b822a93f4" providerId="ADAL" clId="{A708E478-66D2-4F17-8DC0-2ECA8CE9CD05}" dt="2025-05-30T14:14:39.294" v="391" actId="47"/>
        <pc:sldMkLst>
          <pc:docMk/>
          <pc:sldMk cId="2699696544" sldId="2147375475"/>
        </pc:sldMkLst>
      </pc:sldChg>
      <pc:sldChg chg="del">
        <pc:chgData name="MONROE-WISE, Anna Elizabeth" userId="437a3746-aac7-423a-bab9-029b822a93f4" providerId="ADAL" clId="{A708E478-66D2-4F17-8DC0-2ECA8CE9CD05}" dt="2025-05-30T14:16:53.316" v="395" actId="47"/>
        <pc:sldMkLst>
          <pc:docMk/>
          <pc:sldMk cId="766238166" sldId="2147375487"/>
        </pc:sldMkLst>
      </pc:sldChg>
      <pc:sldChg chg="del">
        <pc:chgData name="MONROE-WISE, Anna Elizabeth" userId="437a3746-aac7-423a-bab9-029b822a93f4" providerId="ADAL" clId="{A708E478-66D2-4F17-8DC0-2ECA8CE9CD05}" dt="2025-05-30T14:18:22.341" v="402" actId="47"/>
        <pc:sldMkLst>
          <pc:docMk/>
          <pc:sldMk cId="3563269646" sldId="2147375488"/>
        </pc:sldMkLst>
      </pc:sldChg>
      <pc:sldChg chg="del">
        <pc:chgData name="MONROE-WISE, Anna Elizabeth" userId="437a3746-aac7-423a-bab9-029b822a93f4" providerId="ADAL" clId="{A708E478-66D2-4F17-8DC0-2ECA8CE9CD05}" dt="2025-05-30T14:17:54.722" v="400" actId="47"/>
        <pc:sldMkLst>
          <pc:docMk/>
          <pc:sldMk cId="92803691" sldId="2147375489"/>
        </pc:sldMkLst>
      </pc:sldChg>
      <pc:sldChg chg="modSp mod">
        <pc:chgData name="MONROE-WISE, Anna Elizabeth" userId="437a3746-aac7-423a-bab9-029b822a93f4" providerId="ADAL" clId="{A708E478-66D2-4F17-8DC0-2ECA8CE9CD05}" dt="2025-05-30T14:17:34.410" v="398" actId="114"/>
        <pc:sldMkLst>
          <pc:docMk/>
          <pc:sldMk cId="2981891867" sldId="2147375490"/>
        </pc:sldMkLst>
        <pc:spChg chg="mod">
          <ac:chgData name="MONROE-WISE, Anna Elizabeth" userId="437a3746-aac7-423a-bab9-029b822a93f4" providerId="ADAL" clId="{A708E478-66D2-4F17-8DC0-2ECA8CE9CD05}" dt="2025-05-30T14:17:34.410" v="398" actId="114"/>
          <ac:spMkLst>
            <pc:docMk/>
            <pc:sldMk cId="2981891867" sldId="2147375490"/>
            <ac:spMk id="3" creationId="{16DDE96B-A9C3-1989-99C7-30E0F1994F6D}"/>
          </ac:spMkLst>
        </pc:spChg>
      </pc:sldChg>
      <pc:sldChg chg="del">
        <pc:chgData name="MONROE-WISE, Anna Elizabeth" userId="437a3746-aac7-423a-bab9-029b822a93f4" providerId="ADAL" clId="{A708E478-66D2-4F17-8DC0-2ECA8CE9CD05}" dt="2025-05-30T14:20:31.325" v="408" actId="47"/>
        <pc:sldMkLst>
          <pc:docMk/>
          <pc:sldMk cId="434206097" sldId="2147375496"/>
        </pc:sldMkLst>
      </pc:sldChg>
      <pc:sldChg chg="del">
        <pc:chgData name="MONROE-WISE, Anna Elizabeth" userId="437a3746-aac7-423a-bab9-029b822a93f4" providerId="ADAL" clId="{A708E478-66D2-4F17-8DC0-2ECA8CE9CD05}" dt="2025-05-30T14:20:31.325" v="408" actId="47"/>
        <pc:sldMkLst>
          <pc:docMk/>
          <pc:sldMk cId="2683243181" sldId="2147375497"/>
        </pc:sldMkLst>
      </pc:sldChg>
      <pc:sldChg chg="del">
        <pc:chgData name="MONROE-WISE, Anna Elizabeth" userId="437a3746-aac7-423a-bab9-029b822a93f4" providerId="ADAL" clId="{A708E478-66D2-4F17-8DC0-2ECA8CE9CD05}" dt="2025-05-30T14:20:31.325" v="408" actId="47"/>
        <pc:sldMkLst>
          <pc:docMk/>
          <pc:sldMk cId="1321111900" sldId="2147375498"/>
        </pc:sldMkLst>
      </pc:sldChg>
      <pc:sldChg chg="del">
        <pc:chgData name="MONROE-WISE, Anna Elizabeth" userId="437a3746-aac7-423a-bab9-029b822a93f4" providerId="ADAL" clId="{A708E478-66D2-4F17-8DC0-2ECA8CE9CD05}" dt="2025-05-30T14:20:31.325" v="408" actId="47"/>
        <pc:sldMkLst>
          <pc:docMk/>
          <pc:sldMk cId="3990866698" sldId="2147375499"/>
        </pc:sldMkLst>
      </pc:sldChg>
      <pc:sldChg chg="del">
        <pc:chgData name="MONROE-WISE, Anna Elizabeth" userId="437a3746-aac7-423a-bab9-029b822a93f4" providerId="ADAL" clId="{A708E478-66D2-4F17-8DC0-2ECA8CE9CD05}" dt="2025-05-30T14:19:37.484" v="407" actId="47"/>
        <pc:sldMkLst>
          <pc:docMk/>
          <pc:sldMk cId="366331073" sldId="2147375500"/>
        </pc:sldMkLst>
      </pc:sldChg>
      <pc:sldChg chg="ord">
        <pc:chgData name="MONROE-WISE, Anna Elizabeth" userId="437a3746-aac7-423a-bab9-029b822a93f4" providerId="ADAL" clId="{A708E478-66D2-4F17-8DC0-2ECA8CE9CD05}" dt="2025-05-30T14:19:12.457" v="406"/>
        <pc:sldMkLst>
          <pc:docMk/>
          <pc:sldMk cId="199504215" sldId="2147375502"/>
        </pc:sldMkLst>
      </pc:sldChg>
      <pc:sldChg chg="del">
        <pc:chgData name="MONROE-WISE, Anna Elizabeth" userId="437a3746-aac7-423a-bab9-029b822a93f4" providerId="ADAL" clId="{A708E478-66D2-4F17-8DC0-2ECA8CE9CD05}" dt="2025-05-30T14:18:59.767" v="403" actId="47"/>
        <pc:sldMkLst>
          <pc:docMk/>
          <pc:sldMk cId="4133211661" sldId="2147375503"/>
        </pc:sldMkLst>
      </pc:sldChg>
      <pc:sldChg chg="modSp mod">
        <pc:chgData name="MONROE-WISE, Anna Elizabeth" userId="437a3746-aac7-423a-bab9-029b822a93f4" providerId="ADAL" clId="{A708E478-66D2-4F17-8DC0-2ECA8CE9CD05}" dt="2025-05-30T14:13:50.402" v="390" actId="14100"/>
        <pc:sldMkLst>
          <pc:docMk/>
          <pc:sldMk cId="1154499996" sldId="2147375506"/>
        </pc:sldMkLst>
        <pc:spChg chg="mod">
          <ac:chgData name="MONROE-WISE, Anna Elizabeth" userId="437a3746-aac7-423a-bab9-029b822a93f4" providerId="ADAL" clId="{A708E478-66D2-4F17-8DC0-2ECA8CE9CD05}" dt="2025-05-30T14:13:50.402" v="390" actId="14100"/>
          <ac:spMkLst>
            <pc:docMk/>
            <pc:sldMk cId="1154499996" sldId="2147375506"/>
            <ac:spMk id="9" creationId="{0D57CC67-0384-4697-9FEE-FACB6B566EFD}"/>
          </ac:spMkLst>
        </pc:spChg>
      </pc:sldChg>
      <pc:sldChg chg="del">
        <pc:chgData name="MONROE-WISE, Anna Elizabeth" userId="437a3746-aac7-423a-bab9-029b822a93f4" providerId="ADAL" clId="{A708E478-66D2-4F17-8DC0-2ECA8CE9CD05}" dt="2025-05-30T14:14:58.091" v="392" actId="47"/>
        <pc:sldMkLst>
          <pc:docMk/>
          <pc:sldMk cId="921841147" sldId="2147375507"/>
        </pc:sldMkLst>
      </pc:sldChg>
      <pc:sldChg chg="del">
        <pc:chgData name="MONROE-WISE, Anna Elizabeth" userId="437a3746-aac7-423a-bab9-029b822a93f4" providerId="ADAL" clId="{A708E478-66D2-4F17-8DC0-2ECA8CE9CD05}" dt="2025-05-30T14:17:16.409" v="396" actId="47"/>
        <pc:sldMkLst>
          <pc:docMk/>
          <pc:sldMk cId="1261809600" sldId="2147375508"/>
        </pc:sldMkLst>
      </pc:sldChg>
      <pc:sldChg chg="del">
        <pc:chgData name="MONROE-WISE, Anna Elizabeth" userId="437a3746-aac7-423a-bab9-029b822a93f4" providerId="ADAL" clId="{A708E478-66D2-4F17-8DC0-2ECA8CE9CD05}" dt="2025-05-30T14:17:51.919" v="399" actId="47"/>
        <pc:sldMkLst>
          <pc:docMk/>
          <pc:sldMk cId="657357534" sldId="2147375509"/>
        </pc:sldMkLst>
      </pc:sldChg>
      <pc:sldChg chg="del">
        <pc:chgData name="MONROE-WISE, Anna Elizabeth" userId="437a3746-aac7-423a-bab9-029b822a93f4" providerId="ADAL" clId="{A708E478-66D2-4F17-8DC0-2ECA8CE9CD05}" dt="2025-05-30T14:18:19.748" v="401" actId="47"/>
        <pc:sldMkLst>
          <pc:docMk/>
          <pc:sldMk cId="1426571945" sldId="2147375510"/>
        </pc:sldMkLst>
      </pc:sldChg>
      <pc:sldChg chg="del">
        <pc:chgData name="MONROE-WISE, Anna Elizabeth" userId="437a3746-aac7-423a-bab9-029b822a93f4" providerId="ADAL" clId="{A708E478-66D2-4F17-8DC0-2ECA8CE9CD05}" dt="2025-05-30T14:19:02.361" v="404" actId="47"/>
        <pc:sldMkLst>
          <pc:docMk/>
          <pc:sldMk cId="2577503468" sldId="2147375511"/>
        </pc:sldMkLst>
      </pc:sldChg>
      <pc:sldChg chg="del">
        <pc:chgData name="MONROE-WISE, Anna Elizabeth" userId="437a3746-aac7-423a-bab9-029b822a93f4" providerId="ADAL" clId="{A708E478-66D2-4F17-8DC0-2ECA8CE9CD05}" dt="2025-05-30T14:20:31.325" v="408" actId="47"/>
        <pc:sldMkLst>
          <pc:docMk/>
          <pc:sldMk cId="1640328841" sldId="2147375512"/>
        </pc:sldMkLst>
      </pc:sldChg>
      <pc:sldChg chg="del">
        <pc:chgData name="MONROE-WISE, Anna Elizabeth" userId="437a3746-aac7-423a-bab9-029b822a93f4" providerId="ADAL" clId="{A708E478-66D2-4F17-8DC0-2ECA8CE9CD05}" dt="2025-05-30T14:16:00.979" v="394" actId="47"/>
        <pc:sldMkLst>
          <pc:docMk/>
          <pc:sldMk cId="3504782791" sldId="2147375518"/>
        </pc:sldMkLst>
      </pc:sldChg>
      <pc:sldChg chg="del">
        <pc:chgData name="MONROE-WISE, Anna Elizabeth" userId="437a3746-aac7-423a-bab9-029b822a93f4" providerId="ADAL" clId="{A708E478-66D2-4F17-8DC0-2ECA8CE9CD05}" dt="2025-05-30T14:15:52.786" v="393" actId="47"/>
        <pc:sldMkLst>
          <pc:docMk/>
          <pc:sldMk cId="3855040642" sldId="2147375519"/>
        </pc:sldMkLst>
      </pc:sldChg>
      <pc:sldChg chg="del">
        <pc:chgData name="MONROE-WISE, Anna Elizabeth" userId="437a3746-aac7-423a-bab9-029b822a93f4" providerId="ADAL" clId="{A708E478-66D2-4F17-8DC0-2ECA8CE9CD05}" dt="2025-05-30T13:21:01.064" v="337" actId="47"/>
        <pc:sldMkLst>
          <pc:docMk/>
          <pc:sldMk cId="3227127281" sldId="2147375521"/>
        </pc:sldMkLst>
      </pc:sldChg>
      <pc:sldChg chg="del">
        <pc:chgData name="MONROE-WISE, Anna Elizabeth" userId="437a3746-aac7-423a-bab9-029b822a93f4" providerId="ADAL" clId="{A708E478-66D2-4F17-8DC0-2ECA8CE9CD05}" dt="2025-05-30T13:21:14.256" v="338" actId="47"/>
        <pc:sldMkLst>
          <pc:docMk/>
          <pc:sldMk cId="301860974" sldId="2147375522"/>
        </pc:sldMkLst>
      </pc:sldChg>
      <pc:sldChg chg="modSp del mod">
        <pc:chgData name="MONROE-WISE, Anna Elizabeth" userId="437a3746-aac7-423a-bab9-029b822a93f4" providerId="ADAL" clId="{A708E478-66D2-4F17-8DC0-2ECA8CE9CD05}" dt="2025-05-30T13:05:37.624" v="128" actId="47"/>
        <pc:sldMkLst>
          <pc:docMk/>
          <pc:sldMk cId="896475464" sldId="2147471919"/>
        </pc:sldMkLst>
      </pc:sldChg>
      <pc:sldChg chg="add">
        <pc:chgData name="MONROE-WISE, Anna Elizabeth" userId="437a3746-aac7-423a-bab9-029b822a93f4" providerId="ADAL" clId="{A708E478-66D2-4F17-8DC0-2ECA8CE9CD05}" dt="2025-05-30T13:07:06.007" v="132"/>
        <pc:sldMkLst>
          <pc:docMk/>
          <pc:sldMk cId="3925254592" sldId="2147471939"/>
        </pc:sldMkLst>
      </pc:sldChg>
      <pc:sldChg chg="modSp add mod">
        <pc:chgData name="MONROE-WISE, Anna Elizabeth" userId="437a3746-aac7-423a-bab9-029b822a93f4" providerId="ADAL" clId="{A708E478-66D2-4F17-8DC0-2ECA8CE9CD05}" dt="2025-05-30T14:21:57.979" v="431" actId="403"/>
        <pc:sldMkLst>
          <pc:docMk/>
          <pc:sldMk cId="1715122224" sldId="2147471940"/>
        </pc:sldMkLst>
        <pc:spChg chg="mod">
          <ac:chgData name="MONROE-WISE, Anna Elizabeth" userId="437a3746-aac7-423a-bab9-029b822a93f4" providerId="ADAL" clId="{A708E478-66D2-4F17-8DC0-2ECA8CE9CD05}" dt="2025-05-30T14:21:57.979" v="431" actId="403"/>
          <ac:spMkLst>
            <pc:docMk/>
            <pc:sldMk cId="1715122224" sldId="2147471940"/>
            <ac:spMk id="3" creationId="{A96EA425-DE32-A6A8-7A6C-775BC2F61642}"/>
          </ac:spMkLst>
        </pc:spChg>
      </pc:sldChg>
      <pc:sldChg chg="modSp add mod">
        <pc:chgData name="MONROE-WISE, Anna Elizabeth" userId="437a3746-aac7-423a-bab9-029b822a93f4" providerId="ADAL" clId="{A708E478-66D2-4F17-8DC0-2ECA8CE9CD05}" dt="2025-05-30T14:22:47.269" v="451" actId="20577"/>
        <pc:sldMkLst>
          <pc:docMk/>
          <pc:sldMk cId="960939136" sldId="2147471941"/>
        </pc:sldMkLst>
        <pc:spChg chg="mod">
          <ac:chgData name="MONROE-WISE, Anna Elizabeth" userId="437a3746-aac7-423a-bab9-029b822a93f4" providerId="ADAL" clId="{A708E478-66D2-4F17-8DC0-2ECA8CE9CD05}" dt="2025-05-30T14:22:47.269" v="451" actId="20577"/>
          <ac:spMkLst>
            <pc:docMk/>
            <pc:sldMk cId="960939136" sldId="2147471941"/>
            <ac:spMk id="3" creationId="{585A7C8A-B118-688D-F0AA-BB171B56D8B2}"/>
          </ac:spMkLst>
        </pc:spChg>
      </pc:sldChg>
      <pc:sldChg chg="modSp add mod">
        <pc:chgData name="MONROE-WISE, Anna Elizabeth" userId="437a3746-aac7-423a-bab9-029b822a93f4" providerId="ADAL" clId="{A708E478-66D2-4F17-8DC0-2ECA8CE9CD05}" dt="2025-05-30T14:23:43.919" v="471" actId="20577"/>
        <pc:sldMkLst>
          <pc:docMk/>
          <pc:sldMk cId="753573251" sldId="2147471942"/>
        </pc:sldMkLst>
        <pc:spChg chg="mod">
          <ac:chgData name="MONROE-WISE, Anna Elizabeth" userId="437a3746-aac7-423a-bab9-029b822a93f4" providerId="ADAL" clId="{A708E478-66D2-4F17-8DC0-2ECA8CE9CD05}" dt="2025-05-30T14:23:43.919" v="471" actId="20577"/>
          <ac:spMkLst>
            <pc:docMk/>
            <pc:sldMk cId="753573251" sldId="2147471942"/>
            <ac:spMk id="3" creationId="{4E4058BB-4E24-5A17-30CF-3DD158D2DE2B}"/>
          </ac:spMkLst>
        </pc:spChg>
      </pc:sldChg>
    </pc:docChg>
  </pc:docChgLst>
</pc:chgInfo>
</file>

<file path=ppt/diagrams/_rels/data1.xml.rels><?xml version="1.0" encoding="UTF-8" standalone="yes"?>
<Relationships xmlns="http://schemas.openxmlformats.org/package/2006/relationships"><Relationship Id="rId8" Type="http://schemas.openxmlformats.org/officeDocument/2006/relationships/image" Target="../media/image40.svg"/><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image" Target="../media/image34.svg"/><Relationship Id="rId1" Type="http://schemas.openxmlformats.org/officeDocument/2006/relationships/image" Target="../media/image33.png"/><Relationship Id="rId6" Type="http://schemas.openxmlformats.org/officeDocument/2006/relationships/image" Target="../media/image38.svg"/><Relationship Id="rId5" Type="http://schemas.openxmlformats.org/officeDocument/2006/relationships/image" Target="../media/image37.png"/><Relationship Id="rId4" Type="http://schemas.openxmlformats.org/officeDocument/2006/relationships/image" Target="../media/image36.svg"/></Relationships>
</file>

<file path=ppt/diagrams/_rels/drawing1.xml.rels><?xml version="1.0" encoding="UTF-8" standalone="yes"?>
<Relationships xmlns="http://schemas.openxmlformats.org/package/2006/relationships"><Relationship Id="rId8" Type="http://schemas.openxmlformats.org/officeDocument/2006/relationships/image" Target="../media/image40.svg"/><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image" Target="../media/image34.svg"/><Relationship Id="rId1" Type="http://schemas.openxmlformats.org/officeDocument/2006/relationships/image" Target="../media/image33.png"/><Relationship Id="rId6" Type="http://schemas.openxmlformats.org/officeDocument/2006/relationships/image" Target="../media/image38.svg"/><Relationship Id="rId5" Type="http://schemas.openxmlformats.org/officeDocument/2006/relationships/image" Target="../media/image37.png"/><Relationship Id="rId4" Type="http://schemas.openxmlformats.org/officeDocument/2006/relationships/image" Target="../media/image36.svg"/></Relationships>
</file>

<file path=ppt/diagrams/colors1.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2F162AE-7EEC-4036-AF26-C861483ECB14}" type="doc">
      <dgm:prSet loTypeId="urn:microsoft.com/office/officeart/2018/2/layout/IconCircle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0BE52B99-E8CA-459A-B80A-B6FBC703D9B5}">
      <dgm:prSet/>
      <dgm:spPr/>
      <dgm:t>
        <a:bodyPr/>
        <a:lstStyle/>
        <a:p>
          <a:pPr>
            <a:lnSpc>
              <a:spcPct val="100000"/>
            </a:lnSpc>
          </a:pPr>
          <a:r>
            <a:rPr lang="en-US">
              <a:latin typeface="Arial" panose="020B0604020202020204" pitchFamily="34" charset="0"/>
              <a:cs typeface="Arial" panose="020B0604020202020204" pitchFamily="34" charset="0"/>
            </a:rPr>
            <a:t>Survivors tend to access health services more than non-survivors</a:t>
          </a:r>
        </a:p>
      </dgm:t>
    </dgm:pt>
    <dgm:pt modelId="{99349B6D-E7DF-4E03-8912-94FB582D76DC}" type="parTrans" cxnId="{365D31C0-3E3E-4030-9671-1DA995BF679B}">
      <dgm:prSet/>
      <dgm:spPr/>
      <dgm:t>
        <a:bodyPr/>
        <a:lstStyle/>
        <a:p>
          <a:endParaRPr lang="en-US"/>
        </a:p>
      </dgm:t>
    </dgm:pt>
    <dgm:pt modelId="{09A7E8BA-4AB5-4C88-8A63-8A6A8855C2FC}" type="sibTrans" cxnId="{365D31C0-3E3E-4030-9671-1DA995BF679B}">
      <dgm:prSet/>
      <dgm:spPr/>
      <dgm:t>
        <a:bodyPr/>
        <a:lstStyle/>
        <a:p>
          <a:pPr>
            <a:lnSpc>
              <a:spcPct val="100000"/>
            </a:lnSpc>
          </a:pPr>
          <a:endParaRPr lang="en-US"/>
        </a:p>
      </dgm:t>
    </dgm:pt>
    <dgm:pt modelId="{EC2C1FAD-560D-4981-8B70-A601111A5F56}">
      <dgm:prSet/>
      <dgm:spPr/>
      <dgm:t>
        <a:bodyPr/>
        <a:lstStyle/>
        <a:p>
          <a:pPr>
            <a:lnSpc>
              <a:spcPct val="100000"/>
            </a:lnSpc>
          </a:pPr>
          <a:r>
            <a:rPr lang="en-US" dirty="0">
              <a:latin typeface="Arial" panose="020B0604020202020204" pitchFamily="34" charset="0"/>
              <a:cs typeface="Arial" panose="020B0604020202020204" pitchFamily="34" charset="0"/>
            </a:rPr>
            <a:t>Many individuals will have contact with health services several times during their lives</a:t>
          </a:r>
        </a:p>
      </dgm:t>
    </dgm:pt>
    <dgm:pt modelId="{9918FCF9-25E4-4094-9A53-7E754B3377A0}" type="sibTrans" cxnId="{BE7D6AFF-A19E-4BD0-BAF3-B4B9D6E13325}">
      <dgm:prSet/>
      <dgm:spPr/>
      <dgm:t>
        <a:bodyPr/>
        <a:lstStyle/>
        <a:p>
          <a:pPr>
            <a:lnSpc>
              <a:spcPct val="100000"/>
            </a:lnSpc>
          </a:pPr>
          <a:endParaRPr lang="en-US"/>
        </a:p>
      </dgm:t>
    </dgm:pt>
    <dgm:pt modelId="{80DA8BB5-DF20-4F07-AAB5-197D8D658CD9}" type="parTrans" cxnId="{BE7D6AFF-A19E-4BD0-BAF3-B4B9D6E13325}">
      <dgm:prSet/>
      <dgm:spPr/>
      <dgm:t>
        <a:bodyPr/>
        <a:lstStyle/>
        <a:p>
          <a:endParaRPr lang="en-US"/>
        </a:p>
      </dgm:t>
    </dgm:pt>
    <dgm:pt modelId="{1E0B4540-EB6B-421A-8EC2-AD137AADF0D4}">
      <dgm:prSet/>
      <dgm:spPr/>
      <dgm:t>
        <a:bodyPr/>
        <a:lstStyle/>
        <a:p>
          <a:pPr>
            <a:lnSpc>
              <a:spcPct val="100000"/>
            </a:lnSpc>
          </a:pPr>
          <a:r>
            <a:rPr lang="en-US">
              <a:latin typeface="Arial" panose="020B0604020202020204" pitchFamily="34" charset="0"/>
              <a:cs typeface="Arial" panose="020B0604020202020204" pitchFamily="34" charset="0"/>
            </a:rPr>
            <a:t>Providers are </a:t>
          </a:r>
          <a:r>
            <a:rPr lang="en-US">
              <a:solidFill>
                <a:schemeClr val="tx1"/>
              </a:solidFill>
              <a:latin typeface="Arial" panose="020B0604020202020204" pitchFamily="34" charset="0"/>
              <a:cs typeface="Arial" panose="020B0604020202020204" pitchFamily="34" charset="0"/>
            </a:rPr>
            <a:t>trained</a:t>
          </a:r>
          <a:r>
            <a:rPr lang="en-US">
              <a:latin typeface="Arial" panose="020B0604020202020204" pitchFamily="34" charset="0"/>
              <a:cs typeface="Arial" panose="020B0604020202020204" pitchFamily="34" charset="0"/>
            </a:rPr>
            <a:t>, trusted individuals to talk to</a:t>
          </a:r>
        </a:p>
      </dgm:t>
    </dgm:pt>
    <dgm:pt modelId="{C58D0449-FC5A-4F08-9B5D-0F921CA6E4D2}" type="parTrans" cxnId="{54725473-C334-4D73-BAB8-1CF8D737163E}">
      <dgm:prSet/>
      <dgm:spPr/>
      <dgm:t>
        <a:bodyPr/>
        <a:lstStyle/>
        <a:p>
          <a:endParaRPr lang="en-US"/>
        </a:p>
      </dgm:t>
    </dgm:pt>
    <dgm:pt modelId="{8062900A-F53C-4F2A-9462-8A3B6D408492}" type="sibTrans" cxnId="{54725473-C334-4D73-BAB8-1CF8D737163E}">
      <dgm:prSet/>
      <dgm:spPr/>
      <dgm:t>
        <a:bodyPr/>
        <a:lstStyle/>
        <a:p>
          <a:endParaRPr lang="en-US"/>
        </a:p>
      </dgm:t>
    </dgm:pt>
    <dgm:pt modelId="{DA36D817-47CC-4922-84C3-7550487DCFD9}">
      <dgm:prSet/>
      <dgm:spPr/>
      <dgm:t>
        <a:bodyPr/>
        <a:lstStyle/>
        <a:p>
          <a:pPr>
            <a:lnSpc>
              <a:spcPct val="100000"/>
            </a:lnSpc>
          </a:pPr>
          <a:r>
            <a:rPr lang="en-US">
              <a:latin typeface="Arial" panose="020B0604020202020204" pitchFamily="34" charset="0"/>
              <a:cs typeface="Arial" panose="020B0604020202020204" pitchFamily="34" charset="0"/>
            </a:rPr>
            <a:t>GBV is inter-related to and impacts many dimensions of an individual’s health</a:t>
          </a:r>
        </a:p>
      </dgm:t>
    </dgm:pt>
    <dgm:pt modelId="{91B0E070-AE30-4397-A0C3-D1C182D1A04B}" type="parTrans" cxnId="{B38B2890-3B58-4991-8C05-A9B45B165E1D}">
      <dgm:prSet/>
      <dgm:spPr/>
      <dgm:t>
        <a:bodyPr/>
        <a:lstStyle/>
        <a:p>
          <a:endParaRPr lang="en-US"/>
        </a:p>
      </dgm:t>
    </dgm:pt>
    <dgm:pt modelId="{EBFCB505-2BFF-416B-A5EF-B590A65F5EC0}" type="sibTrans" cxnId="{B38B2890-3B58-4991-8C05-A9B45B165E1D}">
      <dgm:prSet/>
      <dgm:spPr/>
      <dgm:t>
        <a:bodyPr/>
        <a:lstStyle/>
        <a:p>
          <a:pPr>
            <a:lnSpc>
              <a:spcPct val="100000"/>
            </a:lnSpc>
          </a:pPr>
          <a:endParaRPr lang="en-US"/>
        </a:p>
      </dgm:t>
    </dgm:pt>
    <dgm:pt modelId="{35E9F4E8-A6F6-4E91-9BC2-FDAAE7C88143}" type="pres">
      <dgm:prSet presAssocID="{02F162AE-7EEC-4036-AF26-C861483ECB14}" presName="root" presStyleCnt="0">
        <dgm:presLayoutVars>
          <dgm:dir/>
          <dgm:resizeHandles val="exact"/>
        </dgm:presLayoutVars>
      </dgm:prSet>
      <dgm:spPr/>
    </dgm:pt>
    <dgm:pt modelId="{B94B8582-C7B2-405D-A41E-5C3CA857F68B}" type="pres">
      <dgm:prSet presAssocID="{02F162AE-7EEC-4036-AF26-C861483ECB14}" presName="container" presStyleCnt="0">
        <dgm:presLayoutVars>
          <dgm:dir/>
          <dgm:resizeHandles val="exact"/>
        </dgm:presLayoutVars>
      </dgm:prSet>
      <dgm:spPr/>
    </dgm:pt>
    <dgm:pt modelId="{350A6894-BCF4-458E-907D-FC637A351B6F}" type="pres">
      <dgm:prSet presAssocID="{EC2C1FAD-560D-4981-8B70-A601111A5F56}" presName="compNode" presStyleCnt="0"/>
      <dgm:spPr/>
    </dgm:pt>
    <dgm:pt modelId="{E3ECB115-D22C-4E53-916A-49395BEC053A}" type="pres">
      <dgm:prSet presAssocID="{EC2C1FAD-560D-4981-8B70-A601111A5F56}" presName="iconBgRect" presStyleLbl="bgShp" presStyleIdx="0" presStyleCnt="4"/>
      <dgm:spPr/>
    </dgm:pt>
    <dgm:pt modelId="{2ED78A72-BF63-4847-ADBF-1559DC15AAF8}" type="pres">
      <dgm:prSet presAssocID="{EC2C1FAD-560D-4981-8B70-A601111A5F56}"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Ambulance"/>
        </a:ext>
      </dgm:extLst>
    </dgm:pt>
    <dgm:pt modelId="{89E87311-AE08-4E43-B043-13555AF120F0}" type="pres">
      <dgm:prSet presAssocID="{EC2C1FAD-560D-4981-8B70-A601111A5F56}" presName="spaceRect" presStyleCnt="0"/>
      <dgm:spPr/>
    </dgm:pt>
    <dgm:pt modelId="{FB61868F-D4FE-4A0B-BF07-71658EFB4646}" type="pres">
      <dgm:prSet presAssocID="{EC2C1FAD-560D-4981-8B70-A601111A5F56}" presName="textRect" presStyleLbl="revTx" presStyleIdx="0" presStyleCnt="4" custScaleX="105771" custScaleY="104801">
        <dgm:presLayoutVars>
          <dgm:chMax val="1"/>
          <dgm:chPref val="1"/>
        </dgm:presLayoutVars>
      </dgm:prSet>
      <dgm:spPr/>
    </dgm:pt>
    <dgm:pt modelId="{60C33F5A-A6BA-4915-8B92-0F7F40728DBE}" type="pres">
      <dgm:prSet presAssocID="{9918FCF9-25E4-4094-9A53-7E754B3377A0}" presName="sibTrans" presStyleLbl="sibTrans2D1" presStyleIdx="0" presStyleCnt="0"/>
      <dgm:spPr/>
    </dgm:pt>
    <dgm:pt modelId="{63581952-17C5-4CEC-A570-4B0BEF488A9D}" type="pres">
      <dgm:prSet presAssocID="{DA36D817-47CC-4922-84C3-7550487DCFD9}" presName="compNode" presStyleCnt="0"/>
      <dgm:spPr/>
    </dgm:pt>
    <dgm:pt modelId="{DDC53035-39E4-4E1F-AD14-3C905F02832B}" type="pres">
      <dgm:prSet presAssocID="{DA36D817-47CC-4922-84C3-7550487DCFD9}" presName="iconBgRect" presStyleLbl="bgShp" presStyleIdx="1" presStyleCnt="4"/>
      <dgm:spPr/>
    </dgm:pt>
    <dgm:pt modelId="{B2103686-8F61-4957-BF1A-DEA19F9777CC}" type="pres">
      <dgm:prSet presAssocID="{DA36D817-47CC-4922-84C3-7550487DCFD9}"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Network"/>
        </a:ext>
      </dgm:extLst>
    </dgm:pt>
    <dgm:pt modelId="{BA948A19-D0FC-4530-965E-A6EF8A593C12}" type="pres">
      <dgm:prSet presAssocID="{DA36D817-47CC-4922-84C3-7550487DCFD9}" presName="spaceRect" presStyleCnt="0"/>
      <dgm:spPr/>
    </dgm:pt>
    <dgm:pt modelId="{9D632284-85BB-43F5-95EE-3E4C129359E4}" type="pres">
      <dgm:prSet presAssocID="{DA36D817-47CC-4922-84C3-7550487DCFD9}" presName="textRect" presStyleLbl="revTx" presStyleIdx="1" presStyleCnt="4">
        <dgm:presLayoutVars>
          <dgm:chMax val="1"/>
          <dgm:chPref val="1"/>
        </dgm:presLayoutVars>
      </dgm:prSet>
      <dgm:spPr/>
    </dgm:pt>
    <dgm:pt modelId="{E9982AD8-B692-4E5E-A286-1ED02F25F8CF}" type="pres">
      <dgm:prSet presAssocID="{EBFCB505-2BFF-416B-A5EF-B590A65F5EC0}" presName="sibTrans" presStyleLbl="sibTrans2D1" presStyleIdx="0" presStyleCnt="0"/>
      <dgm:spPr/>
    </dgm:pt>
    <dgm:pt modelId="{530EC595-D5D7-4718-9DE8-0BE10C69507A}" type="pres">
      <dgm:prSet presAssocID="{0BE52B99-E8CA-459A-B80A-B6FBC703D9B5}" presName="compNode" presStyleCnt="0"/>
      <dgm:spPr/>
    </dgm:pt>
    <dgm:pt modelId="{03B108ED-0609-4229-9C92-5B82E3CD32C2}" type="pres">
      <dgm:prSet presAssocID="{0BE52B99-E8CA-459A-B80A-B6FBC703D9B5}" presName="iconBgRect" presStyleLbl="bgShp" presStyleIdx="2" presStyleCnt="4"/>
      <dgm:spPr/>
    </dgm:pt>
    <dgm:pt modelId="{3C267913-FECE-4443-8F29-69239A248A5F}" type="pres">
      <dgm:prSet presAssocID="{0BE52B99-E8CA-459A-B80A-B6FBC703D9B5}"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Medical"/>
        </a:ext>
      </dgm:extLst>
    </dgm:pt>
    <dgm:pt modelId="{FF176EE7-BD2B-4598-8298-1B3F9A11BA29}" type="pres">
      <dgm:prSet presAssocID="{0BE52B99-E8CA-459A-B80A-B6FBC703D9B5}" presName="spaceRect" presStyleCnt="0"/>
      <dgm:spPr/>
    </dgm:pt>
    <dgm:pt modelId="{AF01657D-7B99-44FA-9B43-0500A8FB2346}" type="pres">
      <dgm:prSet presAssocID="{0BE52B99-E8CA-459A-B80A-B6FBC703D9B5}" presName="textRect" presStyleLbl="revTx" presStyleIdx="2" presStyleCnt="4" custScaleX="108159" custScaleY="118288">
        <dgm:presLayoutVars>
          <dgm:chMax val="1"/>
          <dgm:chPref val="1"/>
        </dgm:presLayoutVars>
      </dgm:prSet>
      <dgm:spPr/>
    </dgm:pt>
    <dgm:pt modelId="{165761FD-EBB0-45B4-BC6F-4E2BE6D5772A}" type="pres">
      <dgm:prSet presAssocID="{09A7E8BA-4AB5-4C88-8A63-8A6A8855C2FC}" presName="sibTrans" presStyleLbl="sibTrans2D1" presStyleIdx="0" presStyleCnt="0"/>
      <dgm:spPr/>
    </dgm:pt>
    <dgm:pt modelId="{D677B57C-93B8-4429-ACED-34BE3E608C37}" type="pres">
      <dgm:prSet presAssocID="{1E0B4540-EB6B-421A-8EC2-AD137AADF0D4}" presName="compNode" presStyleCnt="0"/>
      <dgm:spPr/>
    </dgm:pt>
    <dgm:pt modelId="{A83E4DEF-DB28-4C54-BF6A-D147049D6311}" type="pres">
      <dgm:prSet presAssocID="{1E0B4540-EB6B-421A-8EC2-AD137AADF0D4}" presName="iconBgRect" presStyleLbl="bgShp" presStyleIdx="3" presStyleCnt="4"/>
      <dgm:spPr/>
    </dgm:pt>
    <dgm:pt modelId="{A9DB04C2-D1F9-48AE-A18B-7D7E262FA29D}" type="pres">
      <dgm:prSet presAssocID="{1E0B4540-EB6B-421A-8EC2-AD137AADF0D4}"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dgm:spPr>
      <dgm:extLst>
        <a:ext uri="{E40237B7-FDA0-4F09-8148-C483321AD2D9}">
          <dgm14:cNvPr xmlns:dgm14="http://schemas.microsoft.com/office/drawing/2010/diagram" id="0" name="" descr="Doctor"/>
        </a:ext>
      </dgm:extLst>
    </dgm:pt>
    <dgm:pt modelId="{7AD3DDDD-C207-4EDB-A6D0-BCA7DC1E295E}" type="pres">
      <dgm:prSet presAssocID="{1E0B4540-EB6B-421A-8EC2-AD137AADF0D4}" presName="spaceRect" presStyleCnt="0"/>
      <dgm:spPr/>
    </dgm:pt>
    <dgm:pt modelId="{506629E4-0998-4FBB-9CC2-D4A0EEBA1DDC}" type="pres">
      <dgm:prSet presAssocID="{1E0B4540-EB6B-421A-8EC2-AD137AADF0D4}" presName="textRect" presStyleLbl="revTx" presStyleIdx="3" presStyleCnt="4">
        <dgm:presLayoutVars>
          <dgm:chMax val="1"/>
          <dgm:chPref val="1"/>
        </dgm:presLayoutVars>
      </dgm:prSet>
      <dgm:spPr/>
    </dgm:pt>
  </dgm:ptLst>
  <dgm:cxnLst>
    <dgm:cxn modelId="{6534F011-B746-49EA-B3E2-DBC0902B6CBC}" type="presOf" srcId="{EC2C1FAD-560D-4981-8B70-A601111A5F56}" destId="{FB61868F-D4FE-4A0B-BF07-71658EFB4646}" srcOrd="0" destOrd="0" presId="urn:microsoft.com/office/officeart/2018/2/layout/IconCircleList"/>
    <dgm:cxn modelId="{C9940112-E84D-454E-9020-39DC0E1767EC}" type="presOf" srcId="{0BE52B99-E8CA-459A-B80A-B6FBC703D9B5}" destId="{AF01657D-7B99-44FA-9B43-0500A8FB2346}" srcOrd="0" destOrd="0" presId="urn:microsoft.com/office/officeart/2018/2/layout/IconCircleList"/>
    <dgm:cxn modelId="{F989A524-F28D-45F7-B8A0-EA43A51DB85C}" type="presOf" srcId="{EBFCB505-2BFF-416B-A5EF-B590A65F5EC0}" destId="{E9982AD8-B692-4E5E-A286-1ED02F25F8CF}" srcOrd="0" destOrd="0" presId="urn:microsoft.com/office/officeart/2018/2/layout/IconCircleList"/>
    <dgm:cxn modelId="{0B156F33-395A-47A2-A122-C1ED07CC1918}" type="presOf" srcId="{1E0B4540-EB6B-421A-8EC2-AD137AADF0D4}" destId="{506629E4-0998-4FBB-9CC2-D4A0EEBA1DDC}" srcOrd="0" destOrd="0" presId="urn:microsoft.com/office/officeart/2018/2/layout/IconCircleList"/>
    <dgm:cxn modelId="{54725473-C334-4D73-BAB8-1CF8D737163E}" srcId="{02F162AE-7EEC-4036-AF26-C861483ECB14}" destId="{1E0B4540-EB6B-421A-8EC2-AD137AADF0D4}" srcOrd="3" destOrd="0" parTransId="{C58D0449-FC5A-4F08-9B5D-0F921CA6E4D2}" sibTransId="{8062900A-F53C-4F2A-9462-8A3B6D408492}"/>
    <dgm:cxn modelId="{4598FA73-8A9F-4B70-9291-C749DDE3EBC2}" type="presOf" srcId="{09A7E8BA-4AB5-4C88-8A63-8A6A8855C2FC}" destId="{165761FD-EBB0-45B4-BC6F-4E2BE6D5772A}" srcOrd="0" destOrd="0" presId="urn:microsoft.com/office/officeart/2018/2/layout/IconCircleList"/>
    <dgm:cxn modelId="{B38B2890-3B58-4991-8C05-A9B45B165E1D}" srcId="{02F162AE-7EEC-4036-AF26-C861483ECB14}" destId="{DA36D817-47CC-4922-84C3-7550487DCFD9}" srcOrd="1" destOrd="0" parTransId="{91B0E070-AE30-4397-A0C3-D1C182D1A04B}" sibTransId="{EBFCB505-2BFF-416B-A5EF-B590A65F5EC0}"/>
    <dgm:cxn modelId="{2933FDB2-B091-4474-B77D-F0D11367A35D}" type="presOf" srcId="{DA36D817-47CC-4922-84C3-7550487DCFD9}" destId="{9D632284-85BB-43F5-95EE-3E4C129359E4}" srcOrd="0" destOrd="0" presId="urn:microsoft.com/office/officeart/2018/2/layout/IconCircleList"/>
    <dgm:cxn modelId="{55180FB5-5AA8-4F8A-89E8-8CC4100A421F}" type="presOf" srcId="{9918FCF9-25E4-4094-9A53-7E754B3377A0}" destId="{60C33F5A-A6BA-4915-8B92-0F7F40728DBE}" srcOrd="0" destOrd="0" presId="urn:microsoft.com/office/officeart/2018/2/layout/IconCircleList"/>
    <dgm:cxn modelId="{365D31C0-3E3E-4030-9671-1DA995BF679B}" srcId="{02F162AE-7EEC-4036-AF26-C861483ECB14}" destId="{0BE52B99-E8CA-459A-B80A-B6FBC703D9B5}" srcOrd="2" destOrd="0" parTransId="{99349B6D-E7DF-4E03-8912-94FB582D76DC}" sibTransId="{09A7E8BA-4AB5-4C88-8A63-8A6A8855C2FC}"/>
    <dgm:cxn modelId="{1ED9A2F0-03D2-4120-9175-69DB992A131D}" type="presOf" srcId="{02F162AE-7EEC-4036-AF26-C861483ECB14}" destId="{35E9F4E8-A6F6-4E91-9BC2-FDAAE7C88143}" srcOrd="0" destOrd="0" presId="urn:microsoft.com/office/officeart/2018/2/layout/IconCircleList"/>
    <dgm:cxn modelId="{BE7D6AFF-A19E-4BD0-BAF3-B4B9D6E13325}" srcId="{02F162AE-7EEC-4036-AF26-C861483ECB14}" destId="{EC2C1FAD-560D-4981-8B70-A601111A5F56}" srcOrd="0" destOrd="0" parTransId="{80DA8BB5-DF20-4F07-AAB5-197D8D658CD9}" sibTransId="{9918FCF9-25E4-4094-9A53-7E754B3377A0}"/>
    <dgm:cxn modelId="{4C2E16D2-0281-401A-908D-834008F60BC4}" type="presParOf" srcId="{35E9F4E8-A6F6-4E91-9BC2-FDAAE7C88143}" destId="{B94B8582-C7B2-405D-A41E-5C3CA857F68B}" srcOrd="0" destOrd="0" presId="urn:microsoft.com/office/officeart/2018/2/layout/IconCircleList"/>
    <dgm:cxn modelId="{3041E950-F15D-4603-A6CA-932CD7E7FD16}" type="presParOf" srcId="{B94B8582-C7B2-405D-A41E-5C3CA857F68B}" destId="{350A6894-BCF4-458E-907D-FC637A351B6F}" srcOrd="0" destOrd="0" presId="urn:microsoft.com/office/officeart/2018/2/layout/IconCircleList"/>
    <dgm:cxn modelId="{DADF2739-3BC9-4322-9C14-158D52E24E74}" type="presParOf" srcId="{350A6894-BCF4-458E-907D-FC637A351B6F}" destId="{E3ECB115-D22C-4E53-916A-49395BEC053A}" srcOrd="0" destOrd="0" presId="urn:microsoft.com/office/officeart/2018/2/layout/IconCircleList"/>
    <dgm:cxn modelId="{A1B3A4D6-D1F3-4802-9ACE-9DB10DC73B37}" type="presParOf" srcId="{350A6894-BCF4-458E-907D-FC637A351B6F}" destId="{2ED78A72-BF63-4847-ADBF-1559DC15AAF8}" srcOrd="1" destOrd="0" presId="urn:microsoft.com/office/officeart/2018/2/layout/IconCircleList"/>
    <dgm:cxn modelId="{A453F044-8CB9-4A1E-904D-54000D26EED8}" type="presParOf" srcId="{350A6894-BCF4-458E-907D-FC637A351B6F}" destId="{89E87311-AE08-4E43-B043-13555AF120F0}" srcOrd="2" destOrd="0" presId="urn:microsoft.com/office/officeart/2018/2/layout/IconCircleList"/>
    <dgm:cxn modelId="{499D1136-8A8A-48F4-B59B-964713A0D711}" type="presParOf" srcId="{350A6894-BCF4-458E-907D-FC637A351B6F}" destId="{FB61868F-D4FE-4A0B-BF07-71658EFB4646}" srcOrd="3" destOrd="0" presId="urn:microsoft.com/office/officeart/2018/2/layout/IconCircleList"/>
    <dgm:cxn modelId="{F7BEC151-1E9F-4A42-8B07-C8B02827336C}" type="presParOf" srcId="{B94B8582-C7B2-405D-A41E-5C3CA857F68B}" destId="{60C33F5A-A6BA-4915-8B92-0F7F40728DBE}" srcOrd="1" destOrd="0" presId="urn:microsoft.com/office/officeart/2018/2/layout/IconCircleList"/>
    <dgm:cxn modelId="{DE8D49AA-E964-432D-9762-7B00A4B58EDD}" type="presParOf" srcId="{B94B8582-C7B2-405D-A41E-5C3CA857F68B}" destId="{63581952-17C5-4CEC-A570-4B0BEF488A9D}" srcOrd="2" destOrd="0" presId="urn:microsoft.com/office/officeart/2018/2/layout/IconCircleList"/>
    <dgm:cxn modelId="{132EE7D9-CA95-46F6-B7FE-261F78816FF9}" type="presParOf" srcId="{63581952-17C5-4CEC-A570-4B0BEF488A9D}" destId="{DDC53035-39E4-4E1F-AD14-3C905F02832B}" srcOrd="0" destOrd="0" presId="urn:microsoft.com/office/officeart/2018/2/layout/IconCircleList"/>
    <dgm:cxn modelId="{B2504576-F325-43E4-876F-01EC97C7F0DD}" type="presParOf" srcId="{63581952-17C5-4CEC-A570-4B0BEF488A9D}" destId="{B2103686-8F61-4957-BF1A-DEA19F9777CC}" srcOrd="1" destOrd="0" presId="urn:microsoft.com/office/officeart/2018/2/layout/IconCircleList"/>
    <dgm:cxn modelId="{F9BEDC81-D3FE-4D4F-851F-D249B8DB7EDD}" type="presParOf" srcId="{63581952-17C5-4CEC-A570-4B0BEF488A9D}" destId="{BA948A19-D0FC-4530-965E-A6EF8A593C12}" srcOrd="2" destOrd="0" presId="urn:microsoft.com/office/officeart/2018/2/layout/IconCircleList"/>
    <dgm:cxn modelId="{5BEA8FB0-5F9B-45C5-A2CB-FE54705BC411}" type="presParOf" srcId="{63581952-17C5-4CEC-A570-4B0BEF488A9D}" destId="{9D632284-85BB-43F5-95EE-3E4C129359E4}" srcOrd="3" destOrd="0" presId="urn:microsoft.com/office/officeart/2018/2/layout/IconCircleList"/>
    <dgm:cxn modelId="{CDE43179-58BD-4CAD-B946-F6FADE19D8A7}" type="presParOf" srcId="{B94B8582-C7B2-405D-A41E-5C3CA857F68B}" destId="{E9982AD8-B692-4E5E-A286-1ED02F25F8CF}" srcOrd="3" destOrd="0" presId="urn:microsoft.com/office/officeart/2018/2/layout/IconCircleList"/>
    <dgm:cxn modelId="{2ED87BAD-33BE-4C21-A2CC-F07D34E0AF68}" type="presParOf" srcId="{B94B8582-C7B2-405D-A41E-5C3CA857F68B}" destId="{530EC595-D5D7-4718-9DE8-0BE10C69507A}" srcOrd="4" destOrd="0" presId="urn:microsoft.com/office/officeart/2018/2/layout/IconCircleList"/>
    <dgm:cxn modelId="{7E42151A-37F4-46B1-B709-D80254EC0373}" type="presParOf" srcId="{530EC595-D5D7-4718-9DE8-0BE10C69507A}" destId="{03B108ED-0609-4229-9C92-5B82E3CD32C2}" srcOrd="0" destOrd="0" presId="urn:microsoft.com/office/officeart/2018/2/layout/IconCircleList"/>
    <dgm:cxn modelId="{E0870338-EC04-46D9-83F0-7DB918B02047}" type="presParOf" srcId="{530EC595-D5D7-4718-9DE8-0BE10C69507A}" destId="{3C267913-FECE-4443-8F29-69239A248A5F}" srcOrd="1" destOrd="0" presId="urn:microsoft.com/office/officeart/2018/2/layout/IconCircleList"/>
    <dgm:cxn modelId="{443CA689-BD68-45D7-869A-F78441470341}" type="presParOf" srcId="{530EC595-D5D7-4718-9DE8-0BE10C69507A}" destId="{FF176EE7-BD2B-4598-8298-1B3F9A11BA29}" srcOrd="2" destOrd="0" presId="urn:microsoft.com/office/officeart/2018/2/layout/IconCircleList"/>
    <dgm:cxn modelId="{AF7A717B-FFED-4B66-92B3-BB8E8B094A70}" type="presParOf" srcId="{530EC595-D5D7-4718-9DE8-0BE10C69507A}" destId="{AF01657D-7B99-44FA-9B43-0500A8FB2346}" srcOrd="3" destOrd="0" presId="urn:microsoft.com/office/officeart/2018/2/layout/IconCircleList"/>
    <dgm:cxn modelId="{EEC466B9-694E-4BF3-A84E-657819FC9AC0}" type="presParOf" srcId="{B94B8582-C7B2-405D-A41E-5C3CA857F68B}" destId="{165761FD-EBB0-45B4-BC6F-4E2BE6D5772A}" srcOrd="5" destOrd="0" presId="urn:microsoft.com/office/officeart/2018/2/layout/IconCircleList"/>
    <dgm:cxn modelId="{EF2F33A6-5481-43D0-AE1A-B7097FF61BEA}" type="presParOf" srcId="{B94B8582-C7B2-405D-A41E-5C3CA857F68B}" destId="{D677B57C-93B8-4429-ACED-34BE3E608C37}" srcOrd="6" destOrd="0" presId="urn:microsoft.com/office/officeart/2018/2/layout/IconCircleList"/>
    <dgm:cxn modelId="{ABA6894C-7539-47F0-9A24-79A7603EB39A}" type="presParOf" srcId="{D677B57C-93B8-4429-ACED-34BE3E608C37}" destId="{A83E4DEF-DB28-4C54-BF6A-D147049D6311}" srcOrd="0" destOrd="0" presId="urn:microsoft.com/office/officeart/2018/2/layout/IconCircleList"/>
    <dgm:cxn modelId="{C92800C8-BF87-47D1-9EA4-9048EFB85483}" type="presParOf" srcId="{D677B57C-93B8-4429-ACED-34BE3E608C37}" destId="{A9DB04C2-D1F9-48AE-A18B-7D7E262FA29D}" srcOrd="1" destOrd="0" presId="urn:microsoft.com/office/officeart/2018/2/layout/IconCircleList"/>
    <dgm:cxn modelId="{D87D5E21-6CB2-43F2-B2F0-2F2341F10501}" type="presParOf" srcId="{D677B57C-93B8-4429-ACED-34BE3E608C37}" destId="{7AD3DDDD-C207-4EDB-A6D0-BCA7DC1E295E}" srcOrd="2" destOrd="0" presId="urn:microsoft.com/office/officeart/2018/2/layout/IconCircleList"/>
    <dgm:cxn modelId="{32E0AD57-1A46-4936-906D-3757ABF31BBB}" type="presParOf" srcId="{D677B57C-93B8-4429-ACED-34BE3E608C37}" destId="{506629E4-0998-4FBB-9CC2-D4A0EEBA1DDC}" srcOrd="3" destOrd="0" presId="urn:microsoft.com/office/officeart/2018/2/layout/IconCircle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65EDA02-EFFF-4F8D-8AAF-790E62642BDE}" type="doc">
      <dgm:prSet loTypeId="urn:microsoft.com/office/officeart/2005/8/layout/radial3" loCatId="relationship" qsTypeId="urn:microsoft.com/office/officeart/2005/8/quickstyle/simple1" qsCatId="simple" csTypeId="urn:microsoft.com/office/officeart/2005/8/colors/colorful1" csCatId="colorful" phldr="1"/>
      <dgm:spPr/>
      <dgm:t>
        <a:bodyPr/>
        <a:lstStyle/>
        <a:p>
          <a:endParaRPr lang="en-US"/>
        </a:p>
      </dgm:t>
    </dgm:pt>
    <dgm:pt modelId="{7AD848D0-500D-4F96-93E6-927757584A68}">
      <dgm:prSet phldrT="[Text]" custT="1"/>
      <dgm:spPr>
        <a:solidFill>
          <a:srgbClr val="FFFF00">
            <a:alpha val="50000"/>
          </a:srgbClr>
        </a:solidFill>
      </dgm:spPr>
      <dgm:t>
        <a:bodyPr/>
        <a:lstStyle/>
        <a:p>
          <a:r>
            <a:rPr lang="en-US" sz="2800" b="1" dirty="0"/>
            <a:t>Safe and Ethical Network-Based Testing Services</a:t>
          </a:r>
        </a:p>
      </dgm:t>
    </dgm:pt>
    <dgm:pt modelId="{20E03C9E-FCB8-41BE-9BB6-726E829E8297}" type="parTrans" cxnId="{7EEFB591-1ACD-4A89-A97F-7465AEA71A83}">
      <dgm:prSet/>
      <dgm:spPr/>
      <dgm:t>
        <a:bodyPr/>
        <a:lstStyle/>
        <a:p>
          <a:endParaRPr lang="en-US"/>
        </a:p>
      </dgm:t>
    </dgm:pt>
    <dgm:pt modelId="{87BF0860-9EB8-42E7-96A7-AD9CDEA7AFF2}" type="sibTrans" cxnId="{7EEFB591-1ACD-4A89-A97F-7465AEA71A83}">
      <dgm:prSet/>
      <dgm:spPr/>
      <dgm:t>
        <a:bodyPr/>
        <a:lstStyle/>
        <a:p>
          <a:endParaRPr lang="en-US"/>
        </a:p>
      </dgm:t>
    </dgm:pt>
    <dgm:pt modelId="{CC899054-630F-4202-BE21-8BE5D1C88873}">
      <dgm:prSet phldrT="[Text]" custT="1"/>
      <dgm:spPr>
        <a:solidFill>
          <a:srgbClr val="FFC000">
            <a:alpha val="50000"/>
          </a:srgbClr>
        </a:solidFill>
      </dgm:spPr>
      <dgm:t>
        <a:bodyPr/>
        <a:lstStyle/>
        <a:p>
          <a:r>
            <a:rPr lang="en-US" sz="1400" b="1" dirty="0">
              <a:solidFill>
                <a:schemeClr val="tx1"/>
              </a:solidFill>
            </a:rPr>
            <a:t>Adhere to the 5 Cs of Testing</a:t>
          </a:r>
        </a:p>
      </dgm:t>
    </dgm:pt>
    <dgm:pt modelId="{FC6C0CB1-3CB9-455D-83A0-D6F322623D7C}" type="parTrans" cxnId="{D93568BA-E5DD-4376-858D-DA4019C44BB9}">
      <dgm:prSet/>
      <dgm:spPr/>
      <dgm:t>
        <a:bodyPr/>
        <a:lstStyle/>
        <a:p>
          <a:endParaRPr lang="en-US"/>
        </a:p>
      </dgm:t>
    </dgm:pt>
    <dgm:pt modelId="{4EF67F68-2C50-4920-A200-5F18F6C68077}" type="sibTrans" cxnId="{D93568BA-E5DD-4376-858D-DA4019C44BB9}">
      <dgm:prSet/>
      <dgm:spPr/>
      <dgm:t>
        <a:bodyPr/>
        <a:lstStyle/>
        <a:p>
          <a:endParaRPr lang="en-US"/>
        </a:p>
      </dgm:t>
    </dgm:pt>
    <dgm:pt modelId="{E774D694-2B7C-4F3C-AA09-3C8CB539C7BC}">
      <dgm:prSet phldrT="[Text]" custT="1"/>
      <dgm:spPr>
        <a:solidFill>
          <a:srgbClr val="00B050">
            <a:alpha val="50000"/>
          </a:srgbClr>
        </a:solidFill>
      </dgm:spPr>
      <dgm:t>
        <a:bodyPr/>
        <a:lstStyle/>
        <a:p>
          <a:r>
            <a:rPr lang="en-US" sz="1400" b="1" dirty="0"/>
            <a:t>Intimate Partner Violence Risk Assessment and Service Provision</a:t>
          </a:r>
        </a:p>
      </dgm:t>
    </dgm:pt>
    <dgm:pt modelId="{A0E0C399-166A-4684-A70A-3BE9182A361C}" type="parTrans" cxnId="{CE807323-B72A-4D15-9D9E-49BA3624F335}">
      <dgm:prSet/>
      <dgm:spPr/>
      <dgm:t>
        <a:bodyPr/>
        <a:lstStyle/>
        <a:p>
          <a:endParaRPr lang="en-US"/>
        </a:p>
      </dgm:t>
    </dgm:pt>
    <dgm:pt modelId="{3558E204-9E4B-44E2-A8E0-8E73F67B9B73}" type="sibTrans" cxnId="{CE807323-B72A-4D15-9D9E-49BA3624F335}">
      <dgm:prSet/>
      <dgm:spPr/>
      <dgm:t>
        <a:bodyPr/>
        <a:lstStyle/>
        <a:p>
          <a:endParaRPr lang="en-US"/>
        </a:p>
      </dgm:t>
    </dgm:pt>
    <dgm:pt modelId="{9A84F585-A290-447D-B1B3-0391A7ECDCD6}">
      <dgm:prSet phldrT="[Text]" custT="1"/>
      <dgm:spPr>
        <a:solidFill>
          <a:srgbClr val="00B0F0">
            <a:alpha val="50000"/>
          </a:srgbClr>
        </a:solidFill>
      </dgm:spPr>
      <dgm:t>
        <a:bodyPr/>
        <a:lstStyle/>
        <a:p>
          <a:r>
            <a:rPr lang="en-US" sz="1400" b="1" dirty="0"/>
            <a:t>Training and Supervision for HCW</a:t>
          </a:r>
        </a:p>
      </dgm:t>
    </dgm:pt>
    <dgm:pt modelId="{3615EABE-63EE-492B-9B4A-68B6CC13E094}" type="parTrans" cxnId="{64B8C33E-B3B4-45FD-BCBE-9CB13D76440E}">
      <dgm:prSet/>
      <dgm:spPr/>
      <dgm:t>
        <a:bodyPr/>
        <a:lstStyle/>
        <a:p>
          <a:endParaRPr lang="en-US"/>
        </a:p>
      </dgm:t>
    </dgm:pt>
    <dgm:pt modelId="{AF639595-92CE-453B-BE89-0C338F947D9B}" type="sibTrans" cxnId="{64B8C33E-B3B4-45FD-BCBE-9CB13D76440E}">
      <dgm:prSet/>
      <dgm:spPr/>
      <dgm:t>
        <a:bodyPr/>
        <a:lstStyle/>
        <a:p>
          <a:endParaRPr lang="en-US"/>
        </a:p>
      </dgm:t>
    </dgm:pt>
    <dgm:pt modelId="{8D3EF809-76A7-4B52-B15E-4511B893374F}">
      <dgm:prSet phldrT="[Text]" phldr="1"/>
      <dgm:spPr/>
      <dgm:t>
        <a:bodyPr/>
        <a:lstStyle/>
        <a:p>
          <a:endParaRPr lang="en-US"/>
        </a:p>
      </dgm:t>
    </dgm:pt>
    <dgm:pt modelId="{8AD961DA-8A33-4A3E-B263-B79964D1F09F}" type="parTrans" cxnId="{C748F2DD-B05A-4ADF-B678-43C50D8C45FA}">
      <dgm:prSet/>
      <dgm:spPr/>
      <dgm:t>
        <a:bodyPr/>
        <a:lstStyle/>
        <a:p>
          <a:endParaRPr lang="en-US"/>
        </a:p>
      </dgm:t>
    </dgm:pt>
    <dgm:pt modelId="{C305B5BF-A192-4FB9-B24E-3B477AE88EAD}" type="sibTrans" cxnId="{C748F2DD-B05A-4ADF-B678-43C50D8C45FA}">
      <dgm:prSet/>
      <dgm:spPr/>
      <dgm:t>
        <a:bodyPr/>
        <a:lstStyle/>
        <a:p>
          <a:endParaRPr lang="en-US"/>
        </a:p>
      </dgm:t>
    </dgm:pt>
    <dgm:pt modelId="{17C6988A-3A89-46AD-8213-0B1DEE4C47D8}">
      <dgm:prSet phldrT="[Text]" custT="1"/>
      <dgm:spPr>
        <a:solidFill>
          <a:srgbClr val="7030A0">
            <a:alpha val="49804"/>
          </a:srgbClr>
        </a:solidFill>
      </dgm:spPr>
      <dgm:t>
        <a:bodyPr/>
        <a:lstStyle/>
        <a:p>
          <a:r>
            <a:rPr lang="en-US" sz="1400" b="1" dirty="0"/>
            <a:t>Adverse Event Monitoring and Reporting</a:t>
          </a:r>
        </a:p>
      </dgm:t>
    </dgm:pt>
    <dgm:pt modelId="{A0097EE5-DC8A-488E-9935-CB86619E2D8F}" type="parTrans" cxnId="{E9B19524-2DE8-481A-A8B5-5349D2A30131}">
      <dgm:prSet/>
      <dgm:spPr/>
      <dgm:t>
        <a:bodyPr/>
        <a:lstStyle/>
        <a:p>
          <a:endParaRPr lang="en-US"/>
        </a:p>
      </dgm:t>
    </dgm:pt>
    <dgm:pt modelId="{204FFD29-B0BD-4BFE-B423-8746FE5FAED1}" type="sibTrans" cxnId="{E9B19524-2DE8-481A-A8B5-5349D2A30131}">
      <dgm:prSet/>
      <dgm:spPr/>
      <dgm:t>
        <a:bodyPr/>
        <a:lstStyle/>
        <a:p>
          <a:endParaRPr lang="en-US"/>
        </a:p>
      </dgm:t>
    </dgm:pt>
    <dgm:pt modelId="{6E75EC50-03B5-465B-BDB5-2749DAD7E934}">
      <dgm:prSet phldrT="[Text]" custT="1"/>
      <dgm:spPr>
        <a:solidFill>
          <a:srgbClr val="FFC000">
            <a:alpha val="50000"/>
          </a:srgbClr>
        </a:solidFill>
      </dgm:spPr>
      <dgm:t>
        <a:bodyPr/>
        <a:lstStyle/>
        <a:p>
          <a:r>
            <a:rPr lang="en-US" sz="1400" b="1" dirty="0">
              <a:solidFill>
                <a:schemeClr val="tx1"/>
              </a:solidFill>
            </a:rPr>
            <a:t>Quality Assurance and Quality Improvement</a:t>
          </a:r>
        </a:p>
      </dgm:t>
    </dgm:pt>
    <dgm:pt modelId="{ABD9EBCF-3A38-42AA-9F1F-B25E44891D41}" type="parTrans" cxnId="{F4606134-DD7B-4158-8403-671BA3E775DC}">
      <dgm:prSet/>
      <dgm:spPr/>
      <dgm:t>
        <a:bodyPr/>
        <a:lstStyle/>
        <a:p>
          <a:endParaRPr lang="en-US"/>
        </a:p>
      </dgm:t>
    </dgm:pt>
    <dgm:pt modelId="{25512071-3B29-4468-8C20-F7BA87857B0C}" type="sibTrans" cxnId="{F4606134-DD7B-4158-8403-671BA3E775DC}">
      <dgm:prSet/>
      <dgm:spPr/>
      <dgm:t>
        <a:bodyPr/>
        <a:lstStyle/>
        <a:p>
          <a:endParaRPr lang="en-US"/>
        </a:p>
      </dgm:t>
    </dgm:pt>
    <dgm:pt modelId="{91E4E6B4-14C6-43D5-BF90-742D38B5513E}" type="pres">
      <dgm:prSet presAssocID="{265EDA02-EFFF-4F8D-8AAF-790E62642BDE}" presName="composite" presStyleCnt="0">
        <dgm:presLayoutVars>
          <dgm:chMax val="1"/>
          <dgm:dir/>
          <dgm:resizeHandles val="exact"/>
        </dgm:presLayoutVars>
      </dgm:prSet>
      <dgm:spPr/>
    </dgm:pt>
    <dgm:pt modelId="{30801348-D0A6-4248-B5A2-6013C291BE5D}" type="pres">
      <dgm:prSet presAssocID="{265EDA02-EFFF-4F8D-8AAF-790E62642BDE}" presName="radial" presStyleCnt="0">
        <dgm:presLayoutVars>
          <dgm:animLvl val="ctr"/>
        </dgm:presLayoutVars>
      </dgm:prSet>
      <dgm:spPr/>
    </dgm:pt>
    <dgm:pt modelId="{88496C53-DB97-4BD8-BA33-22736C5FE4BD}" type="pres">
      <dgm:prSet presAssocID="{7AD848D0-500D-4F96-93E6-927757584A68}" presName="centerShape" presStyleLbl="vennNode1" presStyleIdx="0" presStyleCnt="6"/>
      <dgm:spPr/>
    </dgm:pt>
    <dgm:pt modelId="{F695B1A0-1438-42D2-BFAC-B0E929DBE0BC}" type="pres">
      <dgm:prSet presAssocID="{CC899054-630F-4202-BE21-8BE5D1C88873}" presName="node" presStyleLbl="vennNode1" presStyleIdx="1" presStyleCnt="6" custScaleX="111195" custScaleY="112078">
        <dgm:presLayoutVars>
          <dgm:bulletEnabled val="1"/>
        </dgm:presLayoutVars>
      </dgm:prSet>
      <dgm:spPr/>
    </dgm:pt>
    <dgm:pt modelId="{87F2E00A-88D3-4F0D-BBAC-6790DC997ECC}" type="pres">
      <dgm:prSet presAssocID="{6E75EC50-03B5-465B-BDB5-2749DAD7E934}" presName="node" presStyleLbl="vennNode1" presStyleIdx="2" presStyleCnt="6">
        <dgm:presLayoutVars>
          <dgm:bulletEnabled val="1"/>
        </dgm:presLayoutVars>
      </dgm:prSet>
      <dgm:spPr/>
    </dgm:pt>
    <dgm:pt modelId="{060111EC-0237-494C-99F7-37770A0A049B}" type="pres">
      <dgm:prSet presAssocID="{E774D694-2B7C-4F3C-AA09-3C8CB539C7BC}" presName="node" presStyleLbl="vennNode1" presStyleIdx="3" presStyleCnt="6" custScaleX="115516" custScaleY="110185" custRadScaleRad="112044" custRadScaleInc="6054">
        <dgm:presLayoutVars>
          <dgm:bulletEnabled val="1"/>
        </dgm:presLayoutVars>
      </dgm:prSet>
      <dgm:spPr/>
    </dgm:pt>
    <dgm:pt modelId="{614D2FB6-9598-424D-8542-C28165BA27BE}" type="pres">
      <dgm:prSet presAssocID="{9A84F585-A290-447D-B1B3-0391A7ECDCD6}" presName="node" presStyleLbl="vennNode1" presStyleIdx="4" presStyleCnt="6" custScaleX="117822" custScaleY="110185" custRadScaleRad="112044" custRadScaleInc="-6054">
        <dgm:presLayoutVars>
          <dgm:bulletEnabled val="1"/>
        </dgm:presLayoutVars>
      </dgm:prSet>
      <dgm:spPr/>
    </dgm:pt>
    <dgm:pt modelId="{35CEF06E-D37B-43DF-9E74-E0BE084CF18D}" type="pres">
      <dgm:prSet presAssocID="{17C6988A-3A89-46AD-8213-0B1DEE4C47D8}" presName="node" presStyleLbl="vennNode1" presStyleIdx="5" presStyleCnt="6" custScaleX="111195" custScaleY="112078">
        <dgm:presLayoutVars>
          <dgm:bulletEnabled val="1"/>
        </dgm:presLayoutVars>
      </dgm:prSet>
      <dgm:spPr/>
    </dgm:pt>
  </dgm:ptLst>
  <dgm:cxnLst>
    <dgm:cxn modelId="{CE807323-B72A-4D15-9D9E-49BA3624F335}" srcId="{7AD848D0-500D-4F96-93E6-927757584A68}" destId="{E774D694-2B7C-4F3C-AA09-3C8CB539C7BC}" srcOrd="2" destOrd="0" parTransId="{A0E0C399-166A-4684-A70A-3BE9182A361C}" sibTransId="{3558E204-9E4B-44E2-A8E0-8E73F67B9B73}"/>
    <dgm:cxn modelId="{E9B19524-2DE8-481A-A8B5-5349D2A30131}" srcId="{7AD848D0-500D-4F96-93E6-927757584A68}" destId="{17C6988A-3A89-46AD-8213-0B1DEE4C47D8}" srcOrd="4" destOrd="0" parTransId="{A0097EE5-DC8A-488E-9935-CB86619E2D8F}" sibTransId="{204FFD29-B0BD-4BFE-B423-8746FE5FAED1}"/>
    <dgm:cxn modelId="{F4606134-DD7B-4158-8403-671BA3E775DC}" srcId="{7AD848D0-500D-4F96-93E6-927757584A68}" destId="{6E75EC50-03B5-465B-BDB5-2749DAD7E934}" srcOrd="1" destOrd="0" parTransId="{ABD9EBCF-3A38-42AA-9F1F-B25E44891D41}" sibTransId="{25512071-3B29-4468-8C20-F7BA87857B0C}"/>
    <dgm:cxn modelId="{64B8C33E-B3B4-45FD-BCBE-9CB13D76440E}" srcId="{7AD848D0-500D-4F96-93E6-927757584A68}" destId="{9A84F585-A290-447D-B1B3-0391A7ECDCD6}" srcOrd="3" destOrd="0" parTransId="{3615EABE-63EE-492B-9B4A-68B6CC13E094}" sibTransId="{AF639595-92CE-453B-BE89-0C338F947D9B}"/>
    <dgm:cxn modelId="{8B47F780-8A25-4292-A913-287393BA8F42}" type="presOf" srcId="{E774D694-2B7C-4F3C-AA09-3C8CB539C7BC}" destId="{060111EC-0237-494C-99F7-37770A0A049B}" srcOrd="0" destOrd="0" presId="urn:microsoft.com/office/officeart/2005/8/layout/radial3"/>
    <dgm:cxn modelId="{1E82BA81-5F58-4BCC-9886-08BE2528B57A}" type="presOf" srcId="{17C6988A-3A89-46AD-8213-0B1DEE4C47D8}" destId="{35CEF06E-D37B-43DF-9E74-E0BE084CF18D}" srcOrd="0" destOrd="0" presId="urn:microsoft.com/office/officeart/2005/8/layout/radial3"/>
    <dgm:cxn modelId="{2649CD89-CA62-41F5-A3D4-6199EE1F4967}" type="presOf" srcId="{6E75EC50-03B5-465B-BDB5-2749DAD7E934}" destId="{87F2E00A-88D3-4F0D-BBAC-6790DC997ECC}" srcOrd="0" destOrd="0" presId="urn:microsoft.com/office/officeart/2005/8/layout/radial3"/>
    <dgm:cxn modelId="{7EEFB591-1ACD-4A89-A97F-7465AEA71A83}" srcId="{265EDA02-EFFF-4F8D-8AAF-790E62642BDE}" destId="{7AD848D0-500D-4F96-93E6-927757584A68}" srcOrd="0" destOrd="0" parTransId="{20E03C9E-FCB8-41BE-9BB6-726E829E8297}" sibTransId="{87BF0860-9EB8-42E7-96A7-AD9CDEA7AFF2}"/>
    <dgm:cxn modelId="{75A968B8-3026-4AF9-A8E1-D03431EFF42A}" type="presOf" srcId="{9A84F585-A290-447D-B1B3-0391A7ECDCD6}" destId="{614D2FB6-9598-424D-8542-C28165BA27BE}" srcOrd="0" destOrd="0" presId="urn:microsoft.com/office/officeart/2005/8/layout/radial3"/>
    <dgm:cxn modelId="{D93568BA-E5DD-4376-858D-DA4019C44BB9}" srcId="{7AD848D0-500D-4F96-93E6-927757584A68}" destId="{CC899054-630F-4202-BE21-8BE5D1C88873}" srcOrd="0" destOrd="0" parTransId="{FC6C0CB1-3CB9-455D-83A0-D6F322623D7C}" sibTransId="{4EF67F68-2C50-4920-A200-5F18F6C68077}"/>
    <dgm:cxn modelId="{1095B7C2-D672-4C5B-A55D-DCEB5DD93D8F}" type="presOf" srcId="{CC899054-630F-4202-BE21-8BE5D1C88873}" destId="{F695B1A0-1438-42D2-BFAC-B0E929DBE0BC}" srcOrd="0" destOrd="0" presId="urn:microsoft.com/office/officeart/2005/8/layout/radial3"/>
    <dgm:cxn modelId="{CD2E56C7-E887-4696-8292-E86F42E0291F}" type="presOf" srcId="{7AD848D0-500D-4F96-93E6-927757584A68}" destId="{88496C53-DB97-4BD8-BA33-22736C5FE4BD}" srcOrd="0" destOrd="0" presId="urn:microsoft.com/office/officeart/2005/8/layout/radial3"/>
    <dgm:cxn modelId="{C748F2DD-B05A-4ADF-B678-43C50D8C45FA}" srcId="{265EDA02-EFFF-4F8D-8AAF-790E62642BDE}" destId="{8D3EF809-76A7-4B52-B15E-4511B893374F}" srcOrd="1" destOrd="0" parTransId="{8AD961DA-8A33-4A3E-B263-B79964D1F09F}" sibTransId="{C305B5BF-A192-4FB9-B24E-3B477AE88EAD}"/>
    <dgm:cxn modelId="{13629AE9-893E-4718-BB57-24E386961F42}" type="presOf" srcId="{265EDA02-EFFF-4F8D-8AAF-790E62642BDE}" destId="{91E4E6B4-14C6-43D5-BF90-742D38B5513E}" srcOrd="0" destOrd="0" presId="urn:microsoft.com/office/officeart/2005/8/layout/radial3"/>
    <dgm:cxn modelId="{1FE8EA3A-945F-4E5B-98AE-B9C0D6AA5723}" type="presParOf" srcId="{91E4E6B4-14C6-43D5-BF90-742D38B5513E}" destId="{30801348-D0A6-4248-B5A2-6013C291BE5D}" srcOrd="0" destOrd="0" presId="urn:microsoft.com/office/officeart/2005/8/layout/radial3"/>
    <dgm:cxn modelId="{7F259263-1B2F-4988-BDA9-1C84B2EBB7B2}" type="presParOf" srcId="{30801348-D0A6-4248-B5A2-6013C291BE5D}" destId="{88496C53-DB97-4BD8-BA33-22736C5FE4BD}" srcOrd="0" destOrd="0" presId="urn:microsoft.com/office/officeart/2005/8/layout/radial3"/>
    <dgm:cxn modelId="{03117F24-38BF-45BA-B996-B792B9D355CA}" type="presParOf" srcId="{30801348-D0A6-4248-B5A2-6013C291BE5D}" destId="{F695B1A0-1438-42D2-BFAC-B0E929DBE0BC}" srcOrd="1" destOrd="0" presId="urn:microsoft.com/office/officeart/2005/8/layout/radial3"/>
    <dgm:cxn modelId="{CAB63929-7A6F-4EBD-A610-226238E8AAE2}" type="presParOf" srcId="{30801348-D0A6-4248-B5A2-6013C291BE5D}" destId="{87F2E00A-88D3-4F0D-BBAC-6790DC997ECC}" srcOrd="2" destOrd="0" presId="urn:microsoft.com/office/officeart/2005/8/layout/radial3"/>
    <dgm:cxn modelId="{A9129619-A295-4F32-872B-716D2A9A83C2}" type="presParOf" srcId="{30801348-D0A6-4248-B5A2-6013C291BE5D}" destId="{060111EC-0237-494C-99F7-37770A0A049B}" srcOrd="3" destOrd="0" presId="urn:microsoft.com/office/officeart/2005/8/layout/radial3"/>
    <dgm:cxn modelId="{766C5506-C34B-4CA8-A680-EA139208B2FC}" type="presParOf" srcId="{30801348-D0A6-4248-B5A2-6013C291BE5D}" destId="{614D2FB6-9598-424D-8542-C28165BA27BE}" srcOrd="4" destOrd="0" presId="urn:microsoft.com/office/officeart/2005/8/layout/radial3"/>
    <dgm:cxn modelId="{D8B7C77E-EA98-470E-BD18-CEB35EE6F1D6}" type="presParOf" srcId="{30801348-D0A6-4248-B5A2-6013C291BE5D}" destId="{35CEF06E-D37B-43DF-9E74-E0BE084CF18D}" srcOrd="5" destOrd="0" presId="urn:microsoft.com/office/officeart/2005/8/layout/radial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3ECB115-D22C-4E53-916A-49395BEC053A}">
      <dsp:nvSpPr>
        <dsp:cNvPr id="0" name=""/>
        <dsp:cNvSpPr/>
      </dsp:nvSpPr>
      <dsp:spPr>
        <a:xfrm>
          <a:off x="304705" y="471555"/>
          <a:ext cx="1418797" cy="1418797"/>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ED78A72-BF63-4847-ADBF-1559DC15AAF8}">
      <dsp:nvSpPr>
        <dsp:cNvPr id="0" name=""/>
        <dsp:cNvSpPr/>
      </dsp:nvSpPr>
      <dsp:spPr>
        <a:xfrm>
          <a:off x="602652" y="769503"/>
          <a:ext cx="822902" cy="82290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B61868F-D4FE-4A0B-BF07-71658EFB4646}">
      <dsp:nvSpPr>
        <dsp:cNvPr id="0" name=""/>
        <dsp:cNvSpPr/>
      </dsp:nvSpPr>
      <dsp:spPr>
        <a:xfrm>
          <a:off x="1931030" y="437497"/>
          <a:ext cx="3537308" cy="14869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66800">
            <a:lnSpc>
              <a:spcPct val="100000"/>
            </a:lnSpc>
            <a:spcBef>
              <a:spcPct val="0"/>
            </a:spcBef>
            <a:spcAft>
              <a:spcPct val="35000"/>
            </a:spcAft>
            <a:buNone/>
          </a:pPr>
          <a:r>
            <a:rPr lang="en-US" sz="2400" kern="1200" dirty="0">
              <a:latin typeface="Arial" panose="020B0604020202020204" pitchFamily="34" charset="0"/>
              <a:cs typeface="Arial" panose="020B0604020202020204" pitchFamily="34" charset="0"/>
            </a:rPr>
            <a:t>Many individuals will have contact with health services several times during their lives</a:t>
          </a:r>
        </a:p>
      </dsp:txBody>
      <dsp:txXfrm>
        <a:off x="1931030" y="437497"/>
        <a:ext cx="3537308" cy="1486914"/>
      </dsp:txXfrm>
    </dsp:sp>
    <dsp:sp modelId="{DDC53035-39E4-4E1F-AD14-3C905F02832B}">
      <dsp:nvSpPr>
        <dsp:cNvPr id="0" name=""/>
        <dsp:cNvSpPr/>
      </dsp:nvSpPr>
      <dsp:spPr>
        <a:xfrm>
          <a:off x="6051060" y="471555"/>
          <a:ext cx="1418797" cy="1418797"/>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2103686-8F61-4957-BF1A-DEA19F9777CC}">
      <dsp:nvSpPr>
        <dsp:cNvPr id="0" name=""/>
        <dsp:cNvSpPr/>
      </dsp:nvSpPr>
      <dsp:spPr>
        <a:xfrm>
          <a:off x="6349007" y="769503"/>
          <a:ext cx="822902" cy="82290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12700" cap="flat" cmpd="sng" algn="ctr">
          <a:solidFill>
            <a:schemeClr val="lt1">
              <a:alpha val="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D632284-85BB-43F5-95EE-3E4C129359E4}">
      <dsp:nvSpPr>
        <dsp:cNvPr id="0" name=""/>
        <dsp:cNvSpPr/>
      </dsp:nvSpPr>
      <dsp:spPr>
        <a:xfrm>
          <a:off x="7773886" y="471555"/>
          <a:ext cx="3344308" cy="14187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66800">
            <a:lnSpc>
              <a:spcPct val="100000"/>
            </a:lnSpc>
            <a:spcBef>
              <a:spcPct val="0"/>
            </a:spcBef>
            <a:spcAft>
              <a:spcPct val="35000"/>
            </a:spcAft>
            <a:buNone/>
          </a:pPr>
          <a:r>
            <a:rPr lang="en-US" sz="2400" kern="1200">
              <a:latin typeface="Arial" panose="020B0604020202020204" pitchFamily="34" charset="0"/>
              <a:cs typeface="Arial" panose="020B0604020202020204" pitchFamily="34" charset="0"/>
            </a:rPr>
            <a:t>GBV is inter-related to and impacts many dimensions of an individual’s health</a:t>
          </a:r>
        </a:p>
      </dsp:txBody>
      <dsp:txXfrm>
        <a:off x="7773886" y="471555"/>
        <a:ext cx="3344308" cy="1418797"/>
      </dsp:txXfrm>
    </dsp:sp>
    <dsp:sp modelId="{03B108ED-0609-4229-9C92-5B82E3CD32C2}">
      <dsp:nvSpPr>
        <dsp:cNvPr id="0" name=""/>
        <dsp:cNvSpPr/>
      </dsp:nvSpPr>
      <dsp:spPr>
        <a:xfrm>
          <a:off x="304705" y="2881652"/>
          <a:ext cx="1418797" cy="1418797"/>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C267913-FECE-4443-8F29-69239A248A5F}">
      <dsp:nvSpPr>
        <dsp:cNvPr id="0" name=""/>
        <dsp:cNvSpPr/>
      </dsp:nvSpPr>
      <dsp:spPr>
        <a:xfrm>
          <a:off x="602652" y="3179600"/>
          <a:ext cx="822902" cy="822902"/>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F01657D-7B99-44FA-9B43-0500A8FB2346}">
      <dsp:nvSpPr>
        <dsp:cNvPr id="0" name=""/>
        <dsp:cNvSpPr/>
      </dsp:nvSpPr>
      <dsp:spPr>
        <a:xfrm>
          <a:off x="1891099" y="2751917"/>
          <a:ext cx="3617171" cy="16782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66800">
            <a:lnSpc>
              <a:spcPct val="100000"/>
            </a:lnSpc>
            <a:spcBef>
              <a:spcPct val="0"/>
            </a:spcBef>
            <a:spcAft>
              <a:spcPct val="35000"/>
            </a:spcAft>
            <a:buNone/>
          </a:pPr>
          <a:r>
            <a:rPr lang="en-US" sz="2400" kern="1200">
              <a:latin typeface="Arial" panose="020B0604020202020204" pitchFamily="34" charset="0"/>
              <a:cs typeface="Arial" panose="020B0604020202020204" pitchFamily="34" charset="0"/>
            </a:rPr>
            <a:t>Survivors tend to access health services more than non-survivors</a:t>
          </a:r>
        </a:p>
      </dsp:txBody>
      <dsp:txXfrm>
        <a:off x="1891099" y="2751917"/>
        <a:ext cx="3617171" cy="1678267"/>
      </dsp:txXfrm>
    </dsp:sp>
    <dsp:sp modelId="{A83E4DEF-DB28-4C54-BF6A-D147049D6311}">
      <dsp:nvSpPr>
        <dsp:cNvPr id="0" name=""/>
        <dsp:cNvSpPr/>
      </dsp:nvSpPr>
      <dsp:spPr>
        <a:xfrm>
          <a:off x="6090991" y="2881652"/>
          <a:ext cx="1418797" cy="1418797"/>
        </a:xfrm>
        <a:prstGeom prst="ellipse">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9DB04C2-D1F9-48AE-A18B-7D7E262FA29D}">
      <dsp:nvSpPr>
        <dsp:cNvPr id="0" name=""/>
        <dsp:cNvSpPr/>
      </dsp:nvSpPr>
      <dsp:spPr>
        <a:xfrm>
          <a:off x="6388938" y="3179600"/>
          <a:ext cx="822902" cy="822902"/>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a:ln w="12700" cap="flat" cmpd="sng" algn="ctr">
          <a:solidFill>
            <a:schemeClr val="lt1">
              <a:alpha val="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06629E4-0998-4FBB-9CC2-D4A0EEBA1DDC}">
      <dsp:nvSpPr>
        <dsp:cNvPr id="0" name=""/>
        <dsp:cNvSpPr/>
      </dsp:nvSpPr>
      <dsp:spPr>
        <a:xfrm>
          <a:off x="7813817" y="2881652"/>
          <a:ext cx="3344308" cy="14187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66800">
            <a:lnSpc>
              <a:spcPct val="100000"/>
            </a:lnSpc>
            <a:spcBef>
              <a:spcPct val="0"/>
            </a:spcBef>
            <a:spcAft>
              <a:spcPct val="35000"/>
            </a:spcAft>
            <a:buNone/>
          </a:pPr>
          <a:r>
            <a:rPr lang="en-US" sz="2400" kern="1200">
              <a:latin typeface="Arial" panose="020B0604020202020204" pitchFamily="34" charset="0"/>
              <a:cs typeface="Arial" panose="020B0604020202020204" pitchFamily="34" charset="0"/>
            </a:rPr>
            <a:t>Providers are </a:t>
          </a:r>
          <a:r>
            <a:rPr lang="en-US" sz="2400" kern="1200">
              <a:solidFill>
                <a:schemeClr val="tx1"/>
              </a:solidFill>
              <a:latin typeface="Arial" panose="020B0604020202020204" pitchFamily="34" charset="0"/>
              <a:cs typeface="Arial" panose="020B0604020202020204" pitchFamily="34" charset="0"/>
            </a:rPr>
            <a:t>trained</a:t>
          </a:r>
          <a:r>
            <a:rPr lang="en-US" sz="2400" kern="1200">
              <a:latin typeface="Arial" panose="020B0604020202020204" pitchFamily="34" charset="0"/>
              <a:cs typeface="Arial" panose="020B0604020202020204" pitchFamily="34" charset="0"/>
            </a:rPr>
            <a:t>, trusted individuals to talk to</a:t>
          </a:r>
        </a:p>
      </dsp:txBody>
      <dsp:txXfrm>
        <a:off x="7813817" y="2881652"/>
        <a:ext cx="3344308" cy="141879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8496C53-DB97-4BD8-BA33-22736C5FE4BD}">
      <dsp:nvSpPr>
        <dsp:cNvPr id="0" name=""/>
        <dsp:cNvSpPr/>
      </dsp:nvSpPr>
      <dsp:spPr>
        <a:xfrm>
          <a:off x="2328066" y="1279771"/>
          <a:ext cx="2950434" cy="2950434"/>
        </a:xfrm>
        <a:prstGeom prst="ellipse">
          <a:avLst/>
        </a:prstGeom>
        <a:solidFill>
          <a:srgbClr val="FFFF00">
            <a:alpha val="5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en-US" sz="2800" b="1" kern="1200" dirty="0"/>
            <a:t>Safe and Ethical Network-Based Testing Services</a:t>
          </a:r>
        </a:p>
      </dsp:txBody>
      <dsp:txXfrm>
        <a:off x="2760147" y="1711852"/>
        <a:ext cx="2086272" cy="2086272"/>
      </dsp:txXfrm>
    </dsp:sp>
    <dsp:sp modelId="{F695B1A0-1438-42D2-BFAC-B0E929DBE0BC}">
      <dsp:nvSpPr>
        <dsp:cNvPr id="0" name=""/>
        <dsp:cNvSpPr/>
      </dsp:nvSpPr>
      <dsp:spPr>
        <a:xfrm>
          <a:off x="2983099" y="8921"/>
          <a:ext cx="1640367" cy="1653393"/>
        </a:xfrm>
        <a:prstGeom prst="ellipse">
          <a:avLst/>
        </a:prstGeom>
        <a:solidFill>
          <a:srgbClr val="FFC000">
            <a:alpha val="5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b="1" kern="1200" dirty="0">
              <a:solidFill>
                <a:schemeClr val="tx1"/>
              </a:solidFill>
            </a:rPr>
            <a:t>Adhere to the 5 Cs of Testing</a:t>
          </a:r>
        </a:p>
      </dsp:txBody>
      <dsp:txXfrm>
        <a:off x="3223325" y="251055"/>
        <a:ext cx="1159915" cy="1169125"/>
      </dsp:txXfrm>
    </dsp:sp>
    <dsp:sp modelId="{87F2E00A-88D3-4F0D-BBAC-6790DC997ECC}">
      <dsp:nvSpPr>
        <dsp:cNvPr id="0" name=""/>
        <dsp:cNvSpPr/>
      </dsp:nvSpPr>
      <dsp:spPr>
        <a:xfrm>
          <a:off x="4891105" y="1424262"/>
          <a:ext cx="1475217" cy="1475217"/>
        </a:xfrm>
        <a:prstGeom prst="ellipse">
          <a:avLst/>
        </a:prstGeom>
        <a:solidFill>
          <a:srgbClr val="FFC000">
            <a:alpha val="5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b="1" kern="1200" dirty="0">
              <a:solidFill>
                <a:schemeClr val="tx1"/>
              </a:solidFill>
            </a:rPr>
            <a:t>Quality Assurance and Quality Improvement</a:t>
          </a:r>
        </a:p>
      </dsp:txBody>
      <dsp:txXfrm>
        <a:off x="5107146" y="1640303"/>
        <a:ext cx="1043135" cy="1043135"/>
      </dsp:txXfrm>
    </dsp:sp>
    <dsp:sp modelId="{060111EC-0237-494C-99F7-37770A0A049B}">
      <dsp:nvSpPr>
        <dsp:cNvPr id="0" name=""/>
        <dsp:cNvSpPr/>
      </dsp:nvSpPr>
      <dsp:spPr>
        <a:xfrm>
          <a:off x="4079394" y="3503979"/>
          <a:ext cx="1704111" cy="1625468"/>
        </a:xfrm>
        <a:prstGeom prst="ellipse">
          <a:avLst/>
        </a:prstGeom>
        <a:solidFill>
          <a:srgbClr val="00B050">
            <a:alpha val="5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b="1" kern="1200" dirty="0"/>
            <a:t>Intimate Partner Violence Risk Assessment and Service Provision</a:t>
          </a:r>
        </a:p>
      </dsp:txBody>
      <dsp:txXfrm>
        <a:off x="4328955" y="3742023"/>
        <a:ext cx="1204989" cy="1149380"/>
      </dsp:txXfrm>
    </dsp:sp>
    <dsp:sp modelId="{614D2FB6-9598-424D-8542-C28165BA27BE}">
      <dsp:nvSpPr>
        <dsp:cNvPr id="0" name=""/>
        <dsp:cNvSpPr/>
      </dsp:nvSpPr>
      <dsp:spPr>
        <a:xfrm>
          <a:off x="1806051" y="3503979"/>
          <a:ext cx="1738130" cy="1625468"/>
        </a:xfrm>
        <a:prstGeom prst="ellipse">
          <a:avLst/>
        </a:prstGeom>
        <a:solidFill>
          <a:srgbClr val="00B0F0">
            <a:alpha val="5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b="1" kern="1200" dirty="0"/>
            <a:t>Training and Supervision for HCW</a:t>
          </a:r>
        </a:p>
      </dsp:txBody>
      <dsp:txXfrm>
        <a:off x="2060594" y="3742023"/>
        <a:ext cx="1229044" cy="1149380"/>
      </dsp:txXfrm>
    </dsp:sp>
    <dsp:sp modelId="{35CEF06E-D37B-43DF-9E74-E0BE084CF18D}">
      <dsp:nvSpPr>
        <dsp:cNvPr id="0" name=""/>
        <dsp:cNvSpPr/>
      </dsp:nvSpPr>
      <dsp:spPr>
        <a:xfrm>
          <a:off x="1157669" y="1335173"/>
          <a:ext cx="1640367" cy="1653393"/>
        </a:xfrm>
        <a:prstGeom prst="ellipse">
          <a:avLst/>
        </a:prstGeom>
        <a:solidFill>
          <a:srgbClr val="7030A0">
            <a:alpha val="49804"/>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b="1" kern="1200" dirty="0"/>
            <a:t>Adverse Event Monitoring and Reporting</a:t>
          </a:r>
        </a:p>
      </dsp:txBody>
      <dsp:txXfrm>
        <a:off x="1397895" y="1577307"/>
        <a:ext cx="1159915" cy="1169125"/>
      </dsp:txXfrm>
    </dsp:sp>
  </dsp:spTree>
</dsp:drawing>
</file>

<file path=ppt/diagrams/layout1.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BAA44C8-FF72-4DE5-AE1B-67E052AFD5A7}" type="datetimeFigureOut">
              <a:rPr lang="en-US" smtClean="0"/>
              <a:t>6/25/2025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C949D86-7662-4F45-8349-1334CFA39681}" type="slidenum">
              <a:rPr lang="en-US" smtClean="0"/>
              <a:t>‹#›</a:t>
            </a:fld>
            <a:endParaRPr lang="en-US"/>
          </a:p>
        </p:txBody>
      </p:sp>
    </p:spTree>
    <p:extLst>
      <p:ext uri="{BB962C8B-B14F-4D97-AF65-F5344CB8AC3E}">
        <p14:creationId xmlns:p14="http://schemas.microsoft.com/office/powerpoint/2010/main" val="30053149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902975-A9F3-462D-BA88-BA4487D7DC1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898368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902975-A9F3-462D-BA88-BA4487D7DC1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351750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902975-A9F3-462D-BA88-BA4487D7DC1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318106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defRPr/>
            </a:pPr>
            <a:endParaRPr lang="en-US" dirty="0"/>
          </a:p>
        </p:txBody>
      </p:sp>
    </p:spTree>
    <p:extLst>
      <p:ext uri="{BB962C8B-B14F-4D97-AF65-F5344CB8AC3E}">
        <p14:creationId xmlns:p14="http://schemas.microsoft.com/office/powerpoint/2010/main" val="14591454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902975-A9F3-462D-BA88-BA4487D7DC1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56416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endParaRPr lang="en-US" dirty="0">
              <a:latin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902975-A9F3-462D-BA88-BA4487D7DC1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9049249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902975-A9F3-462D-BA88-BA4487D7DC1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7935723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902975-A9F3-462D-BA88-BA4487D7DC1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1366721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902975-A9F3-462D-BA88-BA4487D7DC1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8898660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902975-A9F3-462D-BA88-BA4487D7DC1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4089836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Tree>
    <p:extLst>
      <p:ext uri="{BB962C8B-B14F-4D97-AF65-F5344CB8AC3E}">
        <p14:creationId xmlns:p14="http://schemas.microsoft.com/office/powerpoint/2010/main" val="10900038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902975-A9F3-462D-BA88-BA4487D7DC1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9640222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4850" y="1154113"/>
            <a:ext cx="5540375" cy="31178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5E99123-B9D7-4932-A583-DB699AFAE47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8624809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i="1" dirty="0">
              <a:solidFill>
                <a:schemeClr val="accent4">
                  <a:lumMod val="75000"/>
                </a:schemeClr>
              </a:solidFill>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902975-A9F3-462D-BA88-BA4487D7DC1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6680247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902975-A9F3-462D-BA88-BA4487D7DC1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6716100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902975-A9F3-462D-BA88-BA4487D7DC1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9471311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dirty="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902975-A9F3-462D-BA88-BA4487D7DC1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3871360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91AB78A-7831-4A62-AB22-77EAE70E2E54}" type="slidenum">
              <a:rPr lang="en-US" smtClean="0"/>
              <a:t>26</a:t>
            </a:fld>
            <a:endParaRPr lang="en-US"/>
          </a:p>
        </p:txBody>
      </p:sp>
    </p:spTree>
    <p:extLst>
      <p:ext uri="{BB962C8B-B14F-4D97-AF65-F5344CB8AC3E}">
        <p14:creationId xmlns:p14="http://schemas.microsoft.com/office/powerpoint/2010/main" val="370829792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800" dirty="0">
              <a:effectLst/>
              <a:latin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902975-A9F3-462D-BA88-BA4487D7DC1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3371108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20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902975-A9F3-462D-BA88-BA4487D7DC1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1071723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902975-A9F3-462D-BA88-BA4487D7DC1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851483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902975-A9F3-462D-BA88-BA4487D7DC1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885388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Tree>
    <p:extLst>
      <p:ext uri="{BB962C8B-B14F-4D97-AF65-F5344CB8AC3E}">
        <p14:creationId xmlns:p14="http://schemas.microsoft.com/office/powerpoint/2010/main" val="185367243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902975-A9F3-462D-BA88-BA4487D7DC1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7565158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902975-A9F3-462D-BA88-BA4487D7DC1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9648694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902975-A9F3-462D-BA88-BA4487D7DC1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305181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902975-A9F3-462D-BA88-BA4487D7DC1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543081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902975-A9F3-462D-BA88-BA4487D7DC1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2282781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902975-A9F3-462D-BA88-BA4487D7DC1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6672449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902975-A9F3-462D-BA88-BA4487D7DC1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3013027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902975-A9F3-462D-BA88-BA4487D7DC1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9344862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902975-A9F3-462D-BA88-BA4487D7DC1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6751547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902975-A9F3-462D-BA88-BA4487D7DC1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919447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902975-A9F3-462D-BA88-BA4487D7DC1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160911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902975-A9F3-462D-BA88-BA4487D7DC1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6954063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902975-A9F3-462D-BA88-BA4487D7DC1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3920996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902975-A9F3-462D-BA88-BA4487D7DC1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1979879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902975-A9F3-462D-BA88-BA4487D7DC1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4126415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Tree>
    <p:extLst>
      <p:ext uri="{BB962C8B-B14F-4D97-AF65-F5344CB8AC3E}">
        <p14:creationId xmlns:p14="http://schemas.microsoft.com/office/powerpoint/2010/main" val="206279248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902975-A9F3-462D-BA88-BA4487D7DC1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3966151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902975-A9F3-462D-BA88-BA4487D7DC1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5068212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Tree>
    <p:extLst>
      <p:ext uri="{BB962C8B-B14F-4D97-AF65-F5344CB8AC3E}">
        <p14:creationId xmlns:p14="http://schemas.microsoft.com/office/powerpoint/2010/main" val="17462233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902975-A9F3-462D-BA88-BA4487D7DC1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3719602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902975-A9F3-462D-BA88-BA4487D7DC1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219855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902975-A9F3-462D-BA88-BA4487D7DC1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4961363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6F4035-8622-4E29-A59B-A408EF5FB53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2885548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E990A4-CBDC-9497-197B-4FE4A07AF92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DFFC986-7B5F-A2B5-B99F-DDAA96BB52A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9187001-C8E7-D5D9-6E19-A8F3CB99E013}"/>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a:extLst>
              <a:ext uri="{FF2B5EF4-FFF2-40B4-BE49-F238E27FC236}">
                <a16:creationId xmlns:a16="http://schemas.microsoft.com/office/drawing/2014/main" id="{0A71A21F-FE1E-E425-E814-9C6A7D3BAD30}"/>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6F4035-8622-4E29-A59B-A408EF5FB53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3691763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6F4035-8622-4E29-A59B-A408EF5FB53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8096803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83F4FF-94CF-C0BC-D524-63FCB1CCEF7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921BBBD-3253-93E2-D6CC-573FFFCCEE0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066F946-D1AD-AEEA-0B3C-EF8B9B44F6F8}"/>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a:extLst>
              <a:ext uri="{FF2B5EF4-FFF2-40B4-BE49-F238E27FC236}">
                <a16:creationId xmlns:a16="http://schemas.microsoft.com/office/drawing/2014/main" id="{2F5540FB-A3B5-99B2-8F2A-04BB20015B4A}"/>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6F4035-8622-4E29-A59B-A408EF5FB53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2879613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6F4035-8622-4E29-A59B-A408EF5FB53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0988982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25C1BD-0D2D-B906-2BE4-37486B24120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07F7BA3-F51D-DCC3-E805-91FC8A422B7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18CAD5D-74C3-4EE2-14F3-BFA86AA32A2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4C9B939-F121-2D56-2D06-D14FEA3D7C20}"/>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6F4035-8622-4E29-A59B-A408EF5FB53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208362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24916"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902975-A9F3-462D-BA88-BA4487D7DC1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803133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902975-A9F3-462D-BA88-BA4487D7DC1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151593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902975-A9F3-462D-BA88-BA4487D7DC1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3529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902975-A9F3-462D-BA88-BA4487D7DC1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3009158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Master" Target="../slideMasters/slideMaster5.xml"/><Relationship Id="rId4" Type="http://schemas.openxmlformats.org/officeDocument/2006/relationships/image" Target="../media/image27.svg"/></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5.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5.xml"/></Relationships>
</file>

<file path=ppt/slideLayouts/_rels/slideLayout114.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image" Target="../media/image28.png"/><Relationship Id="rId1" Type="http://schemas.openxmlformats.org/officeDocument/2006/relationships/slideMaster" Target="../slideMasters/slideMaster5.xml"/><Relationship Id="rId4" Type="http://schemas.openxmlformats.org/officeDocument/2006/relationships/image" Target="../media/image25.png"/></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emf"/><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3.jpe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4.jpe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5.jpe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6.jpeg"/><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7.jpeg"/><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8.jpeg"/><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9.jpeg"/><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0.jpeg"/><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1.jpeg"/><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2.jpeg"/><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3.jpe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4.jpeg"/><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Master" Target="../slideMasters/slideMaster3.xml"/><Relationship Id="rId4" Type="http://schemas.openxmlformats.org/officeDocument/2006/relationships/image" Target="../media/image27.svg"/></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 Slide blue">
    <p:bg>
      <p:bgRef idx="1001">
        <a:schemeClr val="bg1"/>
      </p:bgRef>
    </p:bg>
    <p:spTree>
      <p:nvGrpSpPr>
        <p:cNvPr id="1" name=""/>
        <p:cNvGrpSpPr/>
        <p:nvPr/>
      </p:nvGrpSpPr>
      <p:grpSpPr>
        <a:xfrm>
          <a:off x="0" y="0"/>
          <a:ext cx="0" cy="0"/>
          <a:chOff x="0" y="0"/>
          <a:chExt cx="0" cy="0"/>
        </a:xfrm>
      </p:grpSpPr>
      <p:sp>
        <p:nvSpPr>
          <p:cNvPr id="61" name="Picture Placeholder 4"/>
          <p:cNvSpPr>
            <a:spLocks noGrp="1"/>
          </p:cNvSpPr>
          <p:nvPr>
            <p:ph type="pic" sz="quarter" idx="13" hasCustomPrompt="1"/>
          </p:nvPr>
        </p:nvSpPr>
        <p:spPr bwMode="gray">
          <a:xfrm>
            <a:off x="0" y="0"/>
            <a:ext cx="12192000" cy="6858000"/>
          </a:xfrm>
          <a:solidFill>
            <a:schemeClr val="bg1"/>
          </a:solidFill>
        </p:spPr>
        <p:txBody>
          <a:bodyPr bIns="1980000" anchor="ctr">
            <a:normAutofit/>
          </a:bodyPr>
          <a:lstStyle>
            <a:lvl1pPr algn="ctr">
              <a:defRPr sz="1400">
                <a:solidFill>
                  <a:schemeClr val="accent4"/>
                </a:solidFill>
              </a:defRPr>
            </a:lvl1pPr>
          </a:lstStyle>
          <a:p>
            <a:r>
              <a:rPr lang="en-GB" noProof="0" dirty="0"/>
              <a:t>Click on Icon to add picture, then arrange object (send to back)</a:t>
            </a:r>
            <a:br>
              <a:rPr lang="en-GB" noProof="0" dirty="0"/>
            </a:br>
            <a:r>
              <a:rPr lang="en-GB" noProof="0" dirty="0"/>
              <a:t>Change picture either by right mouse click on picture + „change picture“ </a:t>
            </a:r>
            <a:br>
              <a:rPr lang="en-GB" noProof="0" dirty="0"/>
            </a:br>
            <a:r>
              <a:rPr lang="en-GB" noProof="0" dirty="0"/>
              <a:t>or by deleting picture + resetting slide</a:t>
            </a:r>
          </a:p>
        </p:txBody>
      </p:sp>
      <p:sp>
        <p:nvSpPr>
          <p:cNvPr id="3" name="Subtitle 2"/>
          <p:cNvSpPr>
            <a:spLocks noGrp="1"/>
          </p:cNvSpPr>
          <p:nvPr>
            <p:ph type="subTitle" idx="1"/>
          </p:nvPr>
        </p:nvSpPr>
        <p:spPr bwMode="gray">
          <a:xfrm>
            <a:off x="2" y="4482003"/>
            <a:ext cx="12191999" cy="1655999"/>
          </a:xfrm>
          <a:solidFill>
            <a:schemeClr val="tx2"/>
          </a:solidFill>
        </p:spPr>
        <p:txBody>
          <a:bodyPr lIns="468000" tIns="360000" rIns="360000" bIns="828000" anchor="b">
            <a:noAutofit/>
          </a:bodyPr>
          <a:lstStyle>
            <a:lvl1pPr marL="0" indent="0" algn="l">
              <a:lnSpc>
                <a:spcPct val="90000"/>
              </a:lnSpc>
              <a:buNone/>
              <a:defRPr sz="2400" b="1">
                <a:solidFill>
                  <a:schemeClr val="bg1"/>
                </a:solidFill>
                <a:latin typeface="+mj-lt"/>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endParaRPr lang="en-GB" noProof="0" dirty="0"/>
          </a:p>
        </p:txBody>
      </p:sp>
      <p:sp>
        <p:nvSpPr>
          <p:cNvPr id="2" name="Title 1"/>
          <p:cNvSpPr>
            <a:spLocks noGrp="1"/>
          </p:cNvSpPr>
          <p:nvPr>
            <p:ph type="ctrTitle" hasCustomPrompt="1"/>
          </p:nvPr>
        </p:nvSpPr>
        <p:spPr bwMode="gray">
          <a:xfrm>
            <a:off x="0" y="485184"/>
            <a:ext cx="7344000" cy="1119158"/>
          </a:xfrm>
          <a:noFill/>
        </p:spPr>
        <p:txBody>
          <a:bodyPr lIns="468000" tIns="72000" rIns="450000" bIns="180000" anchor="t" anchorCtr="0">
            <a:noAutofit/>
          </a:bodyPr>
          <a:lstStyle>
            <a:lvl1pPr algn="l">
              <a:lnSpc>
                <a:spcPct val="85000"/>
              </a:lnSpc>
              <a:defRPr sz="4200">
                <a:solidFill>
                  <a:schemeClr val="tx2"/>
                </a:solidFill>
                <a:latin typeface="+mj-lt"/>
              </a:defRPr>
            </a:lvl1pPr>
          </a:lstStyle>
          <a:p>
            <a:r>
              <a:rPr lang="en-GB" noProof="0" dirty="0"/>
              <a:t>Click to edit </a:t>
            </a:r>
            <a:br>
              <a:rPr lang="en-GB" noProof="0" dirty="0"/>
            </a:br>
            <a:r>
              <a:rPr lang="en-GB" noProof="0" dirty="0"/>
              <a:t>Master title style</a:t>
            </a:r>
          </a:p>
        </p:txBody>
      </p:sp>
      <p:sp>
        <p:nvSpPr>
          <p:cNvPr id="36" name="Text Placeholder 35"/>
          <p:cNvSpPr>
            <a:spLocks noGrp="1"/>
          </p:cNvSpPr>
          <p:nvPr>
            <p:ph type="body" sz="quarter" idx="10" hasCustomPrompt="1"/>
          </p:nvPr>
        </p:nvSpPr>
        <p:spPr bwMode="gray">
          <a:xfrm>
            <a:off x="480000" y="6507006"/>
            <a:ext cx="5971600" cy="247650"/>
          </a:xfrm>
        </p:spPr>
        <p:txBody>
          <a:bodyPr lIns="0" anchor="ctr">
            <a:noAutofit/>
          </a:bodyPr>
          <a:lstStyle>
            <a:lvl1pPr>
              <a:defRPr sz="1000" b="0">
                <a:solidFill>
                  <a:schemeClr val="tx1"/>
                </a:solidFill>
                <a:latin typeface="+mn-lt"/>
                <a:cs typeface="Times New Roman" panose="02020603050405020304" pitchFamily="18" charset="0"/>
              </a:defRPr>
            </a:lvl1pPr>
            <a:lvl2pPr>
              <a:defRPr>
                <a:solidFill>
                  <a:schemeClr val="bg1"/>
                </a:solidFill>
                <a:latin typeface="Times New Roman" panose="02020603050405020304" pitchFamily="18" charset="0"/>
                <a:cs typeface="Times New Roman" panose="02020603050405020304" pitchFamily="18" charset="0"/>
              </a:defRPr>
            </a:lvl2pPr>
            <a:lvl3pPr>
              <a:defRPr>
                <a:solidFill>
                  <a:schemeClr val="bg1"/>
                </a:solidFill>
                <a:latin typeface="Times New Roman" panose="02020603050405020304" pitchFamily="18" charset="0"/>
                <a:cs typeface="Times New Roman" panose="02020603050405020304" pitchFamily="18" charset="0"/>
              </a:defRPr>
            </a:lvl3pPr>
            <a:lvl4pPr>
              <a:defRPr>
                <a:solidFill>
                  <a:schemeClr val="bg1"/>
                </a:solidFill>
                <a:latin typeface="Times New Roman" panose="02020603050405020304" pitchFamily="18" charset="0"/>
                <a:cs typeface="Times New Roman" panose="02020603050405020304" pitchFamily="18" charset="0"/>
              </a:defRPr>
            </a:lvl4pPr>
            <a:lvl5pPr>
              <a:defRPr>
                <a:solidFill>
                  <a:schemeClr val="bg1"/>
                </a:solidFill>
                <a:latin typeface="Times New Roman" panose="02020603050405020304" pitchFamily="18" charset="0"/>
                <a:cs typeface="Times New Roman" panose="02020603050405020304" pitchFamily="18" charset="0"/>
              </a:defRPr>
            </a:lvl5pPr>
          </a:lstStyle>
          <a:p>
            <a:pPr lvl="0"/>
            <a:r>
              <a:rPr lang="en-GB" noProof="0" dirty="0"/>
              <a:t>Name of Author  |  Function | Division | Country </a:t>
            </a:r>
          </a:p>
        </p:txBody>
      </p:sp>
      <p:sp>
        <p:nvSpPr>
          <p:cNvPr id="90" name="Text Placeholder 35"/>
          <p:cNvSpPr>
            <a:spLocks noGrp="1"/>
          </p:cNvSpPr>
          <p:nvPr>
            <p:ph type="body" sz="quarter" idx="16" hasCustomPrompt="1"/>
          </p:nvPr>
        </p:nvSpPr>
        <p:spPr bwMode="gray">
          <a:xfrm>
            <a:off x="9495913" y="6476048"/>
            <a:ext cx="2195259" cy="247650"/>
          </a:xfrm>
        </p:spPr>
        <p:txBody>
          <a:bodyPr rIns="0" anchor="ctr">
            <a:noAutofit/>
          </a:bodyPr>
          <a:lstStyle>
            <a:lvl1pPr algn="ctr">
              <a:defRPr sz="1600" b="1" spc="0" baseline="0">
                <a:solidFill>
                  <a:schemeClr val="tx2"/>
                </a:solidFill>
                <a:latin typeface="+mj-lt"/>
                <a:cs typeface="Times New Roman" panose="02020603050405020304" pitchFamily="18" charset="0"/>
              </a:defRPr>
            </a:lvl1pPr>
            <a:lvl2pPr>
              <a:defRPr>
                <a:solidFill>
                  <a:schemeClr val="bg1"/>
                </a:solidFill>
                <a:latin typeface="Times New Roman" panose="02020603050405020304" pitchFamily="18" charset="0"/>
                <a:cs typeface="Times New Roman" panose="02020603050405020304" pitchFamily="18" charset="0"/>
              </a:defRPr>
            </a:lvl2pPr>
            <a:lvl3pPr>
              <a:defRPr>
                <a:solidFill>
                  <a:schemeClr val="bg1"/>
                </a:solidFill>
                <a:latin typeface="Times New Roman" panose="02020603050405020304" pitchFamily="18" charset="0"/>
                <a:cs typeface="Times New Roman" panose="02020603050405020304" pitchFamily="18" charset="0"/>
              </a:defRPr>
            </a:lvl3pPr>
            <a:lvl4pPr>
              <a:defRPr>
                <a:solidFill>
                  <a:schemeClr val="bg1"/>
                </a:solidFill>
                <a:latin typeface="Times New Roman" panose="02020603050405020304" pitchFamily="18" charset="0"/>
                <a:cs typeface="Times New Roman" panose="02020603050405020304" pitchFamily="18" charset="0"/>
              </a:defRPr>
            </a:lvl4pPr>
            <a:lvl5pPr>
              <a:defRPr>
                <a:solidFill>
                  <a:schemeClr val="bg1"/>
                </a:solidFill>
                <a:latin typeface="Times New Roman" panose="02020603050405020304" pitchFamily="18" charset="0"/>
                <a:cs typeface="Times New Roman" panose="02020603050405020304" pitchFamily="18" charset="0"/>
              </a:defRPr>
            </a:lvl5pPr>
          </a:lstStyle>
          <a:p>
            <a:pPr lvl="0"/>
            <a:r>
              <a:rPr lang="en-GB" noProof="0" dirty="0"/>
              <a:t>www.who.int</a:t>
            </a:r>
          </a:p>
        </p:txBody>
      </p:sp>
      <p:sp>
        <p:nvSpPr>
          <p:cNvPr id="62" name="Text Placeholder 35"/>
          <p:cNvSpPr>
            <a:spLocks noGrp="1"/>
          </p:cNvSpPr>
          <p:nvPr>
            <p:ph type="body" sz="quarter" idx="15" hasCustomPrompt="1"/>
          </p:nvPr>
        </p:nvSpPr>
        <p:spPr bwMode="gray">
          <a:xfrm>
            <a:off x="479999" y="5440855"/>
            <a:ext cx="11211172" cy="288000"/>
          </a:xfrm>
        </p:spPr>
        <p:txBody>
          <a:bodyPr lIns="0" rIns="90000">
            <a:noAutofit/>
          </a:bodyPr>
          <a:lstStyle>
            <a:lvl1pPr algn="l">
              <a:defRPr sz="1600" b="0">
                <a:solidFill>
                  <a:schemeClr val="bg1"/>
                </a:solidFill>
                <a:latin typeface="+mj-lt"/>
                <a:cs typeface="Arial" panose="020B0604020202020204" pitchFamily="34" charset="0"/>
              </a:defRPr>
            </a:lvl1pPr>
            <a:lvl2pPr>
              <a:defRPr>
                <a:solidFill>
                  <a:schemeClr val="bg1"/>
                </a:solidFill>
                <a:latin typeface="Times New Roman" panose="02020603050405020304" pitchFamily="18" charset="0"/>
                <a:cs typeface="Times New Roman" panose="02020603050405020304" pitchFamily="18" charset="0"/>
              </a:defRPr>
            </a:lvl2pPr>
            <a:lvl3pPr>
              <a:defRPr>
                <a:solidFill>
                  <a:schemeClr val="bg1"/>
                </a:solidFill>
                <a:latin typeface="Times New Roman" panose="02020603050405020304" pitchFamily="18" charset="0"/>
                <a:cs typeface="Times New Roman" panose="02020603050405020304" pitchFamily="18" charset="0"/>
              </a:defRPr>
            </a:lvl3pPr>
            <a:lvl4pPr>
              <a:defRPr>
                <a:solidFill>
                  <a:schemeClr val="bg1"/>
                </a:solidFill>
                <a:latin typeface="Times New Roman" panose="02020603050405020304" pitchFamily="18" charset="0"/>
                <a:cs typeface="Times New Roman" panose="02020603050405020304" pitchFamily="18" charset="0"/>
              </a:defRPr>
            </a:lvl4pPr>
            <a:lvl5pPr>
              <a:defRPr>
                <a:solidFill>
                  <a:schemeClr val="bg1"/>
                </a:solidFill>
                <a:latin typeface="Times New Roman" panose="02020603050405020304" pitchFamily="18" charset="0"/>
                <a:cs typeface="Times New Roman" panose="02020603050405020304" pitchFamily="18" charset="0"/>
              </a:defRPr>
            </a:lvl5pPr>
          </a:lstStyle>
          <a:p>
            <a:pPr lvl="0"/>
            <a:r>
              <a:rPr lang="en-GB" noProof="0" dirty="0"/>
              <a:t>Date</a:t>
            </a:r>
          </a:p>
        </p:txBody>
      </p:sp>
      <p:sp>
        <p:nvSpPr>
          <p:cNvPr id="10" name="Picture Placeholder 8"/>
          <p:cNvSpPr>
            <a:spLocks noGrp="1"/>
          </p:cNvSpPr>
          <p:nvPr>
            <p:ph type="pic" sz="quarter" idx="22" hasCustomPrompt="1"/>
          </p:nvPr>
        </p:nvSpPr>
        <p:spPr>
          <a:xfrm>
            <a:off x="8518300" y="485184"/>
            <a:ext cx="3172871" cy="1112400"/>
          </a:xfrm>
          <a:blipFill dpi="0" rotWithShape="1">
            <a:blip r:embed="rId2"/>
            <a:srcRect/>
            <a:stretch>
              <a:fillRect/>
            </a:stretch>
          </a:blipFill>
        </p:spPr>
        <p:txBody>
          <a:bodyPr/>
          <a:lstStyle>
            <a:lvl1pPr algn="ctr">
              <a:defRPr sz="100">
                <a:solidFill>
                  <a:schemeClr val="bg1"/>
                </a:solidFill>
              </a:defRPr>
            </a:lvl1pPr>
          </a:lstStyle>
          <a:p>
            <a:r>
              <a:rPr lang="en-GB" noProof="0"/>
              <a:t>.</a:t>
            </a:r>
          </a:p>
        </p:txBody>
      </p:sp>
    </p:spTree>
    <p:extLst>
      <p:ext uri="{BB962C8B-B14F-4D97-AF65-F5344CB8AC3E}">
        <p14:creationId xmlns:p14="http://schemas.microsoft.com/office/powerpoint/2010/main" val="4176579938"/>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Chapter Intro large Text blue">
    <p:spTree>
      <p:nvGrpSpPr>
        <p:cNvPr id="1" name=""/>
        <p:cNvGrpSpPr/>
        <p:nvPr/>
      </p:nvGrpSpPr>
      <p:grpSpPr>
        <a:xfrm>
          <a:off x="0" y="0"/>
          <a:ext cx="0" cy="0"/>
          <a:chOff x="0" y="0"/>
          <a:chExt cx="0" cy="0"/>
        </a:xfrm>
      </p:grpSpPr>
      <p:sp>
        <p:nvSpPr>
          <p:cNvPr id="18" name="Date Placeholder 17"/>
          <p:cNvSpPr>
            <a:spLocks noGrp="1"/>
          </p:cNvSpPr>
          <p:nvPr>
            <p:ph type="dt" sz="half" idx="14"/>
          </p:nvPr>
        </p:nvSpPr>
        <p:spPr bwMode="invGray">
          <a:noFill/>
        </p:spPr>
        <p:txBody>
          <a:bodyPr/>
          <a:lstStyle>
            <a:lvl1pPr>
              <a:defRPr>
                <a:solidFill>
                  <a:schemeClr val="tx1"/>
                </a:solidFill>
              </a:defRPr>
            </a:lvl1pPr>
          </a:lstStyle>
          <a:p>
            <a:fld id="{AD0CC27D-0020-48D4-9B6C-9E6EA0640D93}" type="datetime1">
              <a:rPr lang="en-GB" smtClean="0"/>
              <a:pPr/>
              <a:t>25/06/2025</a:t>
            </a:fld>
            <a:endParaRPr lang="en-GB"/>
          </a:p>
        </p:txBody>
      </p:sp>
      <p:sp>
        <p:nvSpPr>
          <p:cNvPr id="19" name="Footer Placeholder 18"/>
          <p:cNvSpPr>
            <a:spLocks noGrp="1"/>
          </p:cNvSpPr>
          <p:nvPr>
            <p:ph type="ftr" sz="quarter" idx="15"/>
          </p:nvPr>
        </p:nvSpPr>
        <p:spPr bwMode="invGray">
          <a:noFill/>
        </p:spPr>
        <p:txBody>
          <a:bodyPr/>
          <a:lstStyle/>
          <a:p>
            <a:r>
              <a:rPr lang="en-GB" noProof="0"/>
              <a:t>|     Title of the presentation</a:t>
            </a:r>
          </a:p>
        </p:txBody>
      </p:sp>
      <p:sp>
        <p:nvSpPr>
          <p:cNvPr id="20" name="Slide Number Placeholder 19"/>
          <p:cNvSpPr>
            <a:spLocks noGrp="1"/>
          </p:cNvSpPr>
          <p:nvPr>
            <p:ph type="sldNum" sz="quarter" idx="16"/>
          </p:nvPr>
        </p:nvSpPr>
        <p:spPr bwMode="invGray">
          <a:noFill/>
        </p:spPr>
        <p:txBody>
          <a:bodyPr/>
          <a:lstStyle/>
          <a:p>
            <a:fld id="{A74CE0EA-F3B5-4684-BA10-C594598FDB9C}" type="slidenum">
              <a:rPr lang="en-GB" noProof="0" smtClean="0"/>
              <a:pPr/>
              <a:t>‹#›</a:t>
            </a:fld>
            <a:endParaRPr lang="en-GB" noProof="0"/>
          </a:p>
        </p:txBody>
      </p:sp>
      <p:sp>
        <p:nvSpPr>
          <p:cNvPr id="17" name="Text Placeholder 7"/>
          <p:cNvSpPr>
            <a:spLocks noGrp="1"/>
          </p:cNvSpPr>
          <p:nvPr>
            <p:ph type="body" sz="quarter" idx="21" hasCustomPrompt="1"/>
          </p:nvPr>
        </p:nvSpPr>
        <p:spPr bwMode="invGray">
          <a:xfrm>
            <a:off x="480000" y="6293651"/>
            <a:ext cx="11226365" cy="208579"/>
          </a:xfrm>
          <a:noFill/>
        </p:spPr>
        <p:txBody>
          <a:bodyPr anchor="t">
            <a:normAutofit/>
          </a:bodyPr>
          <a:lstStyle>
            <a:lvl1pPr>
              <a:defRPr sz="800" b="0">
                <a:solidFill>
                  <a:schemeClr val="tx1"/>
                </a:solidFill>
                <a:latin typeface="+mn-lt"/>
              </a:defRPr>
            </a:lvl1pPr>
          </a:lstStyle>
          <a:p>
            <a:pPr lvl="0"/>
            <a:r>
              <a:rPr lang="en-GB" noProof="0"/>
              <a:t>Source:</a:t>
            </a:r>
          </a:p>
        </p:txBody>
      </p:sp>
      <p:sp>
        <p:nvSpPr>
          <p:cNvPr id="4" name="Title 3"/>
          <p:cNvSpPr>
            <a:spLocks noGrp="1"/>
          </p:cNvSpPr>
          <p:nvPr>
            <p:ph type="title"/>
          </p:nvPr>
        </p:nvSpPr>
        <p:spPr bwMode="invGray">
          <a:noFill/>
        </p:spPr>
        <p:txBody>
          <a:bodyPr/>
          <a:lstStyle/>
          <a:p>
            <a:r>
              <a:rPr lang="en-US" noProof="0"/>
              <a:t>Click to edit Master title style</a:t>
            </a:r>
            <a:endParaRPr lang="en-GB" noProof="0" dirty="0"/>
          </a:p>
        </p:txBody>
      </p:sp>
      <p:sp>
        <p:nvSpPr>
          <p:cNvPr id="15" name="Text Placeholder 7"/>
          <p:cNvSpPr>
            <a:spLocks noGrp="1"/>
          </p:cNvSpPr>
          <p:nvPr>
            <p:ph type="body" sz="quarter" idx="13" hasCustomPrompt="1"/>
          </p:nvPr>
        </p:nvSpPr>
        <p:spPr bwMode="invGray">
          <a:xfrm>
            <a:off x="480485" y="1188003"/>
            <a:ext cx="8160000" cy="288925"/>
          </a:xfrm>
        </p:spPr>
        <p:txBody>
          <a:bodyPr lIns="18000" anchor="ctr">
            <a:normAutofit/>
          </a:bodyPr>
          <a:lstStyle>
            <a:lvl1pPr>
              <a:defRPr sz="1600" b="0">
                <a:solidFill>
                  <a:schemeClr val="tx1"/>
                </a:solidFill>
                <a:latin typeface="+mj-lt"/>
              </a:defRPr>
            </a:lvl1pPr>
          </a:lstStyle>
          <a:p>
            <a:pPr lvl="0"/>
            <a:r>
              <a:rPr lang="en-GB" noProof="0"/>
              <a:t>One line Subtitle (optional)</a:t>
            </a:r>
          </a:p>
        </p:txBody>
      </p:sp>
      <p:sp>
        <p:nvSpPr>
          <p:cNvPr id="12" name="Text Placeholder 4"/>
          <p:cNvSpPr>
            <a:spLocks noGrp="1"/>
          </p:cNvSpPr>
          <p:nvPr>
            <p:ph type="body" sz="quarter" idx="18"/>
          </p:nvPr>
        </p:nvSpPr>
        <p:spPr bwMode="invGray">
          <a:xfrm>
            <a:off x="479999" y="1800000"/>
            <a:ext cx="11226365" cy="4237200"/>
          </a:xfrm>
          <a:noFill/>
        </p:spPr>
        <p:txBody>
          <a:bodyPr lIns="0" tIns="0" rIns="0" bIns="0"/>
          <a:lstStyle>
            <a:lvl1pPr>
              <a:lnSpc>
                <a:spcPct val="110000"/>
              </a:lnSpc>
              <a:defRPr sz="1400" b="1">
                <a:solidFill>
                  <a:schemeClr val="tx1"/>
                </a:solidFill>
                <a:latin typeface="+mn-lt"/>
              </a:defRPr>
            </a:lvl1pPr>
            <a:lvl2pPr>
              <a:lnSpc>
                <a:spcPct val="110000"/>
              </a:lnSpc>
              <a:defRPr sz="1400">
                <a:solidFill>
                  <a:schemeClr val="tx1"/>
                </a:solidFill>
                <a:latin typeface="+mn-lt"/>
              </a:defRPr>
            </a:lvl2pPr>
          </a:lstStyle>
          <a:p>
            <a:pPr lvl="0"/>
            <a:r>
              <a:rPr lang="en-US" noProof="0"/>
              <a:t>Click to edit Master text styles</a:t>
            </a:r>
          </a:p>
          <a:p>
            <a:pPr lvl="1"/>
            <a:r>
              <a:rPr lang="en-US" noProof="0"/>
              <a:t>Second level</a:t>
            </a:r>
          </a:p>
        </p:txBody>
      </p:sp>
    </p:spTree>
    <p:extLst>
      <p:ext uri="{BB962C8B-B14F-4D97-AF65-F5344CB8AC3E}">
        <p14:creationId xmlns:p14="http://schemas.microsoft.com/office/powerpoint/2010/main" val="3254262574"/>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p:cSld name="Title Only blue">
    <p:spTree>
      <p:nvGrpSpPr>
        <p:cNvPr id="1" name=""/>
        <p:cNvGrpSpPr/>
        <p:nvPr/>
      </p:nvGrpSpPr>
      <p:grpSpPr>
        <a:xfrm>
          <a:off x="0" y="0"/>
          <a:ext cx="0" cy="0"/>
          <a:chOff x="0" y="0"/>
          <a:chExt cx="0" cy="0"/>
        </a:xfrm>
      </p:grpSpPr>
      <p:sp>
        <p:nvSpPr>
          <p:cNvPr id="3" name="Date Placeholder 2"/>
          <p:cNvSpPr>
            <a:spLocks noGrp="1"/>
          </p:cNvSpPr>
          <p:nvPr>
            <p:ph type="dt" sz="half" idx="10"/>
          </p:nvPr>
        </p:nvSpPr>
        <p:spPr bwMode="invGray"/>
        <p:txBody>
          <a:bodyPr/>
          <a:lstStyle>
            <a:lvl1pPr>
              <a:defRPr>
                <a:solidFill>
                  <a:schemeClr val="tx1"/>
                </a:solidFill>
              </a:defRPr>
            </a:lvl1pPr>
          </a:lstStyle>
          <a:p>
            <a:fld id="{CB2A9C5F-569E-41BE-B5E5-7CBFE1B687B2}" type="datetime1">
              <a:rPr lang="en-GB" smtClean="0"/>
              <a:pPr/>
              <a:t>25/06/2025</a:t>
            </a:fld>
            <a:endParaRPr lang="en-GB"/>
          </a:p>
        </p:txBody>
      </p:sp>
      <p:sp>
        <p:nvSpPr>
          <p:cNvPr id="4" name="Footer Placeholder 3"/>
          <p:cNvSpPr>
            <a:spLocks noGrp="1"/>
          </p:cNvSpPr>
          <p:nvPr>
            <p:ph type="ftr" sz="quarter" idx="11"/>
          </p:nvPr>
        </p:nvSpPr>
        <p:spPr bwMode="invGray"/>
        <p:txBody>
          <a:bodyPr/>
          <a:lstStyle>
            <a:lvl1pPr>
              <a:defRPr>
                <a:solidFill>
                  <a:schemeClr val="tx1"/>
                </a:solidFill>
              </a:defRPr>
            </a:lvl1pPr>
          </a:lstStyle>
          <a:p>
            <a:r>
              <a:rPr lang="en-GB"/>
              <a:t>|     Title of the presentation</a:t>
            </a:r>
          </a:p>
        </p:txBody>
      </p:sp>
      <p:sp>
        <p:nvSpPr>
          <p:cNvPr id="5" name="Slide Number Placeholder 4"/>
          <p:cNvSpPr>
            <a:spLocks noGrp="1"/>
          </p:cNvSpPr>
          <p:nvPr>
            <p:ph type="sldNum" sz="quarter" idx="12"/>
          </p:nvPr>
        </p:nvSpPr>
        <p:spPr bwMode="invGray"/>
        <p:txBody>
          <a:bodyPr/>
          <a:lstStyle>
            <a:lvl1pPr>
              <a:defRPr>
                <a:solidFill>
                  <a:schemeClr val="tx1"/>
                </a:solidFill>
              </a:defRPr>
            </a:lvl1pPr>
          </a:lstStyle>
          <a:p>
            <a:fld id="{A74CE0EA-F3B5-4684-BA10-C594598FDB9C}" type="slidenum">
              <a:rPr lang="en-GB" smtClean="0"/>
              <a:pPr/>
              <a:t>‹#›</a:t>
            </a:fld>
            <a:endParaRPr lang="en-GB"/>
          </a:p>
        </p:txBody>
      </p:sp>
      <p:sp>
        <p:nvSpPr>
          <p:cNvPr id="12" name="Text Placeholder 7"/>
          <p:cNvSpPr>
            <a:spLocks noGrp="1"/>
          </p:cNvSpPr>
          <p:nvPr>
            <p:ph type="body" sz="quarter" idx="21" hasCustomPrompt="1"/>
          </p:nvPr>
        </p:nvSpPr>
        <p:spPr bwMode="invGray">
          <a:xfrm>
            <a:off x="480000" y="6293651"/>
            <a:ext cx="11226365" cy="208579"/>
          </a:xfrm>
        </p:spPr>
        <p:txBody>
          <a:bodyPr anchor="t">
            <a:normAutofit/>
          </a:bodyPr>
          <a:lstStyle>
            <a:lvl1pPr>
              <a:defRPr sz="800" b="0">
                <a:solidFill>
                  <a:schemeClr val="tx1"/>
                </a:solidFill>
                <a:latin typeface="+mn-lt"/>
              </a:defRPr>
            </a:lvl1pPr>
          </a:lstStyle>
          <a:p>
            <a:pPr lvl="0"/>
            <a:r>
              <a:rPr lang="en-GB" noProof="0"/>
              <a:t>Source:</a:t>
            </a:r>
          </a:p>
        </p:txBody>
      </p:sp>
      <p:sp>
        <p:nvSpPr>
          <p:cNvPr id="13" name="Title 12"/>
          <p:cNvSpPr>
            <a:spLocks noGrp="1"/>
          </p:cNvSpPr>
          <p:nvPr>
            <p:ph type="title"/>
          </p:nvPr>
        </p:nvSpPr>
        <p:spPr bwMode="invGray"/>
        <p:txBody>
          <a:bodyPr/>
          <a:lstStyle/>
          <a:p>
            <a:r>
              <a:rPr lang="en-US" noProof="0"/>
              <a:t>Click to edit Master title style</a:t>
            </a:r>
            <a:endParaRPr lang="en-GB" noProof="0"/>
          </a:p>
        </p:txBody>
      </p:sp>
      <p:sp>
        <p:nvSpPr>
          <p:cNvPr id="10" name="Text Placeholder 7"/>
          <p:cNvSpPr>
            <a:spLocks noGrp="1"/>
          </p:cNvSpPr>
          <p:nvPr>
            <p:ph type="body" sz="quarter" idx="13" hasCustomPrompt="1"/>
          </p:nvPr>
        </p:nvSpPr>
        <p:spPr bwMode="invGray">
          <a:xfrm>
            <a:off x="480485" y="1188003"/>
            <a:ext cx="8160000" cy="288925"/>
          </a:xfrm>
        </p:spPr>
        <p:txBody>
          <a:bodyPr lIns="18000" anchor="ctr">
            <a:normAutofit/>
          </a:bodyPr>
          <a:lstStyle>
            <a:lvl1pPr>
              <a:defRPr sz="1600" b="0">
                <a:solidFill>
                  <a:schemeClr val="tx1"/>
                </a:solidFill>
                <a:latin typeface="+mj-lt"/>
              </a:defRPr>
            </a:lvl1pPr>
          </a:lstStyle>
          <a:p>
            <a:pPr lvl="0"/>
            <a:r>
              <a:rPr lang="en-GB" noProof="0" dirty="0"/>
              <a:t>One line Subtitle (optional)</a:t>
            </a:r>
          </a:p>
        </p:txBody>
      </p:sp>
    </p:spTree>
    <p:extLst>
      <p:ext uri="{BB962C8B-B14F-4D97-AF65-F5344CB8AC3E}">
        <p14:creationId xmlns:p14="http://schemas.microsoft.com/office/powerpoint/2010/main" val="1200347209"/>
      </p:ext>
    </p:extLst>
  </p:cSld>
  <p:clrMapOvr>
    <a:masterClrMapping/>
  </p:clrMapOvr>
  <p:hf hdr="0"/>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preserve="1">
  <p:cSld name="Closing slide blue">
    <p:spTree>
      <p:nvGrpSpPr>
        <p:cNvPr id="1" name=""/>
        <p:cNvGrpSpPr/>
        <p:nvPr/>
      </p:nvGrpSpPr>
      <p:grpSpPr>
        <a:xfrm>
          <a:off x="0" y="0"/>
          <a:ext cx="0" cy="0"/>
          <a:chOff x="0" y="0"/>
          <a:chExt cx="0" cy="0"/>
        </a:xfrm>
      </p:grpSpPr>
      <p:sp>
        <p:nvSpPr>
          <p:cNvPr id="61" name="Picture Placeholder 4"/>
          <p:cNvSpPr>
            <a:spLocks noGrp="1"/>
          </p:cNvSpPr>
          <p:nvPr>
            <p:ph type="pic" sz="quarter" idx="13" hasCustomPrompt="1"/>
          </p:nvPr>
        </p:nvSpPr>
        <p:spPr bwMode="gray">
          <a:xfrm>
            <a:off x="0" y="0"/>
            <a:ext cx="12192000" cy="6858000"/>
          </a:xfrm>
          <a:solidFill>
            <a:schemeClr val="bg1"/>
          </a:solidFill>
        </p:spPr>
        <p:txBody>
          <a:bodyPr bIns="1980000" anchor="ctr">
            <a:normAutofit/>
          </a:bodyPr>
          <a:lstStyle>
            <a:lvl1pPr marL="0" marR="0" indent="0" algn="ctr" defTabSz="914400" rtl="0" eaLnBrk="1" fontAlgn="auto" latinLnBrk="0" hangingPunct="1">
              <a:lnSpc>
                <a:spcPct val="110000"/>
              </a:lnSpc>
              <a:spcBef>
                <a:spcPts val="1000"/>
              </a:spcBef>
              <a:spcAft>
                <a:spcPts val="600"/>
              </a:spcAft>
              <a:buClr>
                <a:schemeClr val="tx1"/>
              </a:buClr>
              <a:buSzPct val="80000"/>
              <a:buFontTx/>
              <a:buNone/>
              <a:tabLst/>
              <a:defRPr sz="1400">
                <a:solidFill>
                  <a:schemeClr val="accent4"/>
                </a:solidFill>
              </a:defRPr>
            </a:lvl1pPr>
          </a:lstStyle>
          <a:p>
            <a:pPr marL="0" marR="0" lvl="0" indent="0" algn="ctr" defTabSz="914400" rtl="0" eaLnBrk="1" fontAlgn="auto" latinLnBrk="0" hangingPunct="1">
              <a:lnSpc>
                <a:spcPct val="110000"/>
              </a:lnSpc>
              <a:spcBef>
                <a:spcPts val="1000"/>
              </a:spcBef>
              <a:spcAft>
                <a:spcPts val="600"/>
              </a:spcAft>
              <a:buClr>
                <a:schemeClr val="tx1"/>
              </a:buClr>
              <a:buSzPct val="80000"/>
              <a:buFontTx/>
              <a:buNone/>
              <a:tabLst/>
              <a:defRPr/>
            </a:pPr>
            <a:r>
              <a:rPr lang="en-GB" noProof="0"/>
              <a:t>Click on Icon to add picture, then arrange object (send to back)</a:t>
            </a:r>
            <a:br>
              <a:rPr lang="en-GB" noProof="0"/>
            </a:br>
            <a:r>
              <a:rPr lang="en-GB" noProof="0"/>
              <a:t>Change picture either by</a:t>
            </a:r>
            <a:br>
              <a:rPr lang="en-GB" noProof="0"/>
            </a:br>
            <a:r>
              <a:rPr lang="en-GB" noProof="0"/>
              <a:t>right mouse click on picture + „change picture“ </a:t>
            </a:r>
            <a:br>
              <a:rPr lang="en-GB" noProof="0"/>
            </a:br>
            <a:r>
              <a:rPr lang="en-GB" noProof="0"/>
              <a:t>or by deleting picture + resetting slide</a:t>
            </a:r>
          </a:p>
        </p:txBody>
      </p:sp>
      <p:sp>
        <p:nvSpPr>
          <p:cNvPr id="36" name="Text Placeholder 35"/>
          <p:cNvSpPr>
            <a:spLocks noGrp="1"/>
          </p:cNvSpPr>
          <p:nvPr>
            <p:ph type="body" sz="quarter" idx="10" hasCustomPrompt="1"/>
          </p:nvPr>
        </p:nvSpPr>
        <p:spPr bwMode="gray">
          <a:xfrm>
            <a:off x="480000" y="6507006"/>
            <a:ext cx="5971600" cy="247650"/>
          </a:xfrm>
        </p:spPr>
        <p:txBody>
          <a:bodyPr anchor="ctr">
            <a:noAutofit/>
          </a:bodyPr>
          <a:lstStyle>
            <a:lvl1pPr>
              <a:defRPr sz="1000" b="0">
                <a:solidFill>
                  <a:schemeClr val="tx1"/>
                </a:solidFill>
                <a:latin typeface="+mn-lt"/>
                <a:cs typeface="Times New Roman" panose="02020603050405020304" pitchFamily="18" charset="0"/>
              </a:defRPr>
            </a:lvl1pPr>
            <a:lvl2pPr>
              <a:defRPr>
                <a:solidFill>
                  <a:schemeClr val="bg1"/>
                </a:solidFill>
                <a:latin typeface="Times New Roman" panose="02020603050405020304" pitchFamily="18" charset="0"/>
                <a:cs typeface="Times New Roman" panose="02020603050405020304" pitchFamily="18" charset="0"/>
              </a:defRPr>
            </a:lvl2pPr>
            <a:lvl3pPr>
              <a:defRPr>
                <a:solidFill>
                  <a:schemeClr val="bg1"/>
                </a:solidFill>
                <a:latin typeface="Times New Roman" panose="02020603050405020304" pitchFamily="18" charset="0"/>
                <a:cs typeface="Times New Roman" panose="02020603050405020304" pitchFamily="18" charset="0"/>
              </a:defRPr>
            </a:lvl3pPr>
            <a:lvl4pPr>
              <a:defRPr>
                <a:solidFill>
                  <a:schemeClr val="bg1"/>
                </a:solidFill>
                <a:latin typeface="Times New Roman" panose="02020603050405020304" pitchFamily="18" charset="0"/>
                <a:cs typeface="Times New Roman" panose="02020603050405020304" pitchFamily="18" charset="0"/>
              </a:defRPr>
            </a:lvl4pPr>
            <a:lvl5pPr>
              <a:defRPr>
                <a:solidFill>
                  <a:schemeClr val="bg1"/>
                </a:solidFill>
                <a:latin typeface="Times New Roman" panose="02020603050405020304" pitchFamily="18" charset="0"/>
                <a:cs typeface="Times New Roman" panose="02020603050405020304" pitchFamily="18" charset="0"/>
              </a:defRPr>
            </a:lvl5pPr>
          </a:lstStyle>
          <a:p>
            <a:pPr lvl="0"/>
            <a:r>
              <a:rPr lang="en-GB" noProof="0"/>
              <a:t>Name of Author  |  Function | Division | Country </a:t>
            </a:r>
          </a:p>
        </p:txBody>
      </p:sp>
      <p:sp>
        <p:nvSpPr>
          <p:cNvPr id="37" name="Text Placeholder 35"/>
          <p:cNvSpPr>
            <a:spLocks noGrp="1"/>
          </p:cNvSpPr>
          <p:nvPr>
            <p:ph type="body" sz="quarter" idx="16" hasCustomPrompt="1"/>
          </p:nvPr>
        </p:nvSpPr>
        <p:spPr bwMode="gray">
          <a:xfrm>
            <a:off x="9495913" y="6476048"/>
            <a:ext cx="2195259" cy="247650"/>
          </a:xfrm>
        </p:spPr>
        <p:txBody>
          <a:bodyPr rIns="0" anchor="ctr">
            <a:noAutofit/>
          </a:bodyPr>
          <a:lstStyle>
            <a:lvl1pPr algn="ctr">
              <a:defRPr sz="1600" b="1" spc="0" baseline="0">
                <a:solidFill>
                  <a:schemeClr val="tx2"/>
                </a:solidFill>
                <a:latin typeface="+mj-lt"/>
                <a:cs typeface="Times New Roman" panose="02020603050405020304" pitchFamily="18" charset="0"/>
              </a:defRPr>
            </a:lvl1pPr>
            <a:lvl2pPr>
              <a:defRPr>
                <a:solidFill>
                  <a:schemeClr val="bg1"/>
                </a:solidFill>
                <a:latin typeface="Times New Roman" panose="02020603050405020304" pitchFamily="18" charset="0"/>
                <a:cs typeface="Times New Roman" panose="02020603050405020304" pitchFamily="18" charset="0"/>
              </a:defRPr>
            </a:lvl2pPr>
            <a:lvl3pPr>
              <a:defRPr>
                <a:solidFill>
                  <a:schemeClr val="bg1"/>
                </a:solidFill>
                <a:latin typeface="Times New Roman" panose="02020603050405020304" pitchFamily="18" charset="0"/>
                <a:cs typeface="Times New Roman" panose="02020603050405020304" pitchFamily="18" charset="0"/>
              </a:defRPr>
            </a:lvl3pPr>
            <a:lvl4pPr>
              <a:defRPr>
                <a:solidFill>
                  <a:schemeClr val="bg1"/>
                </a:solidFill>
                <a:latin typeface="Times New Roman" panose="02020603050405020304" pitchFamily="18" charset="0"/>
                <a:cs typeface="Times New Roman" panose="02020603050405020304" pitchFamily="18" charset="0"/>
              </a:defRPr>
            </a:lvl4pPr>
            <a:lvl5pPr>
              <a:defRPr>
                <a:solidFill>
                  <a:schemeClr val="bg1"/>
                </a:solidFill>
                <a:latin typeface="Times New Roman" panose="02020603050405020304" pitchFamily="18" charset="0"/>
                <a:cs typeface="Times New Roman" panose="02020603050405020304" pitchFamily="18" charset="0"/>
              </a:defRPr>
            </a:lvl5pPr>
          </a:lstStyle>
          <a:p>
            <a:pPr lvl="0"/>
            <a:r>
              <a:rPr lang="en-GB" noProof="0"/>
              <a:t>www.who.int</a:t>
            </a:r>
          </a:p>
        </p:txBody>
      </p:sp>
      <p:sp>
        <p:nvSpPr>
          <p:cNvPr id="39" name="Title 1"/>
          <p:cNvSpPr>
            <a:spLocks noGrp="1"/>
          </p:cNvSpPr>
          <p:nvPr>
            <p:ph type="ctrTitle" hasCustomPrompt="1"/>
          </p:nvPr>
        </p:nvSpPr>
        <p:spPr bwMode="gray">
          <a:xfrm>
            <a:off x="0" y="485184"/>
            <a:ext cx="7344000" cy="1119158"/>
          </a:xfrm>
          <a:noFill/>
        </p:spPr>
        <p:txBody>
          <a:bodyPr lIns="468000" tIns="72000" rIns="450000" bIns="180000" anchor="t" anchorCtr="0">
            <a:noAutofit/>
          </a:bodyPr>
          <a:lstStyle>
            <a:lvl1pPr algn="l">
              <a:lnSpc>
                <a:spcPct val="85000"/>
              </a:lnSpc>
              <a:defRPr sz="4200">
                <a:solidFill>
                  <a:schemeClr val="tx2"/>
                </a:solidFill>
                <a:latin typeface="+mj-lt"/>
              </a:defRPr>
            </a:lvl1pPr>
          </a:lstStyle>
          <a:p>
            <a:r>
              <a:rPr lang="en-GB" noProof="0" dirty="0"/>
              <a:t>Click to edit </a:t>
            </a:r>
            <a:br>
              <a:rPr lang="en-GB" noProof="0" dirty="0"/>
            </a:br>
            <a:r>
              <a:rPr lang="en-GB" noProof="0" dirty="0"/>
              <a:t>Master title style</a:t>
            </a:r>
          </a:p>
        </p:txBody>
      </p:sp>
      <p:sp>
        <p:nvSpPr>
          <p:cNvPr id="9" name="Subtitle 2"/>
          <p:cNvSpPr>
            <a:spLocks noGrp="1"/>
          </p:cNvSpPr>
          <p:nvPr>
            <p:ph type="subTitle" idx="1"/>
          </p:nvPr>
        </p:nvSpPr>
        <p:spPr bwMode="gray">
          <a:xfrm>
            <a:off x="2" y="4482000"/>
            <a:ext cx="12191999" cy="1656000"/>
          </a:xfrm>
          <a:solidFill>
            <a:schemeClr val="tx2">
              <a:alpha val="90000"/>
            </a:schemeClr>
          </a:solidFill>
        </p:spPr>
        <p:txBody>
          <a:bodyPr lIns="468000" tIns="216000" rIns="360000" bIns="216000" numCol="3" anchor="t">
            <a:noAutofit/>
          </a:bodyPr>
          <a:lstStyle>
            <a:lvl1pPr marL="0" indent="0" algn="l">
              <a:lnSpc>
                <a:spcPct val="90000"/>
              </a:lnSpc>
              <a:buNone/>
              <a:defRPr sz="1400" b="0">
                <a:solidFill>
                  <a:schemeClr val="bg1"/>
                </a:solidFill>
                <a:latin typeface="+mj-lt"/>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endParaRPr lang="en-GB" noProof="0" dirty="0"/>
          </a:p>
        </p:txBody>
      </p:sp>
      <p:sp>
        <p:nvSpPr>
          <p:cNvPr id="10" name="Picture Placeholder 8"/>
          <p:cNvSpPr>
            <a:spLocks noGrp="1"/>
          </p:cNvSpPr>
          <p:nvPr>
            <p:ph type="pic" sz="quarter" idx="23" hasCustomPrompt="1"/>
          </p:nvPr>
        </p:nvSpPr>
        <p:spPr>
          <a:xfrm>
            <a:off x="8518300" y="485184"/>
            <a:ext cx="3172871" cy="1112400"/>
          </a:xfrm>
          <a:blipFill dpi="0" rotWithShape="1">
            <a:blip r:embed="rId2"/>
            <a:srcRect/>
            <a:stretch>
              <a:fillRect/>
            </a:stretch>
          </a:blipFill>
        </p:spPr>
        <p:txBody>
          <a:bodyPr/>
          <a:lstStyle>
            <a:lvl1pPr algn="ctr">
              <a:defRPr sz="100">
                <a:solidFill>
                  <a:schemeClr val="bg1"/>
                </a:solidFill>
              </a:defRPr>
            </a:lvl1pPr>
          </a:lstStyle>
          <a:p>
            <a:r>
              <a:rPr lang="en-GB" noProof="0"/>
              <a:t>.</a:t>
            </a:r>
          </a:p>
        </p:txBody>
      </p:sp>
    </p:spTree>
    <p:extLst>
      <p:ext uri="{BB962C8B-B14F-4D97-AF65-F5344CB8AC3E}">
        <p14:creationId xmlns:p14="http://schemas.microsoft.com/office/powerpoint/2010/main" val="2193222797"/>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23F58A-9483-43D7-9BA5-BDFD0F598AE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4080E91-A0CC-4E3B-B1E5-126A68F8664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F2627EA-1ADA-419B-B18F-035BB1D10869}"/>
              </a:ext>
            </a:extLst>
          </p:cNvPr>
          <p:cNvSpPr>
            <a:spLocks noGrp="1"/>
          </p:cNvSpPr>
          <p:nvPr>
            <p:ph type="dt" sz="half" idx="10"/>
          </p:nvPr>
        </p:nvSpPr>
        <p:spPr/>
        <p:txBody>
          <a:bodyPr/>
          <a:lstStyle/>
          <a:p>
            <a:fld id="{CB2A9C5F-569E-41BE-B5E5-7CBFE1B687B2}" type="datetime1">
              <a:rPr lang="en-GB" smtClean="0"/>
              <a:pPr/>
              <a:t>25/06/2025</a:t>
            </a:fld>
            <a:endParaRPr lang="en-GB"/>
          </a:p>
        </p:txBody>
      </p:sp>
      <p:sp>
        <p:nvSpPr>
          <p:cNvPr id="5" name="Footer Placeholder 4">
            <a:extLst>
              <a:ext uri="{FF2B5EF4-FFF2-40B4-BE49-F238E27FC236}">
                <a16:creationId xmlns:a16="http://schemas.microsoft.com/office/drawing/2014/main" id="{D8F26AE1-4C1B-40A0-B033-C3D05CEED21F}"/>
              </a:ext>
            </a:extLst>
          </p:cNvPr>
          <p:cNvSpPr>
            <a:spLocks noGrp="1"/>
          </p:cNvSpPr>
          <p:nvPr>
            <p:ph type="ftr" sz="quarter" idx="11"/>
          </p:nvPr>
        </p:nvSpPr>
        <p:spPr/>
        <p:txBody>
          <a:bodyPr/>
          <a:lstStyle/>
          <a:p>
            <a:r>
              <a:rPr lang="en-GB"/>
              <a:t>|     Title of the presentation</a:t>
            </a:r>
          </a:p>
        </p:txBody>
      </p:sp>
      <p:sp>
        <p:nvSpPr>
          <p:cNvPr id="6" name="Slide Number Placeholder 5">
            <a:extLst>
              <a:ext uri="{FF2B5EF4-FFF2-40B4-BE49-F238E27FC236}">
                <a16:creationId xmlns:a16="http://schemas.microsoft.com/office/drawing/2014/main" id="{7D040241-2FDA-4B0B-8EDC-5753D1893EE0}"/>
              </a:ext>
            </a:extLst>
          </p:cNvPr>
          <p:cNvSpPr>
            <a:spLocks noGrp="1"/>
          </p:cNvSpPr>
          <p:nvPr>
            <p:ph type="sldNum" sz="quarter" idx="12"/>
          </p:nvPr>
        </p:nvSpPr>
        <p:spPr/>
        <p:txBody>
          <a:bodyPr/>
          <a:lstStyle/>
          <a:p>
            <a:fld id="{A74CE0EA-F3B5-4684-BA10-C594598FDB9C}" type="slidenum">
              <a:rPr lang="en-GB" smtClean="0"/>
              <a:pPr/>
              <a:t>‹#›</a:t>
            </a:fld>
            <a:endParaRPr lang="en-GB"/>
          </a:p>
        </p:txBody>
      </p:sp>
    </p:spTree>
    <p:extLst>
      <p:ext uri="{BB962C8B-B14F-4D97-AF65-F5344CB8AC3E}">
        <p14:creationId xmlns:p14="http://schemas.microsoft.com/office/powerpoint/2010/main" val="3414756537"/>
      </p:ext>
    </p:extLst>
  </p:cSld>
  <p:clrMapOvr>
    <a:masterClrMapping/>
  </p:clrMapOvr>
  <p:hf hdr="0"/>
</p:sldLayout>
</file>

<file path=ppt/slideLayouts/slideLayout103.xml><?xml version="1.0" encoding="utf-8"?>
<p:sldLayout xmlns:a="http://schemas.openxmlformats.org/drawingml/2006/main" xmlns:r="http://schemas.openxmlformats.org/officeDocument/2006/relationships" xmlns:p="http://schemas.openxmlformats.org/presentationml/2006/main" userDrawn="1">
  <p:cSld name="9_Data Slide (for content heavy tables and char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274639"/>
            <a:ext cx="10972800" cy="1143000"/>
          </a:xfrm>
          <a:prstGeom prst="rect">
            <a:avLst/>
          </a:prstGeom>
        </p:spPr>
        <p:txBody>
          <a:bodyPr anchor="b" anchorCtr="0"/>
          <a:lstStyle>
            <a:lvl1pPr algn="l">
              <a:lnSpc>
                <a:spcPts val="4000"/>
              </a:lnSpc>
              <a:defRPr sz="3733" b="1" baseline="0">
                <a:solidFill>
                  <a:srgbClr val="00788A"/>
                </a:solidFill>
                <a:effectLst/>
                <a:latin typeface="Calibri" pitchFamily="34" charset="0"/>
              </a:defRPr>
            </a:lvl1pPr>
          </a:lstStyle>
          <a:p>
            <a:r>
              <a:rPr lang="en-US" dirty="0"/>
              <a:t>Bottom band: NCHHSTP</a:t>
            </a:r>
          </a:p>
        </p:txBody>
      </p:sp>
      <p:sp>
        <p:nvSpPr>
          <p:cNvPr id="6" name="Text Placeholder 7"/>
          <p:cNvSpPr>
            <a:spLocks noGrp="1"/>
          </p:cNvSpPr>
          <p:nvPr>
            <p:ph type="body" sz="quarter" idx="10"/>
          </p:nvPr>
        </p:nvSpPr>
        <p:spPr>
          <a:xfrm>
            <a:off x="609600" y="1545167"/>
            <a:ext cx="10972800" cy="4455584"/>
          </a:xfrm>
        </p:spPr>
        <p:txBody>
          <a:bodyPr/>
          <a:lstStyle>
            <a:lvl1pPr marL="457189" indent="-457189">
              <a:buClr>
                <a:srgbClr val="006A71"/>
              </a:buClr>
              <a:buFont typeface="Wingdings" panose="05000000000000000000" pitchFamily="2" charset="2"/>
              <a:buChar char="§"/>
              <a:defRPr sz="2667">
                <a:solidFill>
                  <a:schemeClr val="accent4">
                    <a:lumMod val="75000"/>
                  </a:schemeClr>
                </a:solidFill>
              </a:defRPr>
            </a:lvl1pPr>
            <a:lvl2pPr>
              <a:buClr>
                <a:srgbClr val="9A4E9E"/>
              </a:buClr>
              <a:defRPr sz="2667">
                <a:solidFill>
                  <a:schemeClr val="accent4">
                    <a:lumMod val="75000"/>
                  </a:schemeClr>
                </a:solidFill>
              </a:defRPr>
            </a:lvl2pPr>
            <a:lvl3pPr>
              <a:buClr>
                <a:srgbClr val="C00000"/>
              </a:buClr>
              <a:defRPr sz="2667">
                <a:solidFill>
                  <a:schemeClr val="accent4">
                    <a:lumMod val="75000"/>
                  </a:schemeClr>
                </a:solidFill>
              </a:defRPr>
            </a:lvl3pPr>
            <a:lvl4pPr>
              <a:defRPr sz="2667">
                <a:solidFill>
                  <a:schemeClr val="accent4">
                    <a:lumMod val="75000"/>
                  </a:schemeClr>
                </a:solidFill>
              </a:defRPr>
            </a:lvl4pPr>
            <a:lvl5pPr>
              <a:defRPr sz="2667">
                <a:solidFill>
                  <a:schemeClr val="accent4">
                    <a:lumMod val="75000"/>
                  </a:schemeClr>
                </a:solidFill>
              </a:defRPr>
            </a:lvl5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2374133159"/>
      </p:ext>
    </p:extLst>
  </p:cSld>
  <p:clrMapOvr>
    <a:masterClrMapping/>
  </p:clrMapOvr>
  <p:transition>
    <p:fade/>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userDrawn="1">
  <p:cSld name="1_Title Slide blue">
    <p:bg>
      <p:bgRef idx="1001">
        <a:schemeClr val="bg1"/>
      </p:bgRef>
    </p:bg>
    <p:spTree>
      <p:nvGrpSpPr>
        <p:cNvPr id="1" name=""/>
        <p:cNvGrpSpPr/>
        <p:nvPr/>
      </p:nvGrpSpPr>
      <p:grpSpPr>
        <a:xfrm>
          <a:off x="0" y="0"/>
          <a:ext cx="0" cy="0"/>
          <a:chOff x="0" y="0"/>
          <a:chExt cx="0" cy="0"/>
        </a:xfrm>
      </p:grpSpPr>
      <p:sp>
        <p:nvSpPr>
          <p:cNvPr id="61" name="Picture Placeholder 4"/>
          <p:cNvSpPr>
            <a:spLocks noGrp="1"/>
          </p:cNvSpPr>
          <p:nvPr>
            <p:ph type="pic" sz="quarter" idx="13" hasCustomPrompt="1"/>
          </p:nvPr>
        </p:nvSpPr>
        <p:spPr bwMode="gray">
          <a:xfrm>
            <a:off x="0" y="0"/>
            <a:ext cx="12192000" cy="6858000"/>
          </a:xfrm>
          <a:solidFill>
            <a:schemeClr val="bg1"/>
          </a:solidFill>
        </p:spPr>
        <p:txBody>
          <a:bodyPr bIns="1980000" anchor="ctr">
            <a:normAutofit/>
          </a:bodyPr>
          <a:lstStyle>
            <a:lvl1pPr algn="ctr">
              <a:defRPr sz="1400">
                <a:solidFill>
                  <a:schemeClr val="accent4"/>
                </a:solidFill>
              </a:defRPr>
            </a:lvl1pPr>
          </a:lstStyle>
          <a:p>
            <a:r>
              <a:rPr lang="en-GB" noProof="0" dirty="0"/>
              <a:t>Click on Icon to add picture, then arrange object (send to back)</a:t>
            </a:r>
            <a:br>
              <a:rPr lang="en-GB" noProof="0" dirty="0"/>
            </a:br>
            <a:r>
              <a:rPr lang="en-GB" noProof="0" dirty="0"/>
              <a:t>Change picture either by right mouse click on picture + „change picture“ </a:t>
            </a:r>
            <a:br>
              <a:rPr lang="en-GB" noProof="0" dirty="0"/>
            </a:br>
            <a:r>
              <a:rPr lang="en-GB" noProof="0" dirty="0"/>
              <a:t>or by deleting picture + resetting slide</a:t>
            </a:r>
          </a:p>
        </p:txBody>
      </p:sp>
      <p:sp>
        <p:nvSpPr>
          <p:cNvPr id="3" name="Subtitle 2"/>
          <p:cNvSpPr>
            <a:spLocks noGrp="1"/>
          </p:cNvSpPr>
          <p:nvPr>
            <p:ph type="subTitle" idx="1"/>
          </p:nvPr>
        </p:nvSpPr>
        <p:spPr bwMode="gray">
          <a:xfrm>
            <a:off x="2" y="4482003"/>
            <a:ext cx="12191999" cy="1655999"/>
          </a:xfrm>
          <a:solidFill>
            <a:schemeClr val="tx2"/>
          </a:solidFill>
        </p:spPr>
        <p:txBody>
          <a:bodyPr lIns="468000" tIns="360000" rIns="360000" bIns="828000" anchor="b">
            <a:noAutofit/>
          </a:bodyPr>
          <a:lstStyle>
            <a:lvl1pPr marL="0" indent="0" algn="l">
              <a:lnSpc>
                <a:spcPct val="90000"/>
              </a:lnSpc>
              <a:buNone/>
              <a:defRPr sz="2400" b="1">
                <a:solidFill>
                  <a:schemeClr val="bg1"/>
                </a:solidFill>
                <a:latin typeface="+mj-lt"/>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noProof="0" dirty="0"/>
              <a:t>Click to edit Master subtitle style</a:t>
            </a:r>
          </a:p>
        </p:txBody>
      </p:sp>
      <p:sp>
        <p:nvSpPr>
          <p:cNvPr id="2" name="Title 1"/>
          <p:cNvSpPr>
            <a:spLocks noGrp="1"/>
          </p:cNvSpPr>
          <p:nvPr>
            <p:ph type="ctrTitle" hasCustomPrompt="1"/>
          </p:nvPr>
        </p:nvSpPr>
        <p:spPr bwMode="gray">
          <a:xfrm>
            <a:off x="0" y="485184"/>
            <a:ext cx="7344000" cy="1119158"/>
          </a:xfrm>
          <a:noFill/>
        </p:spPr>
        <p:txBody>
          <a:bodyPr lIns="468000" tIns="72000" rIns="450000" bIns="180000" anchor="t" anchorCtr="0">
            <a:noAutofit/>
          </a:bodyPr>
          <a:lstStyle>
            <a:lvl1pPr algn="l">
              <a:lnSpc>
                <a:spcPct val="85000"/>
              </a:lnSpc>
              <a:defRPr sz="4200">
                <a:solidFill>
                  <a:schemeClr val="tx2"/>
                </a:solidFill>
                <a:latin typeface="+mj-lt"/>
              </a:defRPr>
            </a:lvl1pPr>
          </a:lstStyle>
          <a:p>
            <a:r>
              <a:rPr lang="en-GB" noProof="0" dirty="0"/>
              <a:t>Click to edit </a:t>
            </a:r>
            <a:br>
              <a:rPr lang="en-GB" noProof="0" dirty="0"/>
            </a:br>
            <a:r>
              <a:rPr lang="en-GB" noProof="0" dirty="0"/>
              <a:t>Master title style</a:t>
            </a:r>
          </a:p>
        </p:txBody>
      </p:sp>
      <p:sp>
        <p:nvSpPr>
          <p:cNvPr id="36" name="Text Placeholder 35"/>
          <p:cNvSpPr>
            <a:spLocks noGrp="1"/>
          </p:cNvSpPr>
          <p:nvPr>
            <p:ph type="body" sz="quarter" idx="10" hasCustomPrompt="1"/>
          </p:nvPr>
        </p:nvSpPr>
        <p:spPr bwMode="gray">
          <a:xfrm>
            <a:off x="480000" y="6507006"/>
            <a:ext cx="5971600" cy="247650"/>
          </a:xfrm>
        </p:spPr>
        <p:txBody>
          <a:bodyPr lIns="0" anchor="ctr">
            <a:noAutofit/>
          </a:bodyPr>
          <a:lstStyle>
            <a:lvl1pPr>
              <a:defRPr sz="1000" b="0">
                <a:solidFill>
                  <a:schemeClr val="tx1"/>
                </a:solidFill>
                <a:latin typeface="+mn-lt"/>
                <a:cs typeface="Times New Roman" panose="02020603050405020304" pitchFamily="18" charset="0"/>
              </a:defRPr>
            </a:lvl1pPr>
            <a:lvl2pPr>
              <a:defRPr>
                <a:solidFill>
                  <a:schemeClr val="bg1"/>
                </a:solidFill>
                <a:latin typeface="Times New Roman" panose="02020603050405020304" pitchFamily="18" charset="0"/>
                <a:cs typeface="Times New Roman" panose="02020603050405020304" pitchFamily="18" charset="0"/>
              </a:defRPr>
            </a:lvl2pPr>
            <a:lvl3pPr>
              <a:defRPr>
                <a:solidFill>
                  <a:schemeClr val="bg1"/>
                </a:solidFill>
                <a:latin typeface="Times New Roman" panose="02020603050405020304" pitchFamily="18" charset="0"/>
                <a:cs typeface="Times New Roman" panose="02020603050405020304" pitchFamily="18" charset="0"/>
              </a:defRPr>
            </a:lvl3pPr>
            <a:lvl4pPr>
              <a:defRPr>
                <a:solidFill>
                  <a:schemeClr val="bg1"/>
                </a:solidFill>
                <a:latin typeface="Times New Roman" panose="02020603050405020304" pitchFamily="18" charset="0"/>
                <a:cs typeface="Times New Roman" panose="02020603050405020304" pitchFamily="18" charset="0"/>
              </a:defRPr>
            </a:lvl4pPr>
            <a:lvl5pPr>
              <a:defRPr>
                <a:solidFill>
                  <a:schemeClr val="bg1"/>
                </a:solidFill>
                <a:latin typeface="Times New Roman" panose="02020603050405020304" pitchFamily="18" charset="0"/>
                <a:cs typeface="Times New Roman" panose="02020603050405020304" pitchFamily="18" charset="0"/>
              </a:defRPr>
            </a:lvl5pPr>
          </a:lstStyle>
          <a:p>
            <a:pPr lvl="0"/>
            <a:r>
              <a:rPr lang="en-GB" noProof="0" dirty="0"/>
              <a:t>Name of Author  |  Function | Division | Country </a:t>
            </a:r>
          </a:p>
        </p:txBody>
      </p:sp>
      <p:sp>
        <p:nvSpPr>
          <p:cNvPr id="90" name="Text Placeholder 35"/>
          <p:cNvSpPr>
            <a:spLocks noGrp="1"/>
          </p:cNvSpPr>
          <p:nvPr>
            <p:ph type="body" sz="quarter" idx="16" hasCustomPrompt="1"/>
          </p:nvPr>
        </p:nvSpPr>
        <p:spPr bwMode="gray">
          <a:xfrm>
            <a:off x="9495913" y="6476048"/>
            <a:ext cx="2195259" cy="247650"/>
          </a:xfrm>
        </p:spPr>
        <p:txBody>
          <a:bodyPr rIns="0" anchor="ctr">
            <a:noAutofit/>
          </a:bodyPr>
          <a:lstStyle>
            <a:lvl1pPr algn="ctr">
              <a:defRPr sz="1600" b="1" spc="0" baseline="0">
                <a:solidFill>
                  <a:schemeClr val="tx2"/>
                </a:solidFill>
                <a:latin typeface="+mj-lt"/>
                <a:cs typeface="Times New Roman" panose="02020603050405020304" pitchFamily="18" charset="0"/>
              </a:defRPr>
            </a:lvl1pPr>
            <a:lvl2pPr>
              <a:defRPr>
                <a:solidFill>
                  <a:schemeClr val="bg1"/>
                </a:solidFill>
                <a:latin typeface="Times New Roman" panose="02020603050405020304" pitchFamily="18" charset="0"/>
                <a:cs typeface="Times New Roman" panose="02020603050405020304" pitchFamily="18" charset="0"/>
              </a:defRPr>
            </a:lvl2pPr>
            <a:lvl3pPr>
              <a:defRPr>
                <a:solidFill>
                  <a:schemeClr val="bg1"/>
                </a:solidFill>
                <a:latin typeface="Times New Roman" panose="02020603050405020304" pitchFamily="18" charset="0"/>
                <a:cs typeface="Times New Roman" panose="02020603050405020304" pitchFamily="18" charset="0"/>
              </a:defRPr>
            </a:lvl3pPr>
            <a:lvl4pPr>
              <a:defRPr>
                <a:solidFill>
                  <a:schemeClr val="bg1"/>
                </a:solidFill>
                <a:latin typeface="Times New Roman" panose="02020603050405020304" pitchFamily="18" charset="0"/>
                <a:cs typeface="Times New Roman" panose="02020603050405020304" pitchFamily="18" charset="0"/>
              </a:defRPr>
            </a:lvl4pPr>
            <a:lvl5pPr>
              <a:defRPr>
                <a:solidFill>
                  <a:schemeClr val="bg1"/>
                </a:solidFill>
                <a:latin typeface="Times New Roman" panose="02020603050405020304" pitchFamily="18" charset="0"/>
                <a:cs typeface="Times New Roman" panose="02020603050405020304" pitchFamily="18" charset="0"/>
              </a:defRPr>
            </a:lvl5pPr>
          </a:lstStyle>
          <a:p>
            <a:pPr lvl="0"/>
            <a:r>
              <a:rPr lang="en-GB" noProof="0" dirty="0"/>
              <a:t>www.who.int</a:t>
            </a:r>
          </a:p>
        </p:txBody>
      </p:sp>
      <p:sp>
        <p:nvSpPr>
          <p:cNvPr id="62" name="Text Placeholder 35"/>
          <p:cNvSpPr>
            <a:spLocks noGrp="1"/>
          </p:cNvSpPr>
          <p:nvPr>
            <p:ph type="body" sz="quarter" idx="15" hasCustomPrompt="1"/>
          </p:nvPr>
        </p:nvSpPr>
        <p:spPr bwMode="gray">
          <a:xfrm>
            <a:off x="479999" y="5440855"/>
            <a:ext cx="11211172" cy="288000"/>
          </a:xfrm>
        </p:spPr>
        <p:txBody>
          <a:bodyPr lIns="0" rIns="90000">
            <a:noAutofit/>
          </a:bodyPr>
          <a:lstStyle>
            <a:lvl1pPr algn="l">
              <a:defRPr sz="1600" b="0">
                <a:solidFill>
                  <a:schemeClr val="bg1"/>
                </a:solidFill>
                <a:latin typeface="+mj-lt"/>
                <a:cs typeface="Arial" panose="020B0604020202020204" pitchFamily="34" charset="0"/>
              </a:defRPr>
            </a:lvl1pPr>
            <a:lvl2pPr>
              <a:defRPr>
                <a:solidFill>
                  <a:schemeClr val="bg1"/>
                </a:solidFill>
                <a:latin typeface="Times New Roman" panose="02020603050405020304" pitchFamily="18" charset="0"/>
                <a:cs typeface="Times New Roman" panose="02020603050405020304" pitchFamily="18" charset="0"/>
              </a:defRPr>
            </a:lvl2pPr>
            <a:lvl3pPr>
              <a:defRPr>
                <a:solidFill>
                  <a:schemeClr val="bg1"/>
                </a:solidFill>
                <a:latin typeface="Times New Roman" panose="02020603050405020304" pitchFamily="18" charset="0"/>
                <a:cs typeface="Times New Roman" panose="02020603050405020304" pitchFamily="18" charset="0"/>
              </a:defRPr>
            </a:lvl3pPr>
            <a:lvl4pPr>
              <a:defRPr>
                <a:solidFill>
                  <a:schemeClr val="bg1"/>
                </a:solidFill>
                <a:latin typeface="Times New Roman" panose="02020603050405020304" pitchFamily="18" charset="0"/>
                <a:cs typeface="Times New Roman" panose="02020603050405020304" pitchFamily="18" charset="0"/>
              </a:defRPr>
            </a:lvl4pPr>
            <a:lvl5pPr>
              <a:defRPr>
                <a:solidFill>
                  <a:schemeClr val="bg1"/>
                </a:solidFill>
                <a:latin typeface="Times New Roman" panose="02020603050405020304" pitchFamily="18" charset="0"/>
                <a:cs typeface="Times New Roman" panose="02020603050405020304" pitchFamily="18" charset="0"/>
              </a:defRPr>
            </a:lvl5pPr>
          </a:lstStyle>
          <a:p>
            <a:pPr lvl="0"/>
            <a:r>
              <a:rPr lang="en-GB" noProof="0" dirty="0"/>
              <a:t>Date</a:t>
            </a:r>
          </a:p>
        </p:txBody>
      </p:sp>
      <p:sp>
        <p:nvSpPr>
          <p:cNvPr id="10" name="Picture Placeholder 8"/>
          <p:cNvSpPr>
            <a:spLocks noGrp="1"/>
          </p:cNvSpPr>
          <p:nvPr>
            <p:ph type="pic" sz="quarter" idx="22" hasCustomPrompt="1"/>
          </p:nvPr>
        </p:nvSpPr>
        <p:spPr>
          <a:xfrm>
            <a:off x="8518300" y="485184"/>
            <a:ext cx="3172871" cy="1112400"/>
          </a:xfrm>
          <a:blipFill dpi="0" rotWithShape="1">
            <a:blip r:embed="rId2"/>
            <a:srcRect/>
            <a:stretch>
              <a:fillRect/>
            </a:stretch>
          </a:blipFill>
        </p:spPr>
        <p:txBody>
          <a:bodyPr/>
          <a:lstStyle>
            <a:lvl1pPr algn="ctr">
              <a:defRPr sz="100">
                <a:solidFill>
                  <a:schemeClr val="bg1"/>
                </a:solidFill>
              </a:defRPr>
            </a:lvl1pPr>
          </a:lstStyle>
          <a:p>
            <a:r>
              <a:rPr lang="en-GB" noProof="0"/>
              <a:t>.</a:t>
            </a:r>
          </a:p>
        </p:txBody>
      </p:sp>
    </p:spTree>
    <p:extLst>
      <p:ext uri="{BB962C8B-B14F-4D97-AF65-F5344CB8AC3E}">
        <p14:creationId xmlns:p14="http://schemas.microsoft.com/office/powerpoint/2010/main" val="3735777649"/>
      </p:ext>
    </p:extLst>
  </p:cSld>
  <p:clrMapOvr>
    <a:overrideClrMapping bg1="lt1" tx1="dk1" bg2="lt2" tx2="dk2" accent1="accent1" accent2="accent2" accent3="accent3" accent4="accent4" accent5="accent5" accent6="accent6" hlink="hlink" folHlink="folHlink"/>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userDrawn="1">
  <p:cSld name="1_Title and Content blue">
    <p:spTree>
      <p:nvGrpSpPr>
        <p:cNvPr id="1" name=""/>
        <p:cNvGrpSpPr/>
        <p:nvPr/>
      </p:nvGrpSpPr>
      <p:grpSpPr>
        <a:xfrm>
          <a:off x="0" y="0"/>
          <a:ext cx="0" cy="0"/>
          <a:chOff x="0" y="0"/>
          <a:chExt cx="0" cy="0"/>
        </a:xfrm>
      </p:grpSpPr>
      <p:sp>
        <p:nvSpPr>
          <p:cNvPr id="3" name="Content Placeholder 2"/>
          <p:cNvSpPr>
            <a:spLocks noGrp="1"/>
          </p:cNvSpPr>
          <p:nvPr>
            <p:ph idx="1"/>
          </p:nvPr>
        </p:nvSpPr>
        <p:spPr bwMode="invGray">
          <a:xfrm>
            <a:off x="480000" y="1800000"/>
            <a:ext cx="11232001" cy="4237200"/>
          </a:xfrm>
        </p:spPr>
        <p:txBody>
          <a:body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8" name="Text Placeholder 7"/>
          <p:cNvSpPr>
            <a:spLocks noGrp="1"/>
          </p:cNvSpPr>
          <p:nvPr>
            <p:ph type="body" sz="quarter" idx="13" hasCustomPrompt="1"/>
          </p:nvPr>
        </p:nvSpPr>
        <p:spPr bwMode="invGray">
          <a:xfrm>
            <a:off x="480485" y="1188003"/>
            <a:ext cx="8160000" cy="288925"/>
          </a:xfrm>
        </p:spPr>
        <p:txBody>
          <a:bodyPr lIns="18000" anchor="ctr">
            <a:normAutofit/>
          </a:bodyPr>
          <a:lstStyle>
            <a:lvl1pPr>
              <a:defRPr sz="1600" b="0">
                <a:solidFill>
                  <a:schemeClr val="tx1"/>
                </a:solidFill>
                <a:latin typeface="+mj-lt"/>
              </a:defRPr>
            </a:lvl1pPr>
          </a:lstStyle>
          <a:p>
            <a:pPr lvl="0"/>
            <a:r>
              <a:rPr lang="en-GB" noProof="0" dirty="0"/>
              <a:t>One line Subtitle (optional)</a:t>
            </a:r>
          </a:p>
        </p:txBody>
      </p:sp>
      <p:sp>
        <p:nvSpPr>
          <p:cNvPr id="4" name="Date Placeholder 3"/>
          <p:cNvSpPr>
            <a:spLocks noGrp="1"/>
          </p:cNvSpPr>
          <p:nvPr>
            <p:ph type="dt" sz="half" idx="14"/>
          </p:nvPr>
        </p:nvSpPr>
        <p:spPr bwMode="invGray"/>
        <p:txBody>
          <a:bodyPr/>
          <a:lstStyle/>
          <a:p>
            <a:fld id="{DCD9F9BF-D269-4020-816F-460E917B7A74}" type="datetime1">
              <a:rPr lang="en-GB" noProof="0" smtClean="0"/>
              <a:t>25/06/2025</a:t>
            </a:fld>
            <a:endParaRPr lang="en-GB" noProof="0"/>
          </a:p>
        </p:txBody>
      </p:sp>
      <p:sp>
        <p:nvSpPr>
          <p:cNvPr id="5" name="Footer Placeholder 4"/>
          <p:cNvSpPr>
            <a:spLocks noGrp="1"/>
          </p:cNvSpPr>
          <p:nvPr>
            <p:ph type="ftr" sz="quarter" idx="15"/>
          </p:nvPr>
        </p:nvSpPr>
        <p:spPr bwMode="invGray"/>
        <p:txBody>
          <a:bodyPr/>
          <a:lstStyle/>
          <a:p>
            <a:r>
              <a:rPr lang="en-GB" noProof="0"/>
              <a:t>|     Title of the presentation</a:t>
            </a:r>
          </a:p>
        </p:txBody>
      </p:sp>
      <p:sp>
        <p:nvSpPr>
          <p:cNvPr id="6" name="Slide Number Placeholder 5"/>
          <p:cNvSpPr>
            <a:spLocks noGrp="1"/>
          </p:cNvSpPr>
          <p:nvPr>
            <p:ph type="sldNum" sz="quarter" idx="16"/>
          </p:nvPr>
        </p:nvSpPr>
        <p:spPr bwMode="invGray"/>
        <p:txBody>
          <a:bodyPr/>
          <a:lstStyle/>
          <a:p>
            <a:fld id="{A74CE0EA-F3B5-4684-BA10-C594598FDB9C}" type="slidenum">
              <a:rPr lang="en-GB" noProof="0" smtClean="0"/>
              <a:pPr/>
              <a:t>‹#›</a:t>
            </a:fld>
            <a:endParaRPr lang="en-GB" noProof="0"/>
          </a:p>
        </p:txBody>
      </p:sp>
      <p:sp>
        <p:nvSpPr>
          <p:cNvPr id="13" name="Text Placeholder 7"/>
          <p:cNvSpPr>
            <a:spLocks noGrp="1"/>
          </p:cNvSpPr>
          <p:nvPr>
            <p:ph type="body" sz="quarter" idx="21" hasCustomPrompt="1"/>
          </p:nvPr>
        </p:nvSpPr>
        <p:spPr bwMode="invGray">
          <a:xfrm>
            <a:off x="480000" y="6293651"/>
            <a:ext cx="11226365" cy="208579"/>
          </a:xfrm>
        </p:spPr>
        <p:txBody>
          <a:bodyPr anchor="t">
            <a:normAutofit/>
          </a:bodyPr>
          <a:lstStyle>
            <a:lvl1pPr>
              <a:defRPr sz="800" b="0">
                <a:solidFill>
                  <a:schemeClr val="tx1"/>
                </a:solidFill>
                <a:latin typeface="+mn-lt"/>
              </a:defRPr>
            </a:lvl1pPr>
          </a:lstStyle>
          <a:p>
            <a:pPr lvl="0"/>
            <a:r>
              <a:rPr lang="en-GB" noProof="0"/>
              <a:t>Source:</a:t>
            </a:r>
          </a:p>
        </p:txBody>
      </p:sp>
      <p:sp>
        <p:nvSpPr>
          <p:cNvPr id="7" name="Title 6"/>
          <p:cNvSpPr>
            <a:spLocks noGrp="1"/>
          </p:cNvSpPr>
          <p:nvPr>
            <p:ph type="title"/>
          </p:nvPr>
        </p:nvSpPr>
        <p:spPr bwMode="invGray">
          <a:xfrm>
            <a:off x="479999" y="359999"/>
            <a:ext cx="8160000" cy="720000"/>
          </a:xfrm>
        </p:spPr>
        <p:txBody>
          <a:bodyPr/>
          <a:lstStyle>
            <a:lvl1pPr>
              <a:defRPr/>
            </a:lvl1pPr>
          </a:lstStyle>
          <a:p>
            <a:r>
              <a:rPr lang="en-GB" noProof="0" dirty="0"/>
              <a:t>Click to edit Master title style</a:t>
            </a:r>
          </a:p>
        </p:txBody>
      </p:sp>
    </p:spTree>
    <p:extLst>
      <p:ext uri="{BB962C8B-B14F-4D97-AF65-F5344CB8AC3E}">
        <p14:creationId xmlns:p14="http://schemas.microsoft.com/office/powerpoint/2010/main" val="2621734709"/>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userDrawn="1">
  <p:cSld name="1_Chapter Intro large Text blue">
    <p:spTree>
      <p:nvGrpSpPr>
        <p:cNvPr id="1" name=""/>
        <p:cNvGrpSpPr/>
        <p:nvPr/>
      </p:nvGrpSpPr>
      <p:grpSpPr>
        <a:xfrm>
          <a:off x="0" y="0"/>
          <a:ext cx="0" cy="0"/>
          <a:chOff x="0" y="0"/>
          <a:chExt cx="0" cy="0"/>
        </a:xfrm>
      </p:grpSpPr>
      <p:sp>
        <p:nvSpPr>
          <p:cNvPr id="18" name="Date Placeholder 17"/>
          <p:cNvSpPr>
            <a:spLocks noGrp="1"/>
          </p:cNvSpPr>
          <p:nvPr>
            <p:ph type="dt" sz="half" idx="14"/>
          </p:nvPr>
        </p:nvSpPr>
        <p:spPr bwMode="invGray">
          <a:noFill/>
        </p:spPr>
        <p:txBody>
          <a:bodyPr/>
          <a:lstStyle>
            <a:lvl1pPr>
              <a:defRPr>
                <a:solidFill>
                  <a:schemeClr val="tx1"/>
                </a:solidFill>
              </a:defRPr>
            </a:lvl1pPr>
          </a:lstStyle>
          <a:p>
            <a:fld id="{AD0CC27D-0020-48D4-9B6C-9E6EA0640D93}" type="datetime1">
              <a:rPr lang="en-GB" smtClean="0"/>
              <a:pPr/>
              <a:t>25/06/2025</a:t>
            </a:fld>
            <a:endParaRPr lang="en-GB"/>
          </a:p>
        </p:txBody>
      </p:sp>
      <p:sp>
        <p:nvSpPr>
          <p:cNvPr id="19" name="Footer Placeholder 18"/>
          <p:cNvSpPr>
            <a:spLocks noGrp="1"/>
          </p:cNvSpPr>
          <p:nvPr>
            <p:ph type="ftr" sz="quarter" idx="15"/>
          </p:nvPr>
        </p:nvSpPr>
        <p:spPr bwMode="invGray">
          <a:noFill/>
        </p:spPr>
        <p:txBody>
          <a:bodyPr/>
          <a:lstStyle/>
          <a:p>
            <a:r>
              <a:rPr lang="en-GB" noProof="0"/>
              <a:t>|     Title of the presentation</a:t>
            </a:r>
          </a:p>
        </p:txBody>
      </p:sp>
      <p:sp>
        <p:nvSpPr>
          <p:cNvPr id="20" name="Slide Number Placeholder 19"/>
          <p:cNvSpPr>
            <a:spLocks noGrp="1"/>
          </p:cNvSpPr>
          <p:nvPr>
            <p:ph type="sldNum" sz="quarter" idx="16"/>
          </p:nvPr>
        </p:nvSpPr>
        <p:spPr bwMode="invGray">
          <a:noFill/>
        </p:spPr>
        <p:txBody>
          <a:bodyPr/>
          <a:lstStyle/>
          <a:p>
            <a:fld id="{A74CE0EA-F3B5-4684-BA10-C594598FDB9C}" type="slidenum">
              <a:rPr lang="en-GB" noProof="0" smtClean="0"/>
              <a:pPr/>
              <a:t>‹#›</a:t>
            </a:fld>
            <a:endParaRPr lang="en-GB" noProof="0"/>
          </a:p>
        </p:txBody>
      </p:sp>
      <p:sp>
        <p:nvSpPr>
          <p:cNvPr id="17" name="Text Placeholder 7"/>
          <p:cNvSpPr>
            <a:spLocks noGrp="1"/>
          </p:cNvSpPr>
          <p:nvPr>
            <p:ph type="body" sz="quarter" idx="21" hasCustomPrompt="1"/>
          </p:nvPr>
        </p:nvSpPr>
        <p:spPr bwMode="invGray">
          <a:xfrm>
            <a:off x="480000" y="6293651"/>
            <a:ext cx="11226365" cy="208579"/>
          </a:xfrm>
          <a:noFill/>
        </p:spPr>
        <p:txBody>
          <a:bodyPr anchor="t">
            <a:normAutofit/>
          </a:bodyPr>
          <a:lstStyle>
            <a:lvl1pPr>
              <a:defRPr sz="800" b="0">
                <a:solidFill>
                  <a:schemeClr val="tx1"/>
                </a:solidFill>
                <a:latin typeface="+mn-lt"/>
              </a:defRPr>
            </a:lvl1pPr>
          </a:lstStyle>
          <a:p>
            <a:pPr lvl="0"/>
            <a:r>
              <a:rPr lang="en-GB" noProof="0"/>
              <a:t>Source:</a:t>
            </a:r>
          </a:p>
        </p:txBody>
      </p:sp>
      <p:sp>
        <p:nvSpPr>
          <p:cNvPr id="4" name="Title 3"/>
          <p:cNvSpPr>
            <a:spLocks noGrp="1"/>
          </p:cNvSpPr>
          <p:nvPr>
            <p:ph type="title"/>
          </p:nvPr>
        </p:nvSpPr>
        <p:spPr bwMode="invGray">
          <a:noFill/>
        </p:spPr>
        <p:txBody>
          <a:bodyPr/>
          <a:lstStyle/>
          <a:p>
            <a:r>
              <a:rPr lang="en-GB" noProof="0" dirty="0"/>
              <a:t>Click to edit Master title style</a:t>
            </a:r>
          </a:p>
        </p:txBody>
      </p:sp>
      <p:sp>
        <p:nvSpPr>
          <p:cNvPr id="15" name="Text Placeholder 7"/>
          <p:cNvSpPr>
            <a:spLocks noGrp="1"/>
          </p:cNvSpPr>
          <p:nvPr>
            <p:ph type="body" sz="quarter" idx="13" hasCustomPrompt="1"/>
          </p:nvPr>
        </p:nvSpPr>
        <p:spPr bwMode="invGray">
          <a:xfrm>
            <a:off x="480485" y="1188003"/>
            <a:ext cx="8160000" cy="288925"/>
          </a:xfrm>
        </p:spPr>
        <p:txBody>
          <a:bodyPr lIns="18000" anchor="ctr">
            <a:normAutofit/>
          </a:bodyPr>
          <a:lstStyle>
            <a:lvl1pPr>
              <a:defRPr sz="1600" b="0">
                <a:solidFill>
                  <a:schemeClr val="tx1"/>
                </a:solidFill>
                <a:latin typeface="+mj-lt"/>
              </a:defRPr>
            </a:lvl1pPr>
          </a:lstStyle>
          <a:p>
            <a:pPr lvl="0"/>
            <a:r>
              <a:rPr lang="en-GB" noProof="0"/>
              <a:t>One line Subtitle (optional)</a:t>
            </a:r>
          </a:p>
        </p:txBody>
      </p:sp>
      <p:sp>
        <p:nvSpPr>
          <p:cNvPr id="12" name="Text Placeholder 4"/>
          <p:cNvSpPr>
            <a:spLocks noGrp="1"/>
          </p:cNvSpPr>
          <p:nvPr>
            <p:ph type="body" sz="quarter" idx="18"/>
          </p:nvPr>
        </p:nvSpPr>
        <p:spPr bwMode="invGray">
          <a:xfrm>
            <a:off x="479999" y="1800000"/>
            <a:ext cx="11226365" cy="4237200"/>
          </a:xfrm>
          <a:noFill/>
        </p:spPr>
        <p:txBody>
          <a:bodyPr lIns="0" tIns="0" rIns="0" bIns="0"/>
          <a:lstStyle>
            <a:lvl1pPr>
              <a:lnSpc>
                <a:spcPct val="110000"/>
              </a:lnSpc>
              <a:defRPr sz="1400" b="1">
                <a:solidFill>
                  <a:schemeClr val="tx1"/>
                </a:solidFill>
                <a:latin typeface="+mn-lt"/>
              </a:defRPr>
            </a:lvl1pPr>
            <a:lvl2pPr>
              <a:lnSpc>
                <a:spcPct val="110000"/>
              </a:lnSpc>
              <a:defRPr sz="1400">
                <a:solidFill>
                  <a:schemeClr val="tx1"/>
                </a:solidFill>
                <a:latin typeface="+mn-lt"/>
              </a:defRPr>
            </a:lvl2pPr>
          </a:lstStyle>
          <a:p>
            <a:pPr lvl="0"/>
            <a:r>
              <a:rPr lang="en-GB" noProof="0" dirty="0"/>
              <a:t>Edit Master text styles</a:t>
            </a:r>
          </a:p>
          <a:p>
            <a:pPr lvl="1"/>
            <a:r>
              <a:rPr lang="en-GB" noProof="0" dirty="0"/>
              <a:t>Second level</a:t>
            </a:r>
          </a:p>
        </p:txBody>
      </p:sp>
    </p:spTree>
    <p:extLst>
      <p:ext uri="{BB962C8B-B14F-4D97-AF65-F5344CB8AC3E}">
        <p14:creationId xmlns:p14="http://schemas.microsoft.com/office/powerpoint/2010/main" val="1599687027"/>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userDrawn="1">
  <p:cSld name="1_Comparison blue">
    <p:spTree>
      <p:nvGrpSpPr>
        <p:cNvPr id="1" name=""/>
        <p:cNvGrpSpPr/>
        <p:nvPr/>
      </p:nvGrpSpPr>
      <p:grpSpPr>
        <a:xfrm>
          <a:off x="0" y="0"/>
          <a:ext cx="0" cy="0"/>
          <a:chOff x="0" y="0"/>
          <a:chExt cx="0" cy="0"/>
        </a:xfrm>
      </p:grpSpPr>
      <p:sp>
        <p:nvSpPr>
          <p:cNvPr id="3" name="Content Placeholder 2"/>
          <p:cNvSpPr>
            <a:spLocks noGrp="1"/>
          </p:cNvSpPr>
          <p:nvPr>
            <p:ph sz="half" idx="1"/>
          </p:nvPr>
        </p:nvSpPr>
        <p:spPr bwMode="invGray">
          <a:xfrm>
            <a:off x="479999" y="1800000"/>
            <a:ext cx="5472000" cy="4237200"/>
          </a:xfrm>
        </p:spPr>
        <p:txBody>
          <a:body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4" name="Content Placeholder 3"/>
          <p:cNvSpPr>
            <a:spLocks noGrp="1"/>
          </p:cNvSpPr>
          <p:nvPr>
            <p:ph sz="half" idx="2"/>
          </p:nvPr>
        </p:nvSpPr>
        <p:spPr bwMode="invGray">
          <a:xfrm>
            <a:off x="6234364" y="1800000"/>
            <a:ext cx="5472000" cy="4237200"/>
          </a:xfrm>
        </p:spPr>
        <p:txBody>
          <a:body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8" name="Date Placeholder 7"/>
          <p:cNvSpPr>
            <a:spLocks noGrp="1"/>
          </p:cNvSpPr>
          <p:nvPr>
            <p:ph type="dt" sz="half" idx="22"/>
          </p:nvPr>
        </p:nvSpPr>
        <p:spPr bwMode="invGray"/>
        <p:txBody>
          <a:bodyPr/>
          <a:lstStyle/>
          <a:p>
            <a:fld id="{39CDCE64-EE06-4559-BA59-FD6059702EC4}" type="datetime1">
              <a:rPr lang="en-GB" noProof="0" smtClean="0"/>
              <a:t>25/06/2025</a:t>
            </a:fld>
            <a:endParaRPr lang="en-GB" noProof="0"/>
          </a:p>
        </p:txBody>
      </p:sp>
      <p:sp>
        <p:nvSpPr>
          <p:cNvPr id="9" name="Footer Placeholder 8"/>
          <p:cNvSpPr>
            <a:spLocks noGrp="1"/>
          </p:cNvSpPr>
          <p:nvPr>
            <p:ph type="ftr" sz="quarter" idx="23"/>
          </p:nvPr>
        </p:nvSpPr>
        <p:spPr bwMode="invGray"/>
        <p:txBody>
          <a:bodyPr/>
          <a:lstStyle/>
          <a:p>
            <a:r>
              <a:rPr lang="en-GB" noProof="0"/>
              <a:t>|     Title of the presentation</a:t>
            </a:r>
          </a:p>
        </p:txBody>
      </p:sp>
      <p:sp>
        <p:nvSpPr>
          <p:cNvPr id="10" name="Slide Number Placeholder 9"/>
          <p:cNvSpPr>
            <a:spLocks noGrp="1"/>
          </p:cNvSpPr>
          <p:nvPr>
            <p:ph type="sldNum" sz="quarter" idx="24"/>
          </p:nvPr>
        </p:nvSpPr>
        <p:spPr bwMode="invGray"/>
        <p:txBody>
          <a:bodyPr/>
          <a:lstStyle/>
          <a:p>
            <a:fld id="{A74CE0EA-F3B5-4684-BA10-C594598FDB9C}" type="slidenum">
              <a:rPr lang="en-GB" noProof="0" smtClean="0"/>
              <a:pPr/>
              <a:t>‹#›</a:t>
            </a:fld>
            <a:endParaRPr lang="en-GB" noProof="0"/>
          </a:p>
        </p:txBody>
      </p:sp>
      <p:sp>
        <p:nvSpPr>
          <p:cNvPr id="21" name="Text Placeholder 7"/>
          <p:cNvSpPr>
            <a:spLocks noGrp="1"/>
          </p:cNvSpPr>
          <p:nvPr>
            <p:ph type="body" sz="quarter" idx="21" hasCustomPrompt="1"/>
          </p:nvPr>
        </p:nvSpPr>
        <p:spPr bwMode="invGray">
          <a:xfrm>
            <a:off x="480000" y="6293651"/>
            <a:ext cx="11226365" cy="208579"/>
          </a:xfrm>
        </p:spPr>
        <p:txBody>
          <a:bodyPr anchor="t">
            <a:normAutofit/>
          </a:bodyPr>
          <a:lstStyle>
            <a:lvl1pPr>
              <a:defRPr sz="800" b="0">
                <a:solidFill>
                  <a:schemeClr val="tx1"/>
                </a:solidFill>
                <a:latin typeface="+mn-lt"/>
              </a:defRPr>
            </a:lvl1pPr>
          </a:lstStyle>
          <a:p>
            <a:pPr lvl="0"/>
            <a:r>
              <a:rPr lang="en-GB" noProof="0"/>
              <a:t>Source:</a:t>
            </a:r>
          </a:p>
        </p:txBody>
      </p:sp>
      <p:sp>
        <p:nvSpPr>
          <p:cNvPr id="11" name="Title 10"/>
          <p:cNvSpPr>
            <a:spLocks noGrp="1"/>
          </p:cNvSpPr>
          <p:nvPr>
            <p:ph type="title"/>
          </p:nvPr>
        </p:nvSpPr>
        <p:spPr bwMode="invGray"/>
        <p:txBody>
          <a:bodyPr/>
          <a:lstStyle/>
          <a:p>
            <a:r>
              <a:rPr lang="en-GB" noProof="0"/>
              <a:t>Click to edit Master title style</a:t>
            </a:r>
          </a:p>
        </p:txBody>
      </p:sp>
      <p:sp>
        <p:nvSpPr>
          <p:cNvPr id="15" name="Text Placeholder 7"/>
          <p:cNvSpPr>
            <a:spLocks noGrp="1"/>
          </p:cNvSpPr>
          <p:nvPr>
            <p:ph type="body" sz="quarter" idx="13" hasCustomPrompt="1"/>
          </p:nvPr>
        </p:nvSpPr>
        <p:spPr bwMode="invGray">
          <a:xfrm>
            <a:off x="480485" y="1188003"/>
            <a:ext cx="8160000" cy="288925"/>
          </a:xfrm>
        </p:spPr>
        <p:txBody>
          <a:bodyPr lIns="18000" anchor="ctr">
            <a:normAutofit/>
          </a:bodyPr>
          <a:lstStyle>
            <a:lvl1pPr>
              <a:defRPr sz="1600" b="0">
                <a:solidFill>
                  <a:schemeClr val="tx1"/>
                </a:solidFill>
                <a:latin typeface="+mj-lt"/>
              </a:defRPr>
            </a:lvl1pPr>
          </a:lstStyle>
          <a:p>
            <a:pPr lvl="0"/>
            <a:r>
              <a:rPr lang="en-GB" noProof="0"/>
              <a:t>One line Subtitle (optional)</a:t>
            </a:r>
          </a:p>
        </p:txBody>
      </p:sp>
    </p:spTree>
    <p:extLst>
      <p:ext uri="{BB962C8B-B14F-4D97-AF65-F5344CB8AC3E}">
        <p14:creationId xmlns:p14="http://schemas.microsoft.com/office/powerpoint/2010/main" val="1361012127"/>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userDrawn="1">
  <p:cSld name="1_Chapter Intro Image blue">
    <p:spTree>
      <p:nvGrpSpPr>
        <p:cNvPr id="1" name=""/>
        <p:cNvGrpSpPr/>
        <p:nvPr/>
      </p:nvGrpSpPr>
      <p:grpSpPr>
        <a:xfrm>
          <a:off x="0" y="0"/>
          <a:ext cx="0" cy="0"/>
          <a:chOff x="0" y="0"/>
          <a:chExt cx="0" cy="0"/>
        </a:xfrm>
      </p:grpSpPr>
      <p:sp>
        <p:nvSpPr>
          <p:cNvPr id="8" name="Picture Placeholder 5"/>
          <p:cNvSpPr>
            <a:spLocks noGrp="1"/>
          </p:cNvSpPr>
          <p:nvPr>
            <p:ph type="pic" sz="quarter" idx="17" hasCustomPrompt="1"/>
          </p:nvPr>
        </p:nvSpPr>
        <p:spPr bwMode="gray">
          <a:xfrm>
            <a:off x="0" y="0"/>
            <a:ext cx="12192000" cy="6858000"/>
          </a:xfrm>
          <a:solidFill>
            <a:schemeClr val="bg1"/>
          </a:solidFill>
        </p:spPr>
        <p:txBody>
          <a:bodyPr wrap="square" tIns="1980000" bIns="0" anchor="ctr"/>
          <a:lstStyle>
            <a:lvl1pPr marL="0" marR="0" indent="0" algn="ctr" defTabSz="914400" rtl="0" eaLnBrk="1" fontAlgn="auto" latinLnBrk="0" hangingPunct="1">
              <a:lnSpc>
                <a:spcPct val="110000"/>
              </a:lnSpc>
              <a:spcBef>
                <a:spcPts val="1000"/>
              </a:spcBef>
              <a:spcAft>
                <a:spcPts val="600"/>
              </a:spcAft>
              <a:buClr>
                <a:schemeClr val="tx1"/>
              </a:buClr>
              <a:buSzPct val="80000"/>
              <a:buFontTx/>
              <a:buNone/>
              <a:tabLst/>
              <a:defRPr sz="1400">
                <a:solidFill>
                  <a:schemeClr val="accent4"/>
                </a:solidFill>
              </a:defRPr>
            </a:lvl1pPr>
          </a:lstStyle>
          <a:p>
            <a:pPr marL="0" marR="0" lvl="0" indent="0" algn="ctr" defTabSz="914400" rtl="0" eaLnBrk="1" fontAlgn="auto" latinLnBrk="0" hangingPunct="1">
              <a:lnSpc>
                <a:spcPct val="110000"/>
              </a:lnSpc>
              <a:spcBef>
                <a:spcPts val="1000"/>
              </a:spcBef>
              <a:spcAft>
                <a:spcPts val="600"/>
              </a:spcAft>
              <a:buClr>
                <a:schemeClr val="tx1"/>
              </a:buClr>
              <a:buSzPct val="80000"/>
              <a:buFontTx/>
              <a:buNone/>
              <a:tabLst/>
              <a:defRPr/>
            </a:pPr>
            <a:r>
              <a:rPr lang="en-GB" noProof="0" dirty="0"/>
              <a:t>Click on Icon to add picture, then arrange object (send to back)</a:t>
            </a:r>
            <a:br>
              <a:rPr lang="en-GB" noProof="0" dirty="0"/>
            </a:br>
            <a:r>
              <a:rPr lang="en-GB" noProof="0" dirty="0"/>
              <a:t>Change picture either by</a:t>
            </a:r>
            <a:br>
              <a:rPr lang="en-GB" noProof="0" dirty="0"/>
            </a:br>
            <a:r>
              <a:rPr lang="en-GB" noProof="0" dirty="0"/>
              <a:t>right mouse click on picture + „change picture“ </a:t>
            </a:r>
            <a:br>
              <a:rPr lang="en-GB" noProof="0" dirty="0"/>
            </a:br>
            <a:r>
              <a:rPr lang="en-GB" noProof="0" dirty="0"/>
              <a:t>or by deleting picture + resetting slide</a:t>
            </a:r>
          </a:p>
        </p:txBody>
      </p:sp>
      <p:sp>
        <p:nvSpPr>
          <p:cNvPr id="9" name="Text Placeholder 4"/>
          <p:cNvSpPr>
            <a:spLocks noGrp="1"/>
          </p:cNvSpPr>
          <p:nvPr>
            <p:ph type="body" sz="quarter" idx="18"/>
          </p:nvPr>
        </p:nvSpPr>
        <p:spPr bwMode="gray">
          <a:xfrm>
            <a:off x="2" y="1800000"/>
            <a:ext cx="4279900" cy="1649446"/>
          </a:xfrm>
          <a:solidFill>
            <a:schemeClr val="tx2">
              <a:alpha val="90000"/>
            </a:schemeClr>
          </a:solidFill>
        </p:spPr>
        <p:txBody>
          <a:bodyPr lIns="468000" tIns="180000" rIns="360000" bIns="180000">
            <a:noAutofit/>
          </a:bodyPr>
          <a:lstStyle>
            <a:lvl1pPr>
              <a:defRPr sz="2800" b="1">
                <a:solidFill>
                  <a:schemeClr val="bg1"/>
                </a:solidFill>
                <a:latin typeface="+mj-lt"/>
              </a:defRPr>
            </a:lvl1pPr>
            <a:lvl2pPr marL="541338" indent="-274638">
              <a:tabLst>
                <a:tab pos="1614488" algn="l"/>
              </a:tabLst>
              <a:defRPr sz="2800">
                <a:solidFill>
                  <a:schemeClr val="bg1"/>
                </a:solidFill>
                <a:latin typeface="+mj-lt"/>
              </a:defRPr>
            </a:lvl2pPr>
          </a:lstStyle>
          <a:p>
            <a:pPr lvl="0"/>
            <a:r>
              <a:rPr lang="en-GB" noProof="0" dirty="0"/>
              <a:t>Edit Master text styles</a:t>
            </a:r>
          </a:p>
        </p:txBody>
      </p:sp>
      <p:sp>
        <p:nvSpPr>
          <p:cNvPr id="2" name="Date Placeholder 1"/>
          <p:cNvSpPr>
            <a:spLocks noGrp="1"/>
          </p:cNvSpPr>
          <p:nvPr>
            <p:ph type="dt" sz="half" idx="19"/>
          </p:nvPr>
        </p:nvSpPr>
        <p:spPr bwMode="gray"/>
        <p:txBody>
          <a:bodyPr/>
          <a:lstStyle>
            <a:lvl1pPr>
              <a:defRPr>
                <a:solidFill>
                  <a:schemeClr val="tx1"/>
                </a:solidFill>
              </a:defRPr>
            </a:lvl1pPr>
          </a:lstStyle>
          <a:p>
            <a:fld id="{A68D69CF-73BC-4E26-B56A-FEC2ABB77ED4}" type="datetime1">
              <a:rPr lang="en-GB" smtClean="0"/>
              <a:pPr/>
              <a:t>25/06/2025</a:t>
            </a:fld>
            <a:endParaRPr lang="en-GB"/>
          </a:p>
        </p:txBody>
      </p:sp>
      <p:sp>
        <p:nvSpPr>
          <p:cNvPr id="3" name="Footer Placeholder 2"/>
          <p:cNvSpPr>
            <a:spLocks noGrp="1"/>
          </p:cNvSpPr>
          <p:nvPr>
            <p:ph type="ftr" sz="quarter" idx="20"/>
          </p:nvPr>
        </p:nvSpPr>
        <p:spPr bwMode="gray"/>
        <p:txBody>
          <a:bodyPr/>
          <a:lstStyle>
            <a:lvl1pPr>
              <a:defRPr>
                <a:solidFill>
                  <a:schemeClr val="tx1"/>
                </a:solidFill>
              </a:defRPr>
            </a:lvl1pPr>
          </a:lstStyle>
          <a:p>
            <a:r>
              <a:rPr lang="en-GB"/>
              <a:t>|     Title of the presentation</a:t>
            </a:r>
          </a:p>
        </p:txBody>
      </p:sp>
      <p:sp>
        <p:nvSpPr>
          <p:cNvPr id="4" name="Slide Number Placeholder 3"/>
          <p:cNvSpPr>
            <a:spLocks noGrp="1"/>
          </p:cNvSpPr>
          <p:nvPr>
            <p:ph type="sldNum" sz="quarter" idx="21"/>
          </p:nvPr>
        </p:nvSpPr>
        <p:spPr bwMode="gray"/>
        <p:txBody>
          <a:bodyPr/>
          <a:lstStyle>
            <a:lvl1pPr>
              <a:defRPr>
                <a:solidFill>
                  <a:schemeClr val="tx1"/>
                </a:solidFill>
              </a:defRPr>
            </a:lvl1pPr>
          </a:lstStyle>
          <a:p>
            <a:fld id="{A74CE0EA-F3B5-4684-BA10-C594598FDB9C}" type="slidenum">
              <a:rPr lang="en-GB" smtClean="0"/>
              <a:pPr/>
              <a:t>‹#›</a:t>
            </a:fld>
            <a:endParaRPr lang="en-GB"/>
          </a:p>
        </p:txBody>
      </p:sp>
      <p:sp>
        <p:nvSpPr>
          <p:cNvPr id="15" name="Text Placeholder 7"/>
          <p:cNvSpPr>
            <a:spLocks noGrp="1"/>
          </p:cNvSpPr>
          <p:nvPr>
            <p:ph type="body" sz="quarter" idx="22" hasCustomPrompt="1"/>
          </p:nvPr>
        </p:nvSpPr>
        <p:spPr bwMode="gray">
          <a:xfrm>
            <a:off x="480000" y="6293651"/>
            <a:ext cx="11226365" cy="208579"/>
          </a:xfrm>
        </p:spPr>
        <p:txBody>
          <a:bodyPr anchor="t">
            <a:normAutofit/>
          </a:bodyPr>
          <a:lstStyle>
            <a:lvl1pPr>
              <a:defRPr sz="800" b="0">
                <a:solidFill>
                  <a:schemeClr val="tx1"/>
                </a:solidFill>
                <a:latin typeface="+mn-lt"/>
              </a:defRPr>
            </a:lvl1pPr>
          </a:lstStyle>
          <a:p>
            <a:pPr lvl="0"/>
            <a:r>
              <a:rPr lang="en-GB" noProof="0"/>
              <a:t>Source:</a:t>
            </a:r>
          </a:p>
        </p:txBody>
      </p:sp>
      <p:sp>
        <p:nvSpPr>
          <p:cNvPr id="17" name="Title 16"/>
          <p:cNvSpPr>
            <a:spLocks noGrp="1"/>
          </p:cNvSpPr>
          <p:nvPr>
            <p:ph type="title"/>
          </p:nvPr>
        </p:nvSpPr>
        <p:spPr bwMode="gray"/>
        <p:txBody>
          <a:bodyPr/>
          <a:lstStyle/>
          <a:p>
            <a:r>
              <a:rPr lang="en-GB" noProof="0" dirty="0"/>
              <a:t>Click to edit Master title style</a:t>
            </a:r>
          </a:p>
        </p:txBody>
      </p:sp>
      <p:sp>
        <p:nvSpPr>
          <p:cNvPr id="13" name="Picture Placeholder 5"/>
          <p:cNvSpPr>
            <a:spLocks noGrp="1"/>
          </p:cNvSpPr>
          <p:nvPr>
            <p:ph type="pic" sz="quarter" idx="24" hasCustomPrompt="1"/>
          </p:nvPr>
        </p:nvSpPr>
        <p:spPr bwMode="gray">
          <a:xfrm>
            <a:off x="9737763" y="371958"/>
            <a:ext cx="1976400" cy="694800"/>
          </a:xfrm>
          <a:blipFill dpi="0" rotWithShape="1">
            <a:blip r:embed="rId2" cstate="print">
              <a:extLst>
                <a:ext uri="{28A0092B-C50C-407E-A947-70E740481C1C}">
                  <a14:useLocalDpi xmlns:a14="http://schemas.microsoft.com/office/drawing/2010/main"/>
                </a:ext>
              </a:extLst>
            </a:blip>
            <a:srcRect/>
            <a:stretch>
              <a:fillRect/>
            </a:stretch>
          </a:blipFill>
        </p:spPr>
        <p:txBody>
          <a:bodyPr anchor="ctr"/>
          <a:lstStyle>
            <a:lvl1pPr algn="ctr">
              <a:defRPr sz="100">
                <a:solidFill>
                  <a:schemeClr val="bg1"/>
                </a:solidFill>
              </a:defRPr>
            </a:lvl1pPr>
          </a:lstStyle>
          <a:p>
            <a:r>
              <a:rPr lang="en-GB" noProof="0"/>
              <a:t>.</a:t>
            </a:r>
          </a:p>
        </p:txBody>
      </p:sp>
    </p:spTree>
    <p:extLst>
      <p:ext uri="{BB962C8B-B14F-4D97-AF65-F5344CB8AC3E}">
        <p14:creationId xmlns:p14="http://schemas.microsoft.com/office/powerpoint/2010/main" val="3143037805"/>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userDrawn="1">
  <p:cSld name="1_Closing slide blue">
    <p:spTree>
      <p:nvGrpSpPr>
        <p:cNvPr id="1" name=""/>
        <p:cNvGrpSpPr/>
        <p:nvPr/>
      </p:nvGrpSpPr>
      <p:grpSpPr>
        <a:xfrm>
          <a:off x="0" y="0"/>
          <a:ext cx="0" cy="0"/>
          <a:chOff x="0" y="0"/>
          <a:chExt cx="0" cy="0"/>
        </a:xfrm>
      </p:grpSpPr>
      <p:sp>
        <p:nvSpPr>
          <p:cNvPr id="61" name="Picture Placeholder 4"/>
          <p:cNvSpPr>
            <a:spLocks noGrp="1"/>
          </p:cNvSpPr>
          <p:nvPr>
            <p:ph type="pic" sz="quarter" idx="13" hasCustomPrompt="1"/>
          </p:nvPr>
        </p:nvSpPr>
        <p:spPr bwMode="gray">
          <a:xfrm>
            <a:off x="0" y="0"/>
            <a:ext cx="12192000" cy="6858000"/>
          </a:xfrm>
          <a:solidFill>
            <a:schemeClr val="bg1"/>
          </a:solidFill>
        </p:spPr>
        <p:txBody>
          <a:bodyPr bIns="1980000" anchor="ctr">
            <a:normAutofit/>
          </a:bodyPr>
          <a:lstStyle>
            <a:lvl1pPr marL="0" marR="0" indent="0" algn="ctr" defTabSz="914400" rtl="0" eaLnBrk="1" fontAlgn="auto" latinLnBrk="0" hangingPunct="1">
              <a:lnSpc>
                <a:spcPct val="110000"/>
              </a:lnSpc>
              <a:spcBef>
                <a:spcPts val="1000"/>
              </a:spcBef>
              <a:spcAft>
                <a:spcPts val="600"/>
              </a:spcAft>
              <a:buClr>
                <a:schemeClr val="tx1"/>
              </a:buClr>
              <a:buSzPct val="80000"/>
              <a:buFontTx/>
              <a:buNone/>
              <a:tabLst/>
              <a:defRPr sz="1400">
                <a:solidFill>
                  <a:schemeClr val="accent4"/>
                </a:solidFill>
              </a:defRPr>
            </a:lvl1pPr>
          </a:lstStyle>
          <a:p>
            <a:pPr marL="0" marR="0" lvl="0" indent="0" algn="ctr" defTabSz="914400" rtl="0" eaLnBrk="1" fontAlgn="auto" latinLnBrk="0" hangingPunct="1">
              <a:lnSpc>
                <a:spcPct val="110000"/>
              </a:lnSpc>
              <a:spcBef>
                <a:spcPts val="1000"/>
              </a:spcBef>
              <a:spcAft>
                <a:spcPts val="600"/>
              </a:spcAft>
              <a:buClr>
                <a:schemeClr val="tx1"/>
              </a:buClr>
              <a:buSzPct val="80000"/>
              <a:buFontTx/>
              <a:buNone/>
              <a:tabLst/>
              <a:defRPr/>
            </a:pPr>
            <a:r>
              <a:rPr lang="en-GB" noProof="0"/>
              <a:t>Click on Icon to add picture, then arrange object (send to back)</a:t>
            </a:r>
            <a:br>
              <a:rPr lang="en-GB" noProof="0"/>
            </a:br>
            <a:r>
              <a:rPr lang="en-GB" noProof="0"/>
              <a:t>Change picture either by</a:t>
            </a:r>
            <a:br>
              <a:rPr lang="en-GB" noProof="0"/>
            </a:br>
            <a:r>
              <a:rPr lang="en-GB" noProof="0"/>
              <a:t>right mouse click on picture + „change picture“ </a:t>
            </a:r>
            <a:br>
              <a:rPr lang="en-GB" noProof="0"/>
            </a:br>
            <a:r>
              <a:rPr lang="en-GB" noProof="0"/>
              <a:t>or by deleting picture + resetting slide</a:t>
            </a:r>
          </a:p>
        </p:txBody>
      </p:sp>
      <p:sp>
        <p:nvSpPr>
          <p:cNvPr id="36" name="Text Placeholder 35"/>
          <p:cNvSpPr>
            <a:spLocks noGrp="1"/>
          </p:cNvSpPr>
          <p:nvPr>
            <p:ph type="body" sz="quarter" idx="10" hasCustomPrompt="1"/>
          </p:nvPr>
        </p:nvSpPr>
        <p:spPr bwMode="gray">
          <a:xfrm>
            <a:off x="480000" y="6507006"/>
            <a:ext cx="5971600" cy="247650"/>
          </a:xfrm>
        </p:spPr>
        <p:txBody>
          <a:bodyPr anchor="ctr">
            <a:noAutofit/>
          </a:bodyPr>
          <a:lstStyle>
            <a:lvl1pPr>
              <a:defRPr sz="1000" b="0">
                <a:solidFill>
                  <a:schemeClr val="tx1"/>
                </a:solidFill>
                <a:latin typeface="+mn-lt"/>
                <a:cs typeface="Times New Roman" panose="02020603050405020304" pitchFamily="18" charset="0"/>
              </a:defRPr>
            </a:lvl1pPr>
            <a:lvl2pPr>
              <a:defRPr>
                <a:solidFill>
                  <a:schemeClr val="bg1"/>
                </a:solidFill>
                <a:latin typeface="Times New Roman" panose="02020603050405020304" pitchFamily="18" charset="0"/>
                <a:cs typeface="Times New Roman" panose="02020603050405020304" pitchFamily="18" charset="0"/>
              </a:defRPr>
            </a:lvl2pPr>
            <a:lvl3pPr>
              <a:defRPr>
                <a:solidFill>
                  <a:schemeClr val="bg1"/>
                </a:solidFill>
                <a:latin typeface="Times New Roman" panose="02020603050405020304" pitchFamily="18" charset="0"/>
                <a:cs typeface="Times New Roman" panose="02020603050405020304" pitchFamily="18" charset="0"/>
              </a:defRPr>
            </a:lvl3pPr>
            <a:lvl4pPr>
              <a:defRPr>
                <a:solidFill>
                  <a:schemeClr val="bg1"/>
                </a:solidFill>
                <a:latin typeface="Times New Roman" panose="02020603050405020304" pitchFamily="18" charset="0"/>
                <a:cs typeface="Times New Roman" panose="02020603050405020304" pitchFamily="18" charset="0"/>
              </a:defRPr>
            </a:lvl4pPr>
            <a:lvl5pPr>
              <a:defRPr>
                <a:solidFill>
                  <a:schemeClr val="bg1"/>
                </a:solidFill>
                <a:latin typeface="Times New Roman" panose="02020603050405020304" pitchFamily="18" charset="0"/>
                <a:cs typeface="Times New Roman" panose="02020603050405020304" pitchFamily="18" charset="0"/>
              </a:defRPr>
            </a:lvl5pPr>
          </a:lstStyle>
          <a:p>
            <a:pPr lvl="0"/>
            <a:r>
              <a:rPr lang="en-GB" noProof="0"/>
              <a:t>Name of Author  |  Function | Division | Country </a:t>
            </a:r>
          </a:p>
        </p:txBody>
      </p:sp>
      <p:sp>
        <p:nvSpPr>
          <p:cNvPr id="37" name="Text Placeholder 35"/>
          <p:cNvSpPr>
            <a:spLocks noGrp="1"/>
          </p:cNvSpPr>
          <p:nvPr>
            <p:ph type="body" sz="quarter" idx="16" hasCustomPrompt="1"/>
          </p:nvPr>
        </p:nvSpPr>
        <p:spPr bwMode="gray">
          <a:xfrm>
            <a:off x="9495913" y="6476048"/>
            <a:ext cx="2195259" cy="247650"/>
          </a:xfrm>
        </p:spPr>
        <p:txBody>
          <a:bodyPr rIns="0" anchor="ctr">
            <a:noAutofit/>
          </a:bodyPr>
          <a:lstStyle>
            <a:lvl1pPr algn="ctr">
              <a:defRPr sz="1600" b="1" spc="0" baseline="0">
                <a:solidFill>
                  <a:schemeClr val="tx2"/>
                </a:solidFill>
                <a:latin typeface="+mj-lt"/>
                <a:cs typeface="Times New Roman" panose="02020603050405020304" pitchFamily="18" charset="0"/>
              </a:defRPr>
            </a:lvl1pPr>
            <a:lvl2pPr>
              <a:defRPr>
                <a:solidFill>
                  <a:schemeClr val="bg1"/>
                </a:solidFill>
                <a:latin typeface="Times New Roman" panose="02020603050405020304" pitchFamily="18" charset="0"/>
                <a:cs typeface="Times New Roman" panose="02020603050405020304" pitchFamily="18" charset="0"/>
              </a:defRPr>
            </a:lvl2pPr>
            <a:lvl3pPr>
              <a:defRPr>
                <a:solidFill>
                  <a:schemeClr val="bg1"/>
                </a:solidFill>
                <a:latin typeface="Times New Roman" panose="02020603050405020304" pitchFamily="18" charset="0"/>
                <a:cs typeface="Times New Roman" panose="02020603050405020304" pitchFamily="18" charset="0"/>
              </a:defRPr>
            </a:lvl3pPr>
            <a:lvl4pPr>
              <a:defRPr>
                <a:solidFill>
                  <a:schemeClr val="bg1"/>
                </a:solidFill>
                <a:latin typeface="Times New Roman" panose="02020603050405020304" pitchFamily="18" charset="0"/>
                <a:cs typeface="Times New Roman" panose="02020603050405020304" pitchFamily="18" charset="0"/>
              </a:defRPr>
            </a:lvl4pPr>
            <a:lvl5pPr>
              <a:defRPr>
                <a:solidFill>
                  <a:schemeClr val="bg1"/>
                </a:solidFill>
                <a:latin typeface="Times New Roman" panose="02020603050405020304" pitchFamily="18" charset="0"/>
                <a:cs typeface="Times New Roman" panose="02020603050405020304" pitchFamily="18" charset="0"/>
              </a:defRPr>
            </a:lvl5pPr>
          </a:lstStyle>
          <a:p>
            <a:pPr lvl="0"/>
            <a:r>
              <a:rPr lang="en-GB" noProof="0"/>
              <a:t>www.who.int</a:t>
            </a:r>
          </a:p>
        </p:txBody>
      </p:sp>
      <p:sp>
        <p:nvSpPr>
          <p:cNvPr id="39" name="Title 1"/>
          <p:cNvSpPr>
            <a:spLocks noGrp="1"/>
          </p:cNvSpPr>
          <p:nvPr>
            <p:ph type="ctrTitle" hasCustomPrompt="1"/>
          </p:nvPr>
        </p:nvSpPr>
        <p:spPr bwMode="gray">
          <a:xfrm>
            <a:off x="0" y="485184"/>
            <a:ext cx="7344000" cy="1119158"/>
          </a:xfrm>
          <a:noFill/>
        </p:spPr>
        <p:txBody>
          <a:bodyPr lIns="468000" tIns="72000" rIns="450000" bIns="180000" anchor="t" anchorCtr="0">
            <a:noAutofit/>
          </a:bodyPr>
          <a:lstStyle>
            <a:lvl1pPr algn="l">
              <a:lnSpc>
                <a:spcPct val="85000"/>
              </a:lnSpc>
              <a:defRPr sz="4200">
                <a:solidFill>
                  <a:schemeClr val="tx2"/>
                </a:solidFill>
                <a:latin typeface="+mj-lt"/>
              </a:defRPr>
            </a:lvl1pPr>
          </a:lstStyle>
          <a:p>
            <a:r>
              <a:rPr lang="en-GB" noProof="0" dirty="0"/>
              <a:t>Click to edit </a:t>
            </a:r>
            <a:br>
              <a:rPr lang="en-GB" noProof="0" dirty="0"/>
            </a:br>
            <a:r>
              <a:rPr lang="en-GB" noProof="0" dirty="0"/>
              <a:t>Master title style</a:t>
            </a:r>
          </a:p>
        </p:txBody>
      </p:sp>
      <p:sp>
        <p:nvSpPr>
          <p:cNvPr id="9" name="Subtitle 2"/>
          <p:cNvSpPr>
            <a:spLocks noGrp="1"/>
          </p:cNvSpPr>
          <p:nvPr>
            <p:ph type="subTitle" idx="1"/>
          </p:nvPr>
        </p:nvSpPr>
        <p:spPr bwMode="gray">
          <a:xfrm>
            <a:off x="2" y="4482000"/>
            <a:ext cx="12191999" cy="1656000"/>
          </a:xfrm>
          <a:solidFill>
            <a:schemeClr val="tx2">
              <a:alpha val="90000"/>
            </a:schemeClr>
          </a:solidFill>
        </p:spPr>
        <p:txBody>
          <a:bodyPr lIns="468000" tIns="216000" rIns="360000" bIns="216000" numCol="3" anchor="t">
            <a:noAutofit/>
          </a:bodyPr>
          <a:lstStyle>
            <a:lvl1pPr marL="0" indent="0" algn="l">
              <a:lnSpc>
                <a:spcPct val="90000"/>
              </a:lnSpc>
              <a:buNone/>
              <a:defRPr sz="1400" b="0">
                <a:solidFill>
                  <a:schemeClr val="bg1"/>
                </a:solidFill>
                <a:latin typeface="+mj-lt"/>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en-GB" noProof="0" dirty="0"/>
          </a:p>
        </p:txBody>
      </p:sp>
      <p:sp>
        <p:nvSpPr>
          <p:cNvPr id="10" name="Picture Placeholder 8"/>
          <p:cNvSpPr>
            <a:spLocks noGrp="1"/>
          </p:cNvSpPr>
          <p:nvPr>
            <p:ph type="pic" sz="quarter" idx="23" hasCustomPrompt="1"/>
          </p:nvPr>
        </p:nvSpPr>
        <p:spPr>
          <a:xfrm>
            <a:off x="8518300" y="485184"/>
            <a:ext cx="3172871" cy="1112400"/>
          </a:xfrm>
          <a:blipFill dpi="0" rotWithShape="1">
            <a:blip r:embed="rId2"/>
            <a:srcRect/>
            <a:stretch>
              <a:fillRect/>
            </a:stretch>
          </a:blipFill>
        </p:spPr>
        <p:txBody>
          <a:bodyPr/>
          <a:lstStyle>
            <a:lvl1pPr algn="ctr">
              <a:defRPr sz="100">
                <a:solidFill>
                  <a:schemeClr val="bg1"/>
                </a:solidFill>
              </a:defRPr>
            </a:lvl1pPr>
          </a:lstStyle>
          <a:p>
            <a:r>
              <a:rPr lang="en-GB" noProof="0"/>
              <a:t>.</a:t>
            </a:r>
          </a:p>
        </p:txBody>
      </p:sp>
    </p:spTree>
    <p:extLst>
      <p:ext uri="{BB962C8B-B14F-4D97-AF65-F5344CB8AC3E}">
        <p14:creationId xmlns:p14="http://schemas.microsoft.com/office/powerpoint/2010/main" val="42555799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Chapter Intro Image blue">
    <p:spTree>
      <p:nvGrpSpPr>
        <p:cNvPr id="1" name=""/>
        <p:cNvGrpSpPr/>
        <p:nvPr/>
      </p:nvGrpSpPr>
      <p:grpSpPr>
        <a:xfrm>
          <a:off x="0" y="0"/>
          <a:ext cx="0" cy="0"/>
          <a:chOff x="0" y="0"/>
          <a:chExt cx="0" cy="0"/>
        </a:xfrm>
      </p:grpSpPr>
      <p:sp>
        <p:nvSpPr>
          <p:cNvPr id="8" name="Picture Placeholder 5"/>
          <p:cNvSpPr>
            <a:spLocks noGrp="1"/>
          </p:cNvSpPr>
          <p:nvPr>
            <p:ph type="pic" sz="quarter" idx="17" hasCustomPrompt="1"/>
          </p:nvPr>
        </p:nvSpPr>
        <p:spPr bwMode="gray">
          <a:xfrm>
            <a:off x="0" y="0"/>
            <a:ext cx="12192000" cy="6858000"/>
          </a:xfrm>
          <a:solidFill>
            <a:schemeClr val="bg1"/>
          </a:solidFill>
        </p:spPr>
        <p:txBody>
          <a:bodyPr wrap="square" tIns="1980000" bIns="0" anchor="ctr"/>
          <a:lstStyle>
            <a:lvl1pPr marL="0" marR="0" indent="0" algn="ctr" defTabSz="914400" rtl="0" eaLnBrk="1" fontAlgn="auto" latinLnBrk="0" hangingPunct="1">
              <a:lnSpc>
                <a:spcPct val="110000"/>
              </a:lnSpc>
              <a:spcBef>
                <a:spcPts val="1000"/>
              </a:spcBef>
              <a:spcAft>
                <a:spcPts val="600"/>
              </a:spcAft>
              <a:buClr>
                <a:schemeClr val="tx1"/>
              </a:buClr>
              <a:buSzPct val="80000"/>
              <a:buFontTx/>
              <a:buNone/>
              <a:tabLst/>
              <a:defRPr sz="1400">
                <a:solidFill>
                  <a:schemeClr val="accent4"/>
                </a:solidFill>
              </a:defRPr>
            </a:lvl1pPr>
          </a:lstStyle>
          <a:p>
            <a:pPr marL="0" marR="0" lvl="0" indent="0" algn="ctr" defTabSz="914400" rtl="0" eaLnBrk="1" fontAlgn="auto" latinLnBrk="0" hangingPunct="1">
              <a:lnSpc>
                <a:spcPct val="110000"/>
              </a:lnSpc>
              <a:spcBef>
                <a:spcPts val="1000"/>
              </a:spcBef>
              <a:spcAft>
                <a:spcPts val="600"/>
              </a:spcAft>
              <a:buClr>
                <a:schemeClr val="tx1"/>
              </a:buClr>
              <a:buSzPct val="80000"/>
              <a:buFontTx/>
              <a:buNone/>
              <a:tabLst/>
              <a:defRPr/>
            </a:pPr>
            <a:r>
              <a:rPr lang="en-GB" noProof="0" dirty="0"/>
              <a:t>Click on Icon to add picture, then arrange object (send to back)</a:t>
            </a:r>
            <a:br>
              <a:rPr lang="en-GB" noProof="0" dirty="0"/>
            </a:br>
            <a:r>
              <a:rPr lang="en-GB" noProof="0" dirty="0"/>
              <a:t>Change picture either by</a:t>
            </a:r>
            <a:br>
              <a:rPr lang="en-GB" noProof="0" dirty="0"/>
            </a:br>
            <a:r>
              <a:rPr lang="en-GB" noProof="0" dirty="0"/>
              <a:t>right mouse click on picture + „change picture“ </a:t>
            </a:r>
            <a:br>
              <a:rPr lang="en-GB" noProof="0" dirty="0"/>
            </a:br>
            <a:r>
              <a:rPr lang="en-GB" noProof="0" dirty="0"/>
              <a:t>or by deleting picture + resetting slide</a:t>
            </a:r>
          </a:p>
        </p:txBody>
      </p:sp>
      <p:sp>
        <p:nvSpPr>
          <p:cNvPr id="9" name="Text Placeholder 4"/>
          <p:cNvSpPr>
            <a:spLocks noGrp="1"/>
          </p:cNvSpPr>
          <p:nvPr>
            <p:ph type="body" sz="quarter" idx="18"/>
          </p:nvPr>
        </p:nvSpPr>
        <p:spPr bwMode="gray">
          <a:xfrm>
            <a:off x="2" y="1800000"/>
            <a:ext cx="4279900" cy="1649446"/>
          </a:xfrm>
          <a:solidFill>
            <a:schemeClr val="tx2">
              <a:alpha val="90000"/>
            </a:schemeClr>
          </a:solidFill>
        </p:spPr>
        <p:txBody>
          <a:bodyPr lIns="468000" tIns="180000" rIns="360000" bIns="180000">
            <a:noAutofit/>
          </a:bodyPr>
          <a:lstStyle>
            <a:lvl1pPr>
              <a:defRPr sz="2800" b="1">
                <a:solidFill>
                  <a:schemeClr val="bg1"/>
                </a:solidFill>
                <a:latin typeface="+mj-lt"/>
              </a:defRPr>
            </a:lvl1pPr>
            <a:lvl2pPr marL="541338" indent="-274638">
              <a:tabLst>
                <a:tab pos="1614488" algn="l"/>
              </a:tabLst>
              <a:defRPr sz="2800">
                <a:solidFill>
                  <a:schemeClr val="bg1"/>
                </a:solidFill>
                <a:latin typeface="+mj-lt"/>
              </a:defRPr>
            </a:lvl2pPr>
          </a:lstStyle>
          <a:p>
            <a:pPr lvl="0"/>
            <a:r>
              <a:rPr lang="en-US" noProof="0"/>
              <a:t>Click to edit Master text styles</a:t>
            </a:r>
          </a:p>
        </p:txBody>
      </p:sp>
      <p:sp>
        <p:nvSpPr>
          <p:cNvPr id="2" name="Date Placeholder 1"/>
          <p:cNvSpPr>
            <a:spLocks noGrp="1"/>
          </p:cNvSpPr>
          <p:nvPr>
            <p:ph type="dt" sz="half" idx="19"/>
          </p:nvPr>
        </p:nvSpPr>
        <p:spPr bwMode="gray"/>
        <p:txBody>
          <a:bodyPr/>
          <a:lstStyle>
            <a:lvl1pPr>
              <a:defRPr>
                <a:solidFill>
                  <a:schemeClr val="tx1"/>
                </a:solidFill>
              </a:defRPr>
            </a:lvl1pPr>
          </a:lstStyle>
          <a:p>
            <a:fld id="{A68D69CF-73BC-4E26-B56A-FEC2ABB77ED4}" type="datetime1">
              <a:rPr lang="en-GB" smtClean="0"/>
              <a:pPr/>
              <a:t>25/06/2025</a:t>
            </a:fld>
            <a:endParaRPr lang="en-GB"/>
          </a:p>
        </p:txBody>
      </p:sp>
      <p:sp>
        <p:nvSpPr>
          <p:cNvPr id="3" name="Footer Placeholder 2"/>
          <p:cNvSpPr>
            <a:spLocks noGrp="1"/>
          </p:cNvSpPr>
          <p:nvPr>
            <p:ph type="ftr" sz="quarter" idx="20"/>
          </p:nvPr>
        </p:nvSpPr>
        <p:spPr bwMode="gray"/>
        <p:txBody>
          <a:bodyPr/>
          <a:lstStyle>
            <a:lvl1pPr>
              <a:defRPr>
                <a:solidFill>
                  <a:schemeClr val="tx1"/>
                </a:solidFill>
              </a:defRPr>
            </a:lvl1pPr>
          </a:lstStyle>
          <a:p>
            <a:r>
              <a:rPr lang="en-GB"/>
              <a:t>|     Title of the presentation</a:t>
            </a:r>
          </a:p>
        </p:txBody>
      </p:sp>
      <p:sp>
        <p:nvSpPr>
          <p:cNvPr id="4" name="Slide Number Placeholder 3"/>
          <p:cNvSpPr>
            <a:spLocks noGrp="1"/>
          </p:cNvSpPr>
          <p:nvPr>
            <p:ph type="sldNum" sz="quarter" idx="21"/>
          </p:nvPr>
        </p:nvSpPr>
        <p:spPr bwMode="gray"/>
        <p:txBody>
          <a:bodyPr/>
          <a:lstStyle>
            <a:lvl1pPr>
              <a:defRPr>
                <a:solidFill>
                  <a:schemeClr val="tx1"/>
                </a:solidFill>
              </a:defRPr>
            </a:lvl1pPr>
          </a:lstStyle>
          <a:p>
            <a:fld id="{A74CE0EA-F3B5-4684-BA10-C594598FDB9C}" type="slidenum">
              <a:rPr lang="en-GB" smtClean="0"/>
              <a:pPr/>
              <a:t>‹#›</a:t>
            </a:fld>
            <a:endParaRPr lang="en-GB"/>
          </a:p>
        </p:txBody>
      </p:sp>
      <p:sp>
        <p:nvSpPr>
          <p:cNvPr id="15" name="Text Placeholder 7"/>
          <p:cNvSpPr>
            <a:spLocks noGrp="1"/>
          </p:cNvSpPr>
          <p:nvPr>
            <p:ph type="body" sz="quarter" idx="22" hasCustomPrompt="1"/>
          </p:nvPr>
        </p:nvSpPr>
        <p:spPr bwMode="gray">
          <a:xfrm>
            <a:off x="480000" y="6293651"/>
            <a:ext cx="11226365" cy="208579"/>
          </a:xfrm>
        </p:spPr>
        <p:txBody>
          <a:bodyPr anchor="t">
            <a:normAutofit/>
          </a:bodyPr>
          <a:lstStyle>
            <a:lvl1pPr>
              <a:defRPr sz="800" b="0">
                <a:solidFill>
                  <a:schemeClr val="tx1"/>
                </a:solidFill>
                <a:latin typeface="+mn-lt"/>
              </a:defRPr>
            </a:lvl1pPr>
          </a:lstStyle>
          <a:p>
            <a:pPr lvl="0"/>
            <a:r>
              <a:rPr lang="en-GB" noProof="0"/>
              <a:t>Source:</a:t>
            </a:r>
          </a:p>
        </p:txBody>
      </p:sp>
      <p:sp>
        <p:nvSpPr>
          <p:cNvPr id="17" name="Title 16"/>
          <p:cNvSpPr>
            <a:spLocks noGrp="1"/>
          </p:cNvSpPr>
          <p:nvPr>
            <p:ph type="title"/>
          </p:nvPr>
        </p:nvSpPr>
        <p:spPr bwMode="gray"/>
        <p:txBody>
          <a:bodyPr/>
          <a:lstStyle/>
          <a:p>
            <a:r>
              <a:rPr lang="en-US" noProof="0"/>
              <a:t>Click to edit Master title style</a:t>
            </a:r>
            <a:endParaRPr lang="en-GB" noProof="0" dirty="0"/>
          </a:p>
        </p:txBody>
      </p:sp>
      <p:sp>
        <p:nvSpPr>
          <p:cNvPr id="13" name="Picture Placeholder 5"/>
          <p:cNvSpPr>
            <a:spLocks noGrp="1"/>
          </p:cNvSpPr>
          <p:nvPr>
            <p:ph type="pic" sz="quarter" idx="24" hasCustomPrompt="1"/>
          </p:nvPr>
        </p:nvSpPr>
        <p:spPr bwMode="gray">
          <a:xfrm>
            <a:off x="9737763" y="371958"/>
            <a:ext cx="1976400" cy="694800"/>
          </a:xfrm>
          <a:blipFill dpi="0" rotWithShape="1">
            <a:blip r:embed="rId2" cstate="print">
              <a:extLst>
                <a:ext uri="{28A0092B-C50C-407E-A947-70E740481C1C}">
                  <a14:useLocalDpi xmlns:a14="http://schemas.microsoft.com/office/drawing/2010/main"/>
                </a:ext>
              </a:extLst>
            </a:blip>
            <a:srcRect/>
            <a:stretch>
              <a:fillRect/>
            </a:stretch>
          </a:blipFill>
        </p:spPr>
        <p:txBody>
          <a:bodyPr anchor="ctr"/>
          <a:lstStyle>
            <a:lvl1pPr algn="ctr">
              <a:defRPr sz="100">
                <a:solidFill>
                  <a:schemeClr val="bg1"/>
                </a:solidFill>
              </a:defRPr>
            </a:lvl1pPr>
          </a:lstStyle>
          <a:p>
            <a:r>
              <a:rPr lang="en-GB" noProof="0"/>
              <a:t>.</a:t>
            </a:r>
          </a:p>
        </p:txBody>
      </p:sp>
    </p:spTree>
    <p:extLst>
      <p:ext uri="{BB962C8B-B14F-4D97-AF65-F5344CB8AC3E}">
        <p14:creationId xmlns:p14="http://schemas.microsoft.com/office/powerpoint/2010/main" val="1313836911"/>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69CCB02-883C-4CCF-ACDB-E9002267C412}" type="datetimeFigureOut">
              <a:rPr lang="en-US" smtClean="0"/>
              <a:t>6/25/2025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2850502-341B-4D54-95DD-9223B0290FED}" type="slidenum">
              <a:rPr lang="en-US" smtClean="0"/>
              <a:t>‹#›</a:t>
            </a:fld>
            <a:endParaRPr lang="en-US" dirty="0"/>
          </a:p>
        </p:txBody>
      </p:sp>
    </p:spTree>
    <p:extLst>
      <p:ext uri="{BB962C8B-B14F-4D97-AF65-F5344CB8AC3E}">
        <p14:creationId xmlns:p14="http://schemas.microsoft.com/office/powerpoint/2010/main" val="1508771748"/>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userDrawn="1">
  <p:cSld name="2_Highlighted Text Dark Blue">
    <p:spTree>
      <p:nvGrpSpPr>
        <p:cNvPr id="1" name=""/>
        <p:cNvGrpSpPr/>
        <p:nvPr/>
      </p:nvGrpSpPr>
      <p:grpSpPr>
        <a:xfrm>
          <a:off x="0" y="0"/>
          <a:ext cx="0" cy="0"/>
          <a:chOff x="0" y="0"/>
          <a:chExt cx="0" cy="0"/>
        </a:xfrm>
      </p:grpSpPr>
      <p:sp>
        <p:nvSpPr>
          <p:cNvPr id="6" name="AutoShape 3"/>
          <p:cNvSpPr>
            <a:spLocks noChangeAspect="1" noChangeArrowheads="1" noTextEdit="1"/>
          </p:cNvSpPr>
          <p:nvPr userDrawn="1"/>
        </p:nvSpPr>
        <p:spPr bwMode="auto">
          <a:xfrm>
            <a:off x="7186086" y="228600"/>
            <a:ext cx="4701116" cy="640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8946" y="6417178"/>
            <a:ext cx="1549161" cy="308071"/>
          </a:xfrm>
          <a:prstGeom prst="rect">
            <a:avLst/>
          </a:prstGeom>
        </p:spPr>
      </p:pic>
      <p:sp>
        <p:nvSpPr>
          <p:cNvPr id="11" name="Slide Number Placeholder 5"/>
          <p:cNvSpPr txBox="1">
            <a:spLocks/>
          </p:cNvSpPr>
          <p:nvPr userDrawn="1"/>
        </p:nvSpPr>
        <p:spPr>
          <a:xfrm>
            <a:off x="11421986" y="6398560"/>
            <a:ext cx="588308" cy="365125"/>
          </a:xfrm>
          <a:prstGeom prst="rect">
            <a:avLst/>
          </a:prstGeom>
        </p:spPr>
        <p:txBody>
          <a:bodyPr vert="horz" lIns="68580" tIns="34290" rIns="68580" bIns="34290" rtlCol="0" anchor="ctr"/>
          <a:lstStyle>
            <a:defPPr>
              <a:defRPr lang="en-US"/>
            </a:defPPr>
            <a:lvl1pPr marL="0" algn="r" defTabSz="914400" rtl="0" eaLnBrk="1" latinLnBrk="0" hangingPunct="1">
              <a:defRPr sz="900" kern="1200">
                <a:solidFill>
                  <a:schemeClr val="bg2">
                    <a:lumMod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675">
              <a:solidFill>
                <a:schemeClr val="bg1"/>
              </a:solidFill>
            </a:endParaRPr>
          </a:p>
        </p:txBody>
      </p:sp>
      <p:sp>
        <p:nvSpPr>
          <p:cNvPr id="9" name="Text Placeholder 9"/>
          <p:cNvSpPr>
            <a:spLocks noGrp="1"/>
          </p:cNvSpPr>
          <p:nvPr>
            <p:ph type="body" sz="quarter" idx="13" hasCustomPrompt="1"/>
          </p:nvPr>
        </p:nvSpPr>
        <p:spPr>
          <a:xfrm>
            <a:off x="544048" y="455153"/>
            <a:ext cx="11103904" cy="604370"/>
          </a:xfrm>
          <a:prstGeom prst="rect">
            <a:avLst/>
          </a:prstGeom>
        </p:spPr>
        <p:txBody>
          <a:bodyPr lIns="0" tIns="0" rIns="0" bIns="0">
            <a:noAutofit/>
          </a:bodyPr>
          <a:lstStyle>
            <a:lvl1pPr marL="0" indent="0" algn="ctr">
              <a:buFontTx/>
              <a:buNone/>
              <a:defRPr sz="4000">
                <a:solidFill>
                  <a:srgbClr val="000000"/>
                </a:solidFill>
                <a:latin typeface="Arial" panose="020B0604020202020204" pitchFamily="34" charset="0"/>
                <a:cs typeface="Arial" panose="020B0604020202020204" pitchFamily="34" charset="0"/>
              </a:defRPr>
            </a:lvl1pPr>
          </a:lstStyle>
          <a:p>
            <a:pPr lvl="0"/>
            <a:r>
              <a:rPr lang="en-US"/>
              <a:t>Knowledge Check</a:t>
            </a:r>
          </a:p>
        </p:txBody>
      </p:sp>
      <p:sp>
        <p:nvSpPr>
          <p:cNvPr id="3" name="Rectangle 2"/>
          <p:cNvSpPr/>
          <p:nvPr userDrawn="1"/>
        </p:nvSpPr>
        <p:spPr>
          <a:xfrm>
            <a:off x="243840" y="228600"/>
            <a:ext cx="11704320" cy="6428590"/>
          </a:xfrm>
          <a:prstGeom prst="rect">
            <a:avLst/>
          </a:prstGeom>
          <a:noFill/>
          <a:ln w="53975">
            <a:solidFill>
              <a:srgbClr val="0C507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Slide Number Placeholder 5">
            <a:extLst>
              <a:ext uri="{FF2B5EF4-FFF2-40B4-BE49-F238E27FC236}">
                <a16:creationId xmlns:a16="http://schemas.microsoft.com/office/drawing/2014/main" id="{32731438-A808-4ABE-9C74-8A00C1994AFF}"/>
              </a:ext>
            </a:extLst>
          </p:cNvPr>
          <p:cNvSpPr txBox="1">
            <a:spLocks/>
          </p:cNvSpPr>
          <p:nvPr userDrawn="1"/>
        </p:nvSpPr>
        <p:spPr>
          <a:xfrm>
            <a:off x="11347854" y="6342194"/>
            <a:ext cx="588308" cy="365125"/>
          </a:xfrm>
          <a:prstGeom prst="rect">
            <a:avLst/>
          </a:prstGeom>
        </p:spPr>
        <p:txBody>
          <a:bodyPr vert="horz" lIns="68580" tIns="34290" rIns="68580" bIns="34290" rtlCol="0" anchor="ctr"/>
          <a:lstStyle>
            <a:defPPr>
              <a:defRPr lang="en-US"/>
            </a:defPPr>
            <a:lvl1pPr marL="0" algn="r" defTabSz="914400" rtl="0" eaLnBrk="1" latinLnBrk="0" hangingPunct="1">
              <a:defRPr sz="900" kern="1200">
                <a:solidFill>
                  <a:schemeClr val="bg2">
                    <a:lumMod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F23628F-A5FA-4BCB-A370-58EE698AF935}" type="slidenum">
              <a:rPr lang="en-US" sz="675" smtClean="0">
                <a:solidFill>
                  <a:schemeClr val="tx1"/>
                </a:solidFill>
              </a:rPr>
              <a:pPr/>
              <a:t>‹#›</a:t>
            </a:fld>
            <a:endParaRPr lang="en-US" sz="675">
              <a:solidFill>
                <a:schemeClr val="tx1"/>
              </a:solidFill>
            </a:endParaRPr>
          </a:p>
        </p:txBody>
      </p:sp>
      <p:cxnSp>
        <p:nvCxnSpPr>
          <p:cNvPr id="10" name="Straight Connector 9">
            <a:extLst>
              <a:ext uri="{FF2B5EF4-FFF2-40B4-BE49-F238E27FC236}">
                <a16:creationId xmlns:a16="http://schemas.microsoft.com/office/drawing/2014/main" id="{C78C29CF-39A7-49EB-AC08-3814057156FC}"/>
              </a:ext>
            </a:extLst>
          </p:cNvPr>
          <p:cNvCxnSpPr>
            <a:cxnSpLocks/>
          </p:cNvCxnSpPr>
          <p:nvPr userDrawn="1"/>
        </p:nvCxnSpPr>
        <p:spPr>
          <a:xfrm>
            <a:off x="1518082" y="1286076"/>
            <a:ext cx="9155837" cy="0"/>
          </a:xfrm>
          <a:prstGeom prst="line">
            <a:avLst/>
          </a:prstGeom>
          <a:ln w="19050">
            <a:solidFill>
              <a:srgbClr val="2F528F"/>
            </a:solidFill>
          </a:ln>
        </p:spPr>
        <p:style>
          <a:lnRef idx="1">
            <a:schemeClr val="accent1"/>
          </a:lnRef>
          <a:fillRef idx="0">
            <a:schemeClr val="accent1"/>
          </a:fillRef>
          <a:effectRef idx="0">
            <a:schemeClr val="accent1"/>
          </a:effectRef>
          <a:fontRef idx="minor">
            <a:schemeClr val="tx1"/>
          </a:fontRef>
        </p:style>
      </p:cxnSp>
      <p:sp>
        <p:nvSpPr>
          <p:cNvPr id="18" name="Text Placeholder 13">
            <a:extLst>
              <a:ext uri="{FF2B5EF4-FFF2-40B4-BE49-F238E27FC236}">
                <a16:creationId xmlns:a16="http://schemas.microsoft.com/office/drawing/2014/main" id="{B71C65F1-F5B1-4E25-9C29-BC1865477880}"/>
              </a:ext>
            </a:extLst>
          </p:cNvPr>
          <p:cNvSpPr>
            <a:spLocks noGrp="1"/>
          </p:cNvSpPr>
          <p:nvPr>
            <p:ph type="body" sz="quarter" idx="14"/>
          </p:nvPr>
        </p:nvSpPr>
        <p:spPr>
          <a:xfrm>
            <a:off x="4801733" y="1626500"/>
            <a:ext cx="6274887" cy="1954894"/>
          </a:xfrm>
          <a:prstGeom prst="rect">
            <a:avLst/>
          </a:prstGeom>
        </p:spPr>
        <p:txBody>
          <a:bodyPr wrap="square" lIns="0" tIns="0" rIns="0" bIns="0">
            <a:spAutoFit/>
          </a:bodyPr>
          <a:lstStyle>
            <a:lvl1pPr marL="0" indent="0">
              <a:buNone/>
              <a:defRPr sz="2800">
                <a:solidFill>
                  <a:schemeClr val="bg2">
                    <a:lumMod val="25000"/>
                  </a:schemeClr>
                </a:solidFill>
              </a:defRPr>
            </a:lvl1pPr>
            <a:lvl2pPr marL="252413" indent="-120254">
              <a:defRPr sz="1800">
                <a:solidFill>
                  <a:schemeClr val="bg2">
                    <a:lumMod val="25000"/>
                  </a:schemeClr>
                </a:solidFill>
              </a:defRPr>
            </a:lvl2pPr>
            <a:lvl3pPr marL="433388" indent="-180975">
              <a:buFont typeface="Segoe UI" panose="020B0502040204020203" pitchFamily="34" charset="0"/>
              <a:buChar char="–"/>
              <a:defRPr sz="1800">
                <a:solidFill>
                  <a:schemeClr val="bg2">
                    <a:lumMod val="25000"/>
                  </a:schemeClr>
                </a:solidFill>
              </a:defRPr>
            </a:lvl3pPr>
            <a:lvl4pPr marL="601266" indent="-132160">
              <a:buFont typeface="Wingdings" panose="05000000000000000000" pitchFamily="2" charset="2"/>
              <a:buChar char="§"/>
              <a:defRPr sz="1800">
                <a:solidFill>
                  <a:schemeClr val="bg2">
                    <a:lumMod val="25000"/>
                  </a:schemeClr>
                </a:solidFill>
              </a:defRPr>
            </a:lvl4pPr>
            <a:lvl5pPr marL="770335" indent="-169069">
              <a:buFont typeface="Century Gothic" panose="020B0502020202020204" pitchFamily="34" charset="0"/>
              <a:buChar char="○"/>
              <a:defRPr sz="1800">
                <a:solidFill>
                  <a:schemeClr val="bg2">
                    <a:lumMod val="25000"/>
                  </a:schemeClr>
                </a:solidFill>
              </a:defRPr>
            </a:lvl5pPr>
            <a:lvl6pPr marL="900113" indent="-128588">
              <a:defRPr sz="1800"/>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endParaRPr lang="en-US"/>
          </a:p>
        </p:txBody>
      </p:sp>
      <p:sp>
        <p:nvSpPr>
          <p:cNvPr id="19" name="Text Placeholder 13">
            <a:extLst>
              <a:ext uri="{FF2B5EF4-FFF2-40B4-BE49-F238E27FC236}">
                <a16:creationId xmlns:a16="http://schemas.microsoft.com/office/drawing/2014/main" id="{C1AF8616-CF58-4F75-AFFC-EF05DF1FECB6}"/>
              </a:ext>
            </a:extLst>
          </p:cNvPr>
          <p:cNvSpPr>
            <a:spLocks noGrp="1"/>
          </p:cNvSpPr>
          <p:nvPr>
            <p:ph type="body" sz="quarter" idx="15"/>
          </p:nvPr>
        </p:nvSpPr>
        <p:spPr>
          <a:xfrm>
            <a:off x="4801733" y="3921817"/>
            <a:ext cx="6274887" cy="2065694"/>
          </a:xfrm>
          <a:prstGeom prst="rect">
            <a:avLst/>
          </a:prstGeom>
        </p:spPr>
        <p:txBody>
          <a:bodyPr wrap="square" lIns="0" tIns="0" rIns="0" bIns="0">
            <a:spAutoFit/>
          </a:bodyPr>
          <a:lstStyle>
            <a:lvl1pPr marL="0" indent="0">
              <a:buNone/>
              <a:defRPr sz="2800">
                <a:solidFill>
                  <a:schemeClr val="bg2">
                    <a:lumMod val="25000"/>
                  </a:schemeClr>
                </a:solidFill>
              </a:defRPr>
            </a:lvl1pPr>
            <a:lvl2pPr marL="252413" indent="-120254">
              <a:defRPr sz="2000">
                <a:solidFill>
                  <a:schemeClr val="bg2">
                    <a:lumMod val="25000"/>
                  </a:schemeClr>
                </a:solidFill>
              </a:defRPr>
            </a:lvl2pPr>
            <a:lvl3pPr marL="433388" indent="-180975">
              <a:buFont typeface="Segoe UI" panose="020B0502040204020203" pitchFamily="34" charset="0"/>
              <a:buChar char="–"/>
              <a:defRPr sz="2000">
                <a:solidFill>
                  <a:schemeClr val="bg2">
                    <a:lumMod val="25000"/>
                  </a:schemeClr>
                </a:solidFill>
              </a:defRPr>
            </a:lvl3pPr>
            <a:lvl4pPr marL="601266" indent="-132160">
              <a:buFont typeface="Wingdings" panose="05000000000000000000" pitchFamily="2" charset="2"/>
              <a:buChar char="§"/>
              <a:defRPr sz="2000">
                <a:solidFill>
                  <a:schemeClr val="bg2">
                    <a:lumMod val="25000"/>
                  </a:schemeClr>
                </a:solidFill>
              </a:defRPr>
            </a:lvl4pPr>
            <a:lvl5pPr marL="770335" indent="-169069">
              <a:buFont typeface="Century Gothic" panose="020B0502020202020204" pitchFamily="34" charset="0"/>
              <a:buChar char="○"/>
              <a:defRPr sz="2000">
                <a:solidFill>
                  <a:schemeClr val="bg2">
                    <a:lumMod val="25000"/>
                  </a:schemeClr>
                </a:solidFill>
              </a:defRPr>
            </a:lvl5pPr>
            <a:lvl6pPr marL="900113" indent="-128588">
              <a:defRPr sz="1800"/>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endParaRPr lang="en-US"/>
          </a:p>
        </p:txBody>
      </p:sp>
      <p:grpSp>
        <p:nvGrpSpPr>
          <p:cNvPr id="4" name="Group 3">
            <a:extLst>
              <a:ext uri="{FF2B5EF4-FFF2-40B4-BE49-F238E27FC236}">
                <a16:creationId xmlns:a16="http://schemas.microsoft.com/office/drawing/2014/main" id="{D22CAA27-E845-4267-8FD2-E31F823C2379}"/>
              </a:ext>
            </a:extLst>
          </p:cNvPr>
          <p:cNvGrpSpPr/>
          <p:nvPr userDrawn="1"/>
        </p:nvGrpSpPr>
        <p:grpSpPr>
          <a:xfrm>
            <a:off x="1115380" y="2455864"/>
            <a:ext cx="2704780" cy="2704780"/>
            <a:chOff x="1107841" y="2229004"/>
            <a:chExt cx="2704780" cy="2704780"/>
          </a:xfrm>
        </p:grpSpPr>
        <p:sp>
          <p:nvSpPr>
            <p:cNvPr id="14" name="Oval 13">
              <a:extLst>
                <a:ext uri="{FF2B5EF4-FFF2-40B4-BE49-F238E27FC236}">
                  <a16:creationId xmlns:a16="http://schemas.microsoft.com/office/drawing/2014/main" id="{2C730A48-E018-4FB1-B366-308CA1ADB2A7}"/>
                </a:ext>
              </a:extLst>
            </p:cNvPr>
            <p:cNvSpPr/>
            <p:nvPr userDrawn="1"/>
          </p:nvSpPr>
          <p:spPr>
            <a:xfrm>
              <a:off x="1107841" y="2229004"/>
              <a:ext cx="2704780" cy="2704780"/>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Graphic 16" descr="Question Mark with solid fill">
              <a:extLst>
                <a:ext uri="{FF2B5EF4-FFF2-40B4-BE49-F238E27FC236}">
                  <a16:creationId xmlns:a16="http://schemas.microsoft.com/office/drawing/2014/main" id="{1ACF4FB1-238C-4186-9D9C-9F5BC34470FC}"/>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465132" y="2622502"/>
              <a:ext cx="1990198" cy="1990198"/>
            </a:xfrm>
            <a:prstGeom prst="rect">
              <a:avLst/>
            </a:prstGeom>
          </p:spPr>
        </p:pic>
      </p:grpSp>
    </p:spTree>
    <p:extLst>
      <p:ext uri="{BB962C8B-B14F-4D97-AF65-F5344CB8AC3E}">
        <p14:creationId xmlns:p14="http://schemas.microsoft.com/office/powerpoint/2010/main" val="2149857558"/>
      </p:ext>
    </p:extLst>
  </p:cSld>
  <p:clrMapOvr>
    <a:masterClrMapping/>
  </p:clrMapOvr>
  <p:extLst>
    <p:ext uri="{DCECCB84-F9BA-43D5-87BE-67443E8EF086}">
      <p15:sldGuideLst xmlns:p15="http://schemas.microsoft.com/office/powerpoint/2012/main">
        <p15:guide id="1" orient="horz" pos="2136">
          <p15:clr>
            <a:srgbClr val="FBAE40"/>
          </p15:clr>
        </p15:guide>
        <p15:guide id="2" pos="3840">
          <p15:clr>
            <a:srgbClr val="FBAE40"/>
          </p15:clr>
        </p15:guide>
        <p15:guide id="3" pos="7488">
          <p15:clr>
            <a:srgbClr val="FBAE40"/>
          </p15:clr>
        </p15:guide>
        <p15:guide id="4" pos="144">
          <p15:clr>
            <a:srgbClr val="FBAE40"/>
          </p15:clr>
        </p15:guide>
        <p15:guide id="5" orient="horz" pos="144">
          <p15:clr>
            <a:srgbClr val="FBAE40"/>
          </p15:clr>
        </p15:guide>
        <p15:guide id="6" orient="horz" pos="4224">
          <p15:clr>
            <a:srgbClr val="FBAE40"/>
          </p15:clr>
        </p15:guide>
      </p15:sldGuideLst>
    </p:ext>
  </p:extLst>
</p:sldLayout>
</file>

<file path=ppt/slideLayouts/slideLayout112.xml><?xml version="1.0" encoding="utf-8"?>
<p:sldLayout xmlns:a="http://schemas.openxmlformats.org/drawingml/2006/main" xmlns:r="http://schemas.openxmlformats.org/officeDocument/2006/relationships" xmlns:p="http://schemas.openxmlformats.org/presentationml/2006/main" userDrawn="1">
  <p:cSld name="1_Highlighted Text Dark Blue">
    <p:spTree>
      <p:nvGrpSpPr>
        <p:cNvPr id="1" name=""/>
        <p:cNvGrpSpPr/>
        <p:nvPr/>
      </p:nvGrpSpPr>
      <p:grpSpPr>
        <a:xfrm>
          <a:off x="0" y="0"/>
          <a:ext cx="0" cy="0"/>
          <a:chOff x="0" y="0"/>
          <a:chExt cx="0" cy="0"/>
        </a:xfrm>
      </p:grpSpPr>
      <p:sp>
        <p:nvSpPr>
          <p:cNvPr id="6" name="AutoShape 3"/>
          <p:cNvSpPr>
            <a:spLocks noChangeAspect="1" noChangeArrowheads="1" noTextEdit="1"/>
          </p:cNvSpPr>
          <p:nvPr userDrawn="1"/>
        </p:nvSpPr>
        <p:spPr bwMode="auto">
          <a:xfrm>
            <a:off x="7186086" y="228600"/>
            <a:ext cx="4701116" cy="640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8946" y="6417178"/>
            <a:ext cx="1549161" cy="308071"/>
          </a:xfrm>
          <a:prstGeom prst="rect">
            <a:avLst/>
          </a:prstGeom>
        </p:spPr>
      </p:pic>
      <p:sp>
        <p:nvSpPr>
          <p:cNvPr id="11" name="Slide Number Placeholder 5"/>
          <p:cNvSpPr txBox="1">
            <a:spLocks/>
          </p:cNvSpPr>
          <p:nvPr userDrawn="1"/>
        </p:nvSpPr>
        <p:spPr>
          <a:xfrm>
            <a:off x="11421986" y="6398560"/>
            <a:ext cx="588308" cy="365125"/>
          </a:xfrm>
          <a:prstGeom prst="rect">
            <a:avLst/>
          </a:prstGeom>
        </p:spPr>
        <p:txBody>
          <a:bodyPr vert="horz" lIns="68580" tIns="34290" rIns="68580" bIns="34290" rtlCol="0" anchor="ctr"/>
          <a:lstStyle>
            <a:defPPr>
              <a:defRPr lang="en-US"/>
            </a:defPPr>
            <a:lvl1pPr marL="0" algn="r" defTabSz="914400" rtl="0" eaLnBrk="1" latinLnBrk="0" hangingPunct="1">
              <a:defRPr sz="900" kern="1200">
                <a:solidFill>
                  <a:schemeClr val="bg2">
                    <a:lumMod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675">
              <a:solidFill>
                <a:schemeClr val="bg1"/>
              </a:solidFill>
            </a:endParaRPr>
          </a:p>
        </p:txBody>
      </p:sp>
      <p:sp>
        <p:nvSpPr>
          <p:cNvPr id="9" name="Text Placeholder 9"/>
          <p:cNvSpPr>
            <a:spLocks noGrp="1"/>
          </p:cNvSpPr>
          <p:nvPr>
            <p:ph type="body" sz="quarter" idx="13"/>
          </p:nvPr>
        </p:nvSpPr>
        <p:spPr>
          <a:xfrm>
            <a:off x="544048" y="2629740"/>
            <a:ext cx="11103904" cy="710481"/>
          </a:xfrm>
          <a:prstGeom prst="rect">
            <a:avLst/>
          </a:prstGeom>
        </p:spPr>
        <p:txBody>
          <a:bodyPr lIns="0" tIns="0" rIns="0" bIns="0">
            <a:noAutofit/>
          </a:bodyPr>
          <a:lstStyle>
            <a:lvl1pPr marL="0" indent="0" algn="ctr">
              <a:buFontTx/>
              <a:buNone/>
              <a:defRPr sz="5400">
                <a:solidFill>
                  <a:srgbClr val="000000"/>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3" name="Rectangle 2"/>
          <p:cNvSpPr/>
          <p:nvPr userDrawn="1"/>
        </p:nvSpPr>
        <p:spPr>
          <a:xfrm>
            <a:off x="243840" y="228600"/>
            <a:ext cx="11704320" cy="6428590"/>
          </a:xfrm>
          <a:prstGeom prst="rect">
            <a:avLst/>
          </a:prstGeom>
          <a:noFill/>
          <a:ln w="53975">
            <a:solidFill>
              <a:srgbClr val="0C507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Slide Number Placeholder 5">
            <a:extLst>
              <a:ext uri="{FF2B5EF4-FFF2-40B4-BE49-F238E27FC236}">
                <a16:creationId xmlns:a16="http://schemas.microsoft.com/office/drawing/2014/main" id="{32731438-A808-4ABE-9C74-8A00C1994AFF}"/>
              </a:ext>
            </a:extLst>
          </p:cNvPr>
          <p:cNvSpPr txBox="1">
            <a:spLocks/>
          </p:cNvSpPr>
          <p:nvPr userDrawn="1"/>
        </p:nvSpPr>
        <p:spPr>
          <a:xfrm>
            <a:off x="11347854" y="6342194"/>
            <a:ext cx="588308" cy="365125"/>
          </a:xfrm>
          <a:prstGeom prst="rect">
            <a:avLst/>
          </a:prstGeom>
        </p:spPr>
        <p:txBody>
          <a:bodyPr vert="horz" lIns="68580" tIns="34290" rIns="68580" bIns="34290" rtlCol="0" anchor="ctr"/>
          <a:lstStyle>
            <a:defPPr>
              <a:defRPr lang="en-US"/>
            </a:defPPr>
            <a:lvl1pPr marL="0" algn="r" defTabSz="914400" rtl="0" eaLnBrk="1" latinLnBrk="0" hangingPunct="1">
              <a:defRPr sz="900" kern="1200">
                <a:solidFill>
                  <a:schemeClr val="bg2">
                    <a:lumMod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F23628F-A5FA-4BCB-A370-58EE698AF935}" type="slidenum">
              <a:rPr lang="en-US" sz="675" smtClean="0">
                <a:solidFill>
                  <a:schemeClr val="tx1"/>
                </a:solidFill>
              </a:rPr>
              <a:pPr/>
              <a:t>‹#›</a:t>
            </a:fld>
            <a:endParaRPr lang="en-US" sz="675">
              <a:solidFill>
                <a:schemeClr val="tx1"/>
              </a:solidFill>
            </a:endParaRPr>
          </a:p>
        </p:txBody>
      </p:sp>
      <p:sp>
        <p:nvSpPr>
          <p:cNvPr id="12" name="Text Placeholder 9">
            <a:extLst>
              <a:ext uri="{FF2B5EF4-FFF2-40B4-BE49-F238E27FC236}">
                <a16:creationId xmlns:a16="http://schemas.microsoft.com/office/drawing/2014/main" id="{9419C621-AF52-40DF-AC98-BCD4D8DA00CC}"/>
              </a:ext>
            </a:extLst>
          </p:cNvPr>
          <p:cNvSpPr>
            <a:spLocks noGrp="1"/>
          </p:cNvSpPr>
          <p:nvPr>
            <p:ph type="body" sz="quarter" idx="14"/>
          </p:nvPr>
        </p:nvSpPr>
        <p:spPr>
          <a:xfrm>
            <a:off x="544048" y="3607764"/>
            <a:ext cx="11103904" cy="555862"/>
          </a:xfrm>
          <a:prstGeom prst="rect">
            <a:avLst/>
          </a:prstGeom>
        </p:spPr>
        <p:txBody>
          <a:bodyPr lIns="0" tIns="0" rIns="0" bIns="0">
            <a:noAutofit/>
          </a:bodyPr>
          <a:lstStyle>
            <a:lvl1pPr marL="0" indent="0" algn="ctr">
              <a:buFontTx/>
              <a:buNone/>
              <a:defRPr sz="4000" i="1">
                <a:solidFill>
                  <a:srgbClr val="000000"/>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5" name="Rectangle 4">
            <a:extLst>
              <a:ext uri="{FF2B5EF4-FFF2-40B4-BE49-F238E27FC236}">
                <a16:creationId xmlns:a16="http://schemas.microsoft.com/office/drawing/2014/main" id="{C492E0F2-5ABB-69FE-FF26-99491CAE6922}"/>
              </a:ext>
            </a:extLst>
          </p:cNvPr>
          <p:cNvSpPr/>
          <p:nvPr userDrawn="1"/>
        </p:nvSpPr>
        <p:spPr>
          <a:xfrm>
            <a:off x="88777" y="8878"/>
            <a:ext cx="1136341" cy="17594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42418960"/>
      </p:ext>
    </p:extLst>
  </p:cSld>
  <p:clrMapOvr>
    <a:masterClrMapping/>
  </p:clrMapOvr>
  <p:extLst>
    <p:ext uri="{DCECCB84-F9BA-43D5-87BE-67443E8EF086}">
      <p15:sldGuideLst xmlns:p15="http://schemas.microsoft.com/office/powerpoint/2012/main">
        <p15:guide id="1" orient="horz" pos="2136">
          <p15:clr>
            <a:srgbClr val="FBAE40"/>
          </p15:clr>
        </p15:guide>
        <p15:guide id="2" pos="3840">
          <p15:clr>
            <a:srgbClr val="FBAE40"/>
          </p15:clr>
        </p15:guide>
        <p15:guide id="3" pos="7488">
          <p15:clr>
            <a:srgbClr val="FBAE40"/>
          </p15:clr>
        </p15:guide>
        <p15:guide id="4" pos="144">
          <p15:clr>
            <a:srgbClr val="FBAE40"/>
          </p15:clr>
        </p15:guide>
        <p15:guide id="5" orient="horz" pos="144">
          <p15:clr>
            <a:srgbClr val="FBAE40"/>
          </p15:clr>
        </p15:guide>
        <p15:guide id="6" orient="horz" pos="4224">
          <p15:clr>
            <a:srgbClr val="FBAE40"/>
          </p15:clr>
        </p15:guide>
      </p15:sldGuideLst>
    </p:ext>
  </p:extLst>
</p:sldLayout>
</file>

<file path=ppt/slideLayouts/slideLayout113.xml><?xml version="1.0" encoding="utf-8"?>
<p:sldLayout xmlns:a="http://schemas.openxmlformats.org/drawingml/2006/main" xmlns:r="http://schemas.openxmlformats.org/officeDocument/2006/relationships" xmlns:p="http://schemas.openxmlformats.org/presentationml/2006/main" userDrawn="1">
  <p:cSld name="Highlighted Text Dark Blue">
    <p:spTree>
      <p:nvGrpSpPr>
        <p:cNvPr id="1" name=""/>
        <p:cNvGrpSpPr/>
        <p:nvPr/>
      </p:nvGrpSpPr>
      <p:grpSpPr>
        <a:xfrm>
          <a:off x="0" y="0"/>
          <a:ext cx="0" cy="0"/>
          <a:chOff x="0" y="0"/>
          <a:chExt cx="0" cy="0"/>
        </a:xfrm>
      </p:grpSpPr>
      <p:sp>
        <p:nvSpPr>
          <p:cNvPr id="6" name="AutoShape 3"/>
          <p:cNvSpPr>
            <a:spLocks noChangeAspect="1" noChangeArrowheads="1" noTextEdit="1"/>
          </p:cNvSpPr>
          <p:nvPr userDrawn="1"/>
        </p:nvSpPr>
        <p:spPr bwMode="auto">
          <a:xfrm>
            <a:off x="7186086" y="228600"/>
            <a:ext cx="4701116" cy="640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8946" y="6417178"/>
            <a:ext cx="1549161" cy="308071"/>
          </a:xfrm>
          <a:prstGeom prst="rect">
            <a:avLst/>
          </a:prstGeom>
        </p:spPr>
      </p:pic>
      <p:sp>
        <p:nvSpPr>
          <p:cNvPr id="11" name="Slide Number Placeholder 5"/>
          <p:cNvSpPr txBox="1">
            <a:spLocks/>
          </p:cNvSpPr>
          <p:nvPr userDrawn="1"/>
        </p:nvSpPr>
        <p:spPr>
          <a:xfrm>
            <a:off x="11421986" y="6398560"/>
            <a:ext cx="588308" cy="365125"/>
          </a:xfrm>
          <a:prstGeom prst="rect">
            <a:avLst/>
          </a:prstGeom>
        </p:spPr>
        <p:txBody>
          <a:bodyPr vert="horz" lIns="68580" tIns="34290" rIns="68580" bIns="34290" rtlCol="0" anchor="ctr"/>
          <a:lstStyle>
            <a:defPPr>
              <a:defRPr lang="en-US"/>
            </a:defPPr>
            <a:lvl1pPr marL="0" algn="r" defTabSz="914400" rtl="0" eaLnBrk="1" latinLnBrk="0" hangingPunct="1">
              <a:defRPr sz="900" kern="1200">
                <a:solidFill>
                  <a:schemeClr val="bg2">
                    <a:lumMod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675">
              <a:solidFill>
                <a:schemeClr val="bg1"/>
              </a:solidFill>
            </a:endParaRPr>
          </a:p>
        </p:txBody>
      </p:sp>
      <p:sp>
        <p:nvSpPr>
          <p:cNvPr id="9" name="Text Placeholder 9"/>
          <p:cNvSpPr>
            <a:spLocks noGrp="1"/>
          </p:cNvSpPr>
          <p:nvPr>
            <p:ph type="body" sz="quarter" idx="13"/>
          </p:nvPr>
        </p:nvSpPr>
        <p:spPr>
          <a:xfrm>
            <a:off x="544048" y="455153"/>
            <a:ext cx="11103904" cy="604370"/>
          </a:xfrm>
          <a:prstGeom prst="rect">
            <a:avLst/>
          </a:prstGeom>
        </p:spPr>
        <p:txBody>
          <a:bodyPr lIns="0" tIns="0" rIns="0" bIns="0">
            <a:noAutofit/>
          </a:bodyPr>
          <a:lstStyle>
            <a:lvl1pPr marL="0" indent="0" algn="ctr">
              <a:buFontTx/>
              <a:buNone/>
              <a:defRPr sz="4000">
                <a:solidFill>
                  <a:srgbClr val="000000"/>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3" name="Rectangle 2"/>
          <p:cNvSpPr/>
          <p:nvPr userDrawn="1"/>
        </p:nvSpPr>
        <p:spPr>
          <a:xfrm>
            <a:off x="243840" y="228600"/>
            <a:ext cx="11704320" cy="6428590"/>
          </a:xfrm>
          <a:prstGeom prst="rect">
            <a:avLst/>
          </a:prstGeom>
          <a:noFill/>
          <a:ln w="53975">
            <a:solidFill>
              <a:srgbClr val="0C507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Slide Number Placeholder 5">
            <a:extLst>
              <a:ext uri="{FF2B5EF4-FFF2-40B4-BE49-F238E27FC236}">
                <a16:creationId xmlns:a16="http://schemas.microsoft.com/office/drawing/2014/main" id="{32731438-A808-4ABE-9C74-8A00C1994AFF}"/>
              </a:ext>
            </a:extLst>
          </p:cNvPr>
          <p:cNvSpPr txBox="1">
            <a:spLocks/>
          </p:cNvSpPr>
          <p:nvPr userDrawn="1"/>
        </p:nvSpPr>
        <p:spPr>
          <a:xfrm>
            <a:off x="11347854" y="6342194"/>
            <a:ext cx="588308" cy="365125"/>
          </a:xfrm>
          <a:prstGeom prst="rect">
            <a:avLst/>
          </a:prstGeom>
        </p:spPr>
        <p:txBody>
          <a:bodyPr vert="horz" lIns="68580" tIns="34290" rIns="68580" bIns="34290" rtlCol="0" anchor="ctr"/>
          <a:lstStyle>
            <a:defPPr>
              <a:defRPr lang="en-US"/>
            </a:defPPr>
            <a:lvl1pPr marL="0" algn="r" defTabSz="914400" rtl="0" eaLnBrk="1" latinLnBrk="0" hangingPunct="1">
              <a:defRPr sz="900" kern="1200">
                <a:solidFill>
                  <a:schemeClr val="bg2">
                    <a:lumMod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F23628F-A5FA-4BCB-A370-58EE698AF935}" type="slidenum">
              <a:rPr lang="en-US" sz="675" smtClean="0">
                <a:solidFill>
                  <a:schemeClr val="tx1"/>
                </a:solidFill>
              </a:rPr>
              <a:pPr/>
              <a:t>‹#›</a:t>
            </a:fld>
            <a:endParaRPr lang="en-US" sz="675">
              <a:solidFill>
                <a:schemeClr val="tx1"/>
              </a:solidFill>
            </a:endParaRPr>
          </a:p>
        </p:txBody>
      </p:sp>
      <p:cxnSp>
        <p:nvCxnSpPr>
          <p:cNvPr id="10" name="Straight Connector 9">
            <a:extLst>
              <a:ext uri="{FF2B5EF4-FFF2-40B4-BE49-F238E27FC236}">
                <a16:creationId xmlns:a16="http://schemas.microsoft.com/office/drawing/2014/main" id="{C78C29CF-39A7-49EB-AC08-3814057156FC}"/>
              </a:ext>
            </a:extLst>
          </p:cNvPr>
          <p:cNvCxnSpPr>
            <a:cxnSpLocks/>
          </p:cNvCxnSpPr>
          <p:nvPr userDrawn="1"/>
        </p:nvCxnSpPr>
        <p:spPr>
          <a:xfrm>
            <a:off x="1518082" y="1286076"/>
            <a:ext cx="9155837" cy="0"/>
          </a:xfrm>
          <a:prstGeom prst="line">
            <a:avLst/>
          </a:prstGeom>
          <a:ln w="19050">
            <a:solidFill>
              <a:srgbClr val="2F528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1144467"/>
      </p:ext>
    </p:extLst>
  </p:cSld>
  <p:clrMapOvr>
    <a:masterClrMapping/>
  </p:clrMapOvr>
  <p:extLst>
    <p:ext uri="{DCECCB84-F9BA-43D5-87BE-67443E8EF086}">
      <p15:sldGuideLst xmlns:p15="http://schemas.microsoft.com/office/powerpoint/2012/main">
        <p15:guide id="1" orient="horz" pos="2136">
          <p15:clr>
            <a:srgbClr val="FBAE40"/>
          </p15:clr>
        </p15:guide>
        <p15:guide id="2" pos="3840">
          <p15:clr>
            <a:srgbClr val="FBAE40"/>
          </p15:clr>
        </p15:guide>
        <p15:guide id="3" pos="7488">
          <p15:clr>
            <a:srgbClr val="FBAE40"/>
          </p15:clr>
        </p15:guide>
        <p15:guide id="4" pos="144">
          <p15:clr>
            <a:srgbClr val="FBAE40"/>
          </p15:clr>
        </p15:guide>
        <p15:guide id="5" orient="horz" pos="144">
          <p15:clr>
            <a:srgbClr val="FBAE40"/>
          </p15:clr>
        </p15:guide>
        <p15:guide id="6" orient="horz" pos="4224">
          <p15:clr>
            <a:srgbClr val="FBAE40"/>
          </p15:clr>
        </p15:guide>
      </p15:sldGuideLst>
    </p:ext>
  </p:extLst>
</p:sldLayout>
</file>

<file path=ppt/slideLayouts/slideLayout114.xml><?xml version="1.0" encoding="utf-8"?>
<p:sldLayout xmlns:a="http://schemas.openxmlformats.org/drawingml/2006/main" xmlns:r="http://schemas.openxmlformats.org/officeDocument/2006/relationships" xmlns:p="http://schemas.openxmlformats.org/presentationml/2006/main" userDrawn="1">
  <p:cSld name="Section Break Ribbon Informal Dark Red">
    <p:spTree>
      <p:nvGrpSpPr>
        <p:cNvPr id="1" name=""/>
        <p:cNvGrpSpPr/>
        <p:nvPr/>
      </p:nvGrpSpPr>
      <p:grpSpPr>
        <a:xfrm>
          <a:off x="0" y="0"/>
          <a:ext cx="0" cy="0"/>
          <a:chOff x="0" y="0"/>
          <a:chExt cx="0" cy="0"/>
        </a:xfrm>
      </p:grpSpPr>
      <p:sp>
        <p:nvSpPr>
          <p:cNvPr id="7" name="Rectangle 6"/>
          <p:cNvSpPr/>
          <p:nvPr userDrawn="1"/>
        </p:nvSpPr>
        <p:spPr>
          <a:xfrm>
            <a:off x="0" y="0"/>
            <a:ext cx="12192000" cy="6858000"/>
          </a:xfrm>
          <a:prstGeom prst="rect">
            <a:avLst/>
          </a:prstGeom>
          <a:blipFill>
            <a:blip r:embed="rId2" cstate="email">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2" name="Picture 1"/>
          <p:cNvPicPr>
            <a:picLocks noChangeAspect="1"/>
          </p:cNvPicPr>
          <p:nvPr userDrawn="1"/>
        </p:nvPicPr>
        <p:blipFill rotWithShape="1">
          <a:blip r:embed="rId3">
            <a:extLst>
              <a:ext uri="{28A0092B-C50C-407E-A947-70E740481C1C}">
                <a14:useLocalDpi xmlns:a14="http://schemas.microsoft.com/office/drawing/2010/main" val="0"/>
              </a:ext>
            </a:extLst>
          </a:blip>
          <a:srcRect l="22941" t="288" b="11354"/>
          <a:stretch/>
        </p:blipFill>
        <p:spPr>
          <a:xfrm>
            <a:off x="0" y="19050"/>
            <a:ext cx="8958253" cy="6819900"/>
          </a:xfrm>
          <a:prstGeom prst="rect">
            <a:avLst/>
          </a:prstGeom>
          <a:effectLst>
            <a:outerShdw blurRad="50800" dist="38100" dir="5400000" algn="t" rotWithShape="0">
              <a:prstClr val="black">
                <a:alpha val="40000"/>
              </a:prstClr>
            </a:outerShdw>
          </a:effectLst>
        </p:spPr>
      </p:pic>
      <p:pic>
        <p:nvPicPr>
          <p:cNvPr id="13" name="Picture 12"/>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68946" y="6417178"/>
            <a:ext cx="1549161" cy="308071"/>
          </a:xfrm>
          <a:prstGeom prst="rect">
            <a:avLst/>
          </a:prstGeom>
        </p:spPr>
      </p:pic>
      <p:sp>
        <p:nvSpPr>
          <p:cNvPr id="14" name="Slide Number Placeholder 5"/>
          <p:cNvSpPr txBox="1">
            <a:spLocks/>
          </p:cNvSpPr>
          <p:nvPr userDrawn="1"/>
        </p:nvSpPr>
        <p:spPr>
          <a:xfrm>
            <a:off x="11421986" y="6398560"/>
            <a:ext cx="588308" cy="365125"/>
          </a:xfrm>
          <a:prstGeom prst="rect">
            <a:avLst/>
          </a:prstGeom>
        </p:spPr>
        <p:txBody>
          <a:bodyPr vert="horz" lIns="68580" tIns="34290" rIns="68580" bIns="34290" rtlCol="0" anchor="ctr"/>
          <a:lstStyle>
            <a:defPPr>
              <a:defRPr lang="en-US"/>
            </a:defPPr>
            <a:lvl1pPr marL="0" algn="r" defTabSz="914400" rtl="0" eaLnBrk="1" latinLnBrk="0" hangingPunct="1">
              <a:defRPr sz="900" kern="1200">
                <a:solidFill>
                  <a:schemeClr val="bg2">
                    <a:lumMod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F23628F-A5FA-4BCB-A370-58EE698AF935}" type="slidenum">
              <a:rPr lang="en-US" sz="675" smtClean="0">
                <a:solidFill>
                  <a:schemeClr val="bg1"/>
                </a:solidFill>
              </a:rPr>
              <a:pPr/>
              <a:t>‹#›</a:t>
            </a:fld>
            <a:endParaRPr lang="en-US" sz="675">
              <a:solidFill>
                <a:schemeClr val="bg1"/>
              </a:solidFill>
            </a:endParaRPr>
          </a:p>
        </p:txBody>
      </p:sp>
      <p:sp>
        <p:nvSpPr>
          <p:cNvPr id="16" name="Text Placeholder 9"/>
          <p:cNvSpPr>
            <a:spLocks noGrp="1"/>
          </p:cNvSpPr>
          <p:nvPr>
            <p:ph type="body" sz="quarter" idx="13"/>
          </p:nvPr>
        </p:nvSpPr>
        <p:spPr>
          <a:xfrm>
            <a:off x="5461000" y="3883184"/>
            <a:ext cx="6426200" cy="818807"/>
          </a:xfrm>
          <a:prstGeom prst="rect">
            <a:avLst/>
          </a:prstGeom>
        </p:spPr>
        <p:txBody>
          <a:bodyPr lIns="0" tIns="0" rIns="0" bIns="0">
            <a:noAutofit/>
          </a:bodyPr>
          <a:lstStyle>
            <a:lvl1pPr marL="0" indent="0">
              <a:buFontTx/>
              <a:buNone/>
              <a:defRPr sz="3000">
                <a:solidFill>
                  <a:schemeClr val="bg1"/>
                </a:solidFill>
                <a:latin typeface="Arial" panose="020B0604020202020204" pitchFamily="34" charset="0"/>
                <a:cs typeface="Arial" panose="020B0604020202020204" pitchFamily="34" charset="0"/>
              </a:defRPr>
            </a:lvl1pPr>
          </a:lstStyle>
          <a:p>
            <a:pPr lvl="0"/>
            <a:r>
              <a:rPr lang="en-US"/>
              <a:t>Click to edit Master text styles</a:t>
            </a:r>
          </a:p>
        </p:txBody>
      </p:sp>
    </p:spTree>
    <p:extLst>
      <p:ext uri="{BB962C8B-B14F-4D97-AF65-F5344CB8AC3E}">
        <p14:creationId xmlns:p14="http://schemas.microsoft.com/office/powerpoint/2010/main" val="256143983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7488">
          <p15:clr>
            <a:srgbClr val="FBAE40"/>
          </p15:clr>
        </p15:guide>
        <p15:guide id="4" pos="144">
          <p15:clr>
            <a:srgbClr val="FBAE40"/>
          </p15:clr>
        </p15:guide>
        <p15:guide id="5" orient="horz" pos="144">
          <p15:clr>
            <a:srgbClr val="FBAE40"/>
          </p15:clr>
        </p15:guide>
        <p15:guide id="6" orient="horz" pos="4176">
          <p15:clr>
            <a:srgbClr val="FBAE40"/>
          </p15:clr>
        </p15:guide>
      </p15:sldGuideLst>
    </p:ext>
  </p:extLst>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F2964F-381C-7B4D-833B-E524C78820A6}"/>
              </a:ext>
            </a:extLst>
          </p:cNvPr>
          <p:cNvSpPr>
            <a:spLocks noGrp="1"/>
          </p:cNvSpPr>
          <p:nvPr>
            <p:ph type="title"/>
          </p:nvPr>
        </p:nvSpPr>
        <p:spPr>
          <a:xfrm>
            <a:off x="457200" y="685800"/>
            <a:ext cx="11277600" cy="1004888"/>
          </a:xfrm>
        </p:spPr>
        <p:txBody>
          <a:bodyPr/>
          <a:lstStyle>
            <a:lvl1pPr>
              <a:defRPr>
                <a:solidFill>
                  <a:srgbClr val="00205C"/>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4881B538-2004-A148-91A7-DDAD8DCB0CAC}"/>
              </a:ext>
            </a:extLst>
          </p:cNvPr>
          <p:cNvSpPr>
            <a:spLocks noGrp="1"/>
          </p:cNvSpPr>
          <p:nvPr>
            <p:ph idx="1"/>
          </p:nvPr>
        </p:nvSpPr>
        <p:spPr>
          <a:xfrm>
            <a:off x="457200" y="1825625"/>
            <a:ext cx="11277600" cy="38842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6BEB427A-B671-5046-997C-FBCC440F9598}"/>
              </a:ext>
            </a:extLst>
          </p:cNvPr>
          <p:cNvSpPr>
            <a:spLocks noGrp="1"/>
          </p:cNvSpPr>
          <p:nvPr>
            <p:ph type="ftr" sz="quarter" idx="11"/>
          </p:nvPr>
        </p:nvSpPr>
        <p:spPr/>
        <p:txBody>
          <a:bodyPr/>
          <a:lstStyle>
            <a:lvl1pPr>
              <a:defRPr>
                <a:solidFill>
                  <a:srgbClr val="00205C"/>
                </a:solidFill>
              </a:defRPr>
            </a:lvl1pPr>
          </a:lstStyle>
          <a:p>
            <a:r>
              <a:rPr lang="en-US"/>
              <a:t>Nov 2023- Abuja_DSD SI closure meeting_WHO HTS</a:t>
            </a:r>
          </a:p>
        </p:txBody>
      </p:sp>
      <p:sp>
        <p:nvSpPr>
          <p:cNvPr id="6" name="Slide Number Placeholder 5">
            <a:extLst>
              <a:ext uri="{FF2B5EF4-FFF2-40B4-BE49-F238E27FC236}">
                <a16:creationId xmlns:a16="http://schemas.microsoft.com/office/drawing/2014/main" id="{BAEF5830-4E1F-5A49-AE5A-AC956905C58E}"/>
              </a:ext>
            </a:extLst>
          </p:cNvPr>
          <p:cNvSpPr>
            <a:spLocks noGrp="1"/>
          </p:cNvSpPr>
          <p:nvPr>
            <p:ph type="sldNum" sz="quarter" idx="12"/>
          </p:nvPr>
        </p:nvSpPr>
        <p:spPr/>
        <p:txBody>
          <a:bodyPr/>
          <a:lstStyle>
            <a:lvl1pPr>
              <a:defRPr>
                <a:solidFill>
                  <a:srgbClr val="00205C"/>
                </a:solidFill>
              </a:defRPr>
            </a:lvl1pPr>
          </a:lstStyle>
          <a:p>
            <a:fld id="{714BF2E0-EE3B-6A4E-9FB9-82DE86E1F02F}" type="slidenum">
              <a:rPr lang="en-US" smtClean="0"/>
              <a:pPr/>
              <a:t>‹#›</a:t>
            </a:fld>
            <a:endParaRPr lang="en-US"/>
          </a:p>
        </p:txBody>
      </p:sp>
      <p:cxnSp>
        <p:nvCxnSpPr>
          <p:cNvPr id="7" name="Straight Connector 6">
            <a:extLst>
              <a:ext uri="{FF2B5EF4-FFF2-40B4-BE49-F238E27FC236}">
                <a16:creationId xmlns:a16="http://schemas.microsoft.com/office/drawing/2014/main" id="{ABBF25AF-1AFC-F84B-8963-B94D2AEA127A}"/>
              </a:ext>
            </a:extLst>
          </p:cNvPr>
          <p:cNvCxnSpPr>
            <a:cxnSpLocks/>
          </p:cNvCxnSpPr>
          <p:nvPr userDrawn="1"/>
        </p:nvCxnSpPr>
        <p:spPr>
          <a:xfrm>
            <a:off x="457200"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E3EDB005-A3A8-244D-9176-D7DF06EAD0E9}"/>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57204" y="6000906"/>
            <a:ext cx="1828795" cy="556812"/>
          </a:xfrm>
          <a:prstGeom prst="rect">
            <a:avLst/>
          </a:prstGeom>
        </p:spPr>
      </p:pic>
    </p:spTree>
    <p:extLst>
      <p:ext uri="{BB962C8B-B14F-4D97-AF65-F5344CB8AC3E}">
        <p14:creationId xmlns:p14="http://schemas.microsoft.com/office/powerpoint/2010/main" val="21459687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Agenda blue new">
    <p:spTree>
      <p:nvGrpSpPr>
        <p:cNvPr id="1" name=""/>
        <p:cNvGrpSpPr/>
        <p:nvPr/>
      </p:nvGrpSpPr>
      <p:grpSpPr>
        <a:xfrm>
          <a:off x="0" y="0"/>
          <a:ext cx="0" cy="0"/>
          <a:chOff x="0" y="0"/>
          <a:chExt cx="0" cy="0"/>
        </a:xfrm>
      </p:grpSpPr>
      <p:sp>
        <p:nvSpPr>
          <p:cNvPr id="7" name="Date Placeholder 6"/>
          <p:cNvSpPr>
            <a:spLocks noGrp="1"/>
          </p:cNvSpPr>
          <p:nvPr>
            <p:ph type="dt" sz="half" idx="30"/>
          </p:nvPr>
        </p:nvSpPr>
        <p:spPr bwMode="gray"/>
        <p:txBody>
          <a:bodyPr/>
          <a:lstStyle>
            <a:lvl1pPr>
              <a:defRPr>
                <a:solidFill>
                  <a:schemeClr val="tx1"/>
                </a:solidFill>
              </a:defRPr>
            </a:lvl1pPr>
          </a:lstStyle>
          <a:p>
            <a:fld id="{CB2A9C5F-569E-41BE-B5E5-7CBFE1B687B2}" type="datetime1">
              <a:rPr lang="en-GB" smtClean="0"/>
              <a:pPr/>
              <a:t>25/06/2025</a:t>
            </a:fld>
            <a:endParaRPr lang="en-GB"/>
          </a:p>
        </p:txBody>
      </p:sp>
      <p:sp>
        <p:nvSpPr>
          <p:cNvPr id="8" name="Footer Placeholder 7"/>
          <p:cNvSpPr>
            <a:spLocks noGrp="1"/>
          </p:cNvSpPr>
          <p:nvPr>
            <p:ph type="ftr" sz="quarter" idx="31"/>
          </p:nvPr>
        </p:nvSpPr>
        <p:spPr bwMode="gray"/>
        <p:txBody>
          <a:bodyPr/>
          <a:lstStyle>
            <a:lvl1pPr>
              <a:defRPr>
                <a:solidFill>
                  <a:schemeClr val="tx1"/>
                </a:solidFill>
              </a:defRPr>
            </a:lvl1pPr>
          </a:lstStyle>
          <a:p>
            <a:r>
              <a:rPr lang="en-GB"/>
              <a:t>|     Title of the presentation</a:t>
            </a:r>
          </a:p>
        </p:txBody>
      </p:sp>
      <p:sp>
        <p:nvSpPr>
          <p:cNvPr id="9" name="Slide Number Placeholder 8"/>
          <p:cNvSpPr>
            <a:spLocks noGrp="1"/>
          </p:cNvSpPr>
          <p:nvPr>
            <p:ph type="sldNum" sz="quarter" idx="32"/>
          </p:nvPr>
        </p:nvSpPr>
        <p:spPr bwMode="gray"/>
        <p:txBody>
          <a:bodyPr/>
          <a:lstStyle>
            <a:lvl1pPr>
              <a:defRPr>
                <a:solidFill>
                  <a:schemeClr val="tx1"/>
                </a:solidFill>
              </a:defRPr>
            </a:lvl1pPr>
          </a:lstStyle>
          <a:p>
            <a:fld id="{A74CE0EA-F3B5-4684-BA10-C594598FDB9C}" type="slidenum">
              <a:rPr lang="en-GB" smtClean="0"/>
              <a:pPr/>
              <a:t>‹#›</a:t>
            </a:fld>
            <a:endParaRPr lang="en-GB"/>
          </a:p>
        </p:txBody>
      </p:sp>
      <p:sp>
        <p:nvSpPr>
          <p:cNvPr id="10" name="Title 9"/>
          <p:cNvSpPr>
            <a:spLocks noGrp="1"/>
          </p:cNvSpPr>
          <p:nvPr>
            <p:ph type="title"/>
          </p:nvPr>
        </p:nvSpPr>
        <p:spPr bwMode="gray">
          <a:xfrm>
            <a:off x="479999" y="359999"/>
            <a:ext cx="8160000" cy="720000"/>
          </a:xfrm>
        </p:spPr>
        <p:txBody>
          <a:bodyPr/>
          <a:lstStyle/>
          <a:p>
            <a:r>
              <a:rPr lang="en-US" noProof="0"/>
              <a:t>Click to edit Master title style</a:t>
            </a:r>
            <a:endParaRPr lang="en-GB" noProof="0"/>
          </a:p>
        </p:txBody>
      </p:sp>
      <p:sp>
        <p:nvSpPr>
          <p:cNvPr id="28" name="Rectangle 27"/>
          <p:cNvSpPr/>
          <p:nvPr/>
        </p:nvSpPr>
        <p:spPr bwMode="gray">
          <a:xfrm>
            <a:off x="480001" y="1800002"/>
            <a:ext cx="6367841" cy="14249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noProof="0">
              <a:solidFill>
                <a:schemeClr val="tx1"/>
              </a:solidFill>
            </a:endParaRPr>
          </a:p>
        </p:txBody>
      </p:sp>
      <p:sp>
        <p:nvSpPr>
          <p:cNvPr id="4" name="Text Placeholder 3"/>
          <p:cNvSpPr>
            <a:spLocks noGrp="1"/>
          </p:cNvSpPr>
          <p:nvPr>
            <p:ph type="body" sz="quarter" idx="33" hasCustomPrompt="1"/>
          </p:nvPr>
        </p:nvSpPr>
        <p:spPr>
          <a:xfrm>
            <a:off x="479999" y="2143683"/>
            <a:ext cx="988484" cy="396000"/>
          </a:xfrm>
        </p:spPr>
        <p:txBody>
          <a:bodyPr/>
          <a:lstStyle>
            <a:lvl1pPr>
              <a:defRPr sz="2800" b="1">
                <a:solidFill>
                  <a:schemeClr val="tx2"/>
                </a:solidFill>
                <a:latin typeface="+mj-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01</a:t>
            </a:r>
          </a:p>
        </p:txBody>
      </p:sp>
      <p:sp>
        <p:nvSpPr>
          <p:cNvPr id="31" name="Text Placeholder 3"/>
          <p:cNvSpPr>
            <a:spLocks noGrp="1"/>
          </p:cNvSpPr>
          <p:nvPr>
            <p:ph type="body" sz="quarter" idx="34" hasCustomPrompt="1"/>
          </p:nvPr>
        </p:nvSpPr>
        <p:spPr>
          <a:xfrm>
            <a:off x="1707437" y="2143683"/>
            <a:ext cx="5140403" cy="396000"/>
          </a:xfrm>
        </p:spPr>
        <p:txBody>
          <a:bodyPr tIns="144000"/>
          <a:lstStyle>
            <a:lvl1pPr>
              <a:lnSpc>
                <a:spcPct val="100000"/>
              </a:lnSpc>
              <a:spcBef>
                <a:spcPts val="0"/>
              </a:spcBef>
              <a:spcAft>
                <a:spcPts val="0"/>
              </a:spcAft>
              <a:defRPr sz="1600" b="0">
                <a:solidFill>
                  <a:schemeClr val="tx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Headline</a:t>
            </a:r>
          </a:p>
        </p:txBody>
      </p:sp>
      <p:sp>
        <p:nvSpPr>
          <p:cNvPr id="34" name="Text Placeholder 3"/>
          <p:cNvSpPr>
            <a:spLocks noGrp="1"/>
          </p:cNvSpPr>
          <p:nvPr>
            <p:ph type="body" sz="quarter" idx="35" hasCustomPrompt="1"/>
          </p:nvPr>
        </p:nvSpPr>
        <p:spPr>
          <a:xfrm>
            <a:off x="7432736" y="2143683"/>
            <a:ext cx="4273629" cy="396000"/>
          </a:xfrm>
        </p:spPr>
        <p:txBody>
          <a:bodyPr tIns="144000"/>
          <a:lstStyle>
            <a:lvl1pPr>
              <a:lnSpc>
                <a:spcPct val="100000"/>
              </a:lnSpc>
              <a:spcBef>
                <a:spcPts val="0"/>
              </a:spcBef>
              <a:spcAft>
                <a:spcPts val="0"/>
              </a:spcAft>
              <a:defRPr sz="1600" b="0">
                <a:solidFill>
                  <a:schemeClr val="tx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Speaker</a:t>
            </a:r>
          </a:p>
        </p:txBody>
      </p:sp>
      <p:sp>
        <p:nvSpPr>
          <p:cNvPr id="36" name="Text Placeholder 3"/>
          <p:cNvSpPr>
            <a:spLocks noGrp="1"/>
          </p:cNvSpPr>
          <p:nvPr>
            <p:ph type="body" sz="quarter" idx="36" hasCustomPrompt="1"/>
          </p:nvPr>
        </p:nvSpPr>
        <p:spPr>
          <a:xfrm>
            <a:off x="479999" y="2877928"/>
            <a:ext cx="988484" cy="396000"/>
          </a:xfrm>
        </p:spPr>
        <p:txBody>
          <a:bodyPr/>
          <a:lstStyle>
            <a:lvl1pPr>
              <a:defRPr sz="2800" b="1">
                <a:solidFill>
                  <a:schemeClr val="tx2"/>
                </a:solidFill>
                <a:latin typeface="+mj-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02</a:t>
            </a:r>
          </a:p>
        </p:txBody>
      </p:sp>
      <p:sp>
        <p:nvSpPr>
          <p:cNvPr id="37" name="Text Placeholder 3"/>
          <p:cNvSpPr>
            <a:spLocks noGrp="1"/>
          </p:cNvSpPr>
          <p:nvPr>
            <p:ph type="body" sz="quarter" idx="37" hasCustomPrompt="1"/>
          </p:nvPr>
        </p:nvSpPr>
        <p:spPr>
          <a:xfrm>
            <a:off x="1707437" y="2877928"/>
            <a:ext cx="5140403" cy="396000"/>
          </a:xfrm>
        </p:spPr>
        <p:txBody>
          <a:bodyPr tIns="144000"/>
          <a:lstStyle>
            <a:lvl1pPr>
              <a:lnSpc>
                <a:spcPct val="100000"/>
              </a:lnSpc>
              <a:spcBef>
                <a:spcPts val="0"/>
              </a:spcBef>
              <a:spcAft>
                <a:spcPts val="0"/>
              </a:spcAft>
              <a:defRPr sz="1600" b="0">
                <a:solidFill>
                  <a:schemeClr val="tx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Headline</a:t>
            </a:r>
          </a:p>
        </p:txBody>
      </p:sp>
      <p:sp>
        <p:nvSpPr>
          <p:cNvPr id="39" name="Text Placeholder 3"/>
          <p:cNvSpPr>
            <a:spLocks noGrp="1"/>
          </p:cNvSpPr>
          <p:nvPr>
            <p:ph type="body" sz="quarter" idx="38" hasCustomPrompt="1"/>
          </p:nvPr>
        </p:nvSpPr>
        <p:spPr>
          <a:xfrm>
            <a:off x="7432736" y="2877928"/>
            <a:ext cx="4273629" cy="396000"/>
          </a:xfrm>
        </p:spPr>
        <p:txBody>
          <a:bodyPr tIns="144000"/>
          <a:lstStyle>
            <a:lvl1pPr>
              <a:lnSpc>
                <a:spcPct val="100000"/>
              </a:lnSpc>
              <a:spcBef>
                <a:spcPts val="0"/>
              </a:spcBef>
              <a:spcAft>
                <a:spcPts val="0"/>
              </a:spcAft>
              <a:defRPr sz="1600" b="0">
                <a:solidFill>
                  <a:schemeClr val="tx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Speaker</a:t>
            </a:r>
          </a:p>
        </p:txBody>
      </p:sp>
      <p:sp>
        <p:nvSpPr>
          <p:cNvPr id="40" name="Text Placeholder 3"/>
          <p:cNvSpPr>
            <a:spLocks noGrp="1"/>
          </p:cNvSpPr>
          <p:nvPr>
            <p:ph type="body" sz="quarter" idx="39" hasCustomPrompt="1"/>
          </p:nvPr>
        </p:nvSpPr>
        <p:spPr>
          <a:xfrm>
            <a:off x="479999" y="3612173"/>
            <a:ext cx="988484" cy="396000"/>
          </a:xfrm>
        </p:spPr>
        <p:txBody>
          <a:bodyPr/>
          <a:lstStyle>
            <a:lvl1pPr>
              <a:defRPr sz="2800" b="1">
                <a:solidFill>
                  <a:schemeClr val="tx2"/>
                </a:solidFill>
                <a:latin typeface="+mj-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03</a:t>
            </a:r>
          </a:p>
        </p:txBody>
      </p:sp>
      <p:sp>
        <p:nvSpPr>
          <p:cNvPr id="41" name="Text Placeholder 3"/>
          <p:cNvSpPr>
            <a:spLocks noGrp="1"/>
          </p:cNvSpPr>
          <p:nvPr>
            <p:ph type="body" sz="quarter" idx="40" hasCustomPrompt="1"/>
          </p:nvPr>
        </p:nvSpPr>
        <p:spPr>
          <a:xfrm>
            <a:off x="1707437" y="3612173"/>
            <a:ext cx="5140403" cy="396000"/>
          </a:xfrm>
        </p:spPr>
        <p:txBody>
          <a:bodyPr tIns="144000"/>
          <a:lstStyle>
            <a:lvl1pPr>
              <a:lnSpc>
                <a:spcPct val="100000"/>
              </a:lnSpc>
              <a:spcBef>
                <a:spcPts val="0"/>
              </a:spcBef>
              <a:spcAft>
                <a:spcPts val="0"/>
              </a:spcAft>
              <a:defRPr sz="1600" b="0">
                <a:solidFill>
                  <a:schemeClr val="tx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Headline</a:t>
            </a:r>
          </a:p>
        </p:txBody>
      </p:sp>
      <p:sp>
        <p:nvSpPr>
          <p:cNvPr id="42" name="Text Placeholder 3"/>
          <p:cNvSpPr>
            <a:spLocks noGrp="1"/>
          </p:cNvSpPr>
          <p:nvPr>
            <p:ph type="body" sz="quarter" idx="41" hasCustomPrompt="1"/>
          </p:nvPr>
        </p:nvSpPr>
        <p:spPr>
          <a:xfrm>
            <a:off x="7432736" y="3612173"/>
            <a:ext cx="4273629" cy="396000"/>
          </a:xfrm>
        </p:spPr>
        <p:txBody>
          <a:bodyPr tIns="144000"/>
          <a:lstStyle>
            <a:lvl1pPr>
              <a:lnSpc>
                <a:spcPct val="100000"/>
              </a:lnSpc>
              <a:spcBef>
                <a:spcPts val="0"/>
              </a:spcBef>
              <a:spcAft>
                <a:spcPts val="0"/>
              </a:spcAft>
              <a:defRPr sz="1600" b="0">
                <a:solidFill>
                  <a:schemeClr val="tx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Speaker</a:t>
            </a:r>
          </a:p>
        </p:txBody>
      </p:sp>
      <p:sp>
        <p:nvSpPr>
          <p:cNvPr id="43" name="Text Placeholder 3"/>
          <p:cNvSpPr>
            <a:spLocks noGrp="1"/>
          </p:cNvSpPr>
          <p:nvPr>
            <p:ph type="body" sz="quarter" idx="42" hasCustomPrompt="1"/>
          </p:nvPr>
        </p:nvSpPr>
        <p:spPr>
          <a:xfrm>
            <a:off x="479999" y="4346418"/>
            <a:ext cx="988484" cy="396000"/>
          </a:xfrm>
        </p:spPr>
        <p:txBody>
          <a:bodyPr/>
          <a:lstStyle>
            <a:lvl1pPr>
              <a:defRPr sz="2800" b="1">
                <a:solidFill>
                  <a:schemeClr val="tx2"/>
                </a:solidFill>
                <a:latin typeface="+mj-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04</a:t>
            </a:r>
          </a:p>
        </p:txBody>
      </p:sp>
      <p:sp>
        <p:nvSpPr>
          <p:cNvPr id="44" name="Text Placeholder 3"/>
          <p:cNvSpPr>
            <a:spLocks noGrp="1"/>
          </p:cNvSpPr>
          <p:nvPr>
            <p:ph type="body" sz="quarter" idx="43" hasCustomPrompt="1"/>
          </p:nvPr>
        </p:nvSpPr>
        <p:spPr>
          <a:xfrm>
            <a:off x="1707437" y="4346418"/>
            <a:ext cx="5140403" cy="396000"/>
          </a:xfrm>
        </p:spPr>
        <p:txBody>
          <a:bodyPr tIns="144000"/>
          <a:lstStyle>
            <a:lvl1pPr>
              <a:lnSpc>
                <a:spcPct val="100000"/>
              </a:lnSpc>
              <a:spcBef>
                <a:spcPts val="0"/>
              </a:spcBef>
              <a:spcAft>
                <a:spcPts val="0"/>
              </a:spcAft>
              <a:defRPr sz="1600" b="0">
                <a:solidFill>
                  <a:schemeClr val="tx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Headline</a:t>
            </a:r>
          </a:p>
        </p:txBody>
      </p:sp>
      <p:sp>
        <p:nvSpPr>
          <p:cNvPr id="45" name="Text Placeholder 3"/>
          <p:cNvSpPr>
            <a:spLocks noGrp="1"/>
          </p:cNvSpPr>
          <p:nvPr>
            <p:ph type="body" sz="quarter" idx="44" hasCustomPrompt="1"/>
          </p:nvPr>
        </p:nvSpPr>
        <p:spPr>
          <a:xfrm>
            <a:off x="7432736" y="4346418"/>
            <a:ext cx="4273629" cy="396000"/>
          </a:xfrm>
        </p:spPr>
        <p:txBody>
          <a:bodyPr tIns="144000"/>
          <a:lstStyle>
            <a:lvl1pPr>
              <a:lnSpc>
                <a:spcPct val="100000"/>
              </a:lnSpc>
              <a:spcBef>
                <a:spcPts val="0"/>
              </a:spcBef>
              <a:spcAft>
                <a:spcPts val="0"/>
              </a:spcAft>
              <a:defRPr sz="1600" b="0">
                <a:solidFill>
                  <a:schemeClr val="tx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Speaker</a:t>
            </a:r>
          </a:p>
        </p:txBody>
      </p:sp>
      <p:sp>
        <p:nvSpPr>
          <p:cNvPr id="46" name="Text Placeholder 3"/>
          <p:cNvSpPr>
            <a:spLocks noGrp="1"/>
          </p:cNvSpPr>
          <p:nvPr>
            <p:ph type="body" sz="quarter" idx="45" hasCustomPrompt="1"/>
          </p:nvPr>
        </p:nvSpPr>
        <p:spPr>
          <a:xfrm>
            <a:off x="479999" y="5080663"/>
            <a:ext cx="988484" cy="396000"/>
          </a:xfrm>
        </p:spPr>
        <p:txBody>
          <a:bodyPr/>
          <a:lstStyle>
            <a:lvl1pPr>
              <a:defRPr sz="2800" b="1">
                <a:solidFill>
                  <a:schemeClr val="tx2"/>
                </a:solidFill>
                <a:latin typeface="+mj-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05</a:t>
            </a:r>
          </a:p>
        </p:txBody>
      </p:sp>
      <p:sp>
        <p:nvSpPr>
          <p:cNvPr id="47" name="Text Placeholder 3"/>
          <p:cNvSpPr>
            <a:spLocks noGrp="1"/>
          </p:cNvSpPr>
          <p:nvPr>
            <p:ph type="body" sz="quarter" idx="46" hasCustomPrompt="1"/>
          </p:nvPr>
        </p:nvSpPr>
        <p:spPr>
          <a:xfrm>
            <a:off x="1707437" y="5080663"/>
            <a:ext cx="5140403" cy="396000"/>
          </a:xfrm>
        </p:spPr>
        <p:txBody>
          <a:bodyPr tIns="144000"/>
          <a:lstStyle>
            <a:lvl1pPr>
              <a:lnSpc>
                <a:spcPct val="100000"/>
              </a:lnSpc>
              <a:spcBef>
                <a:spcPts val="0"/>
              </a:spcBef>
              <a:spcAft>
                <a:spcPts val="0"/>
              </a:spcAft>
              <a:defRPr sz="1600" b="0">
                <a:solidFill>
                  <a:schemeClr val="tx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Headline</a:t>
            </a:r>
          </a:p>
        </p:txBody>
      </p:sp>
      <p:sp>
        <p:nvSpPr>
          <p:cNvPr id="48" name="Text Placeholder 3"/>
          <p:cNvSpPr>
            <a:spLocks noGrp="1"/>
          </p:cNvSpPr>
          <p:nvPr>
            <p:ph type="body" sz="quarter" idx="47" hasCustomPrompt="1"/>
          </p:nvPr>
        </p:nvSpPr>
        <p:spPr>
          <a:xfrm>
            <a:off x="7432736" y="5080663"/>
            <a:ext cx="4273629" cy="396000"/>
          </a:xfrm>
        </p:spPr>
        <p:txBody>
          <a:bodyPr tIns="144000"/>
          <a:lstStyle>
            <a:lvl1pPr>
              <a:lnSpc>
                <a:spcPct val="100000"/>
              </a:lnSpc>
              <a:spcBef>
                <a:spcPts val="0"/>
              </a:spcBef>
              <a:spcAft>
                <a:spcPts val="0"/>
              </a:spcAft>
              <a:defRPr sz="1600" b="0">
                <a:solidFill>
                  <a:schemeClr val="tx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Speaker</a:t>
            </a:r>
          </a:p>
        </p:txBody>
      </p:sp>
      <p:sp>
        <p:nvSpPr>
          <p:cNvPr id="49" name="Text Placeholder 3"/>
          <p:cNvSpPr>
            <a:spLocks noGrp="1"/>
          </p:cNvSpPr>
          <p:nvPr>
            <p:ph type="body" sz="quarter" idx="48" hasCustomPrompt="1"/>
          </p:nvPr>
        </p:nvSpPr>
        <p:spPr>
          <a:xfrm>
            <a:off x="479999" y="5814910"/>
            <a:ext cx="988484" cy="396000"/>
          </a:xfrm>
        </p:spPr>
        <p:txBody>
          <a:bodyPr/>
          <a:lstStyle>
            <a:lvl1pPr>
              <a:defRPr sz="2800" b="1">
                <a:solidFill>
                  <a:schemeClr val="tx2"/>
                </a:solidFill>
                <a:latin typeface="+mj-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06</a:t>
            </a:r>
          </a:p>
        </p:txBody>
      </p:sp>
      <p:sp>
        <p:nvSpPr>
          <p:cNvPr id="50" name="Text Placeholder 3"/>
          <p:cNvSpPr>
            <a:spLocks noGrp="1"/>
          </p:cNvSpPr>
          <p:nvPr>
            <p:ph type="body" sz="quarter" idx="49" hasCustomPrompt="1"/>
          </p:nvPr>
        </p:nvSpPr>
        <p:spPr>
          <a:xfrm>
            <a:off x="1707437" y="5814910"/>
            <a:ext cx="5140403" cy="396000"/>
          </a:xfrm>
        </p:spPr>
        <p:txBody>
          <a:bodyPr tIns="144000"/>
          <a:lstStyle>
            <a:lvl1pPr>
              <a:lnSpc>
                <a:spcPct val="100000"/>
              </a:lnSpc>
              <a:spcBef>
                <a:spcPts val="0"/>
              </a:spcBef>
              <a:spcAft>
                <a:spcPts val="0"/>
              </a:spcAft>
              <a:defRPr sz="1600" b="0">
                <a:solidFill>
                  <a:schemeClr val="tx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Headline</a:t>
            </a:r>
          </a:p>
        </p:txBody>
      </p:sp>
      <p:sp>
        <p:nvSpPr>
          <p:cNvPr id="51" name="Text Placeholder 3"/>
          <p:cNvSpPr>
            <a:spLocks noGrp="1"/>
          </p:cNvSpPr>
          <p:nvPr>
            <p:ph type="body" sz="quarter" idx="50" hasCustomPrompt="1"/>
          </p:nvPr>
        </p:nvSpPr>
        <p:spPr>
          <a:xfrm>
            <a:off x="7432736" y="5814910"/>
            <a:ext cx="4273629" cy="396000"/>
          </a:xfrm>
        </p:spPr>
        <p:txBody>
          <a:bodyPr tIns="144000"/>
          <a:lstStyle>
            <a:lvl1pPr>
              <a:lnSpc>
                <a:spcPct val="100000"/>
              </a:lnSpc>
              <a:spcBef>
                <a:spcPts val="0"/>
              </a:spcBef>
              <a:spcAft>
                <a:spcPts val="0"/>
              </a:spcAft>
              <a:defRPr sz="1600" b="0">
                <a:solidFill>
                  <a:schemeClr val="tx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Speaker</a:t>
            </a:r>
          </a:p>
        </p:txBody>
      </p:sp>
      <p:sp>
        <p:nvSpPr>
          <p:cNvPr id="25" name="Text Placeholder 7"/>
          <p:cNvSpPr>
            <a:spLocks noGrp="1"/>
          </p:cNvSpPr>
          <p:nvPr>
            <p:ph type="body" sz="quarter" idx="13" hasCustomPrompt="1"/>
          </p:nvPr>
        </p:nvSpPr>
        <p:spPr bwMode="invGray">
          <a:xfrm>
            <a:off x="480485" y="1188003"/>
            <a:ext cx="8160000" cy="288925"/>
          </a:xfrm>
        </p:spPr>
        <p:txBody>
          <a:bodyPr lIns="18000" anchor="ctr">
            <a:normAutofit/>
          </a:bodyPr>
          <a:lstStyle>
            <a:lvl1pPr>
              <a:defRPr sz="1600" b="0">
                <a:solidFill>
                  <a:schemeClr val="tx1"/>
                </a:solidFill>
                <a:latin typeface="+mj-lt"/>
              </a:defRPr>
            </a:lvl1pPr>
          </a:lstStyle>
          <a:p>
            <a:pPr lvl="0"/>
            <a:r>
              <a:rPr lang="en-GB" noProof="0"/>
              <a:t>One line Subtitle (optional)</a:t>
            </a:r>
          </a:p>
        </p:txBody>
      </p:sp>
    </p:spTree>
    <p:extLst>
      <p:ext uri="{BB962C8B-B14F-4D97-AF65-F5344CB8AC3E}">
        <p14:creationId xmlns:p14="http://schemas.microsoft.com/office/powerpoint/2010/main" val="2019946194"/>
      </p:ext>
    </p:extLst>
  </p:cSld>
  <p:clrMapOvr>
    <a:masterClrMapping/>
  </p:clrMapOvr>
  <p:hf hdr="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itle Only blue">
    <p:spTree>
      <p:nvGrpSpPr>
        <p:cNvPr id="1" name=""/>
        <p:cNvGrpSpPr/>
        <p:nvPr/>
      </p:nvGrpSpPr>
      <p:grpSpPr>
        <a:xfrm>
          <a:off x="0" y="0"/>
          <a:ext cx="0" cy="0"/>
          <a:chOff x="0" y="0"/>
          <a:chExt cx="0" cy="0"/>
        </a:xfrm>
      </p:grpSpPr>
      <p:sp>
        <p:nvSpPr>
          <p:cNvPr id="3" name="Date Placeholder 2"/>
          <p:cNvSpPr>
            <a:spLocks noGrp="1"/>
          </p:cNvSpPr>
          <p:nvPr>
            <p:ph type="dt" sz="half" idx="10"/>
          </p:nvPr>
        </p:nvSpPr>
        <p:spPr bwMode="invGray"/>
        <p:txBody>
          <a:bodyPr/>
          <a:lstStyle>
            <a:lvl1pPr>
              <a:defRPr>
                <a:solidFill>
                  <a:schemeClr val="tx1"/>
                </a:solidFill>
              </a:defRPr>
            </a:lvl1pPr>
          </a:lstStyle>
          <a:p>
            <a:fld id="{CB2A9C5F-569E-41BE-B5E5-7CBFE1B687B2}" type="datetime1">
              <a:rPr lang="en-GB" smtClean="0"/>
              <a:pPr/>
              <a:t>25/06/2025</a:t>
            </a:fld>
            <a:endParaRPr lang="en-GB"/>
          </a:p>
        </p:txBody>
      </p:sp>
      <p:sp>
        <p:nvSpPr>
          <p:cNvPr id="4" name="Footer Placeholder 3"/>
          <p:cNvSpPr>
            <a:spLocks noGrp="1"/>
          </p:cNvSpPr>
          <p:nvPr>
            <p:ph type="ftr" sz="quarter" idx="11"/>
          </p:nvPr>
        </p:nvSpPr>
        <p:spPr bwMode="invGray"/>
        <p:txBody>
          <a:bodyPr/>
          <a:lstStyle>
            <a:lvl1pPr>
              <a:defRPr>
                <a:solidFill>
                  <a:schemeClr val="tx1"/>
                </a:solidFill>
              </a:defRPr>
            </a:lvl1pPr>
          </a:lstStyle>
          <a:p>
            <a:r>
              <a:rPr lang="en-GB"/>
              <a:t>|     Title of the presentation</a:t>
            </a:r>
          </a:p>
        </p:txBody>
      </p:sp>
      <p:sp>
        <p:nvSpPr>
          <p:cNvPr id="5" name="Slide Number Placeholder 4"/>
          <p:cNvSpPr>
            <a:spLocks noGrp="1"/>
          </p:cNvSpPr>
          <p:nvPr>
            <p:ph type="sldNum" sz="quarter" idx="12"/>
          </p:nvPr>
        </p:nvSpPr>
        <p:spPr bwMode="invGray"/>
        <p:txBody>
          <a:bodyPr/>
          <a:lstStyle>
            <a:lvl1pPr>
              <a:defRPr>
                <a:solidFill>
                  <a:schemeClr val="tx1"/>
                </a:solidFill>
              </a:defRPr>
            </a:lvl1pPr>
          </a:lstStyle>
          <a:p>
            <a:fld id="{A74CE0EA-F3B5-4684-BA10-C594598FDB9C}" type="slidenum">
              <a:rPr lang="en-GB" smtClean="0"/>
              <a:pPr/>
              <a:t>‹#›</a:t>
            </a:fld>
            <a:endParaRPr lang="en-GB"/>
          </a:p>
        </p:txBody>
      </p:sp>
      <p:sp>
        <p:nvSpPr>
          <p:cNvPr id="12" name="Text Placeholder 7"/>
          <p:cNvSpPr>
            <a:spLocks noGrp="1"/>
          </p:cNvSpPr>
          <p:nvPr>
            <p:ph type="body" sz="quarter" idx="21" hasCustomPrompt="1"/>
          </p:nvPr>
        </p:nvSpPr>
        <p:spPr bwMode="invGray">
          <a:xfrm>
            <a:off x="480000" y="6293651"/>
            <a:ext cx="11226365" cy="208579"/>
          </a:xfrm>
        </p:spPr>
        <p:txBody>
          <a:bodyPr anchor="t">
            <a:normAutofit/>
          </a:bodyPr>
          <a:lstStyle>
            <a:lvl1pPr>
              <a:defRPr sz="800" b="0">
                <a:solidFill>
                  <a:schemeClr val="tx1"/>
                </a:solidFill>
                <a:latin typeface="+mn-lt"/>
              </a:defRPr>
            </a:lvl1pPr>
          </a:lstStyle>
          <a:p>
            <a:pPr lvl="0"/>
            <a:r>
              <a:rPr lang="en-GB" noProof="0"/>
              <a:t>Source:</a:t>
            </a:r>
          </a:p>
        </p:txBody>
      </p:sp>
      <p:sp>
        <p:nvSpPr>
          <p:cNvPr id="13" name="Title 12"/>
          <p:cNvSpPr>
            <a:spLocks noGrp="1"/>
          </p:cNvSpPr>
          <p:nvPr>
            <p:ph type="title"/>
          </p:nvPr>
        </p:nvSpPr>
        <p:spPr bwMode="invGray"/>
        <p:txBody>
          <a:bodyPr/>
          <a:lstStyle/>
          <a:p>
            <a:r>
              <a:rPr lang="en-US" noProof="0"/>
              <a:t>Click to edit Master title style</a:t>
            </a:r>
            <a:endParaRPr lang="en-GB" noProof="0"/>
          </a:p>
        </p:txBody>
      </p:sp>
      <p:sp>
        <p:nvSpPr>
          <p:cNvPr id="10" name="Text Placeholder 7"/>
          <p:cNvSpPr>
            <a:spLocks noGrp="1"/>
          </p:cNvSpPr>
          <p:nvPr>
            <p:ph type="body" sz="quarter" idx="13" hasCustomPrompt="1"/>
          </p:nvPr>
        </p:nvSpPr>
        <p:spPr bwMode="invGray">
          <a:xfrm>
            <a:off x="480485" y="1188003"/>
            <a:ext cx="8160000" cy="288925"/>
          </a:xfrm>
        </p:spPr>
        <p:txBody>
          <a:bodyPr lIns="18000" anchor="ctr">
            <a:normAutofit/>
          </a:bodyPr>
          <a:lstStyle>
            <a:lvl1pPr>
              <a:defRPr sz="1600" b="0">
                <a:solidFill>
                  <a:schemeClr val="tx1"/>
                </a:solidFill>
                <a:latin typeface="+mj-lt"/>
              </a:defRPr>
            </a:lvl1pPr>
          </a:lstStyle>
          <a:p>
            <a:pPr lvl="0"/>
            <a:r>
              <a:rPr lang="en-GB" noProof="0" dirty="0"/>
              <a:t>One line Subtitle (optional)</a:t>
            </a:r>
          </a:p>
        </p:txBody>
      </p:sp>
    </p:spTree>
    <p:extLst>
      <p:ext uri="{BB962C8B-B14F-4D97-AF65-F5344CB8AC3E}">
        <p14:creationId xmlns:p14="http://schemas.microsoft.com/office/powerpoint/2010/main" val="1077317711"/>
      </p:ext>
    </p:extLst>
  </p:cSld>
  <p:clrMapOvr>
    <a:masterClrMapping/>
  </p:clrMapOvr>
  <p:hf hdr="0"/>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p:cSld name="Closing slide blue">
    <p:spTree>
      <p:nvGrpSpPr>
        <p:cNvPr id="1" name=""/>
        <p:cNvGrpSpPr/>
        <p:nvPr/>
      </p:nvGrpSpPr>
      <p:grpSpPr>
        <a:xfrm>
          <a:off x="0" y="0"/>
          <a:ext cx="0" cy="0"/>
          <a:chOff x="0" y="0"/>
          <a:chExt cx="0" cy="0"/>
        </a:xfrm>
      </p:grpSpPr>
      <p:sp>
        <p:nvSpPr>
          <p:cNvPr id="61" name="Picture Placeholder 4"/>
          <p:cNvSpPr>
            <a:spLocks noGrp="1"/>
          </p:cNvSpPr>
          <p:nvPr>
            <p:ph type="pic" sz="quarter" idx="13" hasCustomPrompt="1"/>
          </p:nvPr>
        </p:nvSpPr>
        <p:spPr bwMode="gray">
          <a:xfrm>
            <a:off x="0" y="0"/>
            <a:ext cx="12192000" cy="6858000"/>
          </a:xfrm>
          <a:solidFill>
            <a:schemeClr val="bg1"/>
          </a:solidFill>
        </p:spPr>
        <p:txBody>
          <a:bodyPr bIns="1980000" anchor="ctr">
            <a:normAutofit/>
          </a:bodyPr>
          <a:lstStyle>
            <a:lvl1pPr marL="0" marR="0" indent="0" algn="ctr" defTabSz="914400" rtl="0" eaLnBrk="1" fontAlgn="auto" latinLnBrk="0" hangingPunct="1">
              <a:lnSpc>
                <a:spcPct val="110000"/>
              </a:lnSpc>
              <a:spcBef>
                <a:spcPts val="1000"/>
              </a:spcBef>
              <a:spcAft>
                <a:spcPts val="600"/>
              </a:spcAft>
              <a:buClr>
                <a:schemeClr val="tx1"/>
              </a:buClr>
              <a:buSzPct val="80000"/>
              <a:buFontTx/>
              <a:buNone/>
              <a:tabLst/>
              <a:defRPr sz="1400">
                <a:solidFill>
                  <a:schemeClr val="accent4"/>
                </a:solidFill>
              </a:defRPr>
            </a:lvl1pPr>
          </a:lstStyle>
          <a:p>
            <a:pPr marL="0" marR="0" lvl="0" indent="0" algn="ctr" defTabSz="914400" rtl="0" eaLnBrk="1" fontAlgn="auto" latinLnBrk="0" hangingPunct="1">
              <a:lnSpc>
                <a:spcPct val="110000"/>
              </a:lnSpc>
              <a:spcBef>
                <a:spcPts val="1000"/>
              </a:spcBef>
              <a:spcAft>
                <a:spcPts val="600"/>
              </a:spcAft>
              <a:buClr>
                <a:schemeClr val="tx1"/>
              </a:buClr>
              <a:buSzPct val="80000"/>
              <a:buFontTx/>
              <a:buNone/>
              <a:tabLst/>
              <a:defRPr/>
            </a:pPr>
            <a:r>
              <a:rPr lang="en-GB" noProof="0"/>
              <a:t>Click on Icon to add picture, then arrange object (send to back)</a:t>
            </a:r>
            <a:br>
              <a:rPr lang="en-GB" noProof="0"/>
            </a:br>
            <a:r>
              <a:rPr lang="en-GB" noProof="0"/>
              <a:t>Change picture either by</a:t>
            </a:r>
            <a:br>
              <a:rPr lang="en-GB" noProof="0"/>
            </a:br>
            <a:r>
              <a:rPr lang="en-GB" noProof="0"/>
              <a:t>right mouse click on picture + „change picture“ </a:t>
            </a:r>
            <a:br>
              <a:rPr lang="en-GB" noProof="0"/>
            </a:br>
            <a:r>
              <a:rPr lang="en-GB" noProof="0"/>
              <a:t>or by deleting picture + resetting slide</a:t>
            </a:r>
          </a:p>
        </p:txBody>
      </p:sp>
      <p:sp>
        <p:nvSpPr>
          <p:cNvPr id="36" name="Text Placeholder 35"/>
          <p:cNvSpPr>
            <a:spLocks noGrp="1"/>
          </p:cNvSpPr>
          <p:nvPr>
            <p:ph type="body" sz="quarter" idx="10" hasCustomPrompt="1"/>
          </p:nvPr>
        </p:nvSpPr>
        <p:spPr bwMode="gray">
          <a:xfrm>
            <a:off x="480000" y="6507006"/>
            <a:ext cx="5971600" cy="247650"/>
          </a:xfrm>
        </p:spPr>
        <p:txBody>
          <a:bodyPr anchor="ctr">
            <a:noAutofit/>
          </a:bodyPr>
          <a:lstStyle>
            <a:lvl1pPr>
              <a:defRPr sz="1000" b="0">
                <a:solidFill>
                  <a:schemeClr val="tx1"/>
                </a:solidFill>
                <a:latin typeface="+mn-lt"/>
                <a:cs typeface="Times New Roman" panose="02020603050405020304" pitchFamily="18" charset="0"/>
              </a:defRPr>
            </a:lvl1pPr>
            <a:lvl2pPr>
              <a:defRPr>
                <a:solidFill>
                  <a:schemeClr val="bg1"/>
                </a:solidFill>
                <a:latin typeface="Times New Roman" panose="02020603050405020304" pitchFamily="18" charset="0"/>
                <a:cs typeface="Times New Roman" panose="02020603050405020304" pitchFamily="18" charset="0"/>
              </a:defRPr>
            </a:lvl2pPr>
            <a:lvl3pPr>
              <a:defRPr>
                <a:solidFill>
                  <a:schemeClr val="bg1"/>
                </a:solidFill>
                <a:latin typeface="Times New Roman" panose="02020603050405020304" pitchFamily="18" charset="0"/>
                <a:cs typeface="Times New Roman" panose="02020603050405020304" pitchFamily="18" charset="0"/>
              </a:defRPr>
            </a:lvl3pPr>
            <a:lvl4pPr>
              <a:defRPr>
                <a:solidFill>
                  <a:schemeClr val="bg1"/>
                </a:solidFill>
                <a:latin typeface="Times New Roman" panose="02020603050405020304" pitchFamily="18" charset="0"/>
                <a:cs typeface="Times New Roman" panose="02020603050405020304" pitchFamily="18" charset="0"/>
              </a:defRPr>
            </a:lvl4pPr>
            <a:lvl5pPr>
              <a:defRPr>
                <a:solidFill>
                  <a:schemeClr val="bg1"/>
                </a:solidFill>
                <a:latin typeface="Times New Roman" panose="02020603050405020304" pitchFamily="18" charset="0"/>
                <a:cs typeface="Times New Roman" panose="02020603050405020304" pitchFamily="18" charset="0"/>
              </a:defRPr>
            </a:lvl5pPr>
          </a:lstStyle>
          <a:p>
            <a:pPr lvl="0"/>
            <a:r>
              <a:rPr lang="en-GB" noProof="0"/>
              <a:t>Name of Author  |  Function | Division | Country </a:t>
            </a:r>
          </a:p>
        </p:txBody>
      </p:sp>
      <p:sp>
        <p:nvSpPr>
          <p:cNvPr id="37" name="Text Placeholder 35"/>
          <p:cNvSpPr>
            <a:spLocks noGrp="1"/>
          </p:cNvSpPr>
          <p:nvPr>
            <p:ph type="body" sz="quarter" idx="16" hasCustomPrompt="1"/>
          </p:nvPr>
        </p:nvSpPr>
        <p:spPr bwMode="gray">
          <a:xfrm>
            <a:off x="9495913" y="6476048"/>
            <a:ext cx="2195259" cy="247650"/>
          </a:xfrm>
        </p:spPr>
        <p:txBody>
          <a:bodyPr rIns="0" anchor="ctr">
            <a:noAutofit/>
          </a:bodyPr>
          <a:lstStyle>
            <a:lvl1pPr algn="ctr">
              <a:defRPr sz="1600" b="1" spc="0" baseline="0">
                <a:solidFill>
                  <a:schemeClr val="tx2"/>
                </a:solidFill>
                <a:latin typeface="+mj-lt"/>
                <a:cs typeface="Times New Roman" panose="02020603050405020304" pitchFamily="18" charset="0"/>
              </a:defRPr>
            </a:lvl1pPr>
            <a:lvl2pPr>
              <a:defRPr>
                <a:solidFill>
                  <a:schemeClr val="bg1"/>
                </a:solidFill>
                <a:latin typeface="Times New Roman" panose="02020603050405020304" pitchFamily="18" charset="0"/>
                <a:cs typeface="Times New Roman" panose="02020603050405020304" pitchFamily="18" charset="0"/>
              </a:defRPr>
            </a:lvl2pPr>
            <a:lvl3pPr>
              <a:defRPr>
                <a:solidFill>
                  <a:schemeClr val="bg1"/>
                </a:solidFill>
                <a:latin typeface="Times New Roman" panose="02020603050405020304" pitchFamily="18" charset="0"/>
                <a:cs typeface="Times New Roman" panose="02020603050405020304" pitchFamily="18" charset="0"/>
              </a:defRPr>
            </a:lvl3pPr>
            <a:lvl4pPr>
              <a:defRPr>
                <a:solidFill>
                  <a:schemeClr val="bg1"/>
                </a:solidFill>
                <a:latin typeface="Times New Roman" panose="02020603050405020304" pitchFamily="18" charset="0"/>
                <a:cs typeface="Times New Roman" panose="02020603050405020304" pitchFamily="18" charset="0"/>
              </a:defRPr>
            </a:lvl4pPr>
            <a:lvl5pPr>
              <a:defRPr>
                <a:solidFill>
                  <a:schemeClr val="bg1"/>
                </a:solidFill>
                <a:latin typeface="Times New Roman" panose="02020603050405020304" pitchFamily="18" charset="0"/>
                <a:cs typeface="Times New Roman" panose="02020603050405020304" pitchFamily="18" charset="0"/>
              </a:defRPr>
            </a:lvl5pPr>
          </a:lstStyle>
          <a:p>
            <a:pPr lvl="0"/>
            <a:r>
              <a:rPr lang="en-GB" noProof="0"/>
              <a:t>www.who.int</a:t>
            </a:r>
          </a:p>
        </p:txBody>
      </p:sp>
      <p:sp>
        <p:nvSpPr>
          <p:cNvPr id="39" name="Title 1"/>
          <p:cNvSpPr>
            <a:spLocks noGrp="1"/>
          </p:cNvSpPr>
          <p:nvPr>
            <p:ph type="ctrTitle" hasCustomPrompt="1"/>
          </p:nvPr>
        </p:nvSpPr>
        <p:spPr bwMode="gray">
          <a:xfrm>
            <a:off x="0" y="485184"/>
            <a:ext cx="7344000" cy="1119158"/>
          </a:xfrm>
          <a:noFill/>
        </p:spPr>
        <p:txBody>
          <a:bodyPr lIns="468000" tIns="72000" rIns="450000" bIns="180000" anchor="t" anchorCtr="0">
            <a:noAutofit/>
          </a:bodyPr>
          <a:lstStyle>
            <a:lvl1pPr algn="l">
              <a:lnSpc>
                <a:spcPct val="85000"/>
              </a:lnSpc>
              <a:defRPr sz="4200">
                <a:solidFill>
                  <a:schemeClr val="tx2"/>
                </a:solidFill>
                <a:latin typeface="+mj-lt"/>
              </a:defRPr>
            </a:lvl1pPr>
          </a:lstStyle>
          <a:p>
            <a:r>
              <a:rPr lang="en-GB" noProof="0" dirty="0"/>
              <a:t>Click to edit </a:t>
            </a:r>
            <a:br>
              <a:rPr lang="en-GB" noProof="0" dirty="0"/>
            </a:br>
            <a:r>
              <a:rPr lang="en-GB" noProof="0" dirty="0"/>
              <a:t>Master title style</a:t>
            </a:r>
          </a:p>
        </p:txBody>
      </p:sp>
      <p:sp>
        <p:nvSpPr>
          <p:cNvPr id="9" name="Subtitle 2"/>
          <p:cNvSpPr>
            <a:spLocks noGrp="1"/>
          </p:cNvSpPr>
          <p:nvPr>
            <p:ph type="subTitle" idx="1"/>
          </p:nvPr>
        </p:nvSpPr>
        <p:spPr bwMode="gray">
          <a:xfrm>
            <a:off x="2" y="4482000"/>
            <a:ext cx="12191999" cy="1656000"/>
          </a:xfrm>
          <a:solidFill>
            <a:schemeClr val="tx2">
              <a:alpha val="90000"/>
            </a:schemeClr>
          </a:solidFill>
        </p:spPr>
        <p:txBody>
          <a:bodyPr lIns="468000" tIns="216000" rIns="360000" bIns="216000" numCol="3" anchor="t">
            <a:noAutofit/>
          </a:bodyPr>
          <a:lstStyle>
            <a:lvl1pPr marL="0" indent="0" algn="l">
              <a:lnSpc>
                <a:spcPct val="90000"/>
              </a:lnSpc>
              <a:buNone/>
              <a:defRPr sz="1400" b="0">
                <a:solidFill>
                  <a:schemeClr val="bg1"/>
                </a:solidFill>
                <a:latin typeface="+mj-lt"/>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endParaRPr lang="en-GB" noProof="0" dirty="0"/>
          </a:p>
        </p:txBody>
      </p:sp>
      <p:sp>
        <p:nvSpPr>
          <p:cNvPr id="10" name="Picture Placeholder 8"/>
          <p:cNvSpPr>
            <a:spLocks noGrp="1"/>
          </p:cNvSpPr>
          <p:nvPr>
            <p:ph type="pic" sz="quarter" idx="23" hasCustomPrompt="1"/>
          </p:nvPr>
        </p:nvSpPr>
        <p:spPr>
          <a:xfrm>
            <a:off x="8518300" y="485184"/>
            <a:ext cx="3172871" cy="1112400"/>
          </a:xfrm>
          <a:blipFill dpi="0" rotWithShape="1">
            <a:blip r:embed="rId2"/>
            <a:srcRect/>
            <a:stretch>
              <a:fillRect/>
            </a:stretch>
          </a:blipFill>
        </p:spPr>
        <p:txBody>
          <a:bodyPr/>
          <a:lstStyle>
            <a:lvl1pPr algn="ctr">
              <a:defRPr sz="100">
                <a:solidFill>
                  <a:schemeClr val="bg1"/>
                </a:solidFill>
              </a:defRPr>
            </a:lvl1pPr>
          </a:lstStyle>
          <a:p>
            <a:r>
              <a:rPr lang="en-GB" noProof="0"/>
              <a:t>.</a:t>
            </a:r>
          </a:p>
        </p:txBody>
      </p:sp>
    </p:spTree>
    <p:extLst>
      <p:ext uri="{BB962C8B-B14F-4D97-AF65-F5344CB8AC3E}">
        <p14:creationId xmlns:p14="http://schemas.microsoft.com/office/powerpoint/2010/main" val="33617754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23F58A-9483-43D7-9BA5-BDFD0F598AE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4080E91-A0CC-4E3B-B1E5-126A68F8664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F2627EA-1ADA-419B-B18F-035BB1D10869}"/>
              </a:ext>
            </a:extLst>
          </p:cNvPr>
          <p:cNvSpPr>
            <a:spLocks noGrp="1"/>
          </p:cNvSpPr>
          <p:nvPr>
            <p:ph type="dt" sz="half" idx="10"/>
          </p:nvPr>
        </p:nvSpPr>
        <p:spPr/>
        <p:txBody>
          <a:bodyPr/>
          <a:lstStyle/>
          <a:p>
            <a:fld id="{CB2A9C5F-569E-41BE-B5E5-7CBFE1B687B2}" type="datetime1">
              <a:rPr lang="en-GB" smtClean="0"/>
              <a:pPr/>
              <a:t>25/06/2025</a:t>
            </a:fld>
            <a:endParaRPr lang="en-GB"/>
          </a:p>
        </p:txBody>
      </p:sp>
      <p:sp>
        <p:nvSpPr>
          <p:cNvPr id="5" name="Footer Placeholder 4">
            <a:extLst>
              <a:ext uri="{FF2B5EF4-FFF2-40B4-BE49-F238E27FC236}">
                <a16:creationId xmlns:a16="http://schemas.microsoft.com/office/drawing/2014/main" id="{D8F26AE1-4C1B-40A0-B033-C3D05CEED21F}"/>
              </a:ext>
            </a:extLst>
          </p:cNvPr>
          <p:cNvSpPr>
            <a:spLocks noGrp="1"/>
          </p:cNvSpPr>
          <p:nvPr>
            <p:ph type="ftr" sz="quarter" idx="11"/>
          </p:nvPr>
        </p:nvSpPr>
        <p:spPr/>
        <p:txBody>
          <a:bodyPr/>
          <a:lstStyle/>
          <a:p>
            <a:r>
              <a:rPr lang="en-GB"/>
              <a:t>|     Title of the presentation</a:t>
            </a:r>
          </a:p>
        </p:txBody>
      </p:sp>
      <p:sp>
        <p:nvSpPr>
          <p:cNvPr id="6" name="Slide Number Placeholder 5">
            <a:extLst>
              <a:ext uri="{FF2B5EF4-FFF2-40B4-BE49-F238E27FC236}">
                <a16:creationId xmlns:a16="http://schemas.microsoft.com/office/drawing/2014/main" id="{7D040241-2FDA-4B0B-8EDC-5753D1893EE0}"/>
              </a:ext>
            </a:extLst>
          </p:cNvPr>
          <p:cNvSpPr>
            <a:spLocks noGrp="1"/>
          </p:cNvSpPr>
          <p:nvPr>
            <p:ph type="sldNum" sz="quarter" idx="12"/>
          </p:nvPr>
        </p:nvSpPr>
        <p:spPr/>
        <p:txBody>
          <a:bodyPr/>
          <a:lstStyle/>
          <a:p>
            <a:fld id="{A74CE0EA-F3B5-4684-BA10-C594598FDB9C}" type="slidenum">
              <a:rPr lang="en-GB" smtClean="0"/>
              <a:pPr/>
              <a:t>‹#›</a:t>
            </a:fld>
            <a:endParaRPr lang="en-GB"/>
          </a:p>
        </p:txBody>
      </p:sp>
    </p:spTree>
    <p:extLst>
      <p:ext uri="{BB962C8B-B14F-4D97-AF65-F5344CB8AC3E}">
        <p14:creationId xmlns:p14="http://schemas.microsoft.com/office/powerpoint/2010/main" val="653160938"/>
      </p:ext>
    </p:extLst>
  </p:cSld>
  <p:clrMapOvr>
    <a:masterClrMapping/>
  </p:clrMapOvr>
  <p:hf hdr="0"/>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userDrawn="1">
  <p:cSld name="1_Title Slide blue">
    <p:bg>
      <p:bgRef idx="1001">
        <a:schemeClr val="bg1"/>
      </p:bgRef>
    </p:bg>
    <p:spTree>
      <p:nvGrpSpPr>
        <p:cNvPr id="1" name=""/>
        <p:cNvGrpSpPr/>
        <p:nvPr/>
      </p:nvGrpSpPr>
      <p:grpSpPr>
        <a:xfrm>
          <a:off x="0" y="0"/>
          <a:ext cx="0" cy="0"/>
          <a:chOff x="0" y="0"/>
          <a:chExt cx="0" cy="0"/>
        </a:xfrm>
      </p:grpSpPr>
      <p:sp>
        <p:nvSpPr>
          <p:cNvPr id="61" name="Picture Placeholder 4"/>
          <p:cNvSpPr>
            <a:spLocks noGrp="1"/>
          </p:cNvSpPr>
          <p:nvPr>
            <p:ph type="pic" sz="quarter" idx="13" hasCustomPrompt="1"/>
          </p:nvPr>
        </p:nvSpPr>
        <p:spPr bwMode="gray">
          <a:xfrm>
            <a:off x="0" y="0"/>
            <a:ext cx="12192000" cy="6858000"/>
          </a:xfrm>
          <a:solidFill>
            <a:schemeClr val="bg1"/>
          </a:solidFill>
        </p:spPr>
        <p:txBody>
          <a:bodyPr bIns="1980000" anchor="ctr">
            <a:normAutofit/>
          </a:bodyPr>
          <a:lstStyle>
            <a:lvl1pPr algn="ctr">
              <a:defRPr sz="1400">
                <a:solidFill>
                  <a:schemeClr val="accent4"/>
                </a:solidFill>
              </a:defRPr>
            </a:lvl1pPr>
          </a:lstStyle>
          <a:p>
            <a:r>
              <a:rPr lang="en-GB" noProof="0" dirty="0"/>
              <a:t>Click on Icon to add picture, then arrange object (send to back)</a:t>
            </a:r>
            <a:br>
              <a:rPr lang="en-GB" noProof="0" dirty="0"/>
            </a:br>
            <a:r>
              <a:rPr lang="en-GB" noProof="0" dirty="0"/>
              <a:t>Change picture either by right mouse click on picture + „change picture“ </a:t>
            </a:r>
            <a:br>
              <a:rPr lang="en-GB" noProof="0" dirty="0"/>
            </a:br>
            <a:r>
              <a:rPr lang="en-GB" noProof="0" dirty="0"/>
              <a:t>or by deleting picture + resetting slide</a:t>
            </a:r>
          </a:p>
        </p:txBody>
      </p:sp>
      <p:sp>
        <p:nvSpPr>
          <p:cNvPr id="3" name="Subtitle 2"/>
          <p:cNvSpPr>
            <a:spLocks noGrp="1"/>
          </p:cNvSpPr>
          <p:nvPr>
            <p:ph type="subTitle" idx="1"/>
          </p:nvPr>
        </p:nvSpPr>
        <p:spPr bwMode="gray">
          <a:xfrm>
            <a:off x="2" y="4482003"/>
            <a:ext cx="12191999" cy="1655999"/>
          </a:xfrm>
          <a:solidFill>
            <a:schemeClr val="tx2"/>
          </a:solidFill>
        </p:spPr>
        <p:txBody>
          <a:bodyPr lIns="468000" tIns="360000" rIns="360000" bIns="828000" anchor="b">
            <a:noAutofit/>
          </a:bodyPr>
          <a:lstStyle>
            <a:lvl1pPr marL="0" indent="0" algn="l">
              <a:lnSpc>
                <a:spcPct val="90000"/>
              </a:lnSpc>
              <a:buNone/>
              <a:defRPr sz="2400" b="1">
                <a:solidFill>
                  <a:schemeClr val="bg1"/>
                </a:solidFill>
                <a:latin typeface="+mj-lt"/>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noProof="0" dirty="0"/>
              <a:t>Click to edit Master subtitle style</a:t>
            </a:r>
          </a:p>
        </p:txBody>
      </p:sp>
      <p:sp>
        <p:nvSpPr>
          <p:cNvPr id="2" name="Title 1"/>
          <p:cNvSpPr>
            <a:spLocks noGrp="1"/>
          </p:cNvSpPr>
          <p:nvPr>
            <p:ph type="ctrTitle" hasCustomPrompt="1"/>
          </p:nvPr>
        </p:nvSpPr>
        <p:spPr bwMode="gray">
          <a:xfrm>
            <a:off x="0" y="485184"/>
            <a:ext cx="7344000" cy="1119158"/>
          </a:xfrm>
          <a:noFill/>
        </p:spPr>
        <p:txBody>
          <a:bodyPr lIns="468000" tIns="72000" rIns="450000" bIns="180000" anchor="t" anchorCtr="0">
            <a:noAutofit/>
          </a:bodyPr>
          <a:lstStyle>
            <a:lvl1pPr algn="l">
              <a:lnSpc>
                <a:spcPct val="85000"/>
              </a:lnSpc>
              <a:defRPr sz="4200">
                <a:solidFill>
                  <a:schemeClr val="tx2"/>
                </a:solidFill>
                <a:latin typeface="+mj-lt"/>
              </a:defRPr>
            </a:lvl1pPr>
          </a:lstStyle>
          <a:p>
            <a:r>
              <a:rPr lang="en-GB" noProof="0" dirty="0"/>
              <a:t>Click to edit </a:t>
            </a:r>
            <a:br>
              <a:rPr lang="en-GB" noProof="0" dirty="0"/>
            </a:br>
            <a:r>
              <a:rPr lang="en-GB" noProof="0" dirty="0"/>
              <a:t>Master title style</a:t>
            </a:r>
          </a:p>
        </p:txBody>
      </p:sp>
      <p:sp>
        <p:nvSpPr>
          <p:cNvPr id="36" name="Text Placeholder 35"/>
          <p:cNvSpPr>
            <a:spLocks noGrp="1"/>
          </p:cNvSpPr>
          <p:nvPr>
            <p:ph type="body" sz="quarter" idx="10" hasCustomPrompt="1"/>
          </p:nvPr>
        </p:nvSpPr>
        <p:spPr bwMode="gray">
          <a:xfrm>
            <a:off x="480000" y="6507006"/>
            <a:ext cx="5971600" cy="247650"/>
          </a:xfrm>
        </p:spPr>
        <p:txBody>
          <a:bodyPr lIns="0" anchor="ctr">
            <a:noAutofit/>
          </a:bodyPr>
          <a:lstStyle>
            <a:lvl1pPr>
              <a:defRPr sz="1000" b="0">
                <a:solidFill>
                  <a:schemeClr val="tx1"/>
                </a:solidFill>
                <a:latin typeface="+mn-lt"/>
                <a:cs typeface="Times New Roman" panose="02020603050405020304" pitchFamily="18" charset="0"/>
              </a:defRPr>
            </a:lvl1pPr>
            <a:lvl2pPr>
              <a:defRPr>
                <a:solidFill>
                  <a:schemeClr val="bg1"/>
                </a:solidFill>
                <a:latin typeface="Times New Roman" panose="02020603050405020304" pitchFamily="18" charset="0"/>
                <a:cs typeface="Times New Roman" panose="02020603050405020304" pitchFamily="18" charset="0"/>
              </a:defRPr>
            </a:lvl2pPr>
            <a:lvl3pPr>
              <a:defRPr>
                <a:solidFill>
                  <a:schemeClr val="bg1"/>
                </a:solidFill>
                <a:latin typeface="Times New Roman" panose="02020603050405020304" pitchFamily="18" charset="0"/>
                <a:cs typeface="Times New Roman" panose="02020603050405020304" pitchFamily="18" charset="0"/>
              </a:defRPr>
            </a:lvl3pPr>
            <a:lvl4pPr>
              <a:defRPr>
                <a:solidFill>
                  <a:schemeClr val="bg1"/>
                </a:solidFill>
                <a:latin typeface="Times New Roman" panose="02020603050405020304" pitchFamily="18" charset="0"/>
                <a:cs typeface="Times New Roman" panose="02020603050405020304" pitchFamily="18" charset="0"/>
              </a:defRPr>
            </a:lvl4pPr>
            <a:lvl5pPr>
              <a:defRPr>
                <a:solidFill>
                  <a:schemeClr val="bg1"/>
                </a:solidFill>
                <a:latin typeface="Times New Roman" panose="02020603050405020304" pitchFamily="18" charset="0"/>
                <a:cs typeface="Times New Roman" panose="02020603050405020304" pitchFamily="18" charset="0"/>
              </a:defRPr>
            </a:lvl5pPr>
          </a:lstStyle>
          <a:p>
            <a:pPr lvl="0"/>
            <a:r>
              <a:rPr lang="en-GB" noProof="0" dirty="0"/>
              <a:t>Name of Author  |  Function | Division | Country </a:t>
            </a:r>
          </a:p>
        </p:txBody>
      </p:sp>
      <p:sp>
        <p:nvSpPr>
          <p:cNvPr id="90" name="Text Placeholder 35"/>
          <p:cNvSpPr>
            <a:spLocks noGrp="1"/>
          </p:cNvSpPr>
          <p:nvPr>
            <p:ph type="body" sz="quarter" idx="16" hasCustomPrompt="1"/>
          </p:nvPr>
        </p:nvSpPr>
        <p:spPr bwMode="gray">
          <a:xfrm>
            <a:off x="9495913" y="6476048"/>
            <a:ext cx="2195259" cy="247650"/>
          </a:xfrm>
        </p:spPr>
        <p:txBody>
          <a:bodyPr rIns="0" anchor="ctr">
            <a:noAutofit/>
          </a:bodyPr>
          <a:lstStyle>
            <a:lvl1pPr algn="ctr">
              <a:defRPr sz="1600" b="1" spc="0" baseline="0">
                <a:solidFill>
                  <a:schemeClr val="tx2"/>
                </a:solidFill>
                <a:latin typeface="+mj-lt"/>
                <a:cs typeface="Times New Roman" panose="02020603050405020304" pitchFamily="18" charset="0"/>
              </a:defRPr>
            </a:lvl1pPr>
            <a:lvl2pPr>
              <a:defRPr>
                <a:solidFill>
                  <a:schemeClr val="bg1"/>
                </a:solidFill>
                <a:latin typeface="Times New Roman" panose="02020603050405020304" pitchFamily="18" charset="0"/>
                <a:cs typeface="Times New Roman" panose="02020603050405020304" pitchFamily="18" charset="0"/>
              </a:defRPr>
            </a:lvl2pPr>
            <a:lvl3pPr>
              <a:defRPr>
                <a:solidFill>
                  <a:schemeClr val="bg1"/>
                </a:solidFill>
                <a:latin typeface="Times New Roman" panose="02020603050405020304" pitchFamily="18" charset="0"/>
                <a:cs typeface="Times New Roman" panose="02020603050405020304" pitchFamily="18" charset="0"/>
              </a:defRPr>
            </a:lvl3pPr>
            <a:lvl4pPr>
              <a:defRPr>
                <a:solidFill>
                  <a:schemeClr val="bg1"/>
                </a:solidFill>
                <a:latin typeface="Times New Roman" panose="02020603050405020304" pitchFamily="18" charset="0"/>
                <a:cs typeface="Times New Roman" panose="02020603050405020304" pitchFamily="18" charset="0"/>
              </a:defRPr>
            </a:lvl4pPr>
            <a:lvl5pPr>
              <a:defRPr>
                <a:solidFill>
                  <a:schemeClr val="bg1"/>
                </a:solidFill>
                <a:latin typeface="Times New Roman" panose="02020603050405020304" pitchFamily="18" charset="0"/>
                <a:cs typeface="Times New Roman" panose="02020603050405020304" pitchFamily="18" charset="0"/>
              </a:defRPr>
            </a:lvl5pPr>
          </a:lstStyle>
          <a:p>
            <a:pPr lvl="0"/>
            <a:r>
              <a:rPr lang="en-GB" noProof="0" dirty="0"/>
              <a:t>www.who.int</a:t>
            </a:r>
          </a:p>
        </p:txBody>
      </p:sp>
      <p:sp>
        <p:nvSpPr>
          <p:cNvPr id="62" name="Text Placeholder 35"/>
          <p:cNvSpPr>
            <a:spLocks noGrp="1"/>
          </p:cNvSpPr>
          <p:nvPr>
            <p:ph type="body" sz="quarter" idx="15" hasCustomPrompt="1"/>
          </p:nvPr>
        </p:nvSpPr>
        <p:spPr bwMode="gray">
          <a:xfrm>
            <a:off x="479999" y="5440855"/>
            <a:ext cx="11211172" cy="288000"/>
          </a:xfrm>
        </p:spPr>
        <p:txBody>
          <a:bodyPr lIns="0" rIns="90000">
            <a:noAutofit/>
          </a:bodyPr>
          <a:lstStyle>
            <a:lvl1pPr algn="l">
              <a:defRPr sz="1600" b="0">
                <a:solidFill>
                  <a:schemeClr val="bg1"/>
                </a:solidFill>
                <a:latin typeface="+mj-lt"/>
                <a:cs typeface="Arial" panose="020B0604020202020204" pitchFamily="34" charset="0"/>
              </a:defRPr>
            </a:lvl1pPr>
            <a:lvl2pPr>
              <a:defRPr>
                <a:solidFill>
                  <a:schemeClr val="bg1"/>
                </a:solidFill>
                <a:latin typeface="Times New Roman" panose="02020603050405020304" pitchFamily="18" charset="0"/>
                <a:cs typeface="Times New Roman" panose="02020603050405020304" pitchFamily="18" charset="0"/>
              </a:defRPr>
            </a:lvl2pPr>
            <a:lvl3pPr>
              <a:defRPr>
                <a:solidFill>
                  <a:schemeClr val="bg1"/>
                </a:solidFill>
                <a:latin typeface="Times New Roman" panose="02020603050405020304" pitchFamily="18" charset="0"/>
                <a:cs typeface="Times New Roman" panose="02020603050405020304" pitchFamily="18" charset="0"/>
              </a:defRPr>
            </a:lvl3pPr>
            <a:lvl4pPr>
              <a:defRPr>
                <a:solidFill>
                  <a:schemeClr val="bg1"/>
                </a:solidFill>
                <a:latin typeface="Times New Roman" panose="02020603050405020304" pitchFamily="18" charset="0"/>
                <a:cs typeface="Times New Roman" panose="02020603050405020304" pitchFamily="18" charset="0"/>
              </a:defRPr>
            </a:lvl4pPr>
            <a:lvl5pPr>
              <a:defRPr>
                <a:solidFill>
                  <a:schemeClr val="bg1"/>
                </a:solidFill>
                <a:latin typeface="Times New Roman" panose="02020603050405020304" pitchFamily="18" charset="0"/>
                <a:cs typeface="Times New Roman" panose="02020603050405020304" pitchFamily="18" charset="0"/>
              </a:defRPr>
            </a:lvl5pPr>
          </a:lstStyle>
          <a:p>
            <a:pPr lvl="0"/>
            <a:r>
              <a:rPr lang="en-GB" noProof="0" dirty="0"/>
              <a:t>Date</a:t>
            </a:r>
          </a:p>
        </p:txBody>
      </p:sp>
      <p:sp>
        <p:nvSpPr>
          <p:cNvPr id="10" name="Picture Placeholder 8"/>
          <p:cNvSpPr>
            <a:spLocks noGrp="1"/>
          </p:cNvSpPr>
          <p:nvPr>
            <p:ph type="pic" sz="quarter" idx="22" hasCustomPrompt="1"/>
          </p:nvPr>
        </p:nvSpPr>
        <p:spPr>
          <a:xfrm>
            <a:off x="8518300" y="485184"/>
            <a:ext cx="3172871" cy="1112400"/>
          </a:xfrm>
          <a:blipFill dpi="0" rotWithShape="1">
            <a:blip r:embed="rId2"/>
            <a:srcRect/>
            <a:stretch>
              <a:fillRect/>
            </a:stretch>
          </a:blipFill>
        </p:spPr>
        <p:txBody>
          <a:bodyPr/>
          <a:lstStyle>
            <a:lvl1pPr algn="ctr">
              <a:defRPr sz="100">
                <a:solidFill>
                  <a:schemeClr val="bg1"/>
                </a:solidFill>
              </a:defRPr>
            </a:lvl1pPr>
          </a:lstStyle>
          <a:p>
            <a:r>
              <a:rPr lang="en-GB" noProof="0"/>
              <a:t>.</a:t>
            </a:r>
          </a:p>
        </p:txBody>
      </p:sp>
    </p:spTree>
    <p:extLst>
      <p:ext uri="{BB962C8B-B14F-4D97-AF65-F5344CB8AC3E}">
        <p14:creationId xmlns:p14="http://schemas.microsoft.com/office/powerpoint/2010/main" val="638709241"/>
      </p:ext>
    </p:extLst>
  </p:cSld>
  <p:clrMapOvr>
    <a:overrideClrMapping bg1="lt1" tx1="dk1" bg2="lt2" tx2="dk2" accent1="accent1" accent2="accent2" accent3="accent3" accent4="accent4" accent5="accent5" accent6="accent6" hlink="hlink" folHlink="folHlink"/>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Title and Content blue">
    <p:spTree>
      <p:nvGrpSpPr>
        <p:cNvPr id="1" name=""/>
        <p:cNvGrpSpPr/>
        <p:nvPr/>
      </p:nvGrpSpPr>
      <p:grpSpPr>
        <a:xfrm>
          <a:off x="0" y="0"/>
          <a:ext cx="0" cy="0"/>
          <a:chOff x="0" y="0"/>
          <a:chExt cx="0" cy="0"/>
        </a:xfrm>
      </p:grpSpPr>
      <p:sp>
        <p:nvSpPr>
          <p:cNvPr id="3" name="Content Placeholder 2"/>
          <p:cNvSpPr>
            <a:spLocks noGrp="1"/>
          </p:cNvSpPr>
          <p:nvPr>
            <p:ph idx="1"/>
          </p:nvPr>
        </p:nvSpPr>
        <p:spPr bwMode="invGray">
          <a:xfrm>
            <a:off x="480000" y="1800000"/>
            <a:ext cx="11232001" cy="4237200"/>
          </a:xfrm>
        </p:spPr>
        <p:txBody>
          <a:body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8" name="Text Placeholder 7"/>
          <p:cNvSpPr>
            <a:spLocks noGrp="1"/>
          </p:cNvSpPr>
          <p:nvPr>
            <p:ph type="body" sz="quarter" idx="13" hasCustomPrompt="1"/>
          </p:nvPr>
        </p:nvSpPr>
        <p:spPr bwMode="invGray">
          <a:xfrm>
            <a:off x="480485" y="1188003"/>
            <a:ext cx="8160000" cy="288925"/>
          </a:xfrm>
        </p:spPr>
        <p:txBody>
          <a:bodyPr lIns="18000" anchor="ctr">
            <a:normAutofit/>
          </a:bodyPr>
          <a:lstStyle>
            <a:lvl1pPr>
              <a:defRPr sz="1600" b="0">
                <a:solidFill>
                  <a:schemeClr val="tx1"/>
                </a:solidFill>
                <a:latin typeface="+mj-lt"/>
              </a:defRPr>
            </a:lvl1pPr>
          </a:lstStyle>
          <a:p>
            <a:pPr lvl="0"/>
            <a:r>
              <a:rPr lang="en-GB" noProof="0" dirty="0"/>
              <a:t>One line Subtitle (optional)</a:t>
            </a:r>
          </a:p>
        </p:txBody>
      </p:sp>
      <p:sp>
        <p:nvSpPr>
          <p:cNvPr id="4" name="Date Placeholder 3"/>
          <p:cNvSpPr>
            <a:spLocks noGrp="1"/>
          </p:cNvSpPr>
          <p:nvPr>
            <p:ph type="dt" sz="half" idx="14"/>
          </p:nvPr>
        </p:nvSpPr>
        <p:spPr bwMode="invGray"/>
        <p:txBody>
          <a:bodyPr/>
          <a:lstStyle/>
          <a:p>
            <a:fld id="{DCD9F9BF-D269-4020-816F-460E917B7A74}" type="datetime1">
              <a:rPr lang="en-GB" noProof="0" smtClean="0"/>
              <a:t>25/06/2025</a:t>
            </a:fld>
            <a:endParaRPr lang="en-GB" noProof="0"/>
          </a:p>
        </p:txBody>
      </p:sp>
      <p:sp>
        <p:nvSpPr>
          <p:cNvPr id="5" name="Footer Placeholder 4"/>
          <p:cNvSpPr>
            <a:spLocks noGrp="1"/>
          </p:cNvSpPr>
          <p:nvPr>
            <p:ph type="ftr" sz="quarter" idx="15"/>
          </p:nvPr>
        </p:nvSpPr>
        <p:spPr bwMode="invGray"/>
        <p:txBody>
          <a:bodyPr/>
          <a:lstStyle/>
          <a:p>
            <a:r>
              <a:rPr lang="en-GB" noProof="0"/>
              <a:t>|     Title of the presentation</a:t>
            </a:r>
          </a:p>
        </p:txBody>
      </p:sp>
      <p:sp>
        <p:nvSpPr>
          <p:cNvPr id="6" name="Slide Number Placeholder 5"/>
          <p:cNvSpPr>
            <a:spLocks noGrp="1"/>
          </p:cNvSpPr>
          <p:nvPr>
            <p:ph type="sldNum" sz="quarter" idx="16"/>
          </p:nvPr>
        </p:nvSpPr>
        <p:spPr bwMode="invGray"/>
        <p:txBody>
          <a:bodyPr/>
          <a:lstStyle/>
          <a:p>
            <a:fld id="{A74CE0EA-F3B5-4684-BA10-C594598FDB9C}" type="slidenum">
              <a:rPr lang="en-GB" noProof="0" smtClean="0"/>
              <a:pPr/>
              <a:t>‹#›</a:t>
            </a:fld>
            <a:endParaRPr lang="en-GB" noProof="0"/>
          </a:p>
        </p:txBody>
      </p:sp>
      <p:sp>
        <p:nvSpPr>
          <p:cNvPr id="13" name="Text Placeholder 7"/>
          <p:cNvSpPr>
            <a:spLocks noGrp="1"/>
          </p:cNvSpPr>
          <p:nvPr>
            <p:ph type="body" sz="quarter" idx="21" hasCustomPrompt="1"/>
          </p:nvPr>
        </p:nvSpPr>
        <p:spPr bwMode="invGray">
          <a:xfrm>
            <a:off x="480000" y="6293651"/>
            <a:ext cx="11226365" cy="208579"/>
          </a:xfrm>
        </p:spPr>
        <p:txBody>
          <a:bodyPr anchor="t">
            <a:normAutofit/>
          </a:bodyPr>
          <a:lstStyle>
            <a:lvl1pPr>
              <a:defRPr sz="800" b="0">
                <a:solidFill>
                  <a:schemeClr val="tx1"/>
                </a:solidFill>
                <a:latin typeface="+mn-lt"/>
              </a:defRPr>
            </a:lvl1pPr>
          </a:lstStyle>
          <a:p>
            <a:pPr lvl="0"/>
            <a:r>
              <a:rPr lang="en-GB" noProof="0"/>
              <a:t>Source:</a:t>
            </a:r>
          </a:p>
        </p:txBody>
      </p:sp>
      <p:sp>
        <p:nvSpPr>
          <p:cNvPr id="7" name="Title 6"/>
          <p:cNvSpPr>
            <a:spLocks noGrp="1"/>
          </p:cNvSpPr>
          <p:nvPr>
            <p:ph type="title"/>
          </p:nvPr>
        </p:nvSpPr>
        <p:spPr bwMode="invGray">
          <a:xfrm>
            <a:off x="479999" y="359999"/>
            <a:ext cx="8160000" cy="720000"/>
          </a:xfrm>
        </p:spPr>
        <p:txBody>
          <a:bodyPr/>
          <a:lstStyle>
            <a:lvl1pPr>
              <a:defRPr/>
            </a:lvl1pPr>
          </a:lstStyle>
          <a:p>
            <a:r>
              <a:rPr lang="en-GB" noProof="0" dirty="0"/>
              <a:t>Click to edit Master title style</a:t>
            </a:r>
          </a:p>
        </p:txBody>
      </p:sp>
    </p:spTree>
    <p:extLst>
      <p:ext uri="{BB962C8B-B14F-4D97-AF65-F5344CB8AC3E}">
        <p14:creationId xmlns:p14="http://schemas.microsoft.com/office/powerpoint/2010/main" val="152053396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Chapter Intro large Text blue">
    <p:spTree>
      <p:nvGrpSpPr>
        <p:cNvPr id="1" name=""/>
        <p:cNvGrpSpPr/>
        <p:nvPr/>
      </p:nvGrpSpPr>
      <p:grpSpPr>
        <a:xfrm>
          <a:off x="0" y="0"/>
          <a:ext cx="0" cy="0"/>
          <a:chOff x="0" y="0"/>
          <a:chExt cx="0" cy="0"/>
        </a:xfrm>
      </p:grpSpPr>
      <p:sp>
        <p:nvSpPr>
          <p:cNvPr id="18" name="Date Placeholder 17"/>
          <p:cNvSpPr>
            <a:spLocks noGrp="1"/>
          </p:cNvSpPr>
          <p:nvPr>
            <p:ph type="dt" sz="half" idx="14"/>
          </p:nvPr>
        </p:nvSpPr>
        <p:spPr bwMode="invGray">
          <a:noFill/>
        </p:spPr>
        <p:txBody>
          <a:bodyPr/>
          <a:lstStyle>
            <a:lvl1pPr>
              <a:defRPr>
                <a:solidFill>
                  <a:schemeClr val="tx1"/>
                </a:solidFill>
              </a:defRPr>
            </a:lvl1pPr>
          </a:lstStyle>
          <a:p>
            <a:fld id="{AD0CC27D-0020-48D4-9B6C-9E6EA0640D93}" type="datetime1">
              <a:rPr lang="en-GB" smtClean="0"/>
              <a:pPr/>
              <a:t>25/06/2025</a:t>
            </a:fld>
            <a:endParaRPr lang="en-GB"/>
          </a:p>
        </p:txBody>
      </p:sp>
      <p:sp>
        <p:nvSpPr>
          <p:cNvPr id="19" name="Footer Placeholder 18"/>
          <p:cNvSpPr>
            <a:spLocks noGrp="1"/>
          </p:cNvSpPr>
          <p:nvPr>
            <p:ph type="ftr" sz="quarter" idx="15"/>
          </p:nvPr>
        </p:nvSpPr>
        <p:spPr bwMode="invGray">
          <a:noFill/>
        </p:spPr>
        <p:txBody>
          <a:bodyPr/>
          <a:lstStyle/>
          <a:p>
            <a:r>
              <a:rPr lang="en-GB" noProof="0"/>
              <a:t>|     Title of the presentation</a:t>
            </a:r>
          </a:p>
        </p:txBody>
      </p:sp>
      <p:sp>
        <p:nvSpPr>
          <p:cNvPr id="20" name="Slide Number Placeholder 19"/>
          <p:cNvSpPr>
            <a:spLocks noGrp="1"/>
          </p:cNvSpPr>
          <p:nvPr>
            <p:ph type="sldNum" sz="quarter" idx="16"/>
          </p:nvPr>
        </p:nvSpPr>
        <p:spPr bwMode="invGray">
          <a:noFill/>
        </p:spPr>
        <p:txBody>
          <a:bodyPr/>
          <a:lstStyle/>
          <a:p>
            <a:fld id="{A74CE0EA-F3B5-4684-BA10-C594598FDB9C}" type="slidenum">
              <a:rPr lang="en-GB" noProof="0" smtClean="0"/>
              <a:pPr/>
              <a:t>‹#›</a:t>
            </a:fld>
            <a:endParaRPr lang="en-GB" noProof="0"/>
          </a:p>
        </p:txBody>
      </p:sp>
      <p:sp>
        <p:nvSpPr>
          <p:cNvPr id="17" name="Text Placeholder 7"/>
          <p:cNvSpPr>
            <a:spLocks noGrp="1"/>
          </p:cNvSpPr>
          <p:nvPr>
            <p:ph type="body" sz="quarter" idx="21" hasCustomPrompt="1"/>
          </p:nvPr>
        </p:nvSpPr>
        <p:spPr bwMode="invGray">
          <a:xfrm>
            <a:off x="480000" y="6293651"/>
            <a:ext cx="11226365" cy="208579"/>
          </a:xfrm>
          <a:noFill/>
        </p:spPr>
        <p:txBody>
          <a:bodyPr anchor="t">
            <a:normAutofit/>
          </a:bodyPr>
          <a:lstStyle>
            <a:lvl1pPr>
              <a:defRPr sz="800" b="0">
                <a:solidFill>
                  <a:schemeClr val="tx1"/>
                </a:solidFill>
                <a:latin typeface="+mn-lt"/>
              </a:defRPr>
            </a:lvl1pPr>
          </a:lstStyle>
          <a:p>
            <a:pPr lvl="0"/>
            <a:r>
              <a:rPr lang="en-GB" noProof="0"/>
              <a:t>Source:</a:t>
            </a:r>
          </a:p>
        </p:txBody>
      </p:sp>
      <p:sp>
        <p:nvSpPr>
          <p:cNvPr id="4" name="Title 3"/>
          <p:cNvSpPr>
            <a:spLocks noGrp="1"/>
          </p:cNvSpPr>
          <p:nvPr>
            <p:ph type="title"/>
          </p:nvPr>
        </p:nvSpPr>
        <p:spPr bwMode="invGray">
          <a:noFill/>
        </p:spPr>
        <p:txBody>
          <a:bodyPr/>
          <a:lstStyle/>
          <a:p>
            <a:r>
              <a:rPr lang="en-GB" noProof="0" dirty="0"/>
              <a:t>Click to edit Master title style</a:t>
            </a:r>
          </a:p>
        </p:txBody>
      </p:sp>
      <p:sp>
        <p:nvSpPr>
          <p:cNvPr id="15" name="Text Placeholder 7"/>
          <p:cNvSpPr>
            <a:spLocks noGrp="1"/>
          </p:cNvSpPr>
          <p:nvPr>
            <p:ph type="body" sz="quarter" idx="13" hasCustomPrompt="1"/>
          </p:nvPr>
        </p:nvSpPr>
        <p:spPr bwMode="invGray">
          <a:xfrm>
            <a:off x="480485" y="1188003"/>
            <a:ext cx="8160000" cy="288925"/>
          </a:xfrm>
        </p:spPr>
        <p:txBody>
          <a:bodyPr lIns="18000" anchor="ctr">
            <a:normAutofit/>
          </a:bodyPr>
          <a:lstStyle>
            <a:lvl1pPr>
              <a:defRPr sz="1600" b="0">
                <a:solidFill>
                  <a:schemeClr val="tx1"/>
                </a:solidFill>
                <a:latin typeface="+mj-lt"/>
              </a:defRPr>
            </a:lvl1pPr>
          </a:lstStyle>
          <a:p>
            <a:pPr lvl="0"/>
            <a:r>
              <a:rPr lang="en-GB" noProof="0"/>
              <a:t>One line Subtitle (optional)</a:t>
            </a:r>
          </a:p>
        </p:txBody>
      </p:sp>
      <p:sp>
        <p:nvSpPr>
          <p:cNvPr id="12" name="Text Placeholder 4"/>
          <p:cNvSpPr>
            <a:spLocks noGrp="1"/>
          </p:cNvSpPr>
          <p:nvPr>
            <p:ph type="body" sz="quarter" idx="18"/>
          </p:nvPr>
        </p:nvSpPr>
        <p:spPr bwMode="invGray">
          <a:xfrm>
            <a:off x="479999" y="1800000"/>
            <a:ext cx="11226365" cy="4237200"/>
          </a:xfrm>
          <a:noFill/>
        </p:spPr>
        <p:txBody>
          <a:bodyPr lIns="0" tIns="0" rIns="0" bIns="0"/>
          <a:lstStyle>
            <a:lvl1pPr>
              <a:lnSpc>
                <a:spcPct val="110000"/>
              </a:lnSpc>
              <a:defRPr sz="1400" b="1">
                <a:solidFill>
                  <a:schemeClr val="tx1"/>
                </a:solidFill>
                <a:latin typeface="+mn-lt"/>
              </a:defRPr>
            </a:lvl1pPr>
            <a:lvl2pPr>
              <a:lnSpc>
                <a:spcPct val="110000"/>
              </a:lnSpc>
              <a:defRPr sz="1400">
                <a:solidFill>
                  <a:schemeClr val="tx1"/>
                </a:solidFill>
                <a:latin typeface="+mn-lt"/>
              </a:defRPr>
            </a:lvl2pPr>
          </a:lstStyle>
          <a:p>
            <a:pPr lvl="0"/>
            <a:r>
              <a:rPr lang="en-GB" noProof="0" dirty="0"/>
              <a:t>Edit Master text styles</a:t>
            </a:r>
          </a:p>
          <a:p>
            <a:pPr lvl="1"/>
            <a:r>
              <a:rPr lang="en-GB" noProof="0" dirty="0"/>
              <a:t>Second level</a:t>
            </a:r>
          </a:p>
        </p:txBody>
      </p:sp>
    </p:spTree>
    <p:extLst>
      <p:ext uri="{BB962C8B-B14F-4D97-AF65-F5344CB8AC3E}">
        <p14:creationId xmlns:p14="http://schemas.microsoft.com/office/powerpoint/2010/main" val="162558026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_Comparison blue">
    <p:spTree>
      <p:nvGrpSpPr>
        <p:cNvPr id="1" name=""/>
        <p:cNvGrpSpPr/>
        <p:nvPr/>
      </p:nvGrpSpPr>
      <p:grpSpPr>
        <a:xfrm>
          <a:off x="0" y="0"/>
          <a:ext cx="0" cy="0"/>
          <a:chOff x="0" y="0"/>
          <a:chExt cx="0" cy="0"/>
        </a:xfrm>
      </p:grpSpPr>
      <p:sp>
        <p:nvSpPr>
          <p:cNvPr id="3" name="Content Placeholder 2"/>
          <p:cNvSpPr>
            <a:spLocks noGrp="1"/>
          </p:cNvSpPr>
          <p:nvPr>
            <p:ph sz="half" idx="1"/>
          </p:nvPr>
        </p:nvSpPr>
        <p:spPr bwMode="invGray">
          <a:xfrm>
            <a:off x="479999" y="1800000"/>
            <a:ext cx="5472000" cy="4237200"/>
          </a:xfrm>
        </p:spPr>
        <p:txBody>
          <a:body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4" name="Content Placeholder 3"/>
          <p:cNvSpPr>
            <a:spLocks noGrp="1"/>
          </p:cNvSpPr>
          <p:nvPr>
            <p:ph sz="half" idx="2"/>
          </p:nvPr>
        </p:nvSpPr>
        <p:spPr bwMode="invGray">
          <a:xfrm>
            <a:off x="6234364" y="1800000"/>
            <a:ext cx="5472000" cy="4237200"/>
          </a:xfrm>
        </p:spPr>
        <p:txBody>
          <a:body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8" name="Date Placeholder 7"/>
          <p:cNvSpPr>
            <a:spLocks noGrp="1"/>
          </p:cNvSpPr>
          <p:nvPr>
            <p:ph type="dt" sz="half" idx="22"/>
          </p:nvPr>
        </p:nvSpPr>
        <p:spPr bwMode="invGray"/>
        <p:txBody>
          <a:bodyPr/>
          <a:lstStyle/>
          <a:p>
            <a:fld id="{39CDCE64-EE06-4559-BA59-FD6059702EC4}" type="datetime1">
              <a:rPr lang="en-GB" noProof="0" smtClean="0"/>
              <a:t>25/06/2025</a:t>
            </a:fld>
            <a:endParaRPr lang="en-GB" noProof="0"/>
          </a:p>
        </p:txBody>
      </p:sp>
      <p:sp>
        <p:nvSpPr>
          <p:cNvPr id="9" name="Footer Placeholder 8"/>
          <p:cNvSpPr>
            <a:spLocks noGrp="1"/>
          </p:cNvSpPr>
          <p:nvPr>
            <p:ph type="ftr" sz="quarter" idx="23"/>
          </p:nvPr>
        </p:nvSpPr>
        <p:spPr bwMode="invGray"/>
        <p:txBody>
          <a:bodyPr/>
          <a:lstStyle/>
          <a:p>
            <a:r>
              <a:rPr lang="en-GB" noProof="0"/>
              <a:t>|     Title of the presentation</a:t>
            </a:r>
          </a:p>
        </p:txBody>
      </p:sp>
      <p:sp>
        <p:nvSpPr>
          <p:cNvPr id="10" name="Slide Number Placeholder 9"/>
          <p:cNvSpPr>
            <a:spLocks noGrp="1"/>
          </p:cNvSpPr>
          <p:nvPr>
            <p:ph type="sldNum" sz="quarter" idx="24"/>
          </p:nvPr>
        </p:nvSpPr>
        <p:spPr bwMode="invGray"/>
        <p:txBody>
          <a:bodyPr/>
          <a:lstStyle/>
          <a:p>
            <a:fld id="{A74CE0EA-F3B5-4684-BA10-C594598FDB9C}" type="slidenum">
              <a:rPr lang="en-GB" noProof="0" smtClean="0"/>
              <a:pPr/>
              <a:t>‹#›</a:t>
            </a:fld>
            <a:endParaRPr lang="en-GB" noProof="0"/>
          </a:p>
        </p:txBody>
      </p:sp>
      <p:sp>
        <p:nvSpPr>
          <p:cNvPr id="21" name="Text Placeholder 7"/>
          <p:cNvSpPr>
            <a:spLocks noGrp="1"/>
          </p:cNvSpPr>
          <p:nvPr>
            <p:ph type="body" sz="quarter" idx="21" hasCustomPrompt="1"/>
          </p:nvPr>
        </p:nvSpPr>
        <p:spPr bwMode="invGray">
          <a:xfrm>
            <a:off x="480000" y="6293651"/>
            <a:ext cx="11226365" cy="208579"/>
          </a:xfrm>
        </p:spPr>
        <p:txBody>
          <a:bodyPr anchor="t">
            <a:normAutofit/>
          </a:bodyPr>
          <a:lstStyle>
            <a:lvl1pPr>
              <a:defRPr sz="800" b="0">
                <a:solidFill>
                  <a:schemeClr val="tx1"/>
                </a:solidFill>
                <a:latin typeface="+mn-lt"/>
              </a:defRPr>
            </a:lvl1pPr>
          </a:lstStyle>
          <a:p>
            <a:pPr lvl="0"/>
            <a:r>
              <a:rPr lang="en-GB" noProof="0"/>
              <a:t>Source:</a:t>
            </a:r>
          </a:p>
        </p:txBody>
      </p:sp>
      <p:sp>
        <p:nvSpPr>
          <p:cNvPr id="11" name="Title 10"/>
          <p:cNvSpPr>
            <a:spLocks noGrp="1"/>
          </p:cNvSpPr>
          <p:nvPr>
            <p:ph type="title"/>
          </p:nvPr>
        </p:nvSpPr>
        <p:spPr bwMode="invGray"/>
        <p:txBody>
          <a:bodyPr/>
          <a:lstStyle/>
          <a:p>
            <a:r>
              <a:rPr lang="en-GB" noProof="0"/>
              <a:t>Click to edit Master title style</a:t>
            </a:r>
          </a:p>
        </p:txBody>
      </p:sp>
      <p:sp>
        <p:nvSpPr>
          <p:cNvPr id="15" name="Text Placeholder 7"/>
          <p:cNvSpPr>
            <a:spLocks noGrp="1"/>
          </p:cNvSpPr>
          <p:nvPr>
            <p:ph type="body" sz="quarter" idx="13" hasCustomPrompt="1"/>
          </p:nvPr>
        </p:nvSpPr>
        <p:spPr bwMode="invGray">
          <a:xfrm>
            <a:off x="480485" y="1188003"/>
            <a:ext cx="8160000" cy="288925"/>
          </a:xfrm>
        </p:spPr>
        <p:txBody>
          <a:bodyPr lIns="18000" anchor="ctr">
            <a:normAutofit/>
          </a:bodyPr>
          <a:lstStyle>
            <a:lvl1pPr>
              <a:defRPr sz="1600" b="0">
                <a:solidFill>
                  <a:schemeClr val="tx1"/>
                </a:solidFill>
                <a:latin typeface="+mj-lt"/>
              </a:defRPr>
            </a:lvl1pPr>
          </a:lstStyle>
          <a:p>
            <a:pPr lvl="0"/>
            <a:r>
              <a:rPr lang="en-GB" noProof="0"/>
              <a:t>One line Subtitle (optional)</a:t>
            </a:r>
          </a:p>
        </p:txBody>
      </p:sp>
    </p:spTree>
    <p:extLst>
      <p:ext uri="{BB962C8B-B14F-4D97-AF65-F5344CB8AC3E}">
        <p14:creationId xmlns:p14="http://schemas.microsoft.com/office/powerpoint/2010/main" val="5277397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and Content blue">
    <p:spTree>
      <p:nvGrpSpPr>
        <p:cNvPr id="1" name=""/>
        <p:cNvGrpSpPr/>
        <p:nvPr/>
      </p:nvGrpSpPr>
      <p:grpSpPr>
        <a:xfrm>
          <a:off x="0" y="0"/>
          <a:ext cx="0" cy="0"/>
          <a:chOff x="0" y="0"/>
          <a:chExt cx="0" cy="0"/>
        </a:xfrm>
      </p:grpSpPr>
      <p:sp>
        <p:nvSpPr>
          <p:cNvPr id="3" name="Content Placeholder 2"/>
          <p:cNvSpPr>
            <a:spLocks noGrp="1"/>
          </p:cNvSpPr>
          <p:nvPr>
            <p:ph idx="1"/>
          </p:nvPr>
        </p:nvSpPr>
        <p:spPr bwMode="invGray">
          <a:xfrm>
            <a:off x="480000" y="1800000"/>
            <a:ext cx="11232001" cy="423720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8" name="Text Placeholder 7"/>
          <p:cNvSpPr>
            <a:spLocks noGrp="1"/>
          </p:cNvSpPr>
          <p:nvPr>
            <p:ph type="body" sz="quarter" idx="13" hasCustomPrompt="1"/>
          </p:nvPr>
        </p:nvSpPr>
        <p:spPr bwMode="invGray">
          <a:xfrm>
            <a:off x="480485" y="1188003"/>
            <a:ext cx="8160000" cy="288925"/>
          </a:xfrm>
        </p:spPr>
        <p:txBody>
          <a:bodyPr lIns="18000" anchor="ctr">
            <a:normAutofit/>
          </a:bodyPr>
          <a:lstStyle>
            <a:lvl1pPr>
              <a:defRPr sz="1600" b="0">
                <a:solidFill>
                  <a:schemeClr val="tx1"/>
                </a:solidFill>
                <a:latin typeface="+mj-lt"/>
              </a:defRPr>
            </a:lvl1pPr>
          </a:lstStyle>
          <a:p>
            <a:pPr lvl="0"/>
            <a:r>
              <a:rPr lang="en-GB" noProof="0" dirty="0"/>
              <a:t>One line Subtitle (optional)</a:t>
            </a:r>
          </a:p>
        </p:txBody>
      </p:sp>
      <p:sp>
        <p:nvSpPr>
          <p:cNvPr id="4" name="Date Placeholder 3"/>
          <p:cNvSpPr>
            <a:spLocks noGrp="1"/>
          </p:cNvSpPr>
          <p:nvPr>
            <p:ph type="dt" sz="half" idx="14"/>
          </p:nvPr>
        </p:nvSpPr>
        <p:spPr bwMode="invGray"/>
        <p:txBody>
          <a:bodyPr/>
          <a:lstStyle/>
          <a:p>
            <a:fld id="{DCD9F9BF-D269-4020-816F-460E917B7A74}" type="datetime1">
              <a:rPr lang="en-GB" noProof="0" smtClean="0"/>
              <a:t>25/06/2025</a:t>
            </a:fld>
            <a:endParaRPr lang="en-GB" noProof="0"/>
          </a:p>
        </p:txBody>
      </p:sp>
      <p:sp>
        <p:nvSpPr>
          <p:cNvPr id="5" name="Footer Placeholder 4"/>
          <p:cNvSpPr>
            <a:spLocks noGrp="1"/>
          </p:cNvSpPr>
          <p:nvPr>
            <p:ph type="ftr" sz="quarter" idx="15"/>
          </p:nvPr>
        </p:nvSpPr>
        <p:spPr bwMode="invGray"/>
        <p:txBody>
          <a:bodyPr/>
          <a:lstStyle/>
          <a:p>
            <a:r>
              <a:rPr lang="en-GB" noProof="0"/>
              <a:t>|     Title of the presentation</a:t>
            </a:r>
          </a:p>
        </p:txBody>
      </p:sp>
      <p:sp>
        <p:nvSpPr>
          <p:cNvPr id="6" name="Slide Number Placeholder 5"/>
          <p:cNvSpPr>
            <a:spLocks noGrp="1"/>
          </p:cNvSpPr>
          <p:nvPr>
            <p:ph type="sldNum" sz="quarter" idx="16"/>
          </p:nvPr>
        </p:nvSpPr>
        <p:spPr bwMode="invGray"/>
        <p:txBody>
          <a:bodyPr/>
          <a:lstStyle/>
          <a:p>
            <a:fld id="{A74CE0EA-F3B5-4684-BA10-C594598FDB9C}" type="slidenum">
              <a:rPr lang="en-GB" noProof="0" smtClean="0"/>
              <a:pPr/>
              <a:t>‹#›</a:t>
            </a:fld>
            <a:endParaRPr lang="en-GB" noProof="0"/>
          </a:p>
        </p:txBody>
      </p:sp>
      <p:sp>
        <p:nvSpPr>
          <p:cNvPr id="13" name="Text Placeholder 7"/>
          <p:cNvSpPr>
            <a:spLocks noGrp="1"/>
          </p:cNvSpPr>
          <p:nvPr>
            <p:ph type="body" sz="quarter" idx="21" hasCustomPrompt="1"/>
          </p:nvPr>
        </p:nvSpPr>
        <p:spPr bwMode="invGray">
          <a:xfrm>
            <a:off x="480000" y="6293651"/>
            <a:ext cx="11226365" cy="208579"/>
          </a:xfrm>
        </p:spPr>
        <p:txBody>
          <a:bodyPr anchor="t">
            <a:normAutofit/>
          </a:bodyPr>
          <a:lstStyle>
            <a:lvl1pPr>
              <a:defRPr sz="800" b="0">
                <a:solidFill>
                  <a:schemeClr val="tx1"/>
                </a:solidFill>
                <a:latin typeface="+mn-lt"/>
              </a:defRPr>
            </a:lvl1pPr>
          </a:lstStyle>
          <a:p>
            <a:pPr lvl="0"/>
            <a:r>
              <a:rPr lang="en-GB" noProof="0"/>
              <a:t>Source:</a:t>
            </a:r>
          </a:p>
        </p:txBody>
      </p:sp>
      <p:sp>
        <p:nvSpPr>
          <p:cNvPr id="7" name="Title 6"/>
          <p:cNvSpPr>
            <a:spLocks noGrp="1"/>
          </p:cNvSpPr>
          <p:nvPr>
            <p:ph type="title"/>
          </p:nvPr>
        </p:nvSpPr>
        <p:spPr bwMode="invGray">
          <a:xfrm>
            <a:off x="479999" y="359999"/>
            <a:ext cx="8160000" cy="720000"/>
          </a:xfrm>
        </p:spPr>
        <p:txBody>
          <a:bodyPr/>
          <a:lstStyle>
            <a:lvl1pPr>
              <a:defRPr/>
            </a:lvl1pPr>
          </a:lstStyle>
          <a:p>
            <a:r>
              <a:rPr lang="en-US" noProof="0"/>
              <a:t>Click to edit Master title style</a:t>
            </a:r>
            <a:endParaRPr lang="en-GB" noProof="0" dirty="0"/>
          </a:p>
        </p:txBody>
      </p:sp>
    </p:spTree>
    <p:extLst>
      <p:ext uri="{BB962C8B-B14F-4D97-AF65-F5344CB8AC3E}">
        <p14:creationId xmlns:p14="http://schemas.microsoft.com/office/powerpoint/2010/main" val="382215673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userDrawn="1">
  <p:cSld name="1_Chapter Intro Image blue">
    <p:spTree>
      <p:nvGrpSpPr>
        <p:cNvPr id="1" name=""/>
        <p:cNvGrpSpPr/>
        <p:nvPr/>
      </p:nvGrpSpPr>
      <p:grpSpPr>
        <a:xfrm>
          <a:off x="0" y="0"/>
          <a:ext cx="0" cy="0"/>
          <a:chOff x="0" y="0"/>
          <a:chExt cx="0" cy="0"/>
        </a:xfrm>
      </p:grpSpPr>
      <p:sp>
        <p:nvSpPr>
          <p:cNvPr id="8" name="Picture Placeholder 5"/>
          <p:cNvSpPr>
            <a:spLocks noGrp="1"/>
          </p:cNvSpPr>
          <p:nvPr>
            <p:ph type="pic" sz="quarter" idx="17" hasCustomPrompt="1"/>
          </p:nvPr>
        </p:nvSpPr>
        <p:spPr bwMode="gray">
          <a:xfrm>
            <a:off x="0" y="0"/>
            <a:ext cx="12192000" cy="6858000"/>
          </a:xfrm>
          <a:solidFill>
            <a:schemeClr val="bg1"/>
          </a:solidFill>
        </p:spPr>
        <p:txBody>
          <a:bodyPr wrap="square" tIns="1980000" bIns="0" anchor="ctr"/>
          <a:lstStyle>
            <a:lvl1pPr marL="0" marR="0" indent="0" algn="ctr" defTabSz="914400" rtl="0" eaLnBrk="1" fontAlgn="auto" latinLnBrk="0" hangingPunct="1">
              <a:lnSpc>
                <a:spcPct val="110000"/>
              </a:lnSpc>
              <a:spcBef>
                <a:spcPts val="1000"/>
              </a:spcBef>
              <a:spcAft>
                <a:spcPts val="600"/>
              </a:spcAft>
              <a:buClr>
                <a:schemeClr val="tx1"/>
              </a:buClr>
              <a:buSzPct val="80000"/>
              <a:buFontTx/>
              <a:buNone/>
              <a:tabLst/>
              <a:defRPr sz="1400">
                <a:solidFill>
                  <a:schemeClr val="accent4"/>
                </a:solidFill>
              </a:defRPr>
            </a:lvl1pPr>
          </a:lstStyle>
          <a:p>
            <a:pPr marL="0" marR="0" lvl="0" indent="0" algn="ctr" defTabSz="914400" rtl="0" eaLnBrk="1" fontAlgn="auto" latinLnBrk="0" hangingPunct="1">
              <a:lnSpc>
                <a:spcPct val="110000"/>
              </a:lnSpc>
              <a:spcBef>
                <a:spcPts val="1000"/>
              </a:spcBef>
              <a:spcAft>
                <a:spcPts val="600"/>
              </a:spcAft>
              <a:buClr>
                <a:schemeClr val="tx1"/>
              </a:buClr>
              <a:buSzPct val="80000"/>
              <a:buFontTx/>
              <a:buNone/>
              <a:tabLst/>
              <a:defRPr/>
            </a:pPr>
            <a:r>
              <a:rPr lang="en-GB" noProof="0" dirty="0"/>
              <a:t>Click on Icon to add picture, then arrange object (send to back)</a:t>
            </a:r>
            <a:br>
              <a:rPr lang="en-GB" noProof="0" dirty="0"/>
            </a:br>
            <a:r>
              <a:rPr lang="en-GB" noProof="0" dirty="0"/>
              <a:t>Change picture either by</a:t>
            </a:r>
            <a:br>
              <a:rPr lang="en-GB" noProof="0" dirty="0"/>
            </a:br>
            <a:r>
              <a:rPr lang="en-GB" noProof="0" dirty="0"/>
              <a:t>right mouse click on picture + „change picture“ </a:t>
            </a:r>
            <a:br>
              <a:rPr lang="en-GB" noProof="0" dirty="0"/>
            </a:br>
            <a:r>
              <a:rPr lang="en-GB" noProof="0" dirty="0"/>
              <a:t>or by deleting picture + resetting slide</a:t>
            </a:r>
          </a:p>
        </p:txBody>
      </p:sp>
      <p:sp>
        <p:nvSpPr>
          <p:cNvPr id="9" name="Text Placeholder 4"/>
          <p:cNvSpPr>
            <a:spLocks noGrp="1"/>
          </p:cNvSpPr>
          <p:nvPr>
            <p:ph type="body" sz="quarter" idx="18"/>
          </p:nvPr>
        </p:nvSpPr>
        <p:spPr bwMode="gray">
          <a:xfrm>
            <a:off x="2" y="1800000"/>
            <a:ext cx="4279900" cy="1649446"/>
          </a:xfrm>
          <a:solidFill>
            <a:schemeClr val="tx2">
              <a:alpha val="90000"/>
            </a:schemeClr>
          </a:solidFill>
        </p:spPr>
        <p:txBody>
          <a:bodyPr lIns="468000" tIns="180000" rIns="360000" bIns="180000">
            <a:noAutofit/>
          </a:bodyPr>
          <a:lstStyle>
            <a:lvl1pPr>
              <a:defRPr sz="2800" b="1">
                <a:solidFill>
                  <a:schemeClr val="bg1"/>
                </a:solidFill>
                <a:latin typeface="+mj-lt"/>
              </a:defRPr>
            </a:lvl1pPr>
            <a:lvl2pPr marL="541338" indent="-274638">
              <a:tabLst>
                <a:tab pos="1614488" algn="l"/>
              </a:tabLst>
              <a:defRPr sz="2800">
                <a:solidFill>
                  <a:schemeClr val="bg1"/>
                </a:solidFill>
                <a:latin typeface="+mj-lt"/>
              </a:defRPr>
            </a:lvl2pPr>
          </a:lstStyle>
          <a:p>
            <a:pPr lvl="0"/>
            <a:r>
              <a:rPr lang="en-GB" noProof="0" dirty="0"/>
              <a:t>Edit Master text styles</a:t>
            </a:r>
          </a:p>
        </p:txBody>
      </p:sp>
      <p:sp>
        <p:nvSpPr>
          <p:cNvPr id="2" name="Date Placeholder 1"/>
          <p:cNvSpPr>
            <a:spLocks noGrp="1"/>
          </p:cNvSpPr>
          <p:nvPr>
            <p:ph type="dt" sz="half" idx="19"/>
          </p:nvPr>
        </p:nvSpPr>
        <p:spPr bwMode="gray"/>
        <p:txBody>
          <a:bodyPr/>
          <a:lstStyle>
            <a:lvl1pPr>
              <a:defRPr>
                <a:solidFill>
                  <a:schemeClr val="tx1"/>
                </a:solidFill>
              </a:defRPr>
            </a:lvl1pPr>
          </a:lstStyle>
          <a:p>
            <a:fld id="{A68D69CF-73BC-4E26-B56A-FEC2ABB77ED4}" type="datetime1">
              <a:rPr lang="en-GB" smtClean="0"/>
              <a:pPr/>
              <a:t>25/06/2025</a:t>
            </a:fld>
            <a:endParaRPr lang="en-GB"/>
          </a:p>
        </p:txBody>
      </p:sp>
      <p:sp>
        <p:nvSpPr>
          <p:cNvPr id="3" name="Footer Placeholder 2"/>
          <p:cNvSpPr>
            <a:spLocks noGrp="1"/>
          </p:cNvSpPr>
          <p:nvPr>
            <p:ph type="ftr" sz="quarter" idx="20"/>
          </p:nvPr>
        </p:nvSpPr>
        <p:spPr bwMode="gray"/>
        <p:txBody>
          <a:bodyPr/>
          <a:lstStyle>
            <a:lvl1pPr>
              <a:defRPr>
                <a:solidFill>
                  <a:schemeClr val="tx1"/>
                </a:solidFill>
              </a:defRPr>
            </a:lvl1pPr>
          </a:lstStyle>
          <a:p>
            <a:r>
              <a:rPr lang="en-GB"/>
              <a:t>|     Title of the presentation</a:t>
            </a:r>
          </a:p>
        </p:txBody>
      </p:sp>
      <p:sp>
        <p:nvSpPr>
          <p:cNvPr id="4" name="Slide Number Placeholder 3"/>
          <p:cNvSpPr>
            <a:spLocks noGrp="1"/>
          </p:cNvSpPr>
          <p:nvPr>
            <p:ph type="sldNum" sz="quarter" idx="21"/>
          </p:nvPr>
        </p:nvSpPr>
        <p:spPr bwMode="gray"/>
        <p:txBody>
          <a:bodyPr/>
          <a:lstStyle>
            <a:lvl1pPr>
              <a:defRPr>
                <a:solidFill>
                  <a:schemeClr val="tx1"/>
                </a:solidFill>
              </a:defRPr>
            </a:lvl1pPr>
          </a:lstStyle>
          <a:p>
            <a:fld id="{A74CE0EA-F3B5-4684-BA10-C594598FDB9C}" type="slidenum">
              <a:rPr lang="en-GB" smtClean="0"/>
              <a:pPr/>
              <a:t>‹#›</a:t>
            </a:fld>
            <a:endParaRPr lang="en-GB"/>
          </a:p>
        </p:txBody>
      </p:sp>
      <p:sp>
        <p:nvSpPr>
          <p:cNvPr id="15" name="Text Placeholder 7"/>
          <p:cNvSpPr>
            <a:spLocks noGrp="1"/>
          </p:cNvSpPr>
          <p:nvPr>
            <p:ph type="body" sz="quarter" idx="22" hasCustomPrompt="1"/>
          </p:nvPr>
        </p:nvSpPr>
        <p:spPr bwMode="gray">
          <a:xfrm>
            <a:off x="480000" y="6293651"/>
            <a:ext cx="11226365" cy="208579"/>
          </a:xfrm>
        </p:spPr>
        <p:txBody>
          <a:bodyPr anchor="t">
            <a:normAutofit/>
          </a:bodyPr>
          <a:lstStyle>
            <a:lvl1pPr>
              <a:defRPr sz="800" b="0">
                <a:solidFill>
                  <a:schemeClr val="tx1"/>
                </a:solidFill>
                <a:latin typeface="+mn-lt"/>
              </a:defRPr>
            </a:lvl1pPr>
          </a:lstStyle>
          <a:p>
            <a:pPr lvl="0"/>
            <a:r>
              <a:rPr lang="en-GB" noProof="0"/>
              <a:t>Source:</a:t>
            </a:r>
          </a:p>
        </p:txBody>
      </p:sp>
      <p:sp>
        <p:nvSpPr>
          <p:cNvPr id="17" name="Title 16"/>
          <p:cNvSpPr>
            <a:spLocks noGrp="1"/>
          </p:cNvSpPr>
          <p:nvPr>
            <p:ph type="title"/>
          </p:nvPr>
        </p:nvSpPr>
        <p:spPr bwMode="gray"/>
        <p:txBody>
          <a:bodyPr/>
          <a:lstStyle/>
          <a:p>
            <a:r>
              <a:rPr lang="en-GB" noProof="0" dirty="0"/>
              <a:t>Click to edit Master title style</a:t>
            </a:r>
          </a:p>
        </p:txBody>
      </p:sp>
      <p:sp>
        <p:nvSpPr>
          <p:cNvPr id="13" name="Picture Placeholder 5"/>
          <p:cNvSpPr>
            <a:spLocks noGrp="1"/>
          </p:cNvSpPr>
          <p:nvPr>
            <p:ph type="pic" sz="quarter" idx="24" hasCustomPrompt="1"/>
          </p:nvPr>
        </p:nvSpPr>
        <p:spPr bwMode="gray">
          <a:xfrm>
            <a:off x="9737763" y="371958"/>
            <a:ext cx="1976400" cy="694800"/>
          </a:xfrm>
          <a:blipFill dpi="0" rotWithShape="1">
            <a:blip r:embed="rId2" cstate="print">
              <a:extLst>
                <a:ext uri="{28A0092B-C50C-407E-A947-70E740481C1C}">
                  <a14:useLocalDpi xmlns:a14="http://schemas.microsoft.com/office/drawing/2010/main"/>
                </a:ext>
              </a:extLst>
            </a:blip>
            <a:srcRect/>
            <a:stretch>
              <a:fillRect/>
            </a:stretch>
          </a:blipFill>
        </p:spPr>
        <p:txBody>
          <a:bodyPr anchor="ctr"/>
          <a:lstStyle>
            <a:lvl1pPr algn="ctr">
              <a:defRPr sz="100">
                <a:solidFill>
                  <a:schemeClr val="bg1"/>
                </a:solidFill>
              </a:defRPr>
            </a:lvl1pPr>
          </a:lstStyle>
          <a:p>
            <a:r>
              <a:rPr lang="en-GB" noProof="0"/>
              <a:t>.</a:t>
            </a:r>
          </a:p>
        </p:txBody>
      </p:sp>
    </p:spTree>
    <p:extLst>
      <p:ext uri="{BB962C8B-B14F-4D97-AF65-F5344CB8AC3E}">
        <p14:creationId xmlns:p14="http://schemas.microsoft.com/office/powerpoint/2010/main" val="280976954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userDrawn="1">
  <p:cSld name="1_Closing slide blue">
    <p:spTree>
      <p:nvGrpSpPr>
        <p:cNvPr id="1" name=""/>
        <p:cNvGrpSpPr/>
        <p:nvPr/>
      </p:nvGrpSpPr>
      <p:grpSpPr>
        <a:xfrm>
          <a:off x="0" y="0"/>
          <a:ext cx="0" cy="0"/>
          <a:chOff x="0" y="0"/>
          <a:chExt cx="0" cy="0"/>
        </a:xfrm>
      </p:grpSpPr>
      <p:sp>
        <p:nvSpPr>
          <p:cNvPr id="61" name="Picture Placeholder 4"/>
          <p:cNvSpPr>
            <a:spLocks noGrp="1"/>
          </p:cNvSpPr>
          <p:nvPr>
            <p:ph type="pic" sz="quarter" idx="13" hasCustomPrompt="1"/>
          </p:nvPr>
        </p:nvSpPr>
        <p:spPr bwMode="gray">
          <a:xfrm>
            <a:off x="0" y="0"/>
            <a:ext cx="12192000" cy="6858000"/>
          </a:xfrm>
          <a:solidFill>
            <a:schemeClr val="bg1"/>
          </a:solidFill>
        </p:spPr>
        <p:txBody>
          <a:bodyPr bIns="1980000" anchor="ctr">
            <a:normAutofit/>
          </a:bodyPr>
          <a:lstStyle>
            <a:lvl1pPr marL="0" marR="0" indent="0" algn="ctr" defTabSz="914400" rtl="0" eaLnBrk="1" fontAlgn="auto" latinLnBrk="0" hangingPunct="1">
              <a:lnSpc>
                <a:spcPct val="110000"/>
              </a:lnSpc>
              <a:spcBef>
                <a:spcPts val="1000"/>
              </a:spcBef>
              <a:spcAft>
                <a:spcPts val="600"/>
              </a:spcAft>
              <a:buClr>
                <a:schemeClr val="tx1"/>
              </a:buClr>
              <a:buSzPct val="80000"/>
              <a:buFontTx/>
              <a:buNone/>
              <a:tabLst/>
              <a:defRPr sz="1400">
                <a:solidFill>
                  <a:schemeClr val="accent4"/>
                </a:solidFill>
              </a:defRPr>
            </a:lvl1pPr>
          </a:lstStyle>
          <a:p>
            <a:pPr marL="0" marR="0" lvl="0" indent="0" algn="ctr" defTabSz="914400" rtl="0" eaLnBrk="1" fontAlgn="auto" latinLnBrk="0" hangingPunct="1">
              <a:lnSpc>
                <a:spcPct val="110000"/>
              </a:lnSpc>
              <a:spcBef>
                <a:spcPts val="1000"/>
              </a:spcBef>
              <a:spcAft>
                <a:spcPts val="600"/>
              </a:spcAft>
              <a:buClr>
                <a:schemeClr val="tx1"/>
              </a:buClr>
              <a:buSzPct val="80000"/>
              <a:buFontTx/>
              <a:buNone/>
              <a:tabLst/>
              <a:defRPr/>
            </a:pPr>
            <a:r>
              <a:rPr lang="en-GB" noProof="0"/>
              <a:t>Click on Icon to add picture, then arrange object (send to back)</a:t>
            </a:r>
            <a:br>
              <a:rPr lang="en-GB" noProof="0"/>
            </a:br>
            <a:r>
              <a:rPr lang="en-GB" noProof="0"/>
              <a:t>Change picture either by</a:t>
            </a:r>
            <a:br>
              <a:rPr lang="en-GB" noProof="0"/>
            </a:br>
            <a:r>
              <a:rPr lang="en-GB" noProof="0"/>
              <a:t>right mouse click on picture + „change picture“ </a:t>
            </a:r>
            <a:br>
              <a:rPr lang="en-GB" noProof="0"/>
            </a:br>
            <a:r>
              <a:rPr lang="en-GB" noProof="0"/>
              <a:t>or by deleting picture + resetting slide</a:t>
            </a:r>
          </a:p>
        </p:txBody>
      </p:sp>
      <p:sp>
        <p:nvSpPr>
          <p:cNvPr id="36" name="Text Placeholder 35"/>
          <p:cNvSpPr>
            <a:spLocks noGrp="1"/>
          </p:cNvSpPr>
          <p:nvPr>
            <p:ph type="body" sz="quarter" idx="10" hasCustomPrompt="1"/>
          </p:nvPr>
        </p:nvSpPr>
        <p:spPr bwMode="gray">
          <a:xfrm>
            <a:off x="480000" y="6507006"/>
            <a:ext cx="5971600" cy="247650"/>
          </a:xfrm>
        </p:spPr>
        <p:txBody>
          <a:bodyPr anchor="ctr">
            <a:noAutofit/>
          </a:bodyPr>
          <a:lstStyle>
            <a:lvl1pPr>
              <a:defRPr sz="1000" b="0">
                <a:solidFill>
                  <a:schemeClr val="tx1"/>
                </a:solidFill>
                <a:latin typeface="+mn-lt"/>
                <a:cs typeface="Times New Roman" panose="02020603050405020304" pitchFamily="18" charset="0"/>
              </a:defRPr>
            </a:lvl1pPr>
            <a:lvl2pPr>
              <a:defRPr>
                <a:solidFill>
                  <a:schemeClr val="bg1"/>
                </a:solidFill>
                <a:latin typeface="Times New Roman" panose="02020603050405020304" pitchFamily="18" charset="0"/>
                <a:cs typeface="Times New Roman" panose="02020603050405020304" pitchFamily="18" charset="0"/>
              </a:defRPr>
            </a:lvl2pPr>
            <a:lvl3pPr>
              <a:defRPr>
                <a:solidFill>
                  <a:schemeClr val="bg1"/>
                </a:solidFill>
                <a:latin typeface="Times New Roman" panose="02020603050405020304" pitchFamily="18" charset="0"/>
                <a:cs typeface="Times New Roman" panose="02020603050405020304" pitchFamily="18" charset="0"/>
              </a:defRPr>
            </a:lvl3pPr>
            <a:lvl4pPr>
              <a:defRPr>
                <a:solidFill>
                  <a:schemeClr val="bg1"/>
                </a:solidFill>
                <a:latin typeface="Times New Roman" panose="02020603050405020304" pitchFamily="18" charset="0"/>
                <a:cs typeface="Times New Roman" panose="02020603050405020304" pitchFamily="18" charset="0"/>
              </a:defRPr>
            </a:lvl4pPr>
            <a:lvl5pPr>
              <a:defRPr>
                <a:solidFill>
                  <a:schemeClr val="bg1"/>
                </a:solidFill>
                <a:latin typeface="Times New Roman" panose="02020603050405020304" pitchFamily="18" charset="0"/>
                <a:cs typeface="Times New Roman" panose="02020603050405020304" pitchFamily="18" charset="0"/>
              </a:defRPr>
            </a:lvl5pPr>
          </a:lstStyle>
          <a:p>
            <a:pPr lvl="0"/>
            <a:r>
              <a:rPr lang="en-GB" noProof="0"/>
              <a:t>Name of Author  |  Function | Division | Country </a:t>
            </a:r>
          </a:p>
        </p:txBody>
      </p:sp>
      <p:sp>
        <p:nvSpPr>
          <p:cNvPr id="37" name="Text Placeholder 35"/>
          <p:cNvSpPr>
            <a:spLocks noGrp="1"/>
          </p:cNvSpPr>
          <p:nvPr>
            <p:ph type="body" sz="quarter" idx="16" hasCustomPrompt="1"/>
          </p:nvPr>
        </p:nvSpPr>
        <p:spPr bwMode="gray">
          <a:xfrm>
            <a:off x="9495913" y="6476048"/>
            <a:ext cx="2195259" cy="247650"/>
          </a:xfrm>
        </p:spPr>
        <p:txBody>
          <a:bodyPr rIns="0" anchor="ctr">
            <a:noAutofit/>
          </a:bodyPr>
          <a:lstStyle>
            <a:lvl1pPr algn="ctr">
              <a:defRPr sz="1600" b="1" spc="0" baseline="0">
                <a:solidFill>
                  <a:schemeClr val="tx2"/>
                </a:solidFill>
                <a:latin typeface="+mj-lt"/>
                <a:cs typeface="Times New Roman" panose="02020603050405020304" pitchFamily="18" charset="0"/>
              </a:defRPr>
            </a:lvl1pPr>
            <a:lvl2pPr>
              <a:defRPr>
                <a:solidFill>
                  <a:schemeClr val="bg1"/>
                </a:solidFill>
                <a:latin typeface="Times New Roman" panose="02020603050405020304" pitchFamily="18" charset="0"/>
                <a:cs typeface="Times New Roman" panose="02020603050405020304" pitchFamily="18" charset="0"/>
              </a:defRPr>
            </a:lvl2pPr>
            <a:lvl3pPr>
              <a:defRPr>
                <a:solidFill>
                  <a:schemeClr val="bg1"/>
                </a:solidFill>
                <a:latin typeface="Times New Roman" panose="02020603050405020304" pitchFamily="18" charset="0"/>
                <a:cs typeface="Times New Roman" panose="02020603050405020304" pitchFamily="18" charset="0"/>
              </a:defRPr>
            </a:lvl3pPr>
            <a:lvl4pPr>
              <a:defRPr>
                <a:solidFill>
                  <a:schemeClr val="bg1"/>
                </a:solidFill>
                <a:latin typeface="Times New Roman" panose="02020603050405020304" pitchFamily="18" charset="0"/>
                <a:cs typeface="Times New Roman" panose="02020603050405020304" pitchFamily="18" charset="0"/>
              </a:defRPr>
            </a:lvl4pPr>
            <a:lvl5pPr>
              <a:defRPr>
                <a:solidFill>
                  <a:schemeClr val="bg1"/>
                </a:solidFill>
                <a:latin typeface="Times New Roman" panose="02020603050405020304" pitchFamily="18" charset="0"/>
                <a:cs typeface="Times New Roman" panose="02020603050405020304" pitchFamily="18" charset="0"/>
              </a:defRPr>
            </a:lvl5pPr>
          </a:lstStyle>
          <a:p>
            <a:pPr lvl="0"/>
            <a:r>
              <a:rPr lang="en-GB" noProof="0"/>
              <a:t>www.who.int</a:t>
            </a:r>
          </a:p>
        </p:txBody>
      </p:sp>
      <p:sp>
        <p:nvSpPr>
          <p:cNvPr id="39" name="Title 1"/>
          <p:cNvSpPr>
            <a:spLocks noGrp="1"/>
          </p:cNvSpPr>
          <p:nvPr>
            <p:ph type="ctrTitle" hasCustomPrompt="1"/>
          </p:nvPr>
        </p:nvSpPr>
        <p:spPr bwMode="gray">
          <a:xfrm>
            <a:off x="0" y="485184"/>
            <a:ext cx="7344000" cy="1119158"/>
          </a:xfrm>
          <a:noFill/>
        </p:spPr>
        <p:txBody>
          <a:bodyPr lIns="468000" tIns="72000" rIns="450000" bIns="180000" anchor="t" anchorCtr="0">
            <a:noAutofit/>
          </a:bodyPr>
          <a:lstStyle>
            <a:lvl1pPr algn="l">
              <a:lnSpc>
                <a:spcPct val="85000"/>
              </a:lnSpc>
              <a:defRPr sz="4200">
                <a:solidFill>
                  <a:schemeClr val="tx2"/>
                </a:solidFill>
                <a:latin typeface="+mj-lt"/>
              </a:defRPr>
            </a:lvl1pPr>
          </a:lstStyle>
          <a:p>
            <a:r>
              <a:rPr lang="en-GB" noProof="0" dirty="0"/>
              <a:t>Click to edit </a:t>
            </a:r>
            <a:br>
              <a:rPr lang="en-GB" noProof="0" dirty="0"/>
            </a:br>
            <a:r>
              <a:rPr lang="en-GB" noProof="0" dirty="0"/>
              <a:t>Master title style</a:t>
            </a:r>
          </a:p>
        </p:txBody>
      </p:sp>
      <p:sp>
        <p:nvSpPr>
          <p:cNvPr id="9" name="Subtitle 2"/>
          <p:cNvSpPr>
            <a:spLocks noGrp="1"/>
          </p:cNvSpPr>
          <p:nvPr>
            <p:ph type="subTitle" idx="1"/>
          </p:nvPr>
        </p:nvSpPr>
        <p:spPr bwMode="gray">
          <a:xfrm>
            <a:off x="2" y="4482000"/>
            <a:ext cx="12191999" cy="1656000"/>
          </a:xfrm>
          <a:solidFill>
            <a:schemeClr val="tx2">
              <a:alpha val="90000"/>
            </a:schemeClr>
          </a:solidFill>
        </p:spPr>
        <p:txBody>
          <a:bodyPr lIns="468000" tIns="216000" rIns="360000" bIns="216000" numCol="3" anchor="t">
            <a:noAutofit/>
          </a:bodyPr>
          <a:lstStyle>
            <a:lvl1pPr marL="0" indent="0" algn="l">
              <a:lnSpc>
                <a:spcPct val="90000"/>
              </a:lnSpc>
              <a:buNone/>
              <a:defRPr sz="1400" b="0">
                <a:solidFill>
                  <a:schemeClr val="bg1"/>
                </a:solidFill>
                <a:latin typeface="+mj-lt"/>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en-GB" noProof="0" dirty="0"/>
          </a:p>
        </p:txBody>
      </p:sp>
      <p:sp>
        <p:nvSpPr>
          <p:cNvPr id="10" name="Picture Placeholder 8"/>
          <p:cNvSpPr>
            <a:spLocks noGrp="1"/>
          </p:cNvSpPr>
          <p:nvPr>
            <p:ph type="pic" sz="quarter" idx="23" hasCustomPrompt="1"/>
          </p:nvPr>
        </p:nvSpPr>
        <p:spPr>
          <a:xfrm>
            <a:off x="8518300" y="485184"/>
            <a:ext cx="3172871" cy="1112400"/>
          </a:xfrm>
          <a:blipFill dpi="0" rotWithShape="1">
            <a:blip r:embed="rId2"/>
            <a:srcRect/>
            <a:stretch>
              <a:fillRect/>
            </a:stretch>
          </a:blipFill>
        </p:spPr>
        <p:txBody>
          <a:bodyPr/>
          <a:lstStyle>
            <a:lvl1pPr algn="ctr">
              <a:defRPr sz="100">
                <a:solidFill>
                  <a:schemeClr val="bg1"/>
                </a:solidFill>
              </a:defRPr>
            </a:lvl1pPr>
          </a:lstStyle>
          <a:p>
            <a:r>
              <a:rPr lang="en-GB" noProof="0"/>
              <a:t>.</a:t>
            </a:r>
          </a:p>
        </p:txBody>
      </p:sp>
    </p:spTree>
    <p:extLst>
      <p:ext uri="{BB962C8B-B14F-4D97-AF65-F5344CB8AC3E}">
        <p14:creationId xmlns:p14="http://schemas.microsoft.com/office/powerpoint/2010/main" val="7269196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69CCB02-883C-4CCF-ACDB-E9002267C412}" type="datetimeFigureOut">
              <a:rPr lang="en-US" smtClean="0"/>
              <a:t>6/25/2025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2850502-341B-4D54-95DD-9223B0290FED}" type="slidenum">
              <a:rPr lang="en-US" smtClean="0"/>
              <a:t>‹#›</a:t>
            </a:fld>
            <a:endParaRPr lang="en-US" dirty="0"/>
          </a:p>
        </p:txBody>
      </p:sp>
    </p:spTree>
    <p:extLst>
      <p:ext uri="{BB962C8B-B14F-4D97-AF65-F5344CB8AC3E}">
        <p14:creationId xmlns:p14="http://schemas.microsoft.com/office/powerpoint/2010/main" val="222464324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Title Slide blue">
    <p:spTree>
      <p:nvGrpSpPr>
        <p:cNvPr id="1" name=""/>
        <p:cNvGrpSpPr/>
        <p:nvPr/>
      </p:nvGrpSpPr>
      <p:grpSpPr>
        <a:xfrm>
          <a:off x="0" y="0"/>
          <a:ext cx="0" cy="0"/>
          <a:chOff x="0" y="0"/>
          <a:chExt cx="0" cy="0"/>
        </a:xfrm>
      </p:grpSpPr>
      <p:sp>
        <p:nvSpPr>
          <p:cNvPr id="61" name="Picture Placeholder 4"/>
          <p:cNvSpPr>
            <a:spLocks noGrp="1"/>
          </p:cNvSpPr>
          <p:nvPr>
            <p:ph type="pic" sz="quarter" idx="13"/>
          </p:nvPr>
        </p:nvSpPr>
        <p:spPr bwMode="gray">
          <a:xfrm>
            <a:off x="0" y="0"/>
            <a:ext cx="12192000" cy="6858000"/>
          </a:xfrm>
          <a:solidFill>
            <a:schemeClr val="bg1"/>
          </a:solidFill>
        </p:spPr>
        <p:txBody>
          <a:bodyPr bIns="1980000" anchor="ctr">
            <a:normAutofit/>
          </a:bodyPr>
          <a:lstStyle>
            <a:lvl1pPr algn="ctr">
              <a:defRPr sz="1400">
                <a:solidFill>
                  <a:schemeClr val="accent4"/>
                </a:solidFill>
              </a:defRPr>
            </a:lvl1pPr>
          </a:lstStyle>
          <a:p>
            <a:pPr lvl="0"/>
            <a:r>
              <a:rPr lang="en-US" noProof="0"/>
              <a:t>Click icon to add picture</a:t>
            </a:r>
            <a:endParaRPr lang="en-GB" noProof="0" dirty="0"/>
          </a:p>
        </p:txBody>
      </p:sp>
      <p:sp>
        <p:nvSpPr>
          <p:cNvPr id="3" name="Subtitle 2"/>
          <p:cNvSpPr>
            <a:spLocks noGrp="1"/>
          </p:cNvSpPr>
          <p:nvPr>
            <p:ph type="subTitle" idx="1"/>
          </p:nvPr>
        </p:nvSpPr>
        <p:spPr bwMode="gray">
          <a:xfrm>
            <a:off x="2" y="4482003"/>
            <a:ext cx="12191999" cy="1655999"/>
          </a:xfrm>
          <a:solidFill>
            <a:schemeClr val="tx2"/>
          </a:solidFill>
        </p:spPr>
        <p:txBody>
          <a:bodyPr lIns="468000" tIns="360000" rIns="360000" bIns="828000" anchor="b"/>
          <a:lstStyle>
            <a:lvl1pPr marL="0" indent="0" algn="l">
              <a:lnSpc>
                <a:spcPct val="90000"/>
              </a:lnSpc>
              <a:buNone/>
              <a:defRPr sz="2400" b="1">
                <a:solidFill>
                  <a:schemeClr val="bg1"/>
                </a:solidFill>
                <a:latin typeface="+mj-lt"/>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noProof="0" dirty="0"/>
              <a:t>Click to edit Master subtitle style</a:t>
            </a:r>
          </a:p>
        </p:txBody>
      </p:sp>
      <p:sp>
        <p:nvSpPr>
          <p:cNvPr id="2" name="Title 1"/>
          <p:cNvSpPr>
            <a:spLocks noGrp="1"/>
          </p:cNvSpPr>
          <p:nvPr>
            <p:ph type="ctrTitle"/>
          </p:nvPr>
        </p:nvSpPr>
        <p:spPr bwMode="gray">
          <a:xfrm>
            <a:off x="0" y="485184"/>
            <a:ext cx="7344000" cy="1119158"/>
          </a:xfrm>
          <a:noFill/>
        </p:spPr>
        <p:txBody>
          <a:bodyPr lIns="468000" tIns="72000" rIns="450000" bIns="180000" anchor="t">
            <a:noAutofit/>
          </a:bodyPr>
          <a:lstStyle>
            <a:lvl1pPr algn="l">
              <a:lnSpc>
                <a:spcPct val="85000"/>
              </a:lnSpc>
              <a:defRPr sz="4200">
                <a:solidFill>
                  <a:schemeClr val="tx2"/>
                </a:solidFill>
                <a:latin typeface="+mj-lt"/>
              </a:defRPr>
            </a:lvl1pPr>
          </a:lstStyle>
          <a:p>
            <a:r>
              <a:rPr lang="en-US" noProof="0"/>
              <a:t>Click to edit Master title style</a:t>
            </a:r>
            <a:endParaRPr lang="en-GB" noProof="0" dirty="0"/>
          </a:p>
        </p:txBody>
      </p:sp>
      <p:sp>
        <p:nvSpPr>
          <p:cNvPr id="36" name="Text Placeholder 35"/>
          <p:cNvSpPr>
            <a:spLocks noGrp="1"/>
          </p:cNvSpPr>
          <p:nvPr>
            <p:ph type="body" sz="quarter" idx="10"/>
          </p:nvPr>
        </p:nvSpPr>
        <p:spPr bwMode="gray">
          <a:xfrm>
            <a:off x="480000" y="6507006"/>
            <a:ext cx="5971600" cy="247650"/>
          </a:xfrm>
        </p:spPr>
        <p:txBody>
          <a:bodyPr lIns="0" anchor="ctr"/>
          <a:lstStyle>
            <a:lvl1pPr>
              <a:defRPr sz="1000" b="0">
                <a:solidFill>
                  <a:schemeClr val="tx1"/>
                </a:solidFill>
                <a:latin typeface="+mn-lt"/>
                <a:cs typeface="Times New Roman" panose="02020603050405020304" pitchFamily="18" charset="0"/>
              </a:defRPr>
            </a:lvl1pPr>
            <a:lvl2pPr>
              <a:defRPr>
                <a:solidFill>
                  <a:schemeClr val="bg1"/>
                </a:solidFill>
                <a:latin typeface="Times New Roman" panose="02020603050405020304" pitchFamily="18" charset="0"/>
                <a:cs typeface="Times New Roman" panose="02020603050405020304" pitchFamily="18" charset="0"/>
              </a:defRPr>
            </a:lvl2pPr>
            <a:lvl3pPr>
              <a:defRPr>
                <a:solidFill>
                  <a:schemeClr val="bg1"/>
                </a:solidFill>
                <a:latin typeface="Times New Roman" panose="02020603050405020304" pitchFamily="18" charset="0"/>
                <a:cs typeface="Times New Roman" panose="02020603050405020304" pitchFamily="18" charset="0"/>
              </a:defRPr>
            </a:lvl3pPr>
            <a:lvl4pPr>
              <a:defRPr>
                <a:solidFill>
                  <a:schemeClr val="bg1"/>
                </a:solidFill>
                <a:latin typeface="Times New Roman" panose="02020603050405020304" pitchFamily="18" charset="0"/>
                <a:cs typeface="Times New Roman" panose="02020603050405020304" pitchFamily="18" charset="0"/>
              </a:defRPr>
            </a:lvl4pPr>
            <a:lvl5pPr>
              <a:defRPr>
                <a:solidFill>
                  <a:schemeClr val="bg1"/>
                </a:solidFill>
                <a:latin typeface="Times New Roman" panose="02020603050405020304" pitchFamily="18" charset="0"/>
                <a:cs typeface="Times New Roman" panose="02020603050405020304" pitchFamily="18" charset="0"/>
              </a:defRPr>
            </a:lvl5pPr>
          </a:lstStyle>
          <a:p>
            <a:pPr lvl="0"/>
            <a:r>
              <a:rPr lang="en-US" noProof="0"/>
              <a:t>Click to edit Master text styles</a:t>
            </a:r>
          </a:p>
        </p:txBody>
      </p:sp>
      <p:sp>
        <p:nvSpPr>
          <p:cNvPr id="90" name="Text Placeholder 35"/>
          <p:cNvSpPr>
            <a:spLocks noGrp="1"/>
          </p:cNvSpPr>
          <p:nvPr>
            <p:ph type="body" sz="quarter" idx="16"/>
          </p:nvPr>
        </p:nvSpPr>
        <p:spPr bwMode="gray">
          <a:xfrm>
            <a:off x="9495913" y="6476048"/>
            <a:ext cx="2195259" cy="247650"/>
          </a:xfrm>
        </p:spPr>
        <p:txBody>
          <a:bodyPr rIns="0" anchor="ctr"/>
          <a:lstStyle>
            <a:lvl1pPr algn="ctr">
              <a:defRPr sz="1600" b="1" spc="0" baseline="0">
                <a:solidFill>
                  <a:schemeClr val="tx2"/>
                </a:solidFill>
                <a:latin typeface="+mj-lt"/>
                <a:cs typeface="Times New Roman" panose="02020603050405020304" pitchFamily="18" charset="0"/>
              </a:defRPr>
            </a:lvl1pPr>
            <a:lvl2pPr>
              <a:defRPr>
                <a:solidFill>
                  <a:schemeClr val="bg1"/>
                </a:solidFill>
                <a:latin typeface="Times New Roman" panose="02020603050405020304" pitchFamily="18" charset="0"/>
                <a:cs typeface="Times New Roman" panose="02020603050405020304" pitchFamily="18" charset="0"/>
              </a:defRPr>
            </a:lvl2pPr>
            <a:lvl3pPr>
              <a:defRPr>
                <a:solidFill>
                  <a:schemeClr val="bg1"/>
                </a:solidFill>
                <a:latin typeface="Times New Roman" panose="02020603050405020304" pitchFamily="18" charset="0"/>
                <a:cs typeface="Times New Roman" panose="02020603050405020304" pitchFamily="18" charset="0"/>
              </a:defRPr>
            </a:lvl3pPr>
            <a:lvl4pPr>
              <a:defRPr>
                <a:solidFill>
                  <a:schemeClr val="bg1"/>
                </a:solidFill>
                <a:latin typeface="Times New Roman" panose="02020603050405020304" pitchFamily="18" charset="0"/>
                <a:cs typeface="Times New Roman" panose="02020603050405020304" pitchFamily="18" charset="0"/>
              </a:defRPr>
            </a:lvl4pPr>
            <a:lvl5pPr>
              <a:defRPr>
                <a:solidFill>
                  <a:schemeClr val="bg1"/>
                </a:solidFill>
                <a:latin typeface="Times New Roman" panose="02020603050405020304" pitchFamily="18" charset="0"/>
                <a:cs typeface="Times New Roman" panose="02020603050405020304" pitchFamily="18" charset="0"/>
              </a:defRPr>
            </a:lvl5pPr>
          </a:lstStyle>
          <a:p>
            <a:pPr lvl="0"/>
            <a:r>
              <a:rPr lang="en-US" noProof="0"/>
              <a:t>Click to edit Master text styles</a:t>
            </a:r>
          </a:p>
        </p:txBody>
      </p:sp>
      <p:sp>
        <p:nvSpPr>
          <p:cNvPr id="62" name="Text Placeholder 35"/>
          <p:cNvSpPr>
            <a:spLocks noGrp="1"/>
          </p:cNvSpPr>
          <p:nvPr>
            <p:ph type="body" sz="quarter" idx="15"/>
          </p:nvPr>
        </p:nvSpPr>
        <p:spPr bwMode="gray">
          <a:xfrm>
            <a:off x="479999" y="5440855"/>
            <a:ext cx="11211172" cy="288000"/>
          </a:xfrm>
        </p:spPr>
        <p:txBody>
          <a:bodyPr lIns="0" rIns="90000"/>
          <a:lstStyle>
            <a:lvl1pPr algn="l">
              <a:defRPr sz="1600" b="0">
                <a:solidFill>
                  <a:schemeClr val="bg1"/>
                </a:solidFill>
                <a:latin typeface="+mj-lt"/>
                <a:cs typeface="Arial" panose="020B0604020202020204" pitchFamily="34" charset="0"/>
              </a:defRPr>
            </a:lvl1pPr>
            <a:lvl2pPr>
              <a:defRPr>
                <a:solidFill>
                  <a:schemeClr val="bg1"/>
                </a:solidFill>
                <a:latin typeface="Times New Roman" panose="02020603050405020304" pitchFamily="18" charset="0"/>
                <a:cs typeface="Times New Roman" panose="02020603050405020304" pitchFamily="18" charset="0"/>
              </a:defRPr>
            </a:lvl2pPr>
            <a:lvl3pPr>
              <a:defRPr>
                <a:solidFill>
                  <a:schemeClr val="bg1"/>
                </a:solidFill>
                <a:latin typeface="Times New Roman" panose="02020603050405020304" pitchFamily="18" charset="0"/>
                <a:cs typeface="Times New Roman" panose="02020603050405020304" pitchFamily="18" charset="0"/>
              </a:defRPr>
            </a:lvl3pPr>
            <a:lvl4pPr>
              <a:defRPr>
                <a:solidFill>
                  <a:schemeClr val="bg1"/>
                </a:solidFill>
                <a:latin typeface="Times New Roman" panose="02020603050405020304" pitchFamily="18" charset="0"/>
                <a:cs typeface="Times New Roman" panose="02020603050405020304" pitchFamily="18" charset="0"/>
              </a:defRPr>
            </a:lvl4pPr>
            <a:lvl5pPr>
              <a:defRPr>
                <a:solidFill>
                  <a:schemeClr val="bg1"/>
                </a:solidFill>
                <a:latin typeface="Times New Roman" panose="02020603050405020304" pitchFamily="18" charset="0"/>
                <a:cs typeface="Times New Roman" panose="02020603050405020304" pitchFamily="18" charset="0"/>
              </a:defRPr>
            </a:lvl5pPr>
          </a:lstStyle>
          <a:p>
            <a:pPr lvl="0"/>
            <a:r>
              <a:rPr lang="en-US" noProof="0"/>
              <a:t>Click to edit Master text styles</a:t>
            </a:r>
          </a:p>
        </p:txBody>
      </p:sp>
      <p:sp>
        <p:nvSpPr>
          <p:cNvPr id="10" name="Picture Placeholder 8"/>
          <p:cNvSpPr>
            <a:spLocks noGrp="1"/>
          </p:cNvSpPr>
          <p:nvPr>
            <p:ph type="pic" sz="quarter" idx="22"/>
          </p:nvPr>
        </p:nvSpPr>
        <p:spPr>
          <a:xfrm>
            <a:off x="8518300" y="485184"/>
            <a:ext cx="3172871" cy="1112400"/>
          </a:xfrm>
          <a:blipFill dpi="0" rotWithShape="1">
            <a:blip r:embed="rId2" cstate="screen">
              <a:extLst>
                <a:ext uri="{28A0092B-C50C-407E-A947-70E740481C1C}">
                  <a14:useLocalDpi xmlns:a14="http://schemas.microsoft.com/office/drawing/2010/main"/>
                </a:ext>
              </a:extLst>
            </a:blip>
            <a:srcRect/>
            <a:stretch>
              <a:fillRect/>
            </a:stretch>
          </a:blipFill>
        </p:spPr>
        <p:txBody>
          <a:bodyPr/>
          <a:lstStyle>
            <a:lvl1pPr algn="ctr">
              <a:defRPr sz="100">
                <a:solidFill>
                  <a:schemeClr val="bg1"/>
                </a:solidFill>
              </a:defRPr>
            </a:lvl1pPr>
          </a:lstStyle>
          <a:p>
            <a:pPr lvl="0"/>
            <a:r>
              <a:rPr lang="en-US" noProof="0"/>
              <a:t>Click icon to add picture</a:t>
            </a:r>
            <a:endParaRPr lang="en-GB" noProof="0"/>
          </a:p>
        </p:txBody>
      </p:sp>
    </p:spTree>
    <p:extLst>
      <p:ext uri="{BB962C8B-B14F-4D97-AF65-F5344CB8AC3E}">
        <p14:creationId xmlns:p14="http://schemas.microsoft.com/office/powerpoint/2010/main" val="1474783546"/>
      </p:ext>
    </p:extLst>
  </p:cSld>
  <p:clrMapOvr>
    <a:overrideClrMapping bg1="lt1" tx1="dk1" bg2="lt2" tx2="dk2" accent1="accent1" accent2="accent2" accent3="accent3" accent4="accent4" accent5="accent5" accent6="accent6" hlink="hlink" folHlink="folHlink"/>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and Content blue">
    <p:spTree>
      <p:nvGrpSpPr>
        <p:cNvPr id="1" name=""/>
        <p:cNvGrpSpPr/>
        <p:nvPr/>
      </p:nvGrpSpPr>
      <p:grpSpPr>
        <a:xfrm>
          <a:off x="0" y="0"/>
          <a:ext cx="0" cy="0"/>
          <a:chOff x="0" y="0"/>
          <a:chExt cx="0" cy="0"/>
        </a:xfrm>
      </p:grpSpPr>
      <p:sp>
        <p:nvSpPr>
          <p:cNvPr id="3" name="Content Placeholder 2"/>
          <p:cNvSpPr>
            <a:spLocks noGrp="1"/>
          </p:cNvSpPr>
          <p:nvPr>
            <p:ph idx="1"/>
          </p:nvPr>
        </p:nvSpPr>
        <p:spPr bwMode="invGray">
          <a:xfrm>
            <a:off x="480000" y="1800000"/>
            <a:ext cx="11232001" cy="4237200"/>
          </a:xfrm>
        </p:spPr>
        <p:txBody>
          <a:body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8" name="Text Placeholder 7"/>
          <p:cNvSpPr>
            <a:spLocks noGrp="1"/>
          </p:cNvSpPr>
          <p:nvPr>
            <p:ph type="body" sz="quarter" idx="13"/>
          </p:nvPr>
        </p:nvSpPr>
        <p:spPr bwMode="invGray">
          <a:xfrm>
            <a:off x="480485" y="1188003"/>
            <a:ext cx="8160000" cy="288925"/>
          </a:xfrm>
        </p:spPr>
        <p:txBody>
          <a:bodyPr anchor="ctr">
            <a:normAutofit/>
          </a:bodyPr>
          <a:lstStyle>
            <a:lvl1pPr>
              <a:defRPr sz="1600" b="0">
                <a:solidFill>
                  <a:schemeClr val="tx1"/>
                </a:solidFill>
                <a:latin typeface="+mj-lt"/>
              </a:defRPr>
            </a:lvl1pPr>
          </a:lstStyle>
          <a:p>
            <a:pPr lvl="0"/>
            <a:r>
              <a:rPr lang="en-US" noProof="0"/>
              <a:t>Click to edit Master text styles</a:t>
            </a:r>
          </a:p>
        </p:txBody>
      </p:sp>
      <p:sp>
        <p:nvSpPr>
          <p:cNvPr id="13" name="Text Placeholder 7"/>
          <p:cNvSpPr>
            <a:spLocks noGrp="1"/>
          </p:cNvSpPr>
          <p:nvPr>
            <p:ph type="body" sz="quarter" idx="21"/>
          </p:nvPr>
        </p:nvSpPr>
        <p:spPr bwMode="invGray">
          <a:xfrm>
            <a:off x="480000" y="6293651"/>
            <a:ext cx="11226365" cy="208579"/>
          </a:xfrm>
        </p:spPr>
        <p:txBody>
          <a:bodyPr anchor="t">
            <a:normAutofit/>
          </a:bodyPr>
          <a:lstStyle>
            <a:lvl1pPr>
              <a:defRPr sz="800" b="0">
                <a:solidFill>
                  <a:schemeClr val="tx1"/>
                </a:solidFill>
                <a:latin typeface="+mn-lt"/>
              </a:defRPr>
            </a:lvl1pPr>
          </a:lstStyle>
          <a:p>
            <a:pPr lvl="0"/>
            <a:r>
              <a:rPr lang="en-US" noProof="0"/>
              <a:t>Click to edit Master text styles</a:t>
            </a:r>
          </a:p>
        </p:txBody>
      </p:sp>
      <p:sp>
        <p:nvSpPr>
          <p:cNvPr id="7" name="Title 6"/>
          <p:cNvSpPr>
            <a:spLocks noGrp="1"/>
          </p:cNvSpPr>
          <p:nvPr>
            <p:ph type="title"/>
          </p:nvPr>
        </p:nvSpPr>
        <p:spPr bwMode="invGray">
          <a:xfrm>
            <a:off x="479999" y="359999"/>
            <a:ext cx="8160000" cy="720000"/>
          </a:xfrm>
        </p:spPr>
        <p:txBody>
          <a:bodyPr/>
          <a:lstStyle>
            <a:lvl1pPr>
              <a:defRPr/>
            </a:lvl1pPr>
          </a:lstStyle>
          <a:p>
            <a:r>
              <a:rPr lang="en-GB" noProof="0" dirty="0"/>
              <a:t>Click to edit Master title style</a:t>
            </a:r>
          </a:p>
        </p:txBody>
      </p:sp>
      <p:sp>
        <p:nvSpPr>
          <p:cNvPr id="6" name="Date Placeholder 3">
            <a:extLst>
              <a:ext uri="{FF2B5EF4-FFF2-40B4-BE49-F238E27FC236}">
                <a16:creationId xmlns:a16="http://schemas.microsoft.com/office/drawing/2014/main" id="{468863B9-3E6F-48E8-865B-15F887A96F6B}"/>
              </a:ext>
            </a:extLst>
          </p:cNvPr>
          <p:cNvSpPr>
            <a:spLocks noGrp="1"/>
          </p:cNvSpPr>
          <p:nvPr>
            <p:ph type="dt" sz="half" idx="22"/>
          </p:nvPr>
        </p:nvSpPr>
        <p:spPr/>
        <p:txBody>
          <a:bodyPr/>
          <a:lstStyle>
            <a:lvl1pPr>
              <a:defRPr/>
            </a:lvl1pPr>
          </a:lstStyle>
          <a:p>
            <a:pPr>
              <a:defRPr/>
            </a:pPr>
            <a:fld id="{9CD38B1C-FCCB-4701-8F93-FC8797397D4E}" type="datetime1">
              <a:rPr lang="en-GB"/>
              <a:pPr>
                <a:defRPr/>
              </a:pPr>
              <a:t>25/06/2025</a:t>
            </a:fld>
            <a:endParaRPr lang="en-GB"/>
          </a:p>
        </p:txBody>
      </p:sp>
      <p:sp>
        <p:nvSpPr>
          <p:cNvPr id="9" name="Footer Placeholder 4">
            <a:extLst>
              <a:ext uri="{FF2B5EF4-FFF2-40B4-BE49-F238E27FC236}">
                <a16:creationId xmlns:a16="http://schemas.microsoft.com/office/drawing/2014/main" id="{2FE222F0-B108-457B-AF5D-C19F3B36BC74}"/>
              </a:ext>
            </a:extLst>
          </p:cNvPr>
          <p:cNvSpPr>
            <a:spLocks noGrp="1"/>
          </p:cNvSpPr>
          <p:nvPr>
            <p:ph type="ftr" sz="quarter" idx="23"/>
          </p:nvPr>
        </p:nvSpPr>
        <p:spPr/>
        <p:txBody>
          <a:bodyPr/>
          <a:lstStyle>
            <a:lvl1pPr>
              <a:defRPr/>
            </a:lvl1pPr>
          </a:lstStyle>
          <a:p>
            <a:pPr>
              <a:defRPr/>
            </a:pPr>
            <a:r>
              <a:rPr lang="en-GB"/>
              <a:t>|     Title of the presentation</a:t>
            </a:r>
          </a:p>
        </p:txBody>
      </p:sp>
      <p:sp>
        <p:nvSpPr>
          <p:cNvPr id="10" name="Slide Number Placeholder 5">
            <a:extLst>
              <a:ext uri="{FF2B5EF4-FFF2-40B4-BE49-F238E27FC236}">
                <a16:creationId xmlns:a16="http://schemas.microsoft.com/office/drawing/2014/main" id="{8D2D12D3-C8F6-4F4B-BDB8-F97611B366B1}"/>
              </a:ext>
            </a:extLst>
          </p:cNvPr>
          <p:cNvSpPr>
            <a:spLocks noGrp="1"/>
          </p:cNvSpPr>
          <p:nvPr>
            <p:ph type="sldNum" sz="quarter" idx="24"/>
          </p:nvPr>
        </p:nvSpPr>
        <p:spPr/>
        <p:txBody>
          <a:bodyPr/>
          <a:lstStyle>
            <a:lvl1pPr>
              <a:defRPr/>
            </a:lvl1pPr>
          </a:lstStyle>
          <a:p>
            <a:pPr>
              <a:defRPr/>
            </a:pPr>
            <a:fld id="{3749EF42-A75F-4038-A2EC-82A7A0051922}" type="slidenum">
              <a:rPr lang="en-GB" altLang="en-US"/>
              <a:pPr>
                <a:defRPr/>
              </a:pPr>
              <a:t>‹#›</a:t>
            </a:fld>
            <a:endParaRPr lang="en-GB" altLang="en-US"/>
          </a:p>
        </p:txBody>
      </p:sp>
    </p:spTree>
    <p:extLst>
      <p:ext uri="{BB962C8B-B14F-4D97-AF65-F5344CB8AC3E}">
        <p14:creationId xmlns:p14="http://schemas.microsoft.com/office/powerpoint/2010/main" val="58891431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omparison blue">
    <p:spTree>
      <p:nvGrpSpPr>
        <p:cNvPr id="1" name=""/>
        <p:cNvGrpSpPr/>
        <p:nvPr/>
      </p:nvGrpSpPr>
      <p:grpSpPr>
        <a:xfrm>
          <a:off x="0" y="0"/>
          <a:ext cx="0" cy="0"/>
          <a:chOff x="0" y="0"/>
          <a:chExt cx="0" cy="0"/>
        </a:xfrm>
      </p:grpSpPr>
      <p:sp>
        <p:nvSpPr>
          <p:cNvPr id="3" name="Content Placeholder 2"/>
          <p:cNvSpPr>
            <a:spLocks noGrp="1"/>
          </p:cNvSpPr>
          <p:nvPr>
            <p:ph sz="half" idx="1"/>
          </p:nvPr>
        </p:nvSpPr>
        <p:spPr bwMode="invGray">
          <a:xfrm>
            <a:off x="479999" y="1800000"/>
            <a:ext cx="5472000" cy="4237200"/>
          </a:xfrm>
        </p:spPr>
        <p:txBody>
          <a:body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4" name="Content Placeholder 3"/>
          <p:cNvSpPr>
            <a:spLocks noGrp="1"/>
          </p:cNvSpPr>
          <p:nvPr>
            <p:ph sz="half" idx="2"/>
          </p:nvPr>
        </p:nvSpPr>
        <p:spPr bwMode="invGray">
          <a:xfrm>
            <a:off x="6234364" y="1800000"/>
            <a:ext cx="5472000" cy="4237200"/>
          </a:xfrm>
        </p:spPr>
        <p:txBody>
          <a:body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21" name="Text Placeholder 7"/>
          <p:cNvSpPr>
            <a:spLocks noGrp="1"/>
          </p:cNvSpPr>
          <p:nvPr>
            <p:ph type="body" sz="quarter" idx="21"/>
          </p:nvPr>
        </p:nvSpPr>
        <p:spPr bwMode="invGray">
          <a:xfrm>
            <a:off x="480000" y="6293651"/>
            <a:ext cx="11226365" cy="208579"/>
          </a:xfrm>
        </p:spPr>
        <p:txBody>
          <a:bodyPr anchor="t">
            <a:normAutofit/>
          </a:bodyPr>
          <a:lstStyle>
            <a:lvl1pPr>
              <a:defRPr sz="800" b="0">
                <a:solidFill>
                  <a:schemeClr val="tx1"/>
                </a:solidFill>
                <a:latin typeface="+mn-lt"/>
              </a:defRPr>
            </a:lvl1pPr>
          </a:lstStyle>
          <a:p>
            <a:pPr lvl="0"/>
            <a:r>
              <a:rPr lang="en-US" noProof="0"/>
              <a:t>Click to edit Master text styles</a:t>
            </a:r>
          </a:p>
        </p:txBody>
      </p:sp>
      <p:sp>
        <p:nvSpPr>
          <p:cNvPr id="11" name="Title 10"/>
          <p:cNvSpPr>
            <a:spLocks noGrp="1"/>
          </p:cNvSpPr>
          <p:nvPr>
            <p:ph type="title"/>
          </p:nvPr>
        </p:nvSpPr>
        <p:spPr bwMode="invGray"/>
        <p:txBody>
          <a:bodyPr/>
          <a:lstStyle/>
          <a:p>
            <a:r>
              <a:rPr lang="en-GB" noProof="0"/>
              <a:t>Click to edit Master title style</a:t>
            </a:r>
          </a:p>
        </p:txBody>
      </p:sp>
      <p:sp>
        <p:nvSpPr>
          <p:cNvPr id="15" name="Text Placeholder 7"/>
          <p:cNvSpPr>
            <a:spLocks noGrp="1"/>
          </p:cNvSpPr>
          <p:nvPr>
            <p:ph type="body" sz="quarter" idx="13"/>
          </p:nvPr>
        </p:nvSpPr>
        <p:spPr bwMode="invGray">
          <a:xfrm>
            <a:off x="480485" y="1188003"/>
            <a:ext cx="8160000" cy="288925"/>
          </a:xfrm>
        </p:spPr>
        <p:txBody>
          <a:bodyPr anchor="ctr">
            <a:normAutofit/>
          </a:bodyPr>
          <a:lstStyle>
            <a:lvl1pPr>
              <a:defRPr sz="1600" b="0">
                <a:solidFill>
                  <a:schemeClr val="tx1"/>
                </a:solidFill>
                <a:latin typeface="+mj-lt"/>
              </a:defRPr>
            </a:lvl1pPr>
          </a:lstStyle>
          <a:p>
            <a:pPr lvl="0"/>
            <a:r>
              <a:rPr lang="en-US" noProof="0"/>
              <a:t>Click to edit Master text styles</a:t>
            </a:r>
          </a:p>
        </p:txBody>
      </p:sp>
      <p:sp>
        <p:nvSpPr>
          <p:cNvPr id="7" name="Date Placeholder 3">
            <a:extLst>
              <a:ext uri="{FF2B5EF4-FFF2-40B4-BE49-F238E27FC236}">
                <a16:creationId xmlns:a16="http://schemas.microsoft.com/office/drawing/2014/main" id="{53A81279-A773-45C3-BEF2-E9BCF347DFB1}"/>
              </a:ext>
            </a:extLst>
          </p:cNvPr>
          <p:cNvSpPr>
            <a:spLocks noGrp="1"/>
          </p:cNvSpPr>
          <p:nvPr>
            <p:ph type="dt" sz="half" idx="22"/>
          </p:nvPr>
        </p:nvSpPr>
        <p:spPr/>
        <p:txBody>
          <a:bodyPr/>
          <a:lstStyle>
            <a:lvl1pPr>
              <a:defRPr/>
            </a:lvl1pPr>
          </a:lstStyle>
          <a:p>
            <a:pPr>
              <a:defRPr/>
            </a:pPr>
            <a:fld id="{113F66E8-1F5D-4D8F-A456-868DF77627DB}" type="datetime1">
              <a:rPr lang="en-GB"/>
              <a:pPr>
                <a:defRPr/>
              </a:pPr>
              <a:t>25/06/2025</a:t>
            </a:fld>
            <a:endParaRPr lang="en-GB"/>
          </a:p>
        </p:txBody>
      </p:sp>
      <p:sp>
        <p:nvSpPr>
          <p:cNvPr id="8" name="Footer Placeholder 4">
            <a:extLst>
              <a:ext uri="{FF2B5EF4-FFF2-40B4-BE49-F238E27FC236}">
                <a16:creationId xmlns:a16="http://schemas.microsoft.com/office/drawing/2014/main" id="{92A6EF0E-BDD5-4AD2-99EA-8C3F016F95DF}"/>
              </a:ext>
            </a:extLst>
          </p:cNvPr>
          <p:cNvSpPr>
            <a:spLocks noGrp="1"/>
          </p:cNvSpPr>
          <p:nvPr>
            <p:ph type="ftr" sz="quarter" idx="23"/>
          </p:nvPr>
        </p:nvSpPr>
        <p:spPr/>
        <p:txBody>
          <a:bodyPr/>
          <a:lstStyle>
            <a:lvl1pPr>
              <a:defRPr/>
            </a:lvl1pPr>
          </a:lstStyle>
          <a:p>
            <a:pPr>
              <a:defRPr/>
            </a:pPr>
            <a:r>
              <a:rPr lang="en-GB"/>
              <a:t>|     Title of the presentation</a:t>
            </a:r>
          </a:p>
        </p:txBody>
      </p:sp>
      <p:sp>
        <p:nvSpPr>
          <p:cNvPr id="9" name="Slide Number Placeholder 5">
            <a:extLst>
              <a:ext uri="{FF2B5EF4-FFF2-40B4-BE49-F238E27FC236}">
                <a16:creationId xmlns:a16="http://schemas.microsoft.com/office/drawing/2014/main" id="{991FE19E-D6EE-41F6-A247-09E119DD666E}"/>
              </a:ext>
            </a:extLst>
          </p:cNvPr>
          <p:cNvSpPr>
            <a:spLocks noGrp="1"/>
          </p:cNvSpPr>
          <p:nvPr>
            <p:ph type="sldNum" sz="quarter" idx="24"/>
          </p:nvPr>
        </p:nvSpPr>
        <p:spPr/>
        <p:txBody>
          <a:bodyPr/>
          <a:lstStyle>
            <a:lvl1pPr>
              <a:defRPr/>
            </a:lvl1pPr>
          </a:lstStyle>
          <a:p>
            <a:pPr>
              <a:defRPr/>
            </a:pPr>
            <a:fld id="{2B784AD9-0781-4DEB-8AF5-30BF3EB9BC30}" type="slidenum">
              <a:rPr lang="en-GB" altLang="en-US"/>
              <a:pPr>
                <a:defRPr/>
              </a:pPr>
              <a:t>‹#›</a:t>
            </a:fld>
            <a:endParaRPr lang="en-GB" altLang="en-US"/>
          </a:p>
        </p:txBody>
      </p:sp>
    </p:spTree>
    <p:extLst>
      <p:ext uri="{BB962C8B-B14F-4D97-AF65-F5344CB8AC3E}">
        <p14:creationId xmlns:p14="http://schemas.microsoft.com/office/powerpoint/2010/main" val="332156225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omparison boxes blue">
    <p:spTree>
      <p:nvGrpSpPr>
        <p:cNvPr id="1" name=""/>
        <p:cNvGrpSpPr/>
        <p:nvPr/>
      </p:nvGrpSpPr>
      <p:grpSpPr>
        <a:xfrm>
          <a:off x="0" y="0"/>
          <a:ext cx="0" cy="0"/>
          <a:chOff x="0" y="0"/>
          <a:chExt cx="0" cy="0"/>
        </a:xfrm>
      </p:grpSpPr>
      <p:sp>
        <p:nvSpPr>
          <p:cNvPr id="21" name="Text Placeholder 7"/>
          <p:cNvSpPr>
            <a:spLocks noGrp="1"/>
          </p:cNvSpPr>
          <p:nvPr>
            <p:ph type="body" sz="quarter" idx="21"/>
          </p:nvPr>
        </p:nvSpPr>
        <p:spPr bwMode="invGray">
          <a:xfrm>
            <a:off x="480000" y="6293651"/>
            <a:ext cx="11226365" cy="208579"/>
          </a:xfrm>
        </p:spPr>
        <p:txBody>
          <a:bodyPr anchor="t">
            <a:normAutofit/>
          </a:bodyPr>
          <a:lstStyle>
            <a:lvl1pPr>
              <a:defRPr sz="800" b="0">
                <a:solidFill>
                  <a:schemeClr val="tx1"/>
                </a:solidFill>
                <a:latin typeface="+mn-lt"/>
              </a:defRPr>
            </a:lvl1pPr>
          </a:lstStyle>
          <a:p>
            <a:pPr lvl="0"/>
            <a:r>
              <a:rPr lang="en-US" noProof="0"/>
              <a:t>Click to edit Master text styles</a:t>
            </a:r>
          </a:p>
        </p:txBody>
      </p:sp>
      <p:sp>
        <p:nvSpPr>
          <p:cNvPr id="11" name="Title 10"/>
          <p:cNvSpPr>
            <a:spLocks noGrp="1"/>
          </p:cNvSpPr>
          <p:nvPr>
            <p:ph type="title"/>
          </p:nvPr>
        </p:nvSpPr>
        <p:spPr bwMode="invGray"/>
        <p:txBody>
          <a:bodyPr/>
          <a:lstStyle/>
          <a:p>
            <a:r>
              <a:rPr lang="en-GB" noProof="0"/>
              <a:t>Click to edit Master title style</a:t>
            </a:r>
          </a:p>
        </p:txBody>
      </p:sp>
      <p:sp>
        <p:nvSpPr>
          <p:cNvPr id="12" name="Content Placeholder 2"/>
          <p:cNvSpPr>
            <a:spLocks noGrp="1"/>
          </p:cNvSpPr>
          <p:nvPr>
            <p:ph sz="half" idx="25"/>
          </p:nvPr>
        </p:nvSpPr>
        <p:spPr bwMode="invGray">
          <a:xfrm>
            <a:off x="479999" y="2160000"/>
            <a:ext cx="5472000" cy="3877200"/>
          </a:xfrm>
        </p:spPr>
        <p:txBody>
          <a:body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13" name="Content Placeholder 3"/>
          <p:cNvSpPr>
            <a:spLocks noGrp="1"/>
          </p:cNvSpPr>
          <p:nvPr>
            <p:ph sz="half" idx="26"/>
          </p:nvPr>
        </p:nvSpPr>
        <p:spPr bwMode="invGray">
          <a:xfrm>
            <a:off x="6234364" y="2160000"/>
            <a:ext cx="5472000" cy="3877200"/>
          </a:xfrm>
        </p:spPr>
        <p:txBody>
          <a:body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18" name="Text Placeholder 7"/>
          <p:cNvSpPr>
            <a:spLocks noGrp="1"/>
          </p:cNvSpPr>
          <p:nvPr>
            <p:ph type="body" sz="quarter" idx="13"/>
          </p:nvPr>
        </p:nvSpPr>
        <p:spPr bwMode="invGray">
          <a:xfrm>
            <a:off x="480485" y="1188003"/>
            <a:ext cx="8160000" cy="288925"/>
          </a:xfrm>
        </p:spPr>
        <p:txBody>
          <a:bodyPr anchor="ctr">
            <a:normAutofit/>
          </a:bodyPr>
          <a:lstStyle>
            <a:lvl1pPr>
              <a:defRPr sz="1600" b="0">
                <a:solidFill>
                  <a:schemeClr val="tx1"/>
                </a:solidFill>
                <a:latin typeface="+mj-lt"/>
              </a:defRPr>
            </a:lvl1pPr>
          </a:lstStyle>
          <a:p>
            <a:pPr lvl="0"/>
            <a:r>
              <a:rPr lang="en-US" noProof="0"/>
              <a:t>Click to edit Master text styles</a:t>
            </a:r>
          </a:p>
        </p:txBody>
      </p:sp>
      <p:sp>
        <p:nvSpPr>
          <p:cNvPr id="25" name="Text Placeholder 5"/>
          <p:cNvSpPr>
            <a:spLocks noGrp="1"/>
          </p:cNvSpPr>
          <p:nvPr>
            <p:ph type="body" sz="quarter" idx="27"/>
          </p:nvPr>
        </p:nvSpPr>
        <p:spPr bwMode="invGray">
          <a:xfrm>
            <a:off x="479999" y="1800000"/>
            <a:ext cx="5472001" cy="252012"/>
          </a:xfrm>
          <a:solidFill>
            <a:srgbClr val="009CDE"/>
          </a:solidFill>
        </p:spPr>
        <p:txBody>
          <a:bodyPr lIns="72000" tIns="18000" rIns="72000" bIns="18000" anchor="ctr">
            <a:normAutofit/>
          </a:bodyPr>
          <a:lstStyle>
            <a:lvl1pPr>
              <a:defRPr lang="en-US" sz="1400" b="1" kern="1200" dirty="0">
                <a:solidFill>
                  <a:schemeClr val="bg1"/>
                </a:solidFill>
                <a:latin typeface="+mj-lt"/>
                <a:ea typeface="+mn-ea"/>
                <a:cs typeface="Times New Roman" panose="02020603050405020304" pitchFamily="18" charset="0"/>
              </a:defRPr>
            </a:lvl1pPr>
            <a:lvl2pPr>
              <a:defRPr lang="en-US"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US" dirty="0">
                <a:solidFill>
                  <a:schemeClr val="bg1"/>
                </a:solidFill>
              </a:defRPr>
            </a:lvl5pPr>
          </a:lstStyle>
          <a:p>
            <a:pPr lvl="0"/>
            <a:r>
              <a:rPr lang="en-GB" noProof="0"/>
              <a:t>Edit Master text styles</a:t>
            </a:r>
          </a:p>
        </p:txBody>
      </p:sp>
      <p:sp>
        <p:nvSpPr>
          <p:cNvPr id="26" name="Text Placeholder 5"/>
          <p:cNvSpPr>
            <a:spLocks noGrp="1"/>
          </p:cNvSpPr>
          <p:nvPr>
            <p:ph type="body" sz="quarter" idx="28"/>
          </p:nvPr>
        </p:nvSpPr>
        <p:spPr bwMode="invGray">
          <a:xfrm>
            <a:off x="6234365" y="1800000"/>
            <a:ext cx="5472000" cy="252012"/>
          </a:xfrm>
          <a:solidFill>
            <a:srgbClr val="009CDE"/>
          </a:solidFill>
        </p:spPr>
        <p:txBody>
          <a:bodyPr lIns="72000" tIns="18000" rIns="72000" bIns="18000" anchor="ctr">
            <a:normAutofit/>
          </a:bodyPr>
          <a:lstStyle>
            <a:lvl1pPr>
              <a:defRPr lang="en-US" sz="1400" b="1" dirty="0">
                <a:solidFill>
                  <a:schemeClr val="bg1"/>
                </a:solidFill>
                <a:latin typeface="+mj-lt"/>
              </a:defRPr>
            </a:lvl1pPr>
          </a:lstStyle>
          <a:p>
            <a:pPr lvl="0"/>
            <a:r>
              <a:rPr lang="en-GB" noProof="0" dirty="0"/>
              <a:t>Edit Master text styles</a:t>
            </a:r>
          </a:p>
        </p:txBody>
      </p:sp>
      <p:sp>
        <p:nvSpPr>
          <p:cNvPr id="9" name="Date Placeholder 3">
            <a:extLst>
              <a:ext uri="{FF2B5EF4-FFF2-40B4-BE49-F238E27FC236}">
                <a16:creationId xmlns:a16="http://schemas.microsoft.com/office/drawing/2014/main" id="{18DBA545-DA51-410B-B2EC-749B8E5ADBD5}"/>
              </a:ext>
            </a:extLst>
          </p:cNvPr>
          <p:cNvSpPr>
            <a:spLocks noGrp="1"/>
          </p:cNvSpPr>
          <p:nvPr>
            <p:ph type="dt" sz="half" idx="29"/>
          </p:nvPr>
        </p:nvSpPr>
        <p:spPr/>
        <p:txBody>
          <a:bodyPr/>
          <a:lstStyle>
            <a:lvl1pPr>
              <a:defRPr/>
            </a:lvl1pPr>
          </a:lstStyle>
          <a:p>
            <a:pPr>
              <a:defRPr/>
            </a:pPr>
            <a:fld id="{6D4EDB02-EC1F-48F2-9921-A1BB6A03E4ED}" type="datetime1">
              <a:rPr lang="en-GB"/>
              <a:pPr>
                <a:defRPr/>
              </a:pPr>
              <a:t>25/06/2025</a:t>
            </a:fld>
            <a:endParaRPr lang="en-GB"/>
          </a:p>
        </p:txBody>
      </p:sp>
      <p:sp>
        <p:nvSpPr>
          <p:cNvPr id="10" name="Footer Placeholder 4">
            <a:extLst>
              <a:ext uri="{FF2B5EF4-FFF2-40B4-BE49-F238E27FC236}">
                <a16:creationId xmlns:a16="http://schemas.microsoft.com/office/drawing/2014/main" id="{375D5833-8CE2-480E-90DE-FEB359157011}"/>
              </a:ext>
            </a:extLst>
          </p:cNvPr>
          <p:cNvSpPr>
            <a:spLocks noGrp="1"/>
          </p:cNvSpPr>
          <p:nvPr>
            <p:ph type="ftr" sz="quarter" idx="30"/>
          </p:nvPr>
        </p:nvSpPr>
        <p:spPr/>
        <p:txBody>
          <a:bodyPr/>
          <a:lstStyle>
            <a:lvl1pPr>
              <a:defRPr/>
            </a:lvl1pPr>
          </a:lstStyle>
          <a:p>
            <a:pPr>
              <a:defRPr/>
            </a:pPr>
            <a:r>
              <a:rPr lang="en-GB"/>
              <a:t>|     Title of the presentation</a:t>
            </a:r>
          </a:p>
        </p:txBody>
      </p:sp>
      <p:sp>
        <p:nvSpPr>
          <p:cNvPr id="14" name="Slide Number Placeholder 5">
            <a:extLst>
              <a:ext uri="{FF2B5EF4-FFF2-40B4-BE49-F238E27FC236}">
                <a16:creationId xmlns:a16="http://schemas.microsoft.com/office/drawing/2014/main" id="{5F588BAF-C28C-4FDD-B649-9E80DEF9AFC9}"/>
              </a:ext>
            </a:extLst>
          </p:cNvPr>
          <p:cNvSpPr>
            <a:spLocks noGrp="1"/>
          </p:cNvSpPr>
          <p:nvPr>
            <p:ph type="sldNum" sz="quarter" idx="31"/>
          </p:nvPr>
        </p:nvSpPr>
        <p:spPr/>
        <p:txBody>
          <a:bodyPr/>
          <a:lstStyle>
            <a:lvl1pPr>
              <a:defRPr/>
            </a:lvl1pPr>
          </a:lstStyle>
          <a:p>
            <a:pPr>
              <a:defRPr/>
            </a:pPr>
            <a:fld id="{8FA59349-35DF-4830-AE8D-9981EE4C325A}" type="slidenum">
              <a:rPr lang="en-GB" altLang="en-US"/>
              <a:pPr>
                <a:defRPr/>
              </a:pPr>
              <a:t>‹#›</a:t>
            </a:fld>
            <a:endParaRPr lang="en-GB" altLang="en-US"/>
          </a:p>
        </p:txBody>
      </p:sp>
    </p:spTree>
    <p:extLst>
      <p:ext uri="{BB962C8B-B14F-4D97-AF65-F5344CB8AC3E}">
        <p14:creationId xmlns:p14="http://schemas.microsoft.com/office/powerpoint/2010/main" val="307774181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4 Boxes blue">
    <p:spTree>
      <p:nvGrpSpPr>
        <p:cNvPr id="1" name=""/>
        <p:cNvGrpSpPr/>
        <p:nvPr/>
      </p:nvGrpSpPr>
      <p:grpSpPr>
        <a:xfrm>
          <a:off x="0" y="0"/>
          <a:ext cx="0" cy="0"/>
          <a:chOff x="0" y="0"/>
          <a:chExt cx="0" cy="0"/>
        </a:xfrm>
      </p:grpSpPr>
      <p:sp>
        <p:nvSpPr>
          <p:cNvPr id="21" name="Text Placeholder 7"/>
          <p:cNvSpPr>
            <a:spLocks noGrp="1"/>
          </p:cNvSpPr>
          <p:nvPr>
            <p:ph type="body" sz="quarter" idx="21"/>
          </p:nvPr>
        </p:nvSpPr>
        <p:spPr bwMode="invGray">
          <a:xfrm>
            <a:off x="480000" y="6293651"/>
            <a:ext cx="11226365" cy="208579"/>
          </a:xfrm>
        </p:spPr>
        <p:txBody>
          <a:bodyPr anchor="t">
            <a:normAutofit/>
          </a:bodyPr>
          <a:lstStyle>
            <a:lvl1pPr>
              <a:defRPr sz="800" b="0">
                <a:solidFill>
                  <a:schemeClr val="tx1"/>
                </a:solidFill>
                <a:latin typeface="+mn-lt"/>
              </a:defRPr>
            </a:lvl1pPr>
          </a:lstStyle>
          <a:p>
            <a:pPr lvl="0"/>
            <a:r>
              <a:rPr lang="en-US" noProof="0"/>
              <a:t>Click to edit Master text styles</a:t>
            </a:r>
          </a:p>
        </p:txBody>
      </p:sp>
      <p:sp>
        <p:nvSpPr>
          <p:cNvPr id="11" name="Title 10"/>
          <p:cNvSpPr>
            <a:spLocks noGrp="1"/>
          </p:cNvSpPr>
          <p:nvPr>
            <p:ph type="title"/>
          </p:nvPr>
        </p:nvSpPr>
        <p:spPr bwMode="invGray"/>
        <p:txBody>
          <a:bodyPr/>
          <a:lstStyle/>
          <a:p>
            <a:r>
              <a:rPr lang="en-GB" noProof="0"/>
              <a:t>Click to edit Master title style</a:t>
            </a:r>
          </a:p>
        </p:txBody>
      </p:sp>
      <p:sp>
        <p:nvSpPr>
          <p:cNvPr id="12" name="Content Placeholder 2"/>
          <p:cNvSpPr>
            <a:spLocks noGrp="1"/>
          </p:cNvSpPr>
          <p:nvPr>
            <p:ph sz="half" idx="25"/>
          </p:nvPr>
        </p:nvSpPr>
        <p:spPr bwMode="invGray">
          <a:xfrm>
            <a:off x="479999" y="2160000"/>
            <a:ext cx="5472000" cy="1656000"/>
          </a:xfrm>
        </p:spPr>
        <p:txBody>
          <a:bodyPr/>
          <a:lstStyle>
            <a:lvl1pPr>
              <a:defRPr sz="1400"/>
            </a:lvl1pPr>
            <a:lvl2pPr>
              <a:defRPr sz="1400"/>
            </a:lvl2pPr>
            <a:lvl3pPr>
              <a:defRPr sz="1400"/>
            </a:lvl3pPr>
            <a:lvl4pPr>
              <a:defRPr sz="1400"/>
            </a:lvl4pPr>
            <a:lvl5pPr>
              <a:defRPr sz="1400"/>
            </a:lvl5p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13" name="Content Placeholder 3"/>
          <p:cNvSpPr>
            <a:spLocks noGrp="1"/>
          </p:cNvSpPr>
          <p:nvPr>
            <p:ph sz="half" idx="26"/>
          </p:nvPr>
        </p:nvSpPr>
        <p:spPr bwMode="invGray">
          <a:xfrm>
            <a:off x="6234364" y="2160000"/>
            <a:ext cx="5472000" cy="1656000"/>
          </a:xfrm>
        </p:spPr>
        <p:txBody>
          <a:bodyPr/>
          <a:lstStyle>
            <a:lvl1pPr>
              <a:defRPr sz="1400"/>
            </a:lvl1pPr>
            <a:lvl2pPr>
              <a:defRPr sz="1400"/>
            </a:lvl2pPr>
            <a:lvl3pPr>
              <a:defRPr sz="1400"/>
            </a:lvl3pPr>
            <a:lvl4pPr>
              <a:defRPr sz="1400"/>
            </a:lvl4pPr>
            <a:lvl5pPr>
              <a:defRPr sz="1400"/>
            </a:lvl5p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19" name="Text Placeholder 5"/>
          <p:cNvSpPr>
            <a:spLocks noGrp="1"/>
          </p:cNvSpPr>
          <p:nvPr>
            <p:ph type="body" sz="quarter" idx="27"/>
          </p:nvPr>
        </p:nvSpPr>
        <p:spPr bwMode="invGray">
          <a:xfrm>
            <a:off x="479999" y="1800000"/>
            <a:ext cx="5472001" cy="252012"/>
          </a:xfrm>
          <a:solidFill>
            <a:srgbClr val="009CDE"/>
          </a:solidFill>
        </p:spPr>
        <p:txBody>
          <a:bodyPr lIns="72000" tIns="18000" rIns="72000" bIns="18000" anchor="ctr">
            <a:normAutofit/>
          </a:bodyPr>
          <a:lstStyle>
            <a:lvl1pPr>
              <a:defRPr lang="en-US" sz="1400" b="1" kern="1200" dirty="0">
                <a:solidFill>
                  <a:schemeClr val="bg1"/>
                </a:solidFill>
                <a:latin typeface="+mj-lt"/>
                <a:ea typeface="+mn-ea"/>
                <a:cs typeface="Times New Roman" panose="02020603050405020304" pitchFamily="18" charset="0"/>
              </a:defRPr>
            </a:lvl1pPr>
            <a:lvl2pPr>
              <a:defRPr lang="en-US"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US" dirty="0">
                <a:solidFill>
                  <a:schemeClr val="bg1"/>
                </a:solidFill>
              </a:defRPr>
            </a:lvl5pPr>
          </a:lstStyle>
          <a:p>
            <a:pPr lvl="0"/>
            <a:r>
              <a:rPr lang="en-GB" noProof="0"/>
              <a:t>Edit Master text styles</a:t>
            </a:r>
          </a:p>
        </p:txBody>
      </p:sp>
      <p:sp>
        <p:nvSpPr>
          <p:cNvPr id="20" name="Text Placeholder 5"/>
          <p:cNvSpPr>
            <a:spLocks noGrp="1"/>
          </p:cNvSpPr>
          <p:nvPr>
            <p:ph type="body" sz="quarter" idx="28"/>
          </p:nvPr>
        </p:nvSpPr>
        <p:spPr bwMode="invGray">
          <a:xfrm>
            <a:off x="6234365" y="1800000"/>
            <a:ext cx="5472000" cy="252012"/>
          </a:xfrm>
          <a:solidFill>
            <a:srgbClr val="009CDE"/>
          </a:solidFill>
        </p:spPr>
        <p:txBody>
          <a:bodyPr lIns="72000" tIns="18000" rIns="72000" bIns="18000" anchor="ctr">
            <a:normAutofit/>
          </a:bodyPr>
          <a:lstStyle>
            <a:lvl1pPr>
              <a:defRPr lang="en-US" sz="1400" b="1" dirty="0">
                <a:solidFill>
                  <a:schemeClr val="bg1"/>
                </a:solidFill>
                <a:latin typeface="+mj-lt"/>
              </a:defRPr>
            </a:lvl1pPr>
          </a:lstStyle>
          <a:p>
            <a:pPr lvl="0"/>
            <a:r>
              <a:rPr lang="en-GB" noProof="0"/>
              <a:t>Edit Master text styles</a:t>
            </a:r>
          </a:p>
        </p:txBody>
      </p:sp>
      <p:sp>
        <p:nvSpPr>
          <p:cNvPr id="35" name="Text Placeholder 7"/>
          <p:cNvSpPr>
            <a:spLocks noGrp="1"/>
          </p:cNvSpPr>
          <p:nvPr>
            <p:ph type="body" sz="quarter" idx="13"/>
          </p:nvPr>
        </p:nvSpPr>
        <p:spPr bwMode="invGray">
          <a:xfrm>
            <a:off x="480485" y="1188003"/>
            <a:ext cx="8160000" cy="288925"/>
          </a:xfrm>
        </p:spPr>
        <p:txBody>
          <a:bodyPr anchor="ctr">
            <a:normAutofit/>
          </a:bodyPr>
          <a:lstStyle>
            <a:lvl1pPr>
              <a:defRPr sz="1600" b="0">
                <a:solidFill>
                  <a:schemeClr val="tx1"/>
                </a:solidFill>
                <a:latin typeface="+mj-lt"/>
              </a:defRPr>
            </a:lvl1pPr>
          </a:lstStyle>
          <a:p>
            <a:pPr lvl="0"/>
            <a:r>
              <a:rPr lang="en-US" noProof="0"/>
              <a:t>Click to edit Master text styles</a:t>
            </a:r>
          </a:p>
        </p:txBody>
      </p:sp>
      <p:sp>
        <p:nvSpPr>
          <p:cNvPr id="37" name="Content Placeholder 2"/>
          <p:cNvSpPr>
            <a:spLocks noGrp="1"/>
          </p:cNvSpPr>
          <p:nvPr>
            <p:ph sz="half" idx="30"/>
          </p:nvPr>
        </p:nvSpPr>
        <p:spPr bwMode="invGray">
          <a:xfrm>
            <a:off x="479999" y="4381200"/>
            <a:ext cx="5472000" cy="1656000"/>
          </a:xfrm>
        </p:spPr>
        <p:txBody>
          <a:bodyPr/>
          <a:lstStyle>
            <a:lvl1pPr>
              <a:defRPr sz="1400"/>
            </a:lvl1pPr>
            <a:lvl2pPr>
              <a:defRPr sz="1400"/>
            </a:lvl2pPr>
            <a:lvl3pPr>
              <a:defRPr sz="1400"/>
            </a:lvl3pPr>
            <a:lvl4pPr>
              <a:defRPr sz="1400"/>
            </a:lvl4pPr>
            <a:lvl5pPr>
              <a:defRPr sz="1400"/>
            </a:lvl5p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38" name="Content Placeholder 3"/>
          <p:cNvSpPr>
            <a:spLocks noGrp="1"/>
          </p:cNvSpPr>
          <p:nvPr>
            <p:ph sz="half" idx="34"/>
          </p:nvPr>
        </p:nvSpPr>
        <p:spPr bwMode="invGray">
          <a:xfrm>
            <a:off x="6234364" y="4381200"/>
            <a:ext cx="5472000" cy="1656000"/>
          </a:xfrm>
        </p:spPr>
        <p:txBody>
          <a:bodyPr/>
          <a:lstStyle>
            <a:lvl1pPr>
              <a:defRPr sz="1400"/>
            </a:lvl1pPr>
            <a:lvl2pPr>
              <a:defRPr sz="1400"/>
            </a:lvl2pPr>
            <a:lvl3pPr>
              <a:defRPr sz="1400"/>
            </a:lvl3pPr>
            <a:lvl4pPr>
              <a:defRPr sz="1400"/>
            </a:lvl4pPr>
            <a:lvl5pPr>
              <a:defRPr sz="1400"/>
            </a:lvl5p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39" name="Text Placeholder 5"/>
          <p:cNvSpPr>
            <a:spLocks noGrp="1"/>
          </p:cNvSpPr>
          <p:nvPr>
            <p:ph type="body" sz="quarter" idx="35"/>
          </p:nvPr>
        </p:nvSpPr>
        <p:spPr bwMode="invGray">
          <a:xfrm>
            <a:off x="479999" y="4039524"/>
            <a:ext cx="5472001" cy="252012"/>
          </a:xfrm>
          <a:solidFill>
            <a:srgbClr val="009CDE"/>
          </a:solidFill>
        </p:spPr>
        <p:txBody>
          <a:bodyPr lIns="72000" tIns="18000" rIns="72000" bIns="18000" anchor="ctr">
            <a:normAutofit/>
          </a:bodyPr>
          <a:lstStyle>
            <a:lvl1pPr>
              <a:defRPr lang="en-US" sz="1400" b="1" kern="1200" dirty="0">
                <a:solidFill>
                  <a:schemeClr val="bg1"/>
                </a:solidFill>
                <a:latin typeface="+mj-lt"/>
                <a:ea typeface="+mn-ea"/>
                <a:cs typeface="Times New Roman" panose="02020603050405020304" pitchFamily="18" charset="0"/>
              </a:defRPr>
            </a:lvl1pPr>
            <a:lvl2pPr>
              <a:defRPr lang="en-US"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US" dirty="0">
                <a:solidFill>
                  <a:schemeClr val="bg1"/>
                </a:solidFill>
              </a:defRPr>
            </a:lvl5pPr>
          </a:lstStyle>
          <a:p>
            <a:pPr lvl="0"/>
            <a:r>
              <a:rPr lang="en-GB" noProof="0"/>
              <a:t>Edit Master text styles</a:t>
            </a:r>
          </a:p>
        </p:txBody>
      </p:sp>
      <p:sp>
        <p:nvSpPr>
          <p:cNvPr id="40" name="Text Placeholder 5"/>
          <p:cNvSpPr>
            <a:spLocks noGrp="1"/>
          </p:cNvSpPr>
          <p:nvPr>
            <p:ph type="body" sz="quarter" idx="36"/>
          </p:nvPr>
        </p:nvSpPr>
        <p:spPr bwMode="invGray">
          <a:xfrm>
            <a:off x="6234365" y="4039524"/>
            <a:ext cx="5472000" cy="252012"/>
          </a:xfrm>
          <a:solidFill>
            <a:srgbClr val="009CDE"/>
          </a:solidFill>
        </p:spPr>
        <p:txBody>
          <a:bodyPr lIns="72000" tIns="18000" rIns="72000" bIns="18000" anchor="ctr">
            <a:normAutofit/>
          </a:bodyPr>
          <a:lstStyle>
            <a:lvl1pPr>
              <a:defRPr lang="en-US" sz="1400" b="1" dirty="0">
                <a:solidFill>
                  <a:schemeClr val="bg1"/>
                </a:solidFill>
                <a:latin typeface="+mj-lt"/>
              </a:defRPr>
            </a:lvl1pPr>
          </a:lstStyle>
          <a:p>
            <a:pPr lvl="0"/>
            <a:r>
              <a:rPr lang="en-GB" noProof="0"/>
              <a:t>Edit Master text styles</a:t>
            </a:r>
          </a:p>
        </p:txBody>
      </p:sp>
      <p:sp>
        <p:nvSpPr>
          <p:cNvPr id="14" name="Date Placeholder 3">
            <a:extLst>
              <a:ext uri="{FF2B5EF4-FFF2-40B4-BE49-F238E27FC236}">
                <a16:creationId xmlns:a16="http://schemas.microsoft.com/office/drawing/2014/main" id="{FF4D4797-949E-4057-B197-F8D172F757A1}"/>
              </a:ext>
            </a:extLst>
          </p:cNvPr>
          <p:cNvSpPr>
            <a:spLocks noGrp="1"/>
          </p:cNvSpPr>
          <p:nvPr>
            <p:ph type="dt" sz="half" idx="37"/>
          </p:nvPr>
        </p:nvSpPr>
        <p:spPr/>
        <p:txBody>
          <a:bodyPr/>
          <a:lstStyle>
            <a:lvl1pPr>
              <a:defRPr/>
            </a:lvl1pPr>
          </a:lstStyle>
          <a:p>
            <a:pPr>
              <a:defRPr/>
            </a:pPr>
            <a:fld id="{7E453901-EC14-4469-9470-8ACA02988D2D}" type="datetime1">
              <a:rPr lang="en-GB"/>
              <a:pPr>
                <a:defRPr/>
              </a:pPr>
              <a:t>25/06/2025</a:t>
            </a:fld>
            <a:endParaRPr lang="en-GB"/>
          </a:p>
        </p:txBody>
      </p:sp>
      <p:sp>
        <p:nvSpPr>
          <p:cNvPr id="15" name="Footer Placeholder 4">
            <a:extLst>
              <a:ext uri="{FF2B5EF4-FFF2-40B4-BE49-F238E27FC236}">
                <a16:creationId xmlns:a16="http://schemas.microsoft.com/office/drawing/2014/main" id="{A80A4414-22D3-4854-AE0B-95B2C98E7A45}"/>
              </a:ext>
            </a:extLst>
          </p:cNvPr>
          <p:cNvSpPr>
            <a:spLocks noGrp="1"/>
          </p:cNvSpPr>
          <p:nvPr>
            <p:ph type="ftr" sz="quarter" idx="38"/>
          </p:nvPr>
        </p:nvSpPr>
        <p:spPr/>
        <p:txBody>
          <a:bodyPr/>
          <a:lstStyle>
            <a:lvl1pPr>
              <a:defRPr/>
            </a:lvl1pPr>
          </a:lstStyle>
          <a:p>
            <a:pPr>
              <a:defRPr/>
            </a:pPr>
            <a:r>
              <a:rPr lang="en-GB"/>
              <a:t>|     Title of the presentation</a:t>
            </a:r>
          </a:p>
        </p:txBody>
      </p:sp>
      <p:sp>
        <p:nvSpPr>
          <p:cNvPr id="16" name="Slide Number Placeholder 5">
            <a:extLst>
              <a:ext uri="{FF2B5EF4-FFF2-40B4-BE49-F238E27FC236}">
                <a16:creationId xmlns:a16="http://schemas.microsoft.com/office/drawing/2014/main" id="{4C4810B1-3877-4089-980D-9BD276DA3879}"/>
              </a:ext>
            </a:extLst>
          </p:cNvPr>
          <p:cNvSpPr>
            <a:spLocks noGrp="1"/>
          </p:cNvSpPr>
          <p:nvPr>
            <p:ph type="sldNum" sz="quarter" idx="39"/>
          </p:nvPr>
        </p:nvSpPr>
        <p:spPr/>
        <p:txBody>
          <a:bodyPr/>
          <a:lstStyle>
            <a:lvl1pPr>
              <a:defRPr/>
            </a:lvl1pPr>
          </a:lstStyle>
          <a:p>
            <a:pPr>
              <a:defRPr/>
            </a:pPr>
            <a:fld id="{84650E8D-D6C6-4245-81CF-98D27BB8CBAB}" type="slidenum">
              <a:rPr lang="en-GB" altLang="en-US"/>
              <a:pPr>
                <a:defRPr/>
              </a:pPr>
              <a:t>‹#›</a:t>
            </a:fld>
            <a:endParaRPr lang="en-GB" altLang="en-US"/>
          </a:p>
        </p:txBody>
      </p:sp>
    </p:spTree>
    <p:extLst>
      <p:ext uri="{BB962C8B-B14F-4D97-AF65-F5344CB8AC3E}">
        <p14:creationId xmlns:p14="http://schemas.microsoft.com/office/powerpoint/2010/main" val="35582944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3 Columns blue">
    <p:spTree>
      <p:nvGrpSpPr>
        <p:cNvPr id="1" name=""/>
        <p:cNvGrpSpPr/>
        <p:nvPr/>
      </p:nvGrpSpPr>
      <p:grpSpPr>
        <a:xfrm>
          <a:off x="0" y="0"/>
          <a:ext cx="0" cy="0"/>
          <a:chOff x="0" y="0"/>
          <a:chExt cx="0" cy="0"/>
        </a:xfrm>
      </p:grpSpPr>
      <p:sp>
        <p:nvSpPr>
          <p:cNvPr id="21" name="Text Placeholder 7"/>
          <p:cNvSpPr>
            <a:spLocks noGrp="1"/>
          </p:cNvSpPr>
          <p:nvPr>
            <p:ph type="body" sz="quarter" idx="21"/>
          </p:nvPr>
        </p:nvSpPr>
        <p:spPr bwMode="invGray">
          <a:xfrm>
            <a:off x="480000" y="6293651"/>
            <a:ext cx="11226365" cy="208579"/>
          </a:xfrm>
        </p:spPr>
        <p:txBody>
          <a:bodyPr anchor="t">
            <a:normAutofit/>
          </a:bodyPr>
          <a:lstStyle>
            <a:lvl1pPr>
              <a:defRPr sz="800" b="0">
                <a:solidFill>
                  <a:schemeClr val="tx1"/>
                </a:solidFill>
                <a:latin typeface="+mn-lt"/>
              </a:defRPr>
            </a:lvl1pPr>
          </a:lstStyle>
          <a:p>
            <a:pPr lvl="0"/>
            <a:r>
              <a:rPr lang="en-US" noProof="0"/>
              <a:t>Click to edit Master text styles</a:t>
            </a:r>
          </a:p>
        </p:txBody>
      </p:sp>
      <p:sp>
        <p:nvSpPr>
          <p:cNvPr id="11" name="Title 10"/>
          <p:cNvSpPr>
            <a:spLocks noGrp="1"/>
          </p:cNvSpPr>
          <p:nvPr>
            <p:ph type="title"/>
          </p:nvPr>
        </p:nvSpPr>
        <p:spPr bwMode="invGray"/>
        <p:txBody>
          <a:bodyPr/>
          <a:lstStyle/>
          <a:p>
            <a:r>
              <a:rPr lang="en-GB" noProof="0"/>
              <a:t>Click to edit Master title style</a:t>
            </a:r>
          </a:p>
        </p:txBody>
      </p:sp>
      <p:sp>
        <p:nvSpPr>
          <p:cNvPr id="12" name="Content Placeholder 2"/>
          <p:cNvSpPr>
            <a:spLocks noGrp="1"/>
          </p:cNvSpPr>
          <p:nvPr>
            <p:ph sz="half" idx="25"/>
          </p:nvPr>
        </p:nvSpPr>
        <p:spPr bwMode="invGray">
          <a:xfrm>
            <a:off x="479999" y="2160000"/>
            <a:ext cx="3552000" cy="3877200"/>
          </a:xfrm>
        </p:spPr>
        <p:txBody>
          <a:bodyPr/>
          <a:lstStyle>
            <a:lvl1pPr>
              <a:defRPr sz="1400"/>
            </a:lvl1pPr>
            <a:lvl2pPr>
              <a:defRPr sz="1400"/>
            </a:lvl2pPr>
            <a:lvl3pPr>
              <a:defRPr sz="1400"/>
            </a:lvl3pPr>
            <a:lvl4pPr>
              <a:defRPr sz="1400"/>
            </a:lvl4pPr>
            <a:lvl5pPr>
              <a:defRPr sz="1400"/>
            </a:lvl5p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19" name="Text Placeholder 5"/>
          <p:cNvSpPr>
            <a:spLocks noGrp="1"/>
          </p:cNvSpPr>
          <p:nvPr>
            <p:ph type="body" sz="quarter" idx="27"/>
          </p:nvPr>
        </p:nvSpPr>
        <p:spPr bwMode="invGray">
          <a:xfrm>
            <a:off x="479999" y="1800000"/>
            <a:ext cx="3552000" cy="252012"/>
          </a:xfrm>
          <a:solidFill>
            <a:srgbClr val="009CDE"/>
          </a:solidFill>
        </p:spPr>
        <p:txBody>
          <a:bodyPr lIns="72000" tIns="18000" rIns="72000" bIns="18000" anchor="ctr">
            <a:normAutofit/>
          </a:bodyPr>
          <a:lstStyle>
            <a:lvl1pPr>
              <a:defRPr lang="en-US" sz="1400" b="1" dirty="0">
                <a:solidFill>
                  <a:schemeClr val="bg1"/>
                </a:solidFill>
                <a:latin typeface="+mj-lt"/>
              </a:defRPr>
            </a:lvl1pPr>
          </a:lstStyle>
          <a:p>
            <a:pPr lvl="0"/>
            <a:r>
              <a:rPr lang="en-GB" noProof="0"/>
              <a:t>Edit Master text styles</a:t>
            </a:r>
          </a:p>
        </p:txBody>
      </p:sp>
      <p:sp>
        <p:nvSpPr>
          <p:cNvPr id="16" name="Content Placeholder 2"/>
          <p:cNvSpPr>
            <a:spLocks noGrp="1"/>
          </p:cNvSpPr>
          <p:nvPr>
            <p:ph sz="half" idx="29"/>
          </p:nvPr>
        </p:nvSpPr>
        <p:spPr bwMode="invGray">
          <a:xfrm>
            <a:off x="4317181" y="2160000"/>
            <a:ext cx="3552000" cy="3877200"/>
          </a:xfrm>
        </p:spPr>
        <p:txBody>
          <a:bodyPr/>
          <a:lstStyle>
            <a:lvl1pPr>
              <a:defRPr sz="1400"/>
            </a:lvl1pPr>
            <a:lvl2pPr>
              <a:defRPr sz="1400"/>
            </a:lvl2pPr>
            <a:lvl3pPr>
              <a:defRPr sz="1400"/>
            </a:lvl3pPr>
            <a:lvl4pPr>
              <a:defRPr sz="1400"/>
            </a:lvl4pPr>
            <a:lvl5pPr>
              <a:defRPr sz="1400"/>
            </a:lvl5p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17" name="Text Placeholder 5"/>
          <p:cNvSpPr>
            <a:spLocks noGrp="1"/>
          </p:cNvSpPr>
          <p:nvPr>
            <p:ph type="body" sz="quarter" idx="30"/>
          </p:nvPr>
        </p:nvSpPr>
        <p:spPr bwMode="invGray">
          <a:xfrm>
            <a:off x="4317181" y="1800000"/>
            <a:ext cx="3552000" cy="252012"/>
          </a:xfrm>
          <a:solidFill>
            <a:srgbClr val="009CDE"/>
          </a:solidFill>
        </p:spPr>
        <p:txBody>
          <a:bodyPr lIns="72000" tIns="18000" rIns="72000" bIns="18000" anchor="ctr">
            <a:normAutofit/>
          </a:bodyPr>
          <a:lstStyle>
            <a:lvl1pPr>
              <a:defRPr lang="en-US" sz="1400" b="1" dirty="0">
                <a:solidFill>
                  <a:schemeClr val="bg1"/>
                </a:solidFill>
                <a:latin typeface="+mj-lt"/>
              </a:defRPr>
            </a:lvl1pPr>
          </a:lstStyle>
          <a:p>
            <a:pPr lvl="0"/>
            <a:r>
              <a:rPr lang="en-GB" noProof="0"/>
              <a:t>Edit Master text styles</a:t>
            </a:r>
          </a:p>
        </p:txBody>
      </p:sp>
      <p:sp>
        <p:nvSpPr>
          <p:cNvPr id="24" name="Content Placeholder 2"/>
          <p:cNvSpPr>
            <a:spLocks noGrp="1"/>
          </p:cNvSpPr>
          <p:nvPr>
            <p:ph sz="half" idx="31"/>
          </p:nvPr>
        </p:nvSpPr>
        <p:spPr bwMode="invGray">
          <a:xfrm>
            <a:off x="8154364" y="2160000"/>
            <a:ext cx="3552000" cy="3877200"/>
          </a:xfrm>
        </p:spPr>
        <p:txBody>
          <a:bodyPr/>
          <a:lstStyle>
            <a:lvl1pPr>
              <a:defRPr sz="1400"/>
            </a:lvl1pPr>
            <a:lvl2pPr>
              <a:defRPr sz="1400"/>
            </a:lvl2pPr>
            <a:lvl3pPr>
              <a:defRPr sz="1400"/>
            </a:lvl3pPr>
            <a:lvl4pPr>
              <a:defRPr sz="1400"/>
            </a:lvl4pPr>
            <a:lvl5pPr>
              <a:defRPr sz="1400"/>
            </a:lvl5p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25" name="Text Placeholder 5"/>
          <p:cNvSpPr>
            <a:spLocks noGrp="1"/>
          </p:cNvSpPr>
          <p:nvPr>
            <p:ph type="body" sz="quarter" idx="32"/>
          </p:nvPr>
        </p:nvSpPr>
        <p:spPr bwMode="invGray">
          <a:xfrm>
            <a:off x="8154364" y="1800000"/>
            <a:ext cx="3552000" cy="252012"/>
          </a:xfrm>
          <a:solidFill>
            <a:srgbClr val="009CDE"/>
          </a:solidFill>
        </p:spPr>
        <p:txBody>
          <a:bodyPr lIns="72000" tIns="18000" rIns="72000" bIns="18000" anchor="ctr">
            <a:normAutofit/>
          </a:bodyPr>
          <a:lstStyle>
            <a:lvl1pPr>
              <a:defRPr lang="en-US" sz="1400" b="1" dirty="0">
                <a:solidFill>
                  <a:schemeClr val="bg1"/>
                </a:solidFill>
                <a:latin typeface="+mj-lt"/>
              </a:defRPr>
            </a:lvl1pPr>
          </a:lstStyle>
          <a:p>
            <a:pPr lvl="0"/>
            <a:r>
              <a:rPr lang="en-GB" noProof="0"/>
              <a:t>Edit Master text styles</a:t>
            </a:r>
          </a:p>
        </p:txBody>
      </p:sp>
      <p:sp>
        <p:nvSpPr>
          <p:cNvPr id="23" name="Text Placeholder 7"/>
          <p:cNvSpPr>
            <a:spLocks noGrp="1"/>
          </p:cNvSpPr>
          <p:nvPr>
            <p:ph type="body" sz="quarter" idx="13"/>
          </p:nvPr>
        </p:nvSpPr>
        <p:spPr bwMode="invGray">
          <a:xfrm>
            <a:off x="480485" y="1188003"/>
            <a:ext cx="8160000" cy="288925"/>
          </a:xfrm>
        </p:spPr>
        <p:txBody>
          <a:bodyPr anchor="ctr">
            <a:normAutofit/>
          </a:bodyPr>
          <a:lstStyle>
            <a:lvl1pPr>
              <a:defRPr sz="1600" b="0">
                <a:solidFill>
                  <a:schemeClr val="tx1"/>
                </a:solidFill>
                <a:latin typeface="+mj-lt"/>
              </a:defRPr>
            </a:lvl1pPr>
          </a:lstStyle>
          <a:p>
            <a:pPr lvl="0"/>
            <a:r>
              <a:rPr lang="en-US" noProof="0"/>
              <a:t>Click to edit Master text styles</a:t>
            </a:r>
          </a:p>
        </p:txBody>
      </p:sp>
      <p:sp>
        <p:nvSpPr>
          <p:cNvPr id="13" name="Date Placeholder 3">
            <a:extLst>
              <a:ext uri="{FF2B5EF4-FFF2-40B4-BE49-F238E27FC236}">
                <a16:creationId xmlns:a16="http://schemas.microsoft.com/office/drawing/2014/main" id="{22EF3B6E-606B-47E1-A9DA-EE45035F4B34}"/>
              </a:ext>
            </a:extLst>
          </p:cNvPr>
          <p:cNvSpPr>
            <a:spLocks noGrp="1"/>
          </p:cNvSpPr>
          <p:nvPr>
            <p:ph type="dt" sz="half" idx="33"/>
          </p:nvPr>
        </p:nvSpPr>
        <p:spPr/>
        <p:txBody>
          <a:bodyPr/>
          <a:lstStyle>
            <a:lvl1pPr>
              <a:defRPr/>
            </a:lvl1pPr>
          </a:lstStyle>
          <a:p>
            <a:pPr>
              <a:defRPr/>
            </a:pPr>
            <a:fld id="{A4C8DA62-E93A-48C8-AB32-BB6BEAADE110}" type="datetime1">
              <a:rPr lang="en-GB"/>
              <a:pPr>
                <a:defRPr/>
              </a:pPr>
              <a:t>25/06/2025</a:t>
            </a:fld>
            <a:endParaRPr lang="en-GB"/>
          </a:p>
        </p:txBody>
      </p:sp>
      <p:sp>
        <p:nvSpPr>
          <p:cNvPr id="14" name="Footer Placeholder 4">
            <a:extLst>
              <a:ext uri="{FF2B5EF4-FFF2-40B4-BE49-F238E27FC236}">
                <a16:creationId xmlns:a16="http://schemas.microsoft.com/office/drawing/2014/main" id="{6AC35EE5-9ACD-48D2-925A-A3C92BADAC1C}"/>
              </a:ext>
            </a:extLst>
          </p:cNvPr>
          <p:cNvSpPr>
            <a:spLocks noGrp="1"/>
          </p:cNvSpPr>
          <p:nvPr>
            <p:ph type="ftr" sz="quarter" idx="34"/>
          </p:nvPr>
        </p:nvSpPr>
        <p:spPr/>
        <p:txBody>
          <a:bodyPr/>
          <a:lstStyle>
            <a:lvl1pPr>
              <a:defRPr/>
            </a:lvl1pPr>
          </a:lstStyle>
          <a:p>
            <a:pPr>
              <a:defRPr/>
            </a:pPr>
            <a:r>
              <a:rPr lang="en-GB"/>
              <a:t>|     Title of the presentation</a:t>
            </a:r>
          </a:p>
        </p:txBody>
      </p:sp>
      <p:sp>
        <p:nvSpPr>
          <p:cNvPr id="15" name="Slide Number Placeholder 5">
            <a:extLst>
              <a:ext uri="{FF2B5EF4-FFF2-40B4-BE49-F238E27FC236}">
                <a16:creationId xmlns:a16="http://schemas.microsoft.com/office/drawing/2014/main" id="{A1CEDBC2-0EE1-4D10-AF5D-9BD7000665BC}"/>
              </a:ext>
            </a:extLst>
          </p:cNvPr>
          <p:cNvSpPr>
            <a:spLocks noGrp="1"/>
          </p:cNvSpPr>
          <p:nvPr>
            <p:ph type="sldNum" sz="quarter" idx="35"/>
          </p:nvPr>
        </p:nvSpPr>
        <p:spPr/>
        <p:txBody>
          <a:bodyPr/>
          <a:lstStyle>
            <a:lvl1pPr>
              <a:defRPr/>
            </a:lvl1pPr>
          </a:lstStyle>
          <a:p>
            <a:pPr>
              <a:defRPr/>
            </a:pPr>
            <a:fld id="{A20BA09D-59AD-4EBA-B807-D420324B40F9}" type="slidenum">
              <a:rPr lang="en-GB" altLang="en-US"/>
              <a:pPr>
                <a:defRPr/>
              </a:pPr>
              <a:t>‹#›</a:t>
            </a:fld>
            <a:endParaRPr lang="en-GB" altLang="en-US"/>
          </a:p>
        </p:txBody>
      </p:sp>
    </p:spTree>
    <p:extLst>
      <p:ext uri="{BB962C8B-B14F-4D97-AF65-F5344CB8AC3E}">
        <p14:creationId xmlns:p14="http://schemas.microsoft.com/office/powerpoint/2010/main" val="16922481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Image left / Text right blue">
    <p:spTree>
      <p:nvGrpSpPr>
        <p:cNvPr id="1" name=""/>
        <p:cNvGrpSpPr/>
        <p:nvPr/>
      </p:nvGrpSpPr>
      <p:grpSpPr>
        <a:xfrm>
          <a:off x="0" y="0"/>
          <a:ext cx="0" cy="0"/>
          <a:chOff x="0" y="0"/>
          <a:chExt cx="0" cy="0"/>
        </a:xfrm>
      </p:grpSpPr>
      <p:sp>
        <p:nvSpPr>
          <p:cNvPr id="4" name="Content Placeholder 3"/>
          <p:cNvSpPr>
            <a:spLocks noGrp="1"/>
          </p:cNvSpPr>
          <p:nvPr>
            <p:ph sz="half" idx="2"/>
          </p:nvPr>
        </p:nvSpPr>
        <p:spPr bwMode="invGray">
          <a:xfrm>
            <a:off x="6234364" y="1800000"/>
            <a:ext cx="5472000" cy="4237200"/>
          </a:xfrm>
        </p:spPr>
        <p:txBody>
          <a:body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6" name="Picture Placeholder 5"/>
          <p:cNvSpPr>
            <a:spLocks noGrp="1"/>
          </p:cNvSpPr>
          <p:nvPr>
            <p:ph type="pic" sz="quarter" idx="17"/>
          </p:nvPr>
        </p:nvSpPr>
        <p:spPr bwMode="invGray">
          <a:xfrm>
            <a:off x="479999" y="1800000"/>
            <a:ext cx="5472000" cy="4237200"/>
          </a:xfrm>
          <a:solidFill>
            <a:schemeClr val="bg1">
              <a:lumMod val="85000"/>
            </a:schemeClr>
          </a:solidFill>
        </p:spPr>
        <p:txBody>
          <a:bodyPr bIns="1980000" anchor="ctr"/>
          <a:lstStyle>
            <a:lvl1pPr marL="0" marR="0" indent="0" algn="ctr" defTabSz="914400" rtl="0" eaLnBrk="1" fontAlgn="auto" latinLnBrk="0" hangingPunct="1">
              <a:lnSpc>
                <a:spcPct val="110000"/>
              </a:lnSpc>
              <a:spcBef>
                <a:spcPts val="1000"/>
              </a:spcBef>
              <a:spcAft>
                <a:spcPts val="600"/>
              </a:spcAft>
              <a:buClr>
                <a:schemeClr val="tx1"/>
              </a:buClr>
              <a:buSzPct val="80000"/>
              <a:buFontTx/>
              <a:buNone/>
              <a:tabLst/>
              <a:defRPr sz="1400">
                <a:solidFill>
                  <a:schemeClr val="bg1"/>
                </a:solidFill>
              </a:defRPr>
            </a:lvl1pPr>
          </a:lstStyle>
          <a:p>
            <a:pPr lvl="0"/>
            <a:r>
              <a:rPr lang="en-US" noProof="0"/>
              <a:t>Click icon to add picture</a:t>
            </a:r>
            <a:endParaRPr lang="en-GB" noProof="0" dirty="0"/>
          </a:p>
        </p:txBody>
      </p:sp>
      <p:sp>
        <p:nvSpPr>
          <p:cNvPr id="23" name="Text Placeholder 7"/>
          <p:cNvSpPr>
            <a:spLocks noGrp="1"/>
          </p:cNvSpPr>
          <p:nvPr>
            <p:ph type="body" sz="quarter" idx="21"/>
          </p:nvPr>
        </p:nvSpPr>
        <p:spPr bwMode="invGray">
          <a:xfrm>
            <a:off x="480000" y="6293651"/>
            <a:ext cx="11226365" cy="208579"/>
          </a:xfrm>
        </p:spPr>
        <p:txBody>
          <a:bodyPr anchor="t">
            <a:normAutofit/>
          </a:bodyPr>
          <a:lstStyle>
            <a:lvl1pPr>
              <a:defRPr sz="800" b="0">
                <a:solidFill>
                  <a:schemeClr val="tx1"/>
                </a:solidFill>
                <a:latin typeface="+mn-lt"/>
              </a:defRPr>
            </a:lvl1pPr>
          </a:lstStyle>
          <a:p>
            <a:pPr lvl="0"/>
            <a:r>
              <a:rPr lang="en-US" noProof="0"/>
              <a:t>Click to edit Master text styles</a:t>
            </a:r>
          </a:p>
        </p:txBody>
      </p:sp>
      <p:sp>
        <p:nvSpPr>
          <p:cNvPr id="15" name="Title 14"/>
          <p:cNvSpPr>
            <a:spLocks noGrp="1"/>
          </p:cNvSpPr>
          <p:nvPr>
            <p:ph type="title"/>
          </p:nvPr>
        </p:nvSpPr>
        <p:spPr bwMode="invGray"/>
        <p:txBody>
          <a:bodyPr/>
          <a:lstStyle/>
          <a:p>
            <a:r>
              <a:rPr lang="en-GB" noProof="0"/>
              <a:t>Click to edit Master title style</a:t>
            </a:r>
          </a:p>
        </p:txBody>
      </p:sp>
      <p:sp>
        <p:nvSpPr>
          <p:cNvPr id="16" name="Text Placeholder 7"/>
          <p:cNvSpPr>
            <a:spLocks noGrp="1"/>
          </p:cNvSpPr>
          <p:nvPr>
            <p:ph type="body" sz="quarter" idx="13"/>
          </p:nvPr>
        </p:nvSpPr>
        <p:spPr bwMode="invGray">
          <a:xfrm>
            <a:off x="480485" y="1188003"/>
            <a:ext cx="8160000" cy="288925"/>
          </a:xfrm>
        </p:spPr>
        <p:txBody>
          <a:bodyPr anchor="ctr">
            <a:normAutofit/>
          </a:bodyPr>
          <a:lstStyle>
            <a:lvl1pPr>
              <a:defRPr sz="1600" b="0">
                <a:solidFill>
                  <a:schemeClr val="tx1"/>
                </a:solidFill>
                <a:latin typeface="+mj-lt"/>
              </a:defRPr>
            </a:lvl1pPr>
          </a:lstStyle>
          <a:p>
            <a:pPr lvl="0"/>
            <a:r>
              <a:rPr lang="en-US" noProof="0"/>
              <a:t>Click to edit Master text styles</a:t>
            </a:r>
          </a:p>
        </p:txBody>
      </p:sp>
      <p:sp>
        <p:nvSpPr>
          <p:cNvPr id="7" name="Date Placeholder 3">
            <a:extLst>
              <a:ext uri="{FF2B5EF4-FFF2-40B4-BE49-F238E27FC236}">
                <a16:creationId xmlns:a16="http://schemas.microsoft.com/office/drawing/2014/main" id="{C0FEF708-4322-45F1-9D94-061E12BCE429}"/>
              </a:ext>
            </a:extLst>
          </p:cNvPr>
          <p:cNvSpPr>
            <a:spLocks noGrp="1"/>
          </p:cNvSpPr>
          <p:nvPr>
            <p:ph type="dt" sz="half" idx="22"/>
          </p:nvPr>
        </p:nvSpPr>
        <p:spPr/>
        <p:txBody>
          <a:bodyPr/>
          <a:lstStyle>
            <a:lvl1pPr>
              <a:defRPr/>
            </a:lvl1pPr>
          </a:lstStyle>
          <a:p>
            <a:pPr>
              <a:defRPr/>
            </a:pPr>
            <a:fld id="{4563DA2C-C196-40C1-B3E4-E7D439940E16}" type="datetime1">
              <a:rPr lang="en-GB"/>
              <a:pPr>
                <a:defRPr/>
              </a:pPr>
              <a:t>25/06/2025</a:t>
            </a:fld>
            <a:endParaRPr lang="en-GB"/>
          </a:p>
        </p:txBody>
      </p:sp>
      <p:sp>
        <p:nvSpPr>
          <p:cNvPr id="8" name="Footer Placeholder 4">
            <a:extLst>
              <a:ext uri="{FF2B5EF4-FFF2-40B4-BE49-F238E27FC236}">
                <a16:creationId xmlns:a16="http://schemas.microsoft.com/office/drawing/2014/main" id="{8CB92E64-744B-41A2-A73D-CC4C4DD3AE5C}"/>
              </a:ext>
            </a:extLst>
          </p:cNvPr>
          <p:cNvSpPr>
            <a:spLocks noGrp="1"/>
          </p:cNvSpPr>
          <p:nvPr>
            <p:ph type="ftr" sz="quarter" idx="23"/>
          </p:nvPr>
        </p:nvSpPr>
        <p:spPr/>
        <p:txBody>
          <a:bodyPr/>
          <a:lstStyle>
            <a:lvl1pPr>
              <a:defRPr/>
            </a:lvl1pPr>
          </a:lstStyle>
          <a:p>
            <a:pPr>
              <a:defRPr/>
            </a:pPr>
            <a:r>
              <a:rPr lang="en-GB"/>
              <a:t>|     Title of the presentation</a:t>
            </a:r>
          </a:p>
        </p:txBody>
      </p:sp>
      <p:sp>
        <p:nvSpPr>
          <p:cNvPr id="9" name="Slide Number Placeholder 5">
            <a:extLst>
              <a:ext uri="{FF2B5EF4-FFF2-40B4-BE49-F238E27FC236}">
                <a16:creationId xmlns:a16="http://schemas.microsoft.com/office/drawing/2014/main" id="{A00D8BD0-525D-45A1-9B53-883BED1AE7FF}"/>
              </a:ext>
            </a:extLst>
          </p:cNvPr>
          <p:cNvSpPr>
            <a:spLocks noGrp="1"/>
          </p:cNvSpPr>
          <p:nvPr>
            <p:ph type="sldNum" sz="quarter" idx="24"/>
          </p:nvPr>
        </p:nvSpPr>
        <p:spPr/>
        <p:txBody>
          <a:bodyPr/>
          <a:lstStyle>
            <a:lvl1pPr>
              <a:defRPr/>
            </a:lvl1pPr>
          </a:lstStyle>
          <a:p>
            <a:pPr>
              <a:defRPr/>
            </a:pPr>
            <a:fld id="{0F352189-01B0-4284-A52C-B37C98D14457}" type="slidenum">
              <a:rPr lang="en-GB" altLang="en-US"/>
              <a:pPr>
                <a:defRPr/>
              </a:pPr>
              <a:t>‹#›</a:t>
            </a:fld>
            <a:endParaRPr lang="en-GB" altLang="en-US"/>
          </a:p>
        </p:txBody>
      </p:sp>
    </p:spTree>
    <p:extLst>
      <p:ext uri="{BB962C8B-B14F-4D97-AF65-F5344CB8AC3E}">
        <p14:creationId xmlns:p14="http://schemas.microsoft.com/office/powerpoint/2010/main" val="18204493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Comparison blue">
    <p:spTree>
      <p:nvGrpSpPr>
        <p:cNvPr id="1" name=""/>
        <p:cNvGrpSpPr/>
        <p:nvPr/>
      </p:nvGrpSpPr>
      <p:grpSpPr>
        <a:xfrm>
          <a:off x="0" y="0"/>
          <a:ext cx="0" cy="0"/>
          <a:chOff x="0" y="0"/>
          <a:chExt cx="0" cy="0"/>
        </a:xfrm>
      </p:grpSpPr>
      <p:sp>
        <p:nvSpPr>
          <p:cNvPr id="3" name="Content Placeholder 2"/>
          <p:cNvSpPr>
            <a:spLocks noGrp="1"/>
          </p:cNvSpPr>
          <p:nvPr>
            <p:ph sz="half" idx="1"/>
          </p:nvPr>
        </p:nvSpPr>
        <p:spPr bwMode="invGray">
          <a:xfrm>
            <a:off x="479999" y="1800000"/>
            <a:ext cx="5472000" cy="423720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4" name="Content Placeholder 3"/>
          <p:cNvSpPr>
            <a:spLocks noGrp="1"/>
          </p:cNvSpPr>
          <p:nvPr>
            <p:ph sz="half" idx="2"/>
          </p:nvPr>
        </p:nvSpPr>
        <p:spPr bwMode="invGray">
          <a:xfrm>
            <a:off x="6234364" y="1800000"/>
            <a:ext cx="5472000" cy="423720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8" name="Date Placeholder 7"/>
          <p:cNvSpPr>
            <a:spLocks noGrp="1"/>
          </p:cNvSpPr>
          <p:nvPr>
            <p:ph type="dt" sz="half" idx="22"/>
          </p:nvPr>
        </p:nvSpPr>
        <p:spPr bwMode="invGray"/>
        <p:txBody>
          <a:bodyPr/>
          <a:lstStyle/>
          <a:p>
            <a:fld id="{39CDCE64-EE06-4559-BA59-FD6059702EC4}" type="datetime1">
              <a:rPr lang="en-GB" noProof="0" smtClean="0"/>
              <a:t>25/06/2025</a:t>
            </a:fld>
            <a:endParaRPr lang="en-GB" noProof="0"/>
          </a:p>
        </p:txBody>
      </p:sp>
      <p:sp>
        <p:nvSpPr>
          <p:cNvPr id="9" name="Footer Placeholder 8"/>
          <p:cNvSpPr>
            <a:spLocks noGrp="1"/>
          </p:cNvSpPr>
          <p:nvPr>
            <p:ph type="ftr" sz="quarter" idx="23"/>
          </p:nvPr>
        </p:nvSpPr>
        <p:spPr bwMode="invGray"/>
        <p:txBody>
          <a:bodyPr/>
          <a:lstStyle/>
          <a:p>
            <a:r>
              <a:rPr lang="en-GB" noProof="0"/>
              <a:t>|     Title of the presentation</a:t>
            </a:r>
          </a:p>
        </p:txBody>
      </p:sp>
      <p:sp>
        <p:nvSpPr>
          <p:cNvPr id="10" name="Slide Number Placeholder 9"/>
          <p:cNvSpPr>
            <a:spLocks noGrp="1"/>
          </p:cNvSpPr>
          <p:nvPr>
            <p:ph type="sldNum" sz="quarter" idx="24"/>
          </p:nvPr>
        </p:nvSpPr>
        <p:spPr bwMode="invGray"/>
        <p:txBody>
          <a:bodyPr/>
          <a:lstStyle/>
          <a:p>
            <a:fld id="{A74CE0EA-F3B5-4684-BA10-C594598FDB9C}" type="slidenum">
              <a:rPr lang="en-GB" noProof="0" smtClean="0"/>
              <a:pPr/>
              <a:t>‹#›</a:t>
            </a:fld>
            <a:endParaRPr lang="en-GB" noProof="0"/>
          </a:p>
        </p:txBody>
      </p:sp>
      <p:sp>
        <p:nvSpPr>
          <p:cNvPr id="21" name="Text Placeholder 7"/>
          <p:cNvSpPr>
            <a:spLocks noGrp="1"/>
          </p:cNvSpPr>
          <p:nvPr>
            <p:ph type="body" sz="quarter" idx="21" hasCustomPrompt="1"/>
          </p:nvPr>
        </p:nvSpPr>
        <p:spPr bwMode="invGray">
          <a:xfrm>
            <a:off x="480000" y="6293651"/>
            <a:ext cx="11226365" cy="208579"/>
          </a:xfrm>
        </p:spPr>
        <p:txBody>
          <a:bodyPr anchor="t">
            <a:normAutofit/>
          </a:bodyPr>
          <a:lstStyle>
            <a:lvl1pPr>
              <a:defRPr sz="800" b="0">
                <a:solidFill>
                  <a:schemeClr val="tx1"/>
                </a:solidFill>
                <a:latin typeface="+mn-lt"/>
              </a:defRPr>
            </a:lvl1pPr>
          </a:lstStyle>
          <a:p>
            <a:pPr lvl="0"/>
            <a:r>
              <a:rPr lang="en-GB" noProof="0"/>
              <a:t>Source:</a:t>
            </a:r>
          </a:p>
        </p:txBody>
      </p:sp>
      <p:sp>
        <p:nvSpPr>
          <p:cNvPr id="11" name="Title 10"/>
          <p:cNvSpPr>
            <a:spLocks noGrp="1"/>
          </p:cNvSpPr>
          <p:nvPr>
            <p:ph type="title"/>
          </p:nvPr>
        </p:nvSpPr>
        <p:spPr bwMode="invGray"/>
        <p:txBody>
          <a:bodyPr/>
          <a:lstStyle/>
          <a:p>
            <a:r>
              <a:rPr lang="en-US" noProof="0"/>
              <a:t>Click to edit Master title style</a:t>
            </a:r>
            <a:endParaRPr lang="en-GB" noProof="0"/>
          </a:p>
        </p:txBody>
      </p:sp>
      <p:sp>
        <p:nvSpPr>
          <p:cNvPr id="15" name="Text Placeholder 7"/>
          <p:cNvSpPr>
            <a:spLocks noGrp="1"/>
          </p:cNvSpPr>
          <p:nvPr>
            <p:ph type="body" sz="quarter" idx="13" hasCustomPrompt="1"/>
          </p:nvPr>
        </p:nvSpPr>
        <p:spPr bwMode="invGray">
          <a:xfrm>
            <a:off x="480485" y="1188003"/>
            <a:ext cx="8160000" cy="288925"/>
          </a:xfrm>
        </p:spPr>
        <p:txBody>
          <a:bodyPr lIns="18000" anchor="ctr">
            <a:normAutofit/>
          </a:bodyPr>
          <a:lstStyle>
            <a:lvl1pPr>
              <a:defRPr sz="1600" b="0">
                <a:solidFill>
                  <a:schemeClr val="tx1"/>
                </a:solidFill>
                <a:latin typeface="+mj-lt"/>
              </a:defRPr>
            </a:lvl1pPr>
          </a:lstStyle>
          <a:p>
            <a:pPr lvl="0"/>
            <a:r>
              <a:rPr lang="en-GB" noProof="0"/>
              <a:t>One line Subtitle (optional)</a:t>
            </a:r>
          </a:p>
        </p:txBody>
      </p:sp>
    </p:spTree>
    <p:extLst>
      <p:ext uri="{BB962C8B-B14F-4D97-AF65-F5344CB8AC3E}">
        <p14:creationId xmlns:p14="http://schemas.microsoft.com/office/powerpoint/2010/main" val="10215137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Quotation blue">
    <p:spTree>
      <p:nvGrpSpPr>
        <p:cNvPr id="1" name=""/>
        <p:cNvGrpSpPr/>
        <p:nvPr/>
      </p:nvGrpSpPr>
      <p:grpSpPr>
        <a:xfrm>
          <a:off x="0" y="0"/>
          <a:ext cx="0" cy="0"/>
          <a:chOff x="0" y="0"/>
          <a:chExt cx="0" cy="0"/>
        </a:xfrm>
      </p:grpSpPr>
      <p:sp>
        <p:nvSpPr>
          <p:cNvPr id="4" name="Content Placeholder 3"/>
          <p:cNvSpPr>
            <a:spLocks noGrp="1"/>
          </p:cNvSpPr>
          <p:nvPr>
            <p:ph sz="half" idx="2"/>
          </p:nvPr>
        </p:nvSpPr>
        <p:spPr bwMode="invGray">
          <a:xfrm>
            <a:off x="6234364" y="1800000"/>
            <a:ext cx="5472000" cy="4237200"/>
          </a:xfrm>
          <a:solidFill>
            <a:srgbClr val="009CDE"/>
          </a:solidFill>
        </p:spPr>
        <p:txBody>
          <a:bodyPr lIns="144000" tIns="144000" rIns="144000" bIns="144000"/>
          <a:lstStyle>
            <a:lvl1pPr>
              <a:defRPr sz="1400" b="1">
                <a:solidFill>
                  <a:schemeClr val="bg1"/>
                </a:solidFill>
                <a:latin typeface="+mn-lt"/>
              </a:defRPr>
            </a:lvl1pPr>
            <a:lvl2pPr>
              <a:buClr>
                <a:schemeClr val="bg1"/>
              </a:buClr>
              <a:defRPr sz="1400">
                <a:solidFill>
                  <a:schemeClr val="bg1"/>
                </a:solidFill>
                <a:latin typeface="+mn-lt"/>
              </a:defRPr>
            </a:lvl2pPr>
            <a:lvl3pPr>
              <a:buClr>
                <a:schemeClr val="bg1"/>
              </a:buClr>
              <a:defRPr sz="1400">
                <a:solidFill>
                  <a:schemeClr val="bg1"/>
                </a:solidFill>
                <a:latin typeface="+mn-lt"/>
              </a:defRPr>
            </a:lvl3pPr>
            <a:lvl4pPr>
              <a:buClr>
                <a:schemeClr val="bg1"/>
              </a:buClr>
              <a:defRPr sz="1400">
                <a:solidFill>
                  <a:schemeClr val="bg1"/>
                </a:solidFill>
                <a:latin typeface="+mn-lt"/>
              </a:defRPr>
            </a:lvl4pPr>
            <a:lvl5pPr>
              <a:buClr>
                <a:schemeClr val="bg1"/>
              </a:buClr>
              <a:defRPr sz="1400">
                <a:solidFill>
                  <a:schemeClr val="bg1"/>
                </a:solidFill>
                <a:latin typeface="+mn-lt"/>
              </a:defRPr>
            </a:lvl5p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6" name="Picture Placeholder 5"/>
          <p:cNvSpPr>
            <a:spLocks noGrp="1"/>
          </p:cNvSpPr>
          <p:nvPr>
            <p:ph type="pic" sz="quarter" idx="17"/>
          </p:nvPr>
        </p:nvSpPr>
        <p:spPr bwMode="invGray">
          <a:xfrm>
            <a:off x="479999" y="1800000"/>
            <a:ext cx="5472000" cy="4237200"/>
          </a:xfrm>
          <a:solidFill>
            <a:schemeClr val="bg1">
              <a:lumMod val="85000"/>
            </a:schemeClr>
          </a:solidFill>
        </p:spPr>
        <p:txBody>
          <a:bodyPr bIns="1980000" anchor="ctr"/>
          <a:lstStyle>
            <a:lvl1pPr marL="0" marR="0" indent="0" algn="ctr" defTabSz="914400" rtl="0" eaLnBrk="1" fontAlgn="auto" latinLnBrk="0" hangingPunct="1">
              <a:lnSpc>
                <a:spcPct val="110000"/>
              </a:lnSpc>
              <a:spcBef>
                <a:spcPts val="1000"/>
              </a:spcBef>
              <a:spcAft>
                <a:spcPts val="600"/>
              </a:spcAft>
              <a:buClr>
                <a:schemeClr val="tx1"/>
              </a:buClr>
              <a:buSzPct val="80000"/>
              <a:buFontTx/>
              <a:buNone/>
              <a:tabLst/>
              <a:defRPr sz="1400">
                <a:solidFill>
                  <a:schemeClr val="bg1"/>
                </a:solidFill>
              </a:defRPr>
            </a:lvl1pPr>
          </a:lstStyle>
          <a:p>
            <a:pPr lvl="0"/>
            <a:r>
              <a:rPr lang="en-US" noProof="0"/>
              <a:t>Click icon to add picture</a:t>
            </a:r>
            <a:endParaRPr lang="en-GB" noProof="0" dirty="0"/>
          </a:p>
        </p:txBody>
      </p:sp>
      <p:sp>
        <p:nvSpPr>
          <p:cNvPr id="23" name="Text Placeholder 7"/>
          <p:cNvSpPr>
            <a:spLocks noGrp="1"/>
          </p:cNvSpPr>
          <p:nvPr>
            <p:ph type="body" sz="quarter" idx="21"/>
          </p:nvPr>
        </p:nvSpPr>
        <p:spPr bwMode="invGray">
          <a:xfrm>
            <a:off x="480000" y="6293651"/>
            <a:ext cx="11226365" cy="208579"/>
          </a:xfrm>
        </p:spPr>
        <p:txBody>
          <a:bodyPr anchor="t">
            <a:normAutofit/>
          </a:bodyPr>
          <a:lstStyle>
            <a:lvl1pPr>
              <a:defRPr sz="800" b="0">
                <a:solidFill>
                  <a:schemeClr val="tx1"/>
                </a:solidFill>
                <a:latin typeface="+mn-lt"/>
              </a:defRPr>
            </a:lvl1pPr>
          </a:lstStyle>
          <a:p>
            <a:pPr lvl="0"/>
            <a:r>
              <a:rPr lang="en-US" noProof="0"/>
              <a:t>Click to edit Master text styles</a:t>
            </a:r>
          </a:p>
        </p:txBody>
      </p:sp>
      <p:sp>
        <p:nvSpPr>
          <p:cNvPr id="15" name="Title 14"/>
          <p:cNvSpPr>
            <a:spLocks noGrp="1"/>
          </p:cNvSpPr>
          <p:nvPr>
            <p:ph type="title"/>
          </p:nvPr>
        </p:nvSpPr>
        <p:spPr bwMode="invGray"/>
        <p:txBody>
          <a:bodyPr/>
          <a:lstStyle/>
          <a:p>
            <a:r>
              <a:rPr lang="en-GB" noProof="0"/>
              <a:t>Click to edit Master title style</a:t>
            </a:r>
          </a:p>
        </p:txBody>
      </p:sp>
      <p:sp>
        <p:nvSpPr>
          <p:cNvPr id="16" name="Text Placeholder 7"/>
          <p:cNvSpPr>
            <a:spLocks noGrp="1"/>
          </p:cNvSpPr>
          <p:nvPr>
            <p:ph type="body" sz="quarter" idx="13"/>
          </p:nvPr>
        </p:nvSpPr>
        <p:spPr bwMode="invGray">
          <a:xfrm>
            <a:off x="480485" y="1188003"/>
            <a:ext cx="8160000" cy="288925"/>
          </a:xfrm>
        </p:spPr>
        <p:txBody>
          <a:bodyPr anchor="ctr">
            <a:normAutofit/>
          </a:bodyPr>
          <a:lstStyle>
            <a:lvl1pPr>
              <a:defRPr sz="1600" b="0">
                <a:solidFill>
                  <a:schemeClr val="tx1"/>
                </a:solidFill>
                <a:latin typeface="+mj-lt"/>
              </a:defRPr>
            </a:lvl1pPr>
          </a:lstStyle>
          <a:p>
            <a:pPr lvl="0"/>
            <a:r>
              <a:rPr lang="en-US" noProof="0"/>
              <a:t>Click to edit Master text styles</a:t>
            </a:r>
          </a:p>
        </p:txBody>
      </p:sp>
      <p:sp>
        <p:nvSpPr>
          <p:cNvPr id="7" name="Date Placeholder 3">
            <a:extLst>
              <a:ext uri="{FF2B5EF4-FFF2-40B4-BE49-F238E27FC236}">
                <a16:creationId xmlns:a16="http://schemas.microsoft.com/office/drawing/2014/main" id="{39FEF5D8-D959-4CD5-A6A4-6FB8FDDAD918}"/>
              </a:ext>
            </a:extLst>
          </p:cNvPr>
          <p:cNvSpPr>
            <a:spLocks noGrp="1"/>
          </p:cNvSpPr>
          <p:nvPr>
            <p:ph type="dt" sz="half" idx="22"/>
          </p:nvPr>
        </p:nvSpPr>
        <p:spPr/>
        <p:txBody>
          <a:bodyPr/>
          <a:lstStyle>
            <a:lvl1pPr>
              <a:defRPr/>
            </a:lvl1pPr>
          </a:lstStyle>
          <a:p>
            <a:pPr>
              <a:defRPr/>
            </a:pPr>
            <a:fld id="{7E480644-2E4A-428D-BB27-5A38E2EA72D0}" type="datetime1">
              <a:rPr lang="en-GB"/>
              <a:pPr>
                <a:defRPr/>
              </a:pPr>
              <a:t>25/06/2025</a:t>
            </a:fld>
            <a:endParaRPr lang="en-GB"/>
          </a:p>
        </p:txBody>
      </p:sp>
      <p:sp>
        <p:nvSpPr>
          <p:cNvPr id="8" name="Footer Placeholder 4">
            <a:extLst>
              <a:ext uri="{FF2B5EF4-FFF2-40B4-BE49-F238E27FC236}">
                <a16:creationId xmlns:a16="http://schemas.microsoft.com/office/drawing/2014/main" id="{3FE18208-5921-42B8-B42E-C29D2F93708E}"/>
              </a:ext>
            </a:extLst>
          </p:cNvPr>
          <p:cNvSpPr>
            <a:spLocks noGrp="1"/>
          </p:cNvSpPr>
          <p:nvPr>
            <p:ph type="ftr" sz="quarter" idx="23"/>
          </p:nvPr>
        </p:nvSpPr>
        <p:spPr/>
        <p:txBody>
          <a:bodyPr/>
          <a:lstStyle>
            <a:lvl1pPr>
              <a:defRPr/>
            </a:lvl1pPr>
          </a:lstStyle>
          <a:p>
            <a:pPr>
              <a:defRPr/>
            </a:pPr>
            <a:r>
              <a:rPr lang="en-GB"/>
              <a:t>|     Title of the presentation</a:t>
            </a:r>
          </a:p>
        </p:txBody>
      </p:sp>
      <p:sp>
        <p:nvSpPr>
          <p:cNvPr id="9" name="Slide Number Placeholder 5">
            <a:extLst>
              <a:ext uri="{FF2B5EF4-FFF2-40B4-BE49-F238E27FC236}">
                <a16:creationId xmlns:a16="http://schemas.microsoft.com/office/drawing/2014/main" id="{EB8F62A3-CC30-4B14-8819-9452FB1DCCC6}"/>
              </a:ext>
            </a:extLst>
          </p:cNvPr>
          <p:cNvSpPr>
            <a:spLocks noGrp="1"/>
          </p:cNvSpPr>
          <p:nvPr>
            <p:ph type="sldNum" sz="quarter" idx="24"/>
          </p:nvPr>
        </p:nvSpPr>
        <p:spPr/>
        <p:txBody>
          <a:bodyPr/>
          <a:lstStyle>
            <a:lvl1pPr>
              <a:defRPr/>
            </a:lvl1pPr>
          </a:lstStyle>
          <a:p>
            <a:pPr>
              <a:defRPr/>
            </a:pPr>
            <a:fld id="{DECC8C15-0905-4EEF-8510-5419815E62E2}" type="slidenum">
              <a:rPr lang="en-GB" altLang="en-US"/>
              <a:pPr>
                <a:defRPr/>
              </a:pPr>
              <a:t>‹#›</a:t>
            </a:fld>
            <a:endParaRPr lang="en-GB" altLang="en-US"/>
          </a:p>
        </p:txBody>
      </p:sp>
    </p:spTree>
    <p:extLst>
      <p:ext uri="{BB962C8B-B14F-4D97-AF65-F5344CB8AC3E}">
        <p14:creationId xmlns:p14="http://schemas.microsoft.com/office/powerpoint/2010/main" val="27358864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Large Image blue">
    <p:spTree>
      <p:nvGrpSpPr>
        <p:cNvPr id="1" name=""/>
        <p:cNvGrpSpPr/>
        <p:nvPr/>
      </p:nvGrpSpPr>
      <p:grpSpPr>
        <a:xfrm>
          <a:off x="0" y="0"/>
          <a:ext cx="0" cy="0"/>
          <a:chOff x="0" y="0"/>
          <a:chExt cx="0" cy="0"/>
        </a:xfrm>
      </p:grpSpPr>
      <p:sp>
        <p:nvSpPr>
          <p:cNvPr id="6" name="Picture Placeholder 5"/>
          <p:cNvSpPr>
            <a:spLocks noGrp="1"/>
          </p:cNvSpPr>
          <p:nvPr>
            <p:ph type="pic" sz="quarter" idx="17"/>
          </p:nvPr>
        </p:nvSpPr>
        <p:spPr bwMode="invGray">
          <a:xfrm>
            <a:off x="479999" y="1800000"/>
            <a:ext cx="11226364" cy="4237200"/>
          </a:xfrm>
          <a:solidFill>
            <a:schemeClr val="bg1">
              <a:lumMod val="85000"/>
            </a:schemeClr>
          </a:solidFill>
        </p:spPr>
        <p:txBody>
          <a:bodyPr bIns="1980000" anchor="ctr"/>
          <a:lstStyle>
            <a:lvl1pPr marL="0" marR="0" indent="0" algn="ctr" defTabSz="914400" rtl="0" eaLnBrk="1" fontAlgn="auto" latinLnBrk="0" hangingPunct="1">
              <a:lnSpc>
                <a:spcPct val="110000"/>
              </a:lnSpc>
              <a:spcBef>
                <a:spcPts val="1000"/>
              </a:spcBef>
              <a:spcAft>
                <a:spcPts val="600"/>
              </a:spcAft>
              <a:buClr>
                <a:schemeClr val="tx1"/>
              </a:buClr>
              <a:buSzPct val="80000"/>
              <a:buFontTx/>
              <a:buNone/>
              <a:tabLst/>
              <a:defRPr sz="1400">
                <a:solidFill>
                  <a:schemeClr val="bg1"/>
                </a:solidFill>
              </a:defRPr>
            </a:lvl1pPr>
          </a:lstStyle>
          <a:p>
            <a:pPr lvl="0"/>
            <a:r>
              <a:rPr lang="en-US" noProof="0"/>
              <a:t>Click icon to add picture</a:t>
            </a:r>
            <a:endParaRPr lang="en-GB" noProof="0" dirty="0"/>
          </a:p>
        </p:txBody>
      </p:sp>
      <p:sp>
        <p:nvSpPr>
          <p:cNvPr id="16" name="Text Placeholder 7"/>
          <p:cNvSpPr>
            <a:spLocks noGrp="1"/>
          </p:cNvSpPr>
          <p:nvPr>
            <p:ph type="body" sz="quarter" idx="21"/>
          </p:nvPr>
        </p:nvSpPr>
        <p:spPr bwMode="invGray">
          <a:xfrm>
            <a:off x="480000" y="6293651"/>
            <a:ext cx="11226365" cy="208579"/>
          </a:xfrm>
        </p:spPr>
        <p:txBody>
          <a:bodyPr anchor="t">
            <a:normAutofit/>
          </a:bodyPr>
          <a:lstStyle>
            <a:lvl1pPr>
              <a:defRPr sz="800" b="0">
                <a:solidFill>
                  <a:schemeClr val="tx1"/>
                </a:solidFill>
                <a:latin typeface="+mn-lt"/>
              </a:defRPr>
            </a:lvl1pPr>
          </a:lstStyle>
          <a:p>
            <a:pPr lvl="0"/>
            <a:r>
              <a:rPr lang="en-US" noProof="0"/>
              <a:t>Click to edit Master text styles</a:t>
            </a:r>
          </a:p>
        </p:txBody>
      </p:sp>
      <p:sp>
        <p:nvSpPr>
          <p:cNvPr id="7" name="Title 6"/>
          <p:cNvSpPr>
            <a:spLocks noGrp="1"/>
          </p:cNvSpPr>
          <p:nvPr>
            <p:ph type="title"/>
          </p:nvPr>
        </p:nvSpPr>
        <p:spPr bwMode="invGray"/>
        <p:txBody>
          <a:bodyPr/>
          <a:lstStyle/>
          <a:p>
            <a:r>
              <a:rPr lang="en-GB" noProof="0"/>
              <a:t>Click to edit Master title style</a:t>
            </a:r>
          </a:p>
        </p:txBody>
      </p:sp>
      <p:sp>
        <p:nvSpPr>
          <p:cNvPr id="14" name="Text Placeholder 7"/>
          <p:cNvSpPr>
            <a:spLocks noGrp="1"/>
          </p:cNvSpPr>
          <p:nvPr>
            <p:ph type="body" sz="quarter" idx="13"/>
          </p:nvPr>
        </p:nvSpPr>
        <p:spPr bwMode="invGray">
          <a:xfrm>
            <a:off x="480485" y="1188003"/>
            <a:ext cx="8160000" cy="288925"/>
          </a:xfrm>
        </p:spPr>
        <p:txBody>
          <a:bodyPr anchor="ctr">
            <a:normAutofit/>
          </a:bodyPr>
          <a:lstStyle>
            <a:lvl1pPr>
              <a:defRPr sz="1600" b="0">
                <a:solidFill>
                  <a:schemeClr val="tx1"/>
                </a:solidFill>
                <a:latin typeface="+mj-lt"/>
              </a:defRPr>
            </a:lvl1pPr>
          </a:lstStyle>
          <a:p>
            <a:pPr lvl="0"/>
            <a:r>
              <a:rPr lang="en-US" noProof="0"/>
              <a:t>Click to edit Master text styles</a:t>
            </a:r>
          </a:p>
        </p:txBody>
      </p:sp>
      <p:sp>
        <p:nvSpPr>
          <p:cNvPr id="8" name="Date Placeholder 3">
            <a:extLst>
              <a:ext uri="{FF2B5EF4-FFF2-40B4-BE49-F238E27FC236}">
                <a16:creationId xmlns:a16="http://schemas.microsoft.com/office/drawing/2014/main" id="{F9A2CE89-13FE-4298-9298-EA6F12EC5F43}"/>
              </a:ext>
            </a:extLst>
          </p:cNvPr>
          <p:cNvSpPr>
            <a:spLocks noGrp="1"/>
          </p:cNvSpPr>
          <p:nvPr>
            <p:ph type="dt" sz="half" idx="22"/>
          </p:nvPr>
        </p:nvSpPr>
        <p:spPr/>
        <p:txBody>
          <a:bodyPr/>
          <a:lstStyle>
            <a:lvl1pPr>
              <a:defRPr/>
            </a:lvl1pPr>
          </a:lstStyle>
          <a:p>
            <a:pPr>
              <a:defRPr/>
            </a:pPr>
            <a:fld id="{FAC55D0D-9011-4234-9CD2-9E59183428A6}" type="datetime1">
              <a:rPr lang="en-GB"/>
              <a:pPr>
                <a:defRPr/>
              </a:pPr>
              <a:t>25/06/2025</a:t>
            </a:fld>
            <a:endParaRPr lang="en-GB"/>
          </a:p>
        </p:txBody>
      </p:sp>
      <p:sp>
        <p:nvSpPr>
          <p:cNvPr id="9" name="Footer Placeholder 4">
            <a:extLst>
              <a:ext uri="{FF2B5EF4-FFF2-40B4-BE49-F238E27FC236}">
                <a16:creationId xmlns:a16="http://schemas.microsoft.com/office/drawing/2014/main" id="{D95826F6-6754-4984-AEC9-C6AD0326D8BF}"/>
              </a:ext>
            </a:extLst>
          </p:cNvPr>
          <p:cNvSpPr>
            <a:spLocks noGrp="1"/>
          </p:cNvSpPr>
          <p:nvPr>
            <p:ph type="ftr" sz="quarter" idx="23"/>
          </p:nvPr>
        </p:nvSpPr>
        <p:spPr/>
        <p:txBody>
          <a:bodyPr/>
          <a:lstStyle>
            <a:lvl1pPr>
              <a:defRPr/>
            </a:lvl1pPr>
          </a:lstStyle>
          <a:p>
            <a:pPr>
              <a:defRPr/>
            </a:pPr>
            <a:r>
              <a:rPr lang="en-GB"/>
              <a:t>|     Title of the presentation</a:t>
            </a:r>
          </a:p>
        </p:txBody>
      </p:sp>
      <p:sp>
        <p:nvSpPr>
          <p:cNvPr id="10" name="Slide Number Placeholder 5">
            <a:extLst>
              <a:ext uri="{FF2B5EF4-FFF2-40B4-BE49-F238E27FC236}">
                <a16:creationId xmlns:a16="http://schemas.microsoft.com/office/drawing/2014/main" id="{EE31D082-E01C-4F42-BE00-F98DAFFED8AA}"/>
              </a:ext>
            </a:extLst>
          </p:cNvPr>
          <p:cNvSpPr>
            <a:spLocks noGrp="1"/>
          </p:cNvSpPr>
          <p:nvPr>
            <p:ph type="sldNum" sz="quarter" idx="24"/>
          </p:nvPr>
        </p:nvSpPr>
        <p:spPr/>
        <p:txBody>
          <a:bodyPr/>
          <a:lstStyle>
            <a:lvl1pPr>
              <a:defRPr/>
            </a:lvl1pPr>
          </a:lstStyle>
          <a:p>
            <a:pPr>
              <a:defRPr/>
            </a:pPr>
            <a:fld id="{2567F3DA-A95C-467F-8216-D69D681C2F0D}" type="slidenum">
              <a:rPr lang="en-GB" altLang="en-US"/>
              <a:pPr>
                <a:defRPr/>
              </a:pPr>
              <a:t>‹#›</a:t>
            </a:fld>
            <a:endParaRPr lang="en-GB" altLang="en-US"/>
          </a:p>
        </p:txBody>
      </p:sp>
    </p:spTree>
    <p:extLst>
      <p:ext uri="{BB962C8B-B14F-4D97-AF65-F5344CB8AC3E}">
        <p14:creationId xmlns:p14="http://schemas.microsoft.com/office/powerpoint/2010/main" val="400486871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hapter Intro large Text blue">
    <p:spTree>
      <p:nvGrpSpPr>
        <p:cNvPr id="1" name=""/>
        <p:cNvGrpSpPr/>
        <p:nvPr/>
      </p:nvGrpSpPr>
      <p:grpSpPr>
        <a:xfrm>
          <a:off x="0" y="0"/>
          <a:ext cx="0" cy="0"/>
          <a:chOff x="0" y="0"/>
          <a:chExt cx="0" cy="0"/>
        </a:xfrm>
      </p:grpSpPr>
      <p:sp>
        <p:nvSpPr>
          <p:cNvPr id="17" name="Text Placeholder 7"/>
          <p:cNvSpPr>
            <a:spLocks noGrp="1"/>
          </p:cNvSpPr>
          <p:nvPr>
            <p:ph type="body" sz="quarter" idx="21"/>
          </p:nvPr>
        </p:nvSpPr>
        <p:spPr bwMode="invGray">
          <a:xfrm>
            <a:off x="480000" y="6293651"/>
            <a:ext cx="11226365" cy="208579"/>
          </a:xfrm>
          <a:noFill/>
        </p:spPr>
        <p:txBody>
          <a:bodyPr anchor="t">
            <a:normAutofit/>
          </a:bodyPr>
          <a:lstStyle>
            <a:lvl1pPr>
              <a:defRPr sz="800" b="0">
                <a:solidFill>
                  <a:schemeClr val="tx1"/>
                </a:solidFill>
                <a:latin typeface="+mn-lt"/>
              </a:defRPr>
            </a:lvl1pPr>
          </a:lstStyle>
          <a:p>
            <a:pPr lvl="0"/>
            <a:r>
              <a:rPr lang="en-US" noProof="0"/>
              <a:t>Click to edit Master text styles</a:t>
            </a:r>
          </a:p>
        </p:txBody>
      </p:sp>
      <p:sp>
        <p:nvSpPr>
          <p:cNvPr id="4" name="Title 3"/>
          <p:cNvSpPr>
            <a:spLocks noGrp="1"/>
          </p:cNvSpPr>
          <p:nvPr>
            <p:ph type="title"/>
          </p:nvPr>
        </p:nvSpPr>
        <p:spPr bwMode="invGray">
          <a:noFill/>
        </p:spPr>
        <p:txBody>
          <a:bodyPr/>
          <a:lstStyle/>
          <a:p>
            <a:r>
              <a:rPr lang="en-GB" noProof="0" dirty="0"/>
              <a:t>Click to edit Master title style</a:t>
            </a:r>
          </a:p>
        </p:txBody>
      </p:sp>
      <p:sp>
        <p:nvSpPr>
          <p:cNvPr id="15" name="Text Placeholder 7"/>
          <p:cNvSpPr>
            <a:spLocks noGrp="1"/>
          </p:cNvSpPr>
          <p:nvPr>
            <p:ph type="body" sz="quarter" idx="13"/>
          </p:nvPr>
        </p:nvSpPr>
        <p:spPr bwMode="invGray">
          <a:xfrm>
            <a:off x="480485" y="1188003"/>
            <a:ext cx="8160000" cy="288925"/>
          </a:xfrm>
        </p:spPr>
        <p:txBody>
          <a:bodyPr anchor="ctr">
            <a:normAutofit/>
          </a:bodyPr>
          <a:lstStyle>
            <a:lvl1pPr>
              <a:defRPr sz="1600" b="0">
                <a:solidFill>
                  <a:schemeClr val="tx1"/>
                </a:solidFill>
                <a:latin typeface="+mj-lt"/>
              </a:defRPr>
            </a:lvl1pPr>
          </a:lstStyle>
          <a:p>
            <a:pPr lvl="0"/>
            <a:r>
              <a:rPr lang="en-US" noProof="0"/>
              <a:t>Click to edit Master text styles</a:t>
            </a:r>
          </a:p>
        </p:txBody>
      </p:sp>
      <p:sp>
        <p:nvSpPr>
          <p:cNvPr id="12" name="Text Placeholder 4"/>
          <p:cNvSpPr>
            <a:spLocks noGrp="1"/>
          </p:cNvSpPr>
          <p:nvPr>
            <p:ph type="body" sz="quarter" idx="18"/>
          </p:nvPr>
        </p:nvSpPr>
        <p:spPr bwMode="invGray">
          <a:xfrm>
            <a:off x="479999" y="1800000"/>
            <a:ext cx="11226365" cy="4237200"/>
          </a:xfrm>
          <a:noFill/>
        </p:spPr>
        <p:txBody>
          <a:bodyPr lIns="0" rIns="0"/>
          <a:lstStyle>
            <a:lvl1pPr>
              <a:lnSpc>
                <a:spcPct val="110000"/>
              </a:lnSpc>
              <a:defRPr sz="1400" b="1">
                <a:solidFill>
                  <a:schemeClr val="tx1"/>
                </a:solidFill>
                <a:latin typeface="+mn-lt"/>
              </a:defRPr>
            </a:lvl1pPr>
            <a:lvl2pPr>
              <a:lnSpc>
                <a:spcPct val="110000"/>
              </a:lnSpc>
              <a:defRPr sz="1400">
                <a:solidFill>
                  <a:schemeClr val="tx1"/>
                </a:solidFill>
                <a:latin typeface="+mn-lt"/>
              </a:defRPr>
            </a:lvl2pPr>
          </a:lstStyle>
          <a:p>
            <a:pPr lvl="0"/>
            <a:r>
              <a:rPr lang="en-GB" noProof="0" dirty="0"/>
              <a:t>Edit Master text styles</a:t>
            </a:r>
          </a:p>
          <a:p>
            <a:pPr lvl="1"/>
            <a:r>
              <a:rPr lang="en-GB" noProof="0" dirty="0"/>
              <a:t>Second level</a:t>
            </a:r>
          </a:p>
        </p:txBody>
      </p:sp>
      <p:sp>
        <p:nvSpPr>
          <p:cNvPr id="6" name="Date Placeholder 3">
            <a:extLst>
              <a:ext uri="{FF2B5EF4-FFF2-40B4-BE49-F238E27FC236}">
                <a16:creationId xmlns:a16="http://schemas.microsoft.com/office/drawing/2014/main" id="{4DD339E5-E0F7-4446-8AAA-28C085EAA6EA}"/>
              </a:ext>
            </a:extLst>
          </p:cNvPr>
          <p:cNvSpPr>
            <a:spLocks noGrp="1"/>
          </p:cNvSpPr>
          <p:nvPr>
            <p:ph type="dt" sz="half" idx="22"/>
          </p:nvPr>
        </p:nvSpPr>
        <p:spPr/>
        <p:txBody>
          <a:bodyPr/>
          <a:lstStyle>
            <a:lvl1pPr>
              <a:defRPr/>
            </a:lvl1pPr>
          </a:lstStyle>
          <a:p>
            <a:pPr>
              <a:defRPr/>
            </a:pPr>
            <a:fld id="{A0789028-2710-40EB-A247-AC56777CC0E6}" type="datetime1">
              <a:rPr lang="en-GB"/>
              <a:pPr>
                <a:defRPr/>
              </a:pPr>
              <a:t>25/06/2025</a:t>
            </a:fld>
            <a:endParaRPr lang="en-GB"/>
          </a:p>
        </p:txBody>
      </p:sp>
      <p:sp>
        <p:nvSpPr>
          <p:cNvPr id="7" name="Footer Placeholder 4">
            <a:extLst>
              <a:ext uri="{FF2B5EF4-FFF2-40B4-BE49-F238E27FC236}">
                <a16:creationId xmlns:a16="http://schemas.microsoft.com/office/drawing/2014/main" id="{B8626016-C275-4ACF-9F54-86B4B44CE846}"/>
              </a:ext>
            </a:extLst>
          </p:cNvPr>
          <p:cNvSpPr>
            <a:spLocks noGrp="1"/>
          </p:cNvSpPr>
          <p:nvPr>
            <p:ph type="ftr" sz="quarter" idx="23"/>
          </p:nvPr>
        </p:nvSpPr>
        <p:spPr/>
        <p:txBody>
          <a:bodyPr/>
          <a:lstStyle>
            <a:lvl1pPr>
              <a:defRPr/>
            </a:lvl1pPr>
          </a:lstStyle>
          <a:p>
            <a:pPr>
              <a:defRPr/>
            </a:pPr>
            <a:r>
              <a:rPr lang="en-GB"/>
              <a:t>|     Title of the presentation</a:t>
            </a:r>
          </a:p>
        </p:txBody>
      </p:sp>
      <p:sp>
        <p:nvSpPr>
          <p:cNvPr id="8" name="Slide Number Placeholder 5">
            <a:extLst>
              <a:ext uri="{FF2B5EF4-FFF2-40B4-BE49-F238E27FC236}">
                <a16:creationId xmlns:a16="http://schemas.microsoft.com/office/drawing/2014/main" id="{3B16EB7E-20E9-4255-A82C-5EB17225B402}"/>
              </a:ext>
            </a:extLst>
          </p:cNvPr>
          <p:cNvSpPr>
            <a:spLocks noGrp="1"/>
          </p:cNvSpPr>
          <p:nvPr>
            <p:ph type="sldNum" sz="quarter" idx="24"/>
          </p:nvPr>
        </p:nvSpPr>
        <p:spPr/>
        <p:txBody>
          <a:bodyPr/>
          <a:lstStyle>
            <a:lvl1pPr>
              <a:defRPr/>
            </a:lvl1pPr>
          </a:lstStyle>
          <a:p>
            <a:pPr>
              <a:defRPr/>
            </a:pPr>
            <a:fld id="{53E7257C-4433-4EBE-8AE9-5227BB70C4D9}" type="slidenum">
              <a:rPr lang="en-GB" altLang="en-US"/>
              <a:pPr>
                <a:defRPr/>
              </a:pPr>
              <a:t>‹#›</a:t>
            </a:fld>
            <a:endParaRPr lang="en-GB" altLang="en-US"/>
          </a:p>
        </p:txBody>
      </p:sp>
    </p:spTree>
    <p:extLst>
      <p:ext uri="{BB962C8B-B14F-4D97-AF65-F5344CB8AC3E}">
        <p14:creationId xmlns:p14="http://schemas.microsoft.com/office/powerpoint/2010/main" val="405741831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Chapter Intro Image blue">
    <p:spTree>
      <p:nvGrpSpPr>
        <p:cNvPr id="1" name=""/>
        <p:cNvGrpSpPr/>
        <p:nvPr/>
      </p:nvGrpSpPr>
      <p:grpSpPr>
        <a:xfrm>
          <a:off x="0" y="0"/>
          <a:ext cx="0" cy="0"/>
          <a:chOff x="0" y="0"/>
          <a:chExt cx="0" cy="0"/>
        </a:xfrm>
      </p:grpSpPr>
      <p:sp>
        <p:nvSpPr>
          <p:cNvPr id="8" name="Picture Placeholder 5"/>
          <p:cNvSpPr>
            <a:spLocks noGrp="1"/>
          </p:cNvSpPr>
          <p:nvPr>
            <p:ph type="pic" sz="quarter" idx="17"/>
          </p:nvPr>
        </p:nvSpPr>
        <p:spPr bwMode="gray">
          <a:xfrm>
            <a:off x="0" y="0"/>
            <a:ext cx="12192000" cy="6858000"/>
          </a:xfrm>
          <a:solidFill>
            <a:schemeClr val="bg1"/>
          </a:solidFill>
        </p:spPr>
        <p:txBody>
          <a:bodyPr wrap="square" tIns="1980000" anchor="ctr"/>
          <a:lstStyle>
            <a:lvl1pPr marL="0" marR="0" indent="0" algn="ctr" defTabSz="914400" rtl="0" eaLnBrk="1" fontAlgn="auto" latinLnBrk="0" hangingPunct="1">
              <a:lnSpc>
                <a:spcPct val="110000"/>
              </a:lnSpc>
              <a:spcBef>
                <a:spcPts val="1000"/>
              </a:spcBef>
              <a:spcAft>
                <a:spcPts val="600"/>
              </a:spcAft>
              <a:buClr>
                <a:schemeClr val="tx1"/>
              </a:buClr>
              <a:buSzPct val="80000"/>
              <a:buFontTx/>
              <a:buNone/>
              <a:tabLst/>
              <a:defRPr sz="1400">
                <a:solidFill>
                  <a:schemeClr val="accent4"/>
                </a:solidFill>
              </a:defRPr>
            </a:lvl1pPr>
          </a:lstStyle>
          <a:p>
            <a:pPr lvl="0"/>
            <a:r>
              <a:rPr lang="en-US" noProof="0"/>
              <a:t>Click icon to add picture</a:t>
            </a:r>
            <a:endParaRPr lang="en-GB" noProof="0" dirty="0"/>
          </a:p>
        </p:txBody>
      </p:sp>
      <p:sp>
        <p:nvSpPr>
          <p:cNvPr id="9" name="Text Placeholder 4"/>
          <p:cNvSpPr>
            <a:spLocks noGrp="1"/>
          </p:cNvSpPr>
          <p:nvPr>
            <p:ph type="body" sz="quarter" idx="18"/>
          </p:nvPr>
        </p:nvSpPr>
        <p:spPr bwMode="gray">
          <a:xfrm>
            <a:off x="2" y="1800000"/>
            <a:ext cx="4279900" cy="1649446"/>
          </a:xfrm>
          <a:solidFill>
            <a:schemeClr val="tx2">
              <a:alpha val="90000"/>
            </a:schemeClr>
          </a:solidFill>
        </p:spPr>
        <p:txBody>
          <a:bodyPr lIns="468000" tIns="180000" rIns="360000" bIns="180000"/>
          <a:lstStyle>
            <a:lvl1pPr>
              <a:defRPr sz="2800" b="1">
                <a:solidFill>
                  <a:schemeClr val="bg1"/>
                </a:solidFill>
                <a:latin typeface="+mj-lt"/>
              </a:defRPr>
            </a:lvl1pPr>
            <a:lvl2pPr marL="541338" indent="-274638">
              <a:tabLst>
                <a:tab pos="1614488" algn="l"/>
              </a:tabLst>
              <a:defRPr sz="2800">
                <a:solidFill>
                  <a:schemeClr val="bg1"/>
                </a:solidFill>
                <a:latin typeface="+mj-lt"/>
              </a:defRPr>
            </a:lvl2pPr>
          </a:lstStyle>
          <a:p>
            <a:pPr lvl="0"/>
            <a:r>
              <a:rPr lang="en-GB" noProof="0" dirty="0"/>
              <a:t>Edit Master text styles</a:t>
            </a:r>
          </a:p>
        </p:txBody>
      </p:sp>
      <p:sp>
        <p:nvSpPr>
          <p:cNvPr id="15" name="Text Placeholder 7"/>
          <p:cNvSpPr>
            <a:spLocks noGrp="1"/>
          </p:cNvSpPr>
          <p:nvPr>
            <p:ph type="body" sz="quarter" idx="22"/>
          </p:nvPr>
        </p:nvSpPr>
        <p:spPr bwMode="gray">
          <a:xfrm>
            <a:off x="480000" y="6293651"/>
            <a:ext cx="11226365" cy="208579"/>
          </a:xfrm>
        </p:spPr>
        <p:txBody>
          <a:bodyPr anchor="t">
            <a:normAutofit/>
          </a:bodyPr>
          <a:lstStyle>
            <a:lvl1pPr>
              <a:defRPr sz="800" b="0">
                <a:solidFill>
                  <a:schemeClr val="tx1"/>
                </a:solidFill>
                <a:latin typeface="+mn-lt"/>
              </a:defRPr>
            </a:lvl1pPr>
          </a:lstStyle>
          <a:p>
            <a:pPr lvl="0"/>
            <a:r>
              <a:rPr lang="en-US" noProof="0"/>
              <a:t>Click to edit Master text styles</a:t>
            </a:r>
          </a:p>
        </p:txBody>
      </p:sp>
      <p:sp>
        <p:nvSpPr>
          <p:cNvPr id="17" name="Title 16"/>
          <p:cNvSpPr>
            <a:spLocks noGrp="1"/>
          </p:cNvSpPr>
          <p:nvPr>
            <p:ph type="title"/>
          </p:nvPr>
        </p:nvSpPr>
        <p:spPr bwMode="gray"/>
        <p:txBody>
          <a:bodyPr/>
          <a:lstStyle/>
          <a:p>
            <a:r>
              <a:rPr lang="en-GB" noProof="0" dirty="0"/>
              <a:t>Click to edit Master title style</a:t>
            </a:r>
          </a:p>
        </p:txBody>
      </p:sp>
      <p:sp>
        <p:nvSpPr>
          <p:cNvPr id="13" name="Picture Placeholder 5"/>
          <p:cNvSpPr>
            <a:spLocks noGrp="1"/>
          </p:cNvSpPr>
          <p:nvPr>
            <p:ph type="pic" sz="quarter" idx="24"/>
          </p:nvPr>
        </p:nvSpPr>
        <p:spPr bwMode="gray">
          <a:xfrm>
            <a:off x="9737763" y="371958"/>
            <a:ext cx="1976400" cy="694800"/>
          </a:xfrm>
          <a:blipFill dpi="0" rotWithShape="1">
            <a:blip r:embed="rId2" cstate="screen">
              <a:extLst>
                <a:ext uri="{28A0092B-C50C-407E-A947-70E740481C1C}">
                  <a14:useLocalDpi xmlns:a14="http://schemas.microsoft.com/office/drawing/2010/main"/>
                </a:ext>
              </a:extLst>
            </a:blip>
            <a:srcRect/>
            <a:stretch>
              <a:fillRect/>
            </a:stretch>
          </a:blipFill>
        </p:spPr>
        <p:txBody>
          <a:bodyPr anchor="ctr"/>
          <a:lstStyle>
            <a:lvl1pPr algn="ctr">
              <a:defRPr sz="100">
                <a:solidFill>
                  <a:schemeClr val="bg1"/>
                </a:solidFill>
              </a:defRPr>
            </a:lvl1pPr>
          </a:lstStyle>
          <a:p>
            <a:pPr lvl="0"/>
            <a:r>
              <a:rPr lang="en-US" noProof="0"/>
              <a:t>Click icon to add picture</a:t>
            </a:r>
            <a:endParaRPr lang="en-GB" noProof="0"/>
          </a:p>
        </p:txBody>
      </p:sp>
      <p:sp>
        <p:nvSpPr>
          <p:cNvPr id="7" name="Date Placeholder 1">
            <a:extLst>
              <a:ext uri="{FF2B5EF4-FFF2-40B4-BE49-F238E27FC236}">
                <a16:creationId xmlns:a16="http://schemas.microsoft.com/office/drawing/2014/main" id="{28654837-7CAD-46A9-8C2C-FB249F235744}"/>
              </a:ext>
            </a:extLst>
          </p:cNvPr>
          <p:cNvSpPr>
            <a:spLocks noGrp="1"/>
          </p:cNvSpPr>
          <p:nvPr>
            <p:ph type="dt" sz="half" idx="25"/>
          </p:nvPr>
        </p:nvSpPr>
        <p:spPr bwMode="gray"/>
        <p:txBody>
          <a:bodyPr/>
          <a:lstStyle>
            <a:lvl1pPr>
              <a:defRPr>
                <a:solidFill>
                  <a:schemeClr val="tx1"/>
                </a:solidFill>
              </a:defRPr>
            </a:lvl1pPr>
          </a:lstStyle>
          <a:p>
            <a:pPr>
              <a:defRPr/>
            </a:pPr>
            <a:fld id="{882EA6F3-30FC-462E-9800-C2D7416556E7}" type="datetime1">
              <a:rPr lang="en-GB"/>
              <a:pPr>
                <a:defRPr/>
              </a:pPr>
              <a:t>25/06/2025</a:t>
            </a:fld>
            <a:endParaRPr lang="en-GB"/>
          </a:p>
        </p:txBody>
      </p:sp>
      <p:sp>
        <p:nvSpPr>
          <p:cNvPr id="10" name="Footer Placeholder 2">
            <a:extLst>
              <a:ext uri="{FF2B5EF4-FFF2-40B4-BE49-F238E27FC236}">
                <a16:creationId xmlns:a16="http://schemas.microsoft.com/office/drawing/2014/main" id="{B95A6CE8-B914-46A6-815B-520337DC6B59}"/>
              </a:ext>
            </a:extLst>
          </p:cNvPr>
          <p:cNvSpPr>
            <a:spLocks noGrp="1"/>
          </p:cNvSpPr>
          <p:nvPr>
            <p:ph type="ftr" sz="quarter" idx="26"/>
          </p:nvPr>
        </p:nvSpPr>
        <p:spPr bwMode="gray"/>
        <p:txBody>
          <a:bodyPr/>
          <a:lstStyle>
            <a:lvl1pPr>
              <a:defRPr>
                <a:solidFill>
                  <a:schemeClr val="tx1"/>
                </a:solidFill>
              </a:defRPr>
            </a:lvl1pPr>
          </a:lstStyle>
          <a:p>
            <a:pPr>
              <a:defRPr/>
            </a:pPr>
            <a:r>
              <a:rPr lang="en-GB"/>
              <a:t>|     Title of the presentation</a:t>
            </a:r>
          </a:p>
        </p:txBody>
      </p:sp>
      <p:sp>
        <p:nvSpPr>
          <p:cNvPr id="11" name="Slide Number Placeholder 3">
            <a:extLst>
              <a:ext uri="{FF2B5EF4-FFF2-40B4-BE49-F238E27FC236}">
                <a16:creationId xmlns:a16="http://schemas.microsoft.com/office/drawing/2014/main" id="{12BB6575-FFF1-4324-BA08-72B5190FF7E4}"/>
              </a:ext>
            </a:extLst>
          </p:cNvPr>
          <p:cNvSpPr>
            <a:spLocks noGrp="1"/>
          </p:cNvSpPr>
          <p:nvPr>
            <p:ph type="sldNum" sz="quarter" idx="27"/>
          </p:nvPr>
        </p:nvSpPr>
        <p:spPr bwMode="gray"/>
        <p:txBody>
          <a:bodyPr/>
          <a:lstStyle>
            <a:lvl1pPr>
              <a:defRPr/>
            </a:lvl1pPr>
          </a:lstStyle>
          <a:p>
            <a:pPr>
              <a:defRPr/>
            </a:pPr>
            <a:fld id="{0AE54B69-80AE-4118-BE22-98606E9F2119}" type="slidenum">
              <a:rPr lang="en-GB" altLang="en-US"/>
              <a:pPr>
                <a:defRPr/>
              </a:pPr>
              <a:t>‹#›</a:t>
            </a:fld>
            <a:endParaRPr lang="en-GB" altLang="en-US"/>
          </a:p>
        </p:txBody>
      </p:sp>
    </p:spTree>
    <p:extLst>
      <p:ext uri="{BB962C8B-B14F-4D97-AF65-F5344CB8AC3E}">
        <p14:creationId xmlns:p14="http://schemas.microsoft.com/office/powerpoint/2010/main" val="126868646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Agenda blue new">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4EE2D597-2766-45DB-9723-04A095A025EF}"/>
              </a:ext>
            </a:extLst>
          </p:cNvPr>
          <p:cNvSpPr/>
          <p:nvPr userDrawn="1"/>
        </p:nvSpPr>
        <p:spPr bwMode="gray">
          <a:xfrm>
            <a:off x="479425" y="1800225"/>
            <a:ext cx="6369050" cy="1428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solidFill>
                <a:schemeClr val="tx1"/>
              </a:solidFill>
            </a:endParaRPr>
          </a:p>
        </p:txBody>
      </p:sp>
      <p:sp>
        <p:nvSpPr>
          <p:cNvPr id="10" name="Title 9"/>
          <p:cNvSpPr>
            <a:spLocks noGrp="1"/>
          </p:cNvSpPr>
          <p:nvPr>
            <p:ph type="title"/>
          </p:nvPr>
        </p:nvSpPr>
        <p:spPr bwMode="gray">
          <a:xfrm>
            <a:off x="479999" y="359999"/>
            <a:ext cx="8160000" cy="720000"/>
          </a:xfrm>
        </p:spPr>
        <p:txBody>
          <a:bodyPr/>
          <a:lstStyle/>
          <a:p>
            <a:r>
              <a:rPr lang="en-GB" noProof="0"/>
              <a:t>Click to edit Master title style</a:t>
            </a:r>
          </a:p>
        </p:txBody>
      </p:sp>
      <p:sp>
        <p:nvSpPr>
          <p:cNvPr id="4" name="Text Placeholder 3"/>
          <p:cNvSpPr>
            <a:spLocks noGrp="1"/>
          </p:cNvSpPr>
          <p:nvPr>
            <p:ph type="body" sz="quarter" idx="33"/>
          </p:nvPr>
        </p:nvSpPr>
        <p:spPr>
          <a:xfrm>
            <a:off x="479999" y="2143683"/>
            <a:ext cx="988484" cy="396000"/>
          </a:xfrm>
        </p:spPr>
        <p:txBody>
          <a:bodyPr/>
          <a:lstStyle>
            <a:lvl1pPr>
              <a:defRPr sz="2800" b="1">
                <a:solidFill>
                  <a:schemeClr val="tx2"/>
                </a:solidFill>
                <a:latin typeface="+mj-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US" noProof="0"/>
              <a:t>Click to edit Master text styles</a:t>
            </a:r>
          </a:p>
        </p:txBody>
      </p:sp>
      <p:sp>
        <p:nvSpPr>
          <p:cNvPr id="31" name="Text Placeholder 3"/>
          <p:cNvSpPr>
            <a:spLocks noGrp="1"/>
          </p:cNvSpPr>
          <p:nvPr>
            <p:ph type="body" sz="quarter" idx="34"/>
          </p:nvPr>
        </p:nvSpPr>
        <p:spPr>
          <a:xfrm>
            <a:off x="1707437" y="2143683"/>
            <a:ext cx="5140403" cy="396000"/>
          </a:xfrm>
        </p:spPr>
        <p:txBody>
          <a:bodyPr tIns="144000"/>
          <a:lstStyle>
            <a:lvl1pPr>
              <a:lnSpc>
                <a:spcPct val="100000"/>
              </a:lnSpc>
              <a:spcBef>
                <a:spcPts val="0"/>
              </a:spcBef>
              <a:spcAft>
                <a:spcPts val="0"/>
              </a:spcAft>
              <a:defRPr sz="1600" b="0">
                <a:solidFill>
                  <a:schemeClr val="tx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US" noProof="0"/>
              <a:t>Click to edit Master text styles</a:t>
            </a:r>
          </a:p>
        </p:txBody>
      </p:sp>
      <p:sp>
        <p:nvSpPr>
          <p:cNvPr id="34" name="Text Placeholder 3"/>
          <p:cNvSpPr>
            <a:spLocks noGrp="1"/>
          </p:cNvSpPr>
          <p:nvPr>
            <p:ph type="body" sz="quarter" idx="35"/>
          </p:nvPr>
        </p:nvSpPr>
        <p:spPr>
          <a:xfrm>
            <a:off x="7432736" y="2143683"/>
            <a:ext cx="4273629" cy="396000"/>
          </a:xfrm>
        </p:spPr>
        <p:txBody>
          <a:bodyPr tIns="144000"/>
          <a:lstStyle>
            <a:lvl1pPr>
              <a:lnSpc>
                <a:spcPct val="100000"/>
              </a:lnSpc>
              <a:spcBef>
                <a:spcPts val="0"/>
              </a:spcBef>
              <a:spcAft>
                <a:spcPts val="0"/>
              </a:spcAft>
              <a:defRPr sz="1600" b="0">
                <a:solidFill>
                  <a:schemeClr val="tx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US" noProof="0"/>
              <a:t>Click to edit Master text styles</a:t>
            </a:r>
          </a:p>
        </p:txBody>
      </p:sp>
      <p:sp>
        <p:nvSpPr>
          <p:cNvPr id="36" name="Text Placeholder 3"/>
          <p:cNvSpPr>
            <a:spLocks noGrp="1"/>
          </p:cNvSpPr>
          <p:nvPr>
            <p:ph type="body" sz="quarter" idx="36"/>
          </p:nvPr>
        </p:nvSpPr>
        <p:spPr>
          <a:xfrm>
            <a:off x="479999" y="2877928"/>
            <a:ext cx="988484" cy="396000"/>
          </a:xfrm>
        </p:spPr>
        <p:txBody>
          <a:bodyPr/>
          <a:lstStyle>
            <a:lvl1pPr>
              <a:defRPr sz="2800" b="1">
                <a:solidFill>
                  <a:schemeClr val="tx2"/>
                </a:solidFill>
                <a:latin typeface="+mj-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US" noProof="0"/>
              <a:t>Click to edit Master text styles</a:t>
            </a:r>
          </a:p>
        </p:txBody>
      </p:sp>
      <p:sp>
        <p:nvSpPr>
          <p:cNvPr id="37" name="Text Placeholder 3"/>
          <p:cNvSpPr>
            <a:spLocks noGrp="1"/>
          </p:cNvSpPr>
          <p:nvPr>
            <p:ph type="body" sz="quarter" idx="37"/>
          </p:nvPr>
        </p:nvSpPr>
        <p:spPr>
          <a:xfrm>
            <a:off x="1707437" y="2877928"/>
            <a:ext cx="5140403" cy="396000"/>
          </a:xfrm>
        </p:spPr>
        <p:txBody>
          <a:bodyPr tIns="144000"/>
          <a:lstStyle>
            <a:lvl1pPr>
              <a:lnSpc>
                <a:spcPct val="100000"/>
              </a:lnSpc>
              <a:spcBef>
                <a:spcPts val="0"/>
              </a:spcBef>
              <a:spcAft>
                <a:spcPts val="0"/>
              </a:spcAft>
              <a:defRPr sz="1600" b="0">
                <a:solidFill>
                  <a:schemeClr val="tx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US" noProof="0"/>
              <a:t>Click to edit Master text styles</a:t>
            </a:r>
          </a:p>
        </p:txBody>
      </p:sp>
      <p:sp>
        <p:nvSpPr>
          <p:cNvPr id="39" name="Text Placeholder 3"/>
          <p:cNvSpPr>
            <a:spLocks noGrp="1"/>
          </p:cNvSpPr>
          <p:nvPr>
            <p:ph type="body" sz="quarter" idx="38"/>
          </p:nvPr>
        </p:nvSpPr>
        <p:spPr>
          <a:xfrm>
            <a:off x="7432736" y="2877928"/>
            <a:ext cx="4273629" cy="396000"/>
          </a:xfrm>
        </p:spPr>
        <p:txBody>
          <a:bodyPr tIns="144000"/>
          <a:lstStyle>
            <a:lvl1pPr>
              <a:lnSpc>
                <a:spcPct val="100000"/>
              </a:lnSpc>
              <a:spcBef>
                <a:spcPts val="0"/>
              </a:spcBef>
              <a:spcAft>
                <a:spcPts val="0"/>
              </a:spcAft>
              <a:defRPr sz="1600" b="0">
                <a:solidFill>
                  <a:schemeClr val="tx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US" noProof="0"/>
              <a:t>Click to edit Master text styles</a:t>
            </a:r>
          </a:p>
        </p:txBody>
      </p:sp>
      <p:sp>
        <p:nvSpPr>
          <p:cNvPr id="40" name="Text Placeholder 3"/>
          <p:cNvSpPr>
            <a:spLocks noGrp="1"/>
          </p:cNvSpPr>
          <p:nvPr>
            <p:ph type="body" sz="quarter" idx="39"/>
          </p:nvPr>
        </p:nvSpPr>
        <p:spPr>
          <a:xfrm>
            <a:off x="479999" y="3612173"/>
            <a:ext cx="988484" cy="396000"/>
          </a:xfrm>
        </p:spPr>
        <p:txBody>
          <a:bodyPr/>
          <a:lstStyle>
            <a:lvl1pPr>
              <a:defRPr sz="2800" b="1">
                <a:solidFill>
                  <a:schemeClr val="tx2"/>
                </a:solidFill>
                <a:latin typeface="+mj-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US" noProof="0"/>
              <a:t>Click to edit Master text styles</a:t>
            </a:r>
          </a:p>
        </p:txBody>
      </p:sp>
      <p:sp>
        <p:nvSpPr>
          <p:cNvPr id="41" name="Text Placeholder 3"/>
          <p:cNvSpPr>
            <a:spLocks noGrp="1"/>
          </p:cNvSpPr>
          <p:nvPr>
            <p:ph type="body" sz="quarter" idx="40"/>
          </p:nvPr>
        </p:nvSpPr>
        <p:spPr>
          <a:xfrm>
            <a:off x="1707437" y="3612173"/>
            <a:ext cx="5140403" cy="396000"/>
          </a:xfrm>
        </p:spPr>
        <p:txBody>
          <a:bodyPr tIns="144000"/>
          <a:lstStyle>
            <a:lvl1pPr>
              <a:lnSpc>
                <a:spcPct val="100000"/>
              </a:lnSpc>
              <a:spcBef>
                <a:spcPts val="0"/>
              </a:spcBef>
              <a:spcAft>
                <a:spcPts val="0"/>
              </a:spcAft>
              <a:defRPr sz="1600" b="0">
                <a:solidFill>
                  <a:schemeClr val="tx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US" noProof="0"/>
              <a:t>Click to edit Master text styles</a:t>
            </a:r>
          </a:p>
        </p:txBody>
      </p:sp>
      <p:sp>
        <p:nvSpPr>
          <p:cNvPr id="42" name="Text Placeholder 3"/>
          <p:cNvSpPr>
            <a:spLocks noGrp="1"/>
          </p:cNvSpPr>
          <p:nvPr>
            <p:ph type="body" sz="quarter" idx="41"/>
          </p:nvPr>
        </p:nvSpPr>
        <p:spPr>
          <a:xfrm>
            <a:off x="7432736" y="3612173"/>
            <a:ext cx="4273629" cy="396000"/>
          </a:xfrm>
        </p:spPr>
        <p:txBody>
          <a:bodyPr tIns="144000"/>
          <a:lstStyle>
            <a:lvl1pPr>
              <a:lnSpc>
                <a:spcPct val="100000"/>
              </a:lnSpc>
              <a:spcBef>
                <a:spcPts val="0"/>
              </a:spcBef>
              <a:spcAft>
                <a:spcPts val="0"/>
              </a:spcAft>
              <a:defRPr sz="1600" b="0">
                <a:solidFill>
                  <a:schemeClr val="tx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US" noProof="0"/>
              <a:t>Click to edit Master text styles</a:t>
            </a:r>
          </a:p>
        </p:txBody>
      </p:sp>
      <p:sp>
        <p:nvSpPr>
          <p:cNvPr id="43" name="Text Placeholder 3"/>
          <p:cNvSpPr>
            <a:spLocks noGrp="1"/>
          </p:cNvSpPr>
          <p:nvPr>
            <p:ph type="body" sz="quarter" idx="42"/>
          </p:nvPr>
        </p:nvSpPr>
        <p:spPr>
          <a:xfrm>
            <a:off x="479999" y="4346418"/>
            <a:ext cx="988484" cy="396000"/>
          </a:xfrm>
        </p:spPr>
        <p:txBody>
          <a:bodyPr/>
          <a:lstStyle>
            <a:lvl1pPr>
              <a:defRPr sz="2800" b="1">
                <a:solidFill>
                  <a:schemeClr val="tx2"/>
                </a:solidFill>
                <a:latin typeface="+mj-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US" noProof="0"/>
              <a:t>Click to edit Master text styles</a:t>
            </a:r>
          </a:p>
        </p:txBody>
      </p:sp>
      <p:sp>
        <p:nvSpPr>
          <p:cNvPr id="44" name="Text Placeholder 3"/>
          <p:cNvSpPr>
            <a:spLocks noGrp="1"/>
          </p:cNvSpPr>
          <p:nvPr>
            <p:ph type="body" sz="quarter" idx="43"/>
          </p:nvPr>
        </p:nvSpPr>
        <p:spPr>
          <a:xfrm>
            <a:off x="1707437" y="4346418"/>
            <a:ext cx="5140403" cy="396000"/>
          </a:xfrm>
        </p:spPr>
        <p:txBody>
          <a:bodyPr tIns="144000"/>
          <a:lstStyle>
            <a:lvl1pPr>
              <a:lnSpc>
                <a:spcPct val="100000"/>
              </a:lnSpc>
              <a:spcBef>
                <a:spcPts val="0"/>
              </a:spcBef>
              <a:spcAft>
                <a:spcPts val="0"/>
              </a:spcAft>
              <a:defRPr sz="1600" b="0">
                <a:solidFill>
                  <a:schemeClr val="tx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US" noProof="0"/>
              <a:t>Click to edit Master text styles</a:t>
            </a:r>
          </a:p>
        </p:txBody>
      </p:sp>
      <p:sp>
        <p:nvSpPr>
          <p:cNvPr id="45" name="Text Placeholder 3"/>
          <p:cNvSpPr>
            <a:spLocks noGrp="1"/>
          </p:cNvSpPr>
          <p:nvPr>
            <p:ph type="body" sz="quarter" idx="44"/>
          </p:nvPr>
        </p:nvSpPr>
        <p:spPr>
          <a:xfrm>
            <a:off x="7432736" y="4346418"/>
            <a:ext cx="4273629" cy="396000"/>
          </a:xfrm>
        </p:spPr>
        <p:txBody>
          <a:bodyPr tIns="144000"/>
          <a:lstStyle>
            <a:lvl1pPr>
              <a:lnSpc>
                <a:spcPct val="100000"/>
              </a:lnSpc>
              <a:spcBef>
                <a:spcPts val="0"/>
              </a:spcBef>
              <a:spcAft>
                <a:spcPts val="0"/>
              </a:spcAft>
              <a:defRPr sz="1600" b="0">
                <a:solidFill>
                  <a:schemeClr val="tx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US" noProof="0"/>
              <a:t>Click to edit Master text styles</a:t>
            </a:r>
          </a:p>
        </p:txBody>
      </p:sp>
      <p:sp>
        <p:nvSpPr>
          <p:cNvPr id="46" name="Text Placeholder 3"/>
          <p:cNvSpPr>
            <a:spLocks noGrp="1"/>
          </p:cNvSpPr>
          <p:nvPr>
            <p:ph type="body" sz="quarter" idx="45"/>
          </p:nvPr>
        </p:nvSpPr>
        <p:spPr>
          <a:xfrm>
            <a:off x="479999" y="5080663"/>
            <a:ext cx="988484" cy="396000"/>
          </a:xfrm>
        </p:spPr>
        <p:txBody>
          <a:bodyPr/>
          <a:lstStyle>
            <a:lvl1pPr>
              <a:defRPr sz="2800" b="1">
                <a:solidFill>
                  <a:schemeClr val="tx2"/>
                </a:solidFill>
                <a:latin typeface="+mj-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US" noProof="0"/>
              <a:t>Click to edit Master text styles</a:t>
            </a:r>
          </a:p>
        </p:txBody>
      </p:sp>
      <p:sp>
        <p:nvSpPr>
          <p:cNvPr id="47" name="Text Placeholder 3"/>
          <p:cNvSpPr>
            <a:spLocks noGrp="1"/>
          </p:cNvSpPr>
          <p:nvPr>
            <p:ph type="body" sz="quarter" idx="46"/>
          </p:nvPr>
        </p:nvSpPr>
        <p:spPr>
          <a:xfrm>
            <a:off x="1707437" y="5080663"/>
            <a:ext cx="5140403" cy="396000"/>
          </a:xfrm>
        </p:spPr>
        <p:txBody>
          <a:bodyPr tIns="144000"/>
          <a:lstStyle>
            <a:lvl1pPr>
              <a:lnSpc>
                <a:spcPct val="100000"/>
              </a:lnSpc>
              <a:spcBef>
                <a:spcPts val="0"/>
              </a:spcBef>
              <a:spcAft>
                <a:spcPts val="0"/>
              </a:spcAft>
              <a:defRPr sz="1600" b="0">
                <a:solidFill>
                  <a:schemeClr val="tx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US" noProof="0"/>
              <a:t>Click to edit Master text styles</a:t>
            </a:r>
          </a:p>
        </p:txBody>
      </p:sp>
      <p:sp>
        <p:nvSpPr>
          <p:cNvPr id="48" name="Text Placeholder 3"/>
          <p:cNvSpPr>
            <a:spLocks noGrp="1"/>
          </p:cNvSpPr>
          <p:nvPr>
            <p:ph type="body" sz="quarter" idx="47"/>
          </p:nvPr>
        </p:nvSpPr>
        <p:spPr>
          <a:xfrm>
            <a:off x="7432736" y="5080663"/>
            <a:ext cx="4273629" cy="396000"/>
          </a:xfrm>
        </p:spPr>
        <p:txBody>
          <a:bodyPr tIns="144000"/>
          <a:lstStyle>
            <a:lvl1pPr>
              <a:lnSpc>
                <a:spcPct val="100000"/>
              </a:lnSpc>
              <a:spcBef>
                <a:spcPts val="0"/>
              </a:spcBef>
              <a:spcAft>
                <a:spcPts val="0"/>
              </a:spcAft>
              <a:defRPr sz="1600" b="0">
                <a:solidFill>
                  <a:schemeClr val="tx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US" noProof="0"/>
              <a:t>Click to edit Master text styles</a:t>
            </a:r>
          </a:p>
        </p:txBody>
      </p:sp>
      <p:sp>
        <p:nvSpPr>
          <p:cNvPr id="49" name="Text Placeholder 3"/>
          <p:cNvSpPr>
            <a:spLocks noGrp="1"/>
          </p:cNvSpPr>
          <p:nvPr>
            <p:ph type="body" sz="quarter" idx="48"/>
          </p:nvPr>
        </p:nvSpPr>
        <p:spPr>
          <a:xfrm>
            <a:off x="479999" y="5814910"/>
            <a:ext cx="988484" cy="396000"/>
          </a:xfrm>
        </p:spPr>
        <p:txBody>
          <a:bodyPr/>
          <a:lstStyle>
            <a:lvl1pPr>
              <a:defRPr sz="2800" b="1">
                <a:solidFill>
                  <a:schemeClr val="tx2"/>
                </a:solidFill>
                <a:latin typeface="+mj-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US" noProof="0"/>
              <a:t>Click to edit Master text styles</a:t>
            </a:r>
          </a:p>
        </p:txBody>
      </p:sp>
      <p:sp>
        <p:nvSpPr>
          <p:cNvPr id="50" name="Text Placeholder 3"/>
          <p:cNvSpPr>
            <a:spLocks noGrp="1"/>
          </p:cNvSpPr>
          <p:nvPr>
            <p:ph type="body" sz="quarter" idx="49"/>
          </p:nvPr>
        </p:nvSpPr>
        <p:spPr>
          <a:xfrm>
            <a:off x="1707437" y="5814910"/>
            <a:ext cx="5140403" cy="396000"/>
          </a:xfrm>
        </p:spPr>
        <p:txBody>
          <a:bodyPr tIns="144000"/>
          <a:lstStyle>
            <a:lvl1pPr>
              <a:lnSpc>
                <a:spcPct val="100000"/>
              </a:lnSpc>
              <a:spcBef>
                <a:spcPts val="0"/>
              </a:spcBef>
              <a:spcAft>
                <a:spcPts val="0"/>
              </a:spcAft>
              <a:defRPr sz="1600" b="0">
                <a:solidFill>
                  <a:schemeClr val="tx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US" noProof="0"/>
              <a:t>Click to edit Master text styles</a:t>
            </a:r>
          </a:p>
        </p:txBody>
      </p:sp>
      <p:sp>
        <p:nvSpPr>
          <p:cNvPr id="51" name="Text Placeholder 3"/>
          <p:cNvSpPr>
            <a:spLocks noGrp="1"/>
          </p:cNvSpPr>
          <p:nvPr>
            <p:ph type="body" sz="quarter" idx="50"/>
          </p:nvPr>
        </p:nvSpPr>
        <p:spPr>
          <a:xfrm>
            <a:off x="7432736" y="5814910"/>
            <a:ext cx="4273629" cy="396000"/>
          </a:xfrm>
        </p:spPr>
        <p:txBody>
          <a:bodyPr tIns="144000"/>
          <a:lstStyle>
            <a:lvl1pPr>
              <a:lnSpc>
                <a:spcPct val="100000"/>
              </a:lnSpc>
              <a:spcBef>
                <a:spcPts val="0"/>
              </a:spcBef>
              <a:spcAft>
                <a:spcPts val="0"/>
              </a:spcAft>
              <a:defRPr sz="1600" b="0">
                <a:solidFill>
                  <a:schemeClr val="tx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US" noProof="0"/>
              <a:t>Click to edit Master text styles</a:t>
            </a:r>
          </a:p>
        </p:txBody>
      </p:sp>
      <p:sp>
        <p:nvSpPr>
          <p:cNvPr id="25" name="Text Placeholder 7"/>
          <p:cNvSpPr>
            <a:spLocks noGrp="1"/>
          </p:cNvSpPr>
          <p:nvPr>
            <p:ph type="body" sz="quarter" idx="13"/>
          </p:nvPr>
        </p:nvSpPr>
        <p:spPr bwMode="invGray">
          <a:xfrm>
            <a:off x="480485" y="1188003"/>
            <a:ext cx="8160000" cy="288925"/>
          </a:xfrm>
        </p:spPr>
        <p:txBody>
          <a:bodyPr anchor="ctr">
            <a:normAutofit/>
          </a:bodyPr>
          <a:lstStyle>
            <a:lvl1pPr>
              <a:defRPr sz="1600" b="0">
                <a:solidFill>
                  <a:schemeClr val="tx1"/>
                </a:solidFill>
                <a:latin typeface="+mj-lt"/>
              </a:defRPr>
            </a:lvl1pPr>
          </a:lstStyle>
          <a:p>
            <a:pPr lvl="0"/>
            <a:r>
              <a:rPr lang="en-US" noProof="0"/>
              <a:t>Click to edit Master text styles</a:t>
            </a:r>
          </a:p>
        </p:txBody>
      </p:sp>
      <p:sp>
        <p:nvSpPr>
          <p:cNvPr id="23" name="Date Placeholder 6">
            <a:extLst>
              <a:ext uri="{FF2B5EF4-FFF2-40B4-BE49-F238E27FC236}">
                <a16:creationId xmlns:a16="http://schemas.microsoft.com/office/drawing/2014/main" id="{E859E3CA-9036-4477-B5C3-7D2DB26754EC}"/>
              </a:ext>
            </a:extLst>
          </p:cNvPr>
          <p:cNvSpPr>
            <a:spLocks noGrp="1"/>
          </p:cNvSpPr>
          <p:nvPr>
            <p:ph type="dt" sz="half" idx="51"/>
          </p:nvPr>
        </p:nvSpPr>
        <p:spPr bwMode="gray"/>
        <p:txBody>
          <a:bodyPr/>
          <a:lstStyle>
            <a:lvl1pPr>
              <a:defRPr>
                <a:solidFill>
                  <a:schemeClr val="tx1"/>
                </a:solidFill>
              </a:defRPr>
            </a:lvl1pPr>
          </a:lstStyle>
          <a:p>
            <a:pPr>
              <a:defRPr/>
            </a:pPr>
            <a:fld id="{2BF44485-BEA5-47E5-8A62-9874071EBFBC}" type="datetime1">
              <a:rPr lang="en-GB"/>
              <a:pPr>
                <a:defRPr/>
              </a:pPr>
              <a:t>25/06/2025</a:t>
            </a:fld>
            <a:endParaRPr lang="en-GB"/>
          </a:p>
        </p:txBody>
      </p:sp>
      <p:sp>
        <p:nvSpPr>
          <p:cNvPr id="24" name="Footer Placeholder 7">
            <a:extLst>
              <a:ext uri="{FF2B5EF4-FFF2-40B4-BE49-F238E27FC236}">
                <a16:creationId xmlns:a16="http://schemas.microsoft.com/office/drawing/2014/main" id="{38EAC32C-54B0-4EB3-B204-3440B1614F58}"/>
              </a:ext>
            </a:extLst>
          </p:cNvPr>
          <p:cNvSpPr>
            <a:spLocks noGrp="1"/>
          </p:cNvSpPr>
          <p:nvPr>
            <p:ph type="ftr" sz="quarter" idx="52"/>
          </p:nvPr>
        </p:nvSpPr>
        <p:spPr bwMode="gray"/>
        <p:txBody>
          <a:bodyPr/>
          <a:lstStyle>
            <a:lvl1pPr>
              <a:defRPr>
                <a:solidFill>
                  <a:schemeClr val="tx1"/>
                </a:solidFill>
              </a:defRPr>
            </a:lvl1pPr>
          </a:lstStyle>
          <a:p>
            <a:pPr>
              <a:defRPr/>
            </a:pPr>
            <a:r>
              <a:rPr lang="en-GB"/>
              <a:t>|     Title of the presentation</a:t>
            </a:r>
            <a:endParaRPr lang="en-GB" dirty="0"/>
          </a:p>
        </p:txBody>
      </p:sp>
      <p:sp>
        <p:nvSpPr>
          <p:cNvPr id="26" name="Slide Number Placeholder 8">
            <a:extLst>
              <a:ext uri="{FF2B5EF4-FFF2-40B4-BE49-F238E27FC236}">
                <a16:creationId xmlns:a16="http://schemas.microsoft.com/office/drawing/2014/main" id="{586D4F95-BF7C-4DF9-8935-0E1707D6A3DC}"/>
              </a:ext>
            </a:extLst>
          </p:cNvPr>
          <p:cNvSpPr>
            <a:spLocks noGrp="1"/>
          </p:cNvSpPr>
          <p:nvPr>
            <p:ph type="sldNum" sz="quarter" idx="53"/>
          </p:nvPr>
        </p:nvSpPr>
        <p:spPr bwMode="gray"/>
        <p:txBody>
          <a:bodyPr/>
          <a:lstStyle>
            <a:lvl1pPr>
              <a:defRPr/>
            </a:lvl1pPr>
          </a:lstStyle>
          <a:p>
            <a:pPr>
              <a:defRPr/>
            </a:pPr>
            <a:fld id="{5309FA79-4B2E-4BBD-8816-A419DE409F52}" type="slidenum">
              <a:rPr lang="en-GB" altLang="en-US"/>
              <a:pPr>
                <a:defRPr/>
              </a:pPr>
              <a:t>‹#›</a:t>
            </a:fld>
            <a:endParaRPr lang="en-GB" altLang="en-US"/>
          </a:p>
        </p:txBody>
      </p:sp>
    </p:spTree>
    <p:extLst>
      <p:ext uri="{BB962C8B-B14F-4D97-AF65-F5344CB8AC3E}">
        <p14:creationId xmlns:p14="http://schemas.microsoft.com/office/powerpoint/2010/main" val="416871937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Only blue">
    <p:spTree>
      <p:nvGrpSpPr>
        <p:cNvPr id="1" name=""/>
        <p:cNvGrpSpPr/>
        <p:nvPr/>
      </p:nvGrpSpPr>
      <p:grpSpPr>
        <a:xfrm>
          <a:off x="0" y="0"/>
          <a:ext cx="0" cy="0"/>
          <a:chOff x="0" y="0"/>
          <a:chExt cx="0" cy="0"/>
        </a:xfrm>
      </p:grpSpPr>
      <p:sp>
        <p:nvSpPr>
          <p:cNvPr id="12" name="Text Placeholder 7"/>
          <p:cNvSpPr>
            <a:spLocks noGrp="1"/>
          </p:cNvSpPr>
          <p:nvPr>
            <p:ph type="body" sz="quarter" idx="21"/>
          </p:nvPr>
        </p:nvSpPr>
        <p:spPr bwMode="invGray">
          <a:xfrm>
            <a:off x="480000" y="6293651"/>
            <a:ext cx="11226365" cy="208579"/>
          </a:xfrm>
        </p:spPr>
        <p:txBody>
          <a:bodyPr anchor="t">
            <a:normAutofit/>
          </a:bodyPr>
          <a:lstStyle>
            <a:lvl1pPr>
              <a:defRPr sz="800" b="0">
                <a:solidFill>
                  <a:schemeClr val="tx1"/>
                </a:solidFill>
                <a:latin typeface="+mn-lt"/>
              </a:defRPr>
            </a:lvl1pPr>
          </a:lstStyle>
          <a:p>
            <a:pPr lvl="0"/>
            <a:r>
              <a:rPr lang="en-US" noProof="0"/>
              <a:t>Click to edit Master text styles</a:t>
            </a:r>
          </a:p>
        </p:txBody>
      </p:sp>
      <p:sp>
        <p:nvSpPr>
          <p:cNvPr id="13" name="Title 12"/>
          <p:cNvSpPr>
            <a:spLocks noGrp="1"/>
          </p:cNvSpPr>
          <p:nvPr>
            <p:ph type="title"/>
          </p:nvPr>
        </p:nvSpPr>
        <p:spPr bwMode="invGray"/>
        <p:txBody>
          <a:bodyPr/>
          <a:lstStyle/>
          <a:p>
            <a:r>
              <a:rPr lang="en-GB" noProof="0"/>
              <a:t>Click to edit Master title style</a:t>
            </a:r>
          </a:p>
        </p:txBody>
      </p:sp>
      <p:sp>
        <p:nvSpPr>
          <p:cNvPr id="10" name="Text Placeholder 7"/>
          <p:cNvSpPr>
            <a:spLocks noGrp="1"/>
          </p:cNvSpPr>
          <p:nvPr>
            <p:ph type="body" sz="quarter" idx="13"/>
          </p:nvPr>
        </p:nvSpPr>
        <p:spPr bwMode="invGray">
          <a:xfrm>
            <a:off x="480485" y="1188003"/>
            <a:ext cx="8160000" cy="288925"/>
          </a:xfrm>
        </p:spPr>
        <p:txBody>
          <a:bodyPr anchor="ctr">
            <a:normAutofit/>
          </a:bodyPr>
          <a:lstStyle>
            <a:lvl1pPr>
              <a:defRPr sz="1600" b="0">
                <a:solidFill>
                  <a:schemeClr val="tx1"/>
                </a:solidFill>
                <a:latin typeface="+mj-lt"/>
              </a:defRPr>
            </a:lvl1pPr>
          </a:lstStyle>
          <a:p>
            <a:pPr lvl="0"/>
            <a:r>
              <a:rPr lang="en-US" noProof="0"/>
              <a:t>Click to edit Master text styles</a:t>
            </a:r>
          </a:p>
        </p:txBody>
      </p:sp>
      <p:sp>
        <p:nvSpPr>
          <p:cNvPr id="5" name="Date Placeholder 3">
            <a:extLst>
              <a:ext uri="{FF2B5EF4-FFF2-40B4-BE49-F238E27FC236}">
                <a16:creationId xmlns:a16="http://schemas.microsoft.com/office/drawing/2014/main" id="{C7442A30-8F18-435D-ADE2-60C1AA19269E}"/>
              </a:ext>
            </a:extLst>
          </p:cNvPr>
          <p:cNvSpPr>
            <a:spLocks noGrp="1"/>
          </p:cNvSpPr>
          <p:nvPr>
            <p:ph type="dt" sz="half" idx="22"/>
          </p:nvPr>
        </p:nvSpPr>
        <p:spPr/>
        <p:txBody>
          <a:bodyPr/>
          <a:lstStyle>
            <a:lvl1pPr>
              <a:defRPr/>
            </a:lvl1pPr>
          </a:lstStyle>
          <a:p>
            <a:pPr>
              <a:defRPr/>
            </a:pPr>
            <a:fld id="{062DEA9A-7FFD-40E8-821A-601B7D247A92}" type="datetime1">
              <a:rPr lang="en-GB"/>
              <a:pPr>
                <a:defRPr/>
              </a:pPr>
              <a:t>25/06/2025</a:t>
            </a:fld>
            <a:endParaRPr lang="en-GB"/>
          </a:p>
        </p:txBody>
      </p:sp>
      <p:sp>
        <p:nvSpPr>
          <p:cNvPr id="6" name="Footer Placeholder 4">
            <a:extLst>
              <a:ext uri="{FF2B5EF4-FFF2-40B4-BE49-F238E27FC236}">
                <a16:creationId xmlns:a16="http://schemas.microsoft.com/office/drawing/2014/main" id="{AB9C238C-8219-410C-8BAD-7AA11C14B49C}"/>
              </a:ext>
            </a:extLst>
          </p:cNvPr>
          <p:cNvSpPr>
            <a:spLocks noGrp="1"/>
          </p:cNvSpPr>
          <p:nvPr>
            <p:ph type="ftr" sz="quarter" idx="23"/>
          </p:nvPr>
        </p:nvSpPr>
        <p:spPr/>
        <p:txBody>
          <a:bodyPr/>
          <a:lstStyle>
            <a:lvl1pPr>
              <a:defRPr/>
            </a:lvl1pPr>
          </a:lstStyle>
          <a:p>
            <a:pPr>
              <a:defRPr/>
            </a:pPr>
            <a:r>
              <a:rPr lang="en-GB"/>
              <a:t>|     Title of the presentation</a:t>
            </a:r>
          </a:p>
        </p:txBody>
      </p:sp>
      <p:sp>
        <p:nvSpPr>
          <p:cNvPr id="7" name="Slide Number Placeholder 5">
            <a:extLst>
              <a:ext uri="{FF2B5EF4-FFF2-40B4-BE49-F238E27FC236}">
                <a16:creationId xmlns:a16="http://schemas.microsoft.com/office/drawing/2014/main" id="{4A6A665E-807C-4467-8747-239943167196}"/>
              </a:ext>
            </a:extLst>
          </p:cNvPr>
          <p:cNvSpPr>
            <a:spLocks noGrp="1"/>
          </p:cNvSpPr>
          <p:nvPr>
            <p:ph type="sldNum" sz="quarter" idx="24"/>
          </p:nvPr>
        </p:nvSpPr>
        <p:spPr/>
        <p:txBody>
          <a:bodyPr/>
          <a:lstStyle>
            <a:lvl1pPr>
              <a:defRPr/>
            </a:lvl1pPr>
          </a:lstStyle>
          <a:p>
            <a:pPr>
              <a:defRPr/>
            </a:pPr>
            <a:fld id="{90411B59-DABC-4A83-A41F-23CDD91E6F1B}" type="slidenum">
              <a:rPr lang="en-GB" altLang="en-US"/>
              <a:pPr>
                <a:defRPr/>
              </a:pPr>
              <a:t>‹#›</a:t>
            </a:fld>
            <a:endParaRPr lang="en-GB" altLang="en-US"/>
          </a:p>
        </p:txBody>
      </p:sp>
    </p:spTree>
    <p:extLst>
      <p:ext uri="{BB962C8B-B14F-4D97-AF65-F5344CB8AC3E}">
        <p14:creationId xmlns:p14="http://schemas.microsoft.com/office/powerpoint/2010/main" val="277308226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Closing slide blue">
    <p:spTree>
      <p:nvGrpSpPr>
        <p:cNvPr id="1" name=""/>
        <p:cNvGrpSpPr/>
        <p:nvPr/>
      </p:nvGrpSpPr>
      <p:grpSpPr>
        <a:xfrm>
          <a:off x="0" y="0"/>
          <a:ext cx="0" cy="0"/>
          <a:chOff x="0" y="0"/>
          <a:chExt cx="0" cy="0"/>
        </a:xfrm>
      </p:grpSpPr>
      <p:sp>
        <p:nvSpPr>
          <p:cNvPr id="61" name="Picture Placeholder 4"/>
          <p:cNvSpPr>
            <a:spLocks noGrp="1"/>
          </p:cNvSpPr>
          <p:nvPr>
            <p:ph type="pic" sz="quarter" idx="13"/>
          </p:nvPr>
        </p:nvSpPr>
        <p:spPr bwMode="gray">
          <a:xfrm>
            <a:off x="0" y="0"/>
            <a:ext cx="12192000" cy="6858000"/>
          </a:xfrm>
          <a:solidFill>
            <a:schemeClr val="bg1"/>
          </a:solidFill>
        </p:spPr>
        <p:txBody>
          <a:bodyPr bIns="1980000" anchor="ctr">
            <a:normAutofit/>
          </a:bodyPr>
          <a:lstStyle>
            <a:lvl1pPr marL="0" marR="0" indent="0" algn="ctr" defTabSz="914400" rtl="0" eaLnBrk="1" fontAlgn="auto" latinLnBrk="0" hangingPunct="1">
              <a:lnSpc>
                <a:spcPct val="110000"/>
              </a:lnSpc>
              <a:spcBef>
                <a:spcPts val="1000"/>
              </a:spcBef>
              <a:spcAft>
                <a:spcPts val="600"/>
              </a:spcAft>
              <a:buClr>
                <a:schemeClr val="tx1"/>
              </a:buClr>
              <a:buSzPct val="80000"/>
              <a:buFontTx/>
              <a:buNone/>
              <a:tabLst/>
              <a:defRPr sz="1400">
                <a:solidFill>
                  <a:schemeClr val="accent4"/>
                </a:solidFill>
              </a:defRPr>
            </a:lvl1pPr>
          </a:lstStyle>
          <a:p>
            <a:pPr lvl="0"/>
            <a:r>
              <a:rPr lang="en-US" noProof="0"/>
              <a:t>Click icon to add picture</a:t>
            </a:r>
            <a:endParaRPr lang="en-GB" noProof="0"/>
          </a:p>
        </p:txBody>
      </p:sp>
      <p:sp>
        <p:nvSpPr>
          <p:cNvPr id="36" name="Text Placeholder 35"/>
          <p:cNvSpPr>
            <a:spLocks noGrp="1"/>
          </p:cNvSpPr>
          <p:nvPr>
            <p:ph type="body" sz="quarter" idx="10"/>
          </p:nvPr>
        </p:nvSpPr>
        <p:spPr bwMode="gray">
          <a:xfrm>
            <a:off x="480000" y="6507006"/>
            <a:ext cx="5971600" cy="247650"/>
          </a:xfrm>
        </p:spPr>
        <p:txBody>
          <a:bodyPr anchor="ctr"/>
          <a:lstStyle>
            <a:lvl1pPr>
              <a:defRPr sz="1000" b="0">
                <a:solidFill>
                  <a:schemeClr val="tx1"/>
                </a:solidFill>
                <a:latin typeface="+mn-lt"/>
                <a:cs typeface="Times New Roman" panose="02020603050405020304" pitchFamily="18" charset="0"/>
              </a:defRPr>
            </a:lvl1pPr>
            <a:lvl2pPr>
              <a:defRPr>
                <a:solidFill>
                  <a:schemeClr val="bg1"/>
                </a:solidFill>
                <a:latin typeface="Times New Roman" panose="02020603050405020304" pitchFamily="18" charset="0"/>
                <a:cs typeface="Times New Roman" panose="02020603050405020304" pitchFamily="18" charset="0"/>
              </a:defRPr>
            </a:lvl2pPr>
            <a:lvl3pPr>
              <a:defRPr>
                <a:solidFill>
                  <a:schemeClr val="bg1"/>
                </a:solidFill>
                <a:latin typeface="Times New Roman" panose="02020603050405020304" pitchFamily="18" charset="0"/>
                <a:cs typeface="Times New Roman" panose="02020603050405020304" pitchFamily="18" charset="0"/>
              </a:defRPr>
            </a:lvl3pPr>
            <a:lvl4pPr>
              <a:defRPr>
                <a:solidFill>
                  <a:schemeClr val="bg1"/>
                </a:solidFill>
                <a:latin typeface="Times New Roman" panose="02020603050405020304" pitchFamily="18" charset="0"/>
                <a:cs typeface="Times New Roman" panose="02020603050405020304" pitchFamily="18" charset="0"/>
              </a:defRPr>
            </a:lvl4pPr>
            <a:lvl5pPr>
              <a:defRPr>
                <a:solidFill>
                  <a:schemeClr val="bg1"/>
                </a:solidFill>
                <a:latin typeface="Times New Roman" panose="02020603050405020304" pitchFamily="18" charset="0"/>
                <a:cs typeface="Times New Roman" panose="02020603050405020304" pitchFamily="18" charset="0"/>
              </a:defRPr>
            </a:lvl5pPr>
          </a:lstStyle>
          <a:p>
            <a:pPr lvl="0"/>
            <a:r>
              <a:rPr lang="en-US" noProof="0"/>
              <a:t>Click to edit Master text styles</a:t>
            </a:r>
          </a:p>
        </p:txBody>
      </p:sp>
      <p:sp>
        <p:nvSpPr>
          <p:cNvPr id="37" name="Text Placeholder 35"/>
          <p:cNvSpPr>
            <a:spLocks noGrp="1"/>
          </p:cNvSpPr>
          <p:nvPr>
            <p:ph type="body" sz="quarter" idx="16"/>
          </p:nvPr>
        </p:nvSpPr>
        <p:spPr bwMode="gray">
          <a:xfrm>
            <a:off x="9495913" y="6476048"/>
            <a:ext cx="2195259" cy="247650"/>
          </a:xfrm>
        </p:spPr>
        <p:txBody>
          <a:bodyPr rIns="0" anchor="ctr"/>
          <a:lstStyle>
            <a:lvl1pPr algn="ctr">
              <a:defRPr sz="1600" b="1" spc="0" baseline="0">
                <a:solidFill>
                  <a:schemeClr val="tx2"/>
                </a:solidFill>
                <a:latin typeface="+mj-lt"/>
                <a:cs typeface="Times New Roman" panose="02020603050405020304" pitchFamily="18" charset="0"/>
              </a:defRPr>
            </a:lvl1pPr>
            <a:lvl2pPr>
              <a:defRPr>
                <a:solidFill>
                  <a:schemeClr val="bg1"/>
                </a:solidFill>
                <a:latin typeface="Times New Roman" panose="02020603050405020304" pitchFamily="18" charset="0"/>
                <a:cs typeface="Times New Roman" panose="02020603050405020304" pitchFamily="18" charset="0"/>
              </a:defRPr>
            </a:lvl2pPr>
            <a:lvl3pPr>
              <a:defRPr>
                <a:solidFill>
                  <a:schemeClr val="bg1"/>
                </a:solidFill>
                <a:latin typeface="Times New Roman" panose="02020603050405020304" pitchFamily="18" charset="0"/>
                <a:cs typeface="Times New Roman" panose="02020603050405020304" pitchFamily="18" charset="0"/>
              </a:defRPr>
            </a:lvl3pPr>
            <a:lvl4pPr>
              <a:defRPr>
                <a:solidFill>
                  <a:schemeClr val="bg1"/>
                </a:solidFill>
                <a:latin typeface="Times New Roman" panose="02020603050405020304" pitchFamily="18" charset="0"/>
                <a:cs typeface="Times New Roman" panose="02020603050405020304" pitchFamily="18" charset="0"/>
              </a:defRPr>
            </a:lvl4pPr>
            <a:lvl5pPr>
              <a:defRPr>
                <a:solidFill>
                  <a:schemeClr val="bg1"/>
                </a:solidFill>
                <a:latin typeface="Times New Roman" panose="02020603050405020304" pitchFamily="18" charset="0"/>
                <a:cs typeface="Times New Roman" panose="02020603050405020304" pitchFamily="18" charset="0"/>
              </a:defRPr>
            </a:lvl5pPr>
          </a:lstStyle>
          <a:p>
            <a:pPr lvl="0"/>
            <a:r>
              <a:rPr lang="en-US" noProof="0"/>
              <a:t>Click to edit Master text styles</a:t>
            </a:r>
          </a:p>
        </p:txBody>
      </p:sp>
      <p:sp>
        <p:nvSpPr>
          <p:cNvPr id="39" name="Title 1"/>
          <p:cNvSpPr>
            <a:spLocks noGrp="1"/>
          </p:cNvSpPr>
          <p:nvPr>
            <p:ph type="ctrTitle"/>
          </p:nvPr>
        </p:nvSpPr>
        <p:spPr bwMode="gray">
          <a:xfrm>
            <a:off x="0" y="485184"/>
            <a:ext cx="7344000" cy="1119158"/>
          </a:xfrm>
          <a:noFill/>
        </p:spPr>
        <p:txBody>
          <a:bodyPr lIns="468000" tIns="72000" rIns="450000" bIns="180000" anchor="t">
            <a:noAutofit/>
          </a:bodyPr>
          <a:lstStyle>
            <a:lvl1pPr algn="l">
              <a:lnSpc>
                <a:spcPct val="85000"/>
              </a:lnSpc>
              <a:defRPr sz="4200">
                <a:solidFill>
                  <a:schemeClr val="tx2"/>
                </a:solidFill>
                <a:latin typeface="+mj-lt"/>
              </a:defRPr>
            </a:lvl1pPr>
          </a:lstStyle>
          <a:p>
            <a:r>
              <a:rPr lang="en-US" noProof="0"/>
              <a:t>Click to edit Master title style</a:t>
            </a:r>
            <a:endParaRPr lang="en-GB" noProof="0" dirty="0"/>
          </a:p>
        </p:txBody>
      </p:sp>
      <p:sp>
        <p:nvSpPr>
          <p:cNvPr id="9" name="Subtitle 2"/>
          <p:cNvSpPr>
            <a:spLocks noGrp="1"/>
          </p:cNvSpPr>
          <p:nvPr>
            <p:ph type="subTitle" idx="1"/>
          </p:nvPr>
        </p:nvSpPr>
        <p:spPr bwMode="gray">
          <a:xfrm>
            <a:off x="2" y="4482000"/>
            <a:ext cx="12191999" cy="1656000"/>
          </a:xfrm>
          <a:solidFill>
            <a:schemeClr val="tx2">
              <a:alpha val="90000"/>
            </a:schemeClr>
          </a:solidFill>
        </p:spPr>
        <p:txBody>
          <a:bodyPr lIns="468000" tIns="216000" rIns="360000" bIns="216000" numCol="3" anchor="t"/>
          <a:lstStyle>
            <a:lvl1pPr marL="0" indent="0" algn="l">
              <a:lnSpc>
                <a:spcPct val="90000"/>
              </a:lnSpc>
              <a:buNone/>
              <a:defRPr sz="1400" b="0">
                <a:solidFill>
                  <a:schemeClr val="bg1"/>
                </a:solidFill>
                <a:latin typeface="+mj-lt"/>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en-GB" noProof="0" dirty="0"/>
          </a:p>
        </p:txBody>
      </p:sp>
      <p:sp>
        <p:nvSpPr>
          <p:cNvPr id="10" name="Picture Placeholder 8"/>
          <p:cNvSpPr>
            <a:spLocks noGrp="1"/>
          </p:cNvSpPr>
          <p:nvPr>
            <p:ph type="pic" sz="quarter" idx="23"/>
          </p:nvPr>
        </p:nvSpPr>
        <p:spPr>
          <a:xfrm>
            <a:off x="8999357" y="0"/>
            <a:ext cx="3172871" cy="1112400"/>
          </a:xfrm>
          <a:blipFill dpi="0" rotWithShape="1">
            <a:blip r:embed="rId2" cstate="screen">
              <a:extLst>
                <a:ext uri="{28A0092B-C50C-407E-A947-70E740481C1C}">
                  <a14:useLocalDpi xmlns:a14="http://schemas.microsoft.com/office/drawing/2010/main"/>
                </a:ext>
              </a:extLst>
            </a:blip>
            <a:srcRect/>
            <a:stretch>
              <a:fillRect/>
            </a:stretch>
          </a:blipFill>
        </p:spPr>
        <p:txBody>
          <a:bodyPr/>
          <a:lstStyle>
            <a:lvl1pPr algn="ctr">
              <a:defRPr sz="100">
                <a:solidFill>
                  <a:schemeClr val="bg1"/>
                </a:solidFill>
              </a:defRPr>
            </a:lvl1pPr>
          </a:lstStyle>
          <a:p>
            <a:pPr lvl="0"/>
            <a:r>
              <a:rPr lang="en-US" noProof="0"/>
              <a:t>Click icon to add picture</a:t>
            </a:r>
            <a:endParaRPr lang="en-GB" noProof="0"/>
          </a:p>
        </p:txBody>
      </p:sp>
    </p:spTree>
    <p:extLst>
      <p:ext uri="{BB962C8B-B14F-4D97-AF65-F5344CB8AC3E}">
        <p14:creationId xmlns:p14="http://schemas.microsoft.com/office/powerpoint/2010/main" val="303071471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cSld name="4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2"/>
            <a:ext cx="103632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828800" y="3886202"/>
            <a:ext cx="8534400" cy="1752600"/>
          </a:xfrm>
        </p:spPr>
        <p:txBody>
          <a:bodyPr/>
          <a:lstStyle>
            <a:lvl1pPr marL="0" indent="0" algn="ctr">
              <a:buNone/>
              <a:defRPr>
                <a:solidFill>
                  <a:schemeClr val="tx1">
                    <a:tint val="75000"/>
                  </a:schemeClr>
                </a:solidFill>
              </a:defRPr>
            </a:lvl1pPr>
            <a:lvl2pPr marL="342779" indent="0" algn="ctr">
              <a:buNone/>
              <a:defRPr>
                <a:solidFill>
                  <a:schemeClr val="tx1">
                    <a:tint val="75000"/>
                  </a:schemeClr>
                </a:solidFill>
              </a:defRPr>
            </a:lvl2pPr>
            <a:lvl3pPr marL="685558" indent="0" algn="ctr">
              <a:buNone/>
              <a:defRPr>
                <a:solidFill>
                  <a:schemeClr val="tx1">
                    <a:tint val="75000"/>
                  </a:schemeClr>
                </a:solidFill>
              </a:defRPr>
            </a:lvl3pPr>
            <a:lvl4pPr marL="1028337" indent="0" algn="ctr">
              <a:buNone/>
              <a:defRPr>
                <a:solidFill>
                  <a:schemeClr val="tx1">
                    <a:tint val="75000"/>
                  </a:schemeClr>
                </a:solidFill>
              </a:defRPr>
            </a:lvl4pPr>
            <a:lvl5pPr marL="1371116" indent="0" algn="ctr">
              <a:buNone/>
              <a:defRPr>
                <a:solidFill>
                  <a:schemeClr val="tx1">
                    <a:tint val="75000"/>
                  </a:schemeClr>
                </a:solidFill>
              </a:defRPr>
            </a:lvl5pPr>
            <a:lvl6pPr marL="1713894" indent="0" algn="ctr">
              <a:buNone/>
              <a:defRPr>
                <a:solidFill>
                  <a:schemeClr val="tx1">
                    <a:tint val="75000"/>
                  </a:schemeClr>
                </a:solidFill>
              </a:defRPr>
            </a:lvl6pPr>
            <a:lvl7pPr marL="2056674" indent="0" algn="ctr">
              <a:buNone/>
              <a:defRPr>
                <a:solidFill>
                  <a:schemeClr val="tx1">
                    <a:tint val="75000"/>
                  </a:schemeClr>
                </a:solidFill>
              </a:defRPr>
            </a:lvl7pPr>
            <a:lvl8pPr marL="2399453" indent="0" algn="ctr">
              <a:buNone/>
              <a:defRPr>
                <a:solidFill>
                  <a:schemeClr val="tx1">
                    <a:tint val="75000"/>
                  </a:schemeClr>
                </a:solidFill>
              </a:defRPr>
            </a:lvl8pPr>
            <a:lvl9pPr marL="2742231"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a:xfrm>
            <a:off x="609601" y="6356357"/>
            <a:ext cx="2844800" cy="365125"/>
          </a:xfrm>
          <a:prstGeom prst="rect">
            <a:avLst/>
          </a:prstGeom>
        </p:spPr>
        <p:txBody>
          <a:bodyPr/>
          <a:lstStyle/>
          <a:p>
            <a:fld id="{37BCDEAA-24E6-44AE-B902-B0386A5847C5}" type="datetimeFigureOut">
              <a:rPr lang="en-GB" smtClean="0"/>
              <a:t>25/06/2025</a:t>
            </a:fld>
            <a:endParaRPr lang="en-GB"/>
          </a:p>
        </p:txBody>
      </p:sp>
      <p:sp>
        <p:nvSpPr>
          <p:cNvPr id="5" name="Footer Placeholder 4"/>
          <p:cNvSpPr>
            <a:spLocks noGrp="1"/>
          </p:cNvSpPr>
          <p:nvPr>
            <p:ph type="ftr" sz="quarter" idx="11"/>
          </p:nvPr>
        </p:nvSpPr>
        <p:spPr>
          <a:xfrm>
            <a:off x="4165603" y="6356357"/>
            <a:ext cx="3860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737600" y="6356357"/>
            <a:ext cx="2844800" cy="365125"/>
          </a:xfrm>
          <a:prstGeom prst="rect">
            <a:avLst/>
          </a:prstGeom>
        </p:spPr>
        <p:txBody>
          <a:bodyPr/>
          <a:lstStyle/>
          <a:p>
            <a:fld id="{B93E4690-CBF2-41C2-A23B-B90BC028A45F}" type="slidenum">
              <a:rPr lang="en-GB" smtClean="0"/>
              <a:t>‹#›</a:t>
            </a:fld>
            <a:endParaRPr lang="en-GB"/>
          </a:p>
        </p:txBody>
      </p:sp>
      <p:pic>
        <p:nvPicPr>
          <p:cNvPr id="1026"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992549" y="6165307"/>
            <a:ext cx="743151" cy="5719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0239059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9_Data Slide (for content heavy tables and char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274639"/>
            <a:ext cx="10972800" cy="1143000"/>
          </a:xfrm>
          <a:prstGeom prst="rect">
            <a:avLst/>
          </a:prstGeom>
        </p:spPr>
        <p:txBody>
          <a:bodyPr anchor="b" anchorCtr="0"/>
          <a:lstStyle>
            <a:lvl1pPr algn="l">
              <a:lnSpc>
                <a:spcPts val="3000"/>
              </a:lnSpc>
              <a:defRPr sz="2800" b="1" baseline="0">
                <a:solidFill>
                  <a:schemeClr val="tx2"/>
                </a:solidFill>
                <a:effectLst/>
                <a:latin typeface="Calibri" pitchFamily="34" charset="0"/>
              </a:defRPr>
            </a:lvl1pPr>
          </a:lstStyle>
          <a:p>
            <a:r>
              <a:rPr lang="en-US" dirty="0"/>
              <a:t>TITLE</a:t>
            </a:r>
          </a:p>
        </p:txBody>
      </p:sp>
      <p:sp>
        <p:nvSpPr>
          <p:cNvPr id="6" name="Text Placeholder 7"/>
          <p:cNvSpPr>
            <a:spLocks noGrp="1"/>
          </p:cNvSpPr>
          <p:nvPr>
            <p:ph type="body" sz="quarter" idx="10"/>
          </p:nvPr>
        </p:nvSpPr>
        <p:spPr>
          <a:xfrm>
            <a:off x="609600" y="1545167"/>
            <a:ext cx="10972800" cy="4455584"/>
          </a:xfrm>
        </p:spPr>
        <p:txBody>
          <a:bodyPr/>
          <a:lstStyle>
            <a:lvl1pPr marL="342891" indent="-342891">
              <a:buClr>
                <a:schemeClr val="tx1"/>
              </a:buClr>
              <a:buFont typeface="Wingdings" panose="05000000000000000000" pitchFamily="2" charset="2"/>
              <a:buChar char="§"/>
              <a:defRPr sz="2000">
                <a:solidFill>
                  <a:schemeClr val="accent4">
                    <a:lumMod val="75000"/>
                  </a:schemeClr>
                </a:solidFill>
              </a:defRPr>
            </a:lvl1pPr>
            <a:lvl2pPr marL="466725" indent="-285750">
              <a:buClr>
                <a:schemeClr val="tx1"/>
              </a:buClr>
              <a:buFont typeface="Wingdings" panose="05000000000000000000" pitchFamily="2" charset="2"/>
              <a:buChar char="§"/>
              <a:defRPr sz="2000">
                <a:solidFill>
                  <a:schemeClr val="accent4">
                    <a:lumMod val="75000"/>
                  </a:schemeClr>
                </a:solidFill>
              </a:defRPr>
            </a:lvl2pPr>
            <a:lvl3pPr marL="825500" indent="-285750">
              <a:buClr>
                <a:schemeClr val="tx1"/>
              </a:buClr>
              <a:buFont typeface="Wingdings" panose="05000000000000000000" pitchFamily="2" charset="2"/>
              <a:buChar char="§"/>
              <a:defRPr sz="2000">
                <a:solidFill>
                  <a:schemeClr val="accent4">
                    <a:lumMod val="75000"/>
                  </a:schemeClr>
                </a:solidFill>
              </a:defRPr>
            </a:lvl3pPr>
            <a:lvl4pPr>
              <a:defRPr sz="2000">
                <a:solidFill>
                  <a:schemeClr val="accent4">
                    <a:lumMod val="75000"/>
                  </a:schemeClr>
                </a:solidFill>
              </a:defRPr>
            </a:lvl4pPr>
            <a:lvl5pPr>
              <a:defRPr sz="2000">
                <a:solidFill>
                  <a:schemeClr val="accent4">
                    <a:lumMod val="75000"/>
                  </a:schemeClr>
                </a:solidFill>
              </a:defRPr>
            </a:lvl5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3998237789"/>
      </p:ext>
    </p:extLst>
  </p:cSld>
  <p:clrMapOvr>
    <a:masterClrMapping/>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055741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Comparison boxes blue">
    <p:spTree>
      <p:nvGrpSpPr>
        <p:cNvPr id="1" name=""/>
        <p:cNvGrpSpPr/>
        <p:nvPr/>
      </p:nvGrpSpPr>
      <p:grpSpPr>
        <a:xfrm>
          <a:off x="0" y="0"/>
          <a:ext cx="0" cy="0"/>
          <a:chOff x="0" y="0"/>
          <a:chExt cx="0" cy="0"/>
        </a:xfrm>
      </p:grpSpPr>
      <p:sp>
        <p:nvSpPr>
          <p:cNvPr id="8" name="Date Placeholder 7"/>
          <p:cNvSpPr>
            <a:spLocks noGrp="1"/>
          </p:cNvSpPr>
          <p:nvPr>
            <p:ph type="dt" sz="half" idx="22"/>
          </p:nvPr>
        </p:nvSpPr>
        <p:spPr bwMode="invGray"/>
        <p:txBody>
          <a:bodyPr/>
          <a:lstStyle/>
          <a:p>
            <a:fld id="{CB2A9C5F-569E-41BE-B5E5-7CBFE1B687B2}" type="datetime1">
              <a:rPr lang="en-GB" smtClean="0"/>
              <a:pPr/>
              <a:t>25/06/2025</a:t>
            </a:fld>
            <a:endParaRPr lang="en-GB"/>
          </a:p>
        </p:txBody>
      </p:sp>
      <p:sp>
        <p:nvSpPr>
          <p:cNvPr id="9" name="Footer Placeholder 8"/>
          <p:cNvSpPr>
            <a:spLocks noGrp="1"/>
          </p:cNvSpPr>
          <p:nvPr>
            <p:ph type="ftr" sz="quarter" idx="23"/>
          </p:nvPr>
        </p:nvSpPr>
        <p:spPr bwMode="invGray"/>
        <p:txBody>
          <a:bodyPr/>
          <a:lstStyle/>
          <a:p>
            <a:r>
              <a:rPr lang="en-GB"/>
              <a:t>|     Title of the presentation</a:t>
            </a:r>
          </a:p>
        </p:txBody>
      </p:sp>
      <p:sp>
        <p:nvSpPr>
          <p:cNvPr id="10" name="Slide Number Placeholder 9"/>
          <p:cNvSpPr>
            <a:spLocks noGrp="1"/>
          </p:cNvSpPr>
          <p:nvPr>
            <p:ph type="sldNum" sz="quarter" idx="24"/>
          </p:nvPr>
        </p:nvSpPr>
        <p:spPr bwMode="invGray"/>
        <p:txBody>
          <a:bodyPr/>
          <a:lstStyle/>
          <a:p>
            <a:fld id="{A74CE0EA-F3B5-4684-BA10-C594598FDB9C}" type="slidenum">
              <a:rPr lang="en-GB" smtClean="0"/>
              <a:pPr/>
              <a:t>‹#›</a:t>
            </a:fld>
            <a:endParaRPr lang="en-GB"/>
          </a:p>
        </p:txBody>
      </p:sp>
      <p:sp>
        <p:nvSpPr>
          <p:cNvPr id="21" name="Text Placeholder 7"/>
          <p:cNvSpPr>
            <a:spLocks noGrp="1"/>
          </p:cNvSpPr>
          <p:nvPr>
            <p:ph type="body" sz="quarter" idx="21" hasCustomPrompt="1"/>
          </p:nvPr>
        </p:nvSpPr>
        <p:spPr bwMode="invGray">
          <a:xfrm>
            <a:off x="480000" y="6293651"/>
            <a:ext cx="11226365" cy="208579"/>
          </a:xfrm>
        </p:spPr>
        <p:txBody>
          <a:bodyPr anchor="t">
            <a:normAutofit/>
          </a:bodyPr>
          <a:lstStyle>
            <a:lvl1pPr>
              <a:defRPr sz="800" b="0">
                <a:solidFill>
                  <a:schemeClr val="tx1"/>
                </a:solidFill>
                <a:latin typeface="+mn-lt"/>
              </a:defRPr>
            </a:lvl1pPr>
          </a:lstStyle>
          <a:p>
            <a:pPr lvl="0"/>
            <a:r>
              <a:rPr lang="en-GB" noProof="0"/>
              <a:t>Source:</a:t>
            </a:r>
          </a:p>
        </p:txBody>
      </p:sp>
      <p:sp>
        <p:nvSpPr>
          <p:cNvPr id="11" name="Title 10"/>
          <p:cNvSpPr>
            <a:spLocks noGrp="1"/>
          </p:cNvSpPr>
          <p:nvPr>
            <p:ph type="title"/>
          </p:nvPr>
        </p:nvSpPr>
        <p:spPr bwMode="invGray"/>
        <p:txBody>
          <a:bodyPr/>
          <a:lstStyle/>
          <a:p>
            <a:r>
              <a:rPr lang="en-US" noProof="0"/>
              <a:t>Click to edit Master title style</a:t>
            </a:r>
            <a:endParaRPr lang="en-GB" noProof="0"/>
          </a:p>
        </p:txBody>
      </p:sp>
      <p:sp>
        <p:nvSpPr>
          <p:cNvPr id="12" name="Content Placeholder 2"/>
          <p:cNvSpPr>
            <a:spLocks noGrp="1"/>
          </p:cNvSpPr>
          <p:nvPr>
            <p:ph sz="half" idx="25"/>
          </p:nvPr>
        </p:nvSpPr>
        <p:spPr bwMode="invGray">
          <a:xfrm>
            <a:off x="479999" y="2160000"/>
            <a:ext cx="5472000" cy="387720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13" name="Content Placeholder 3"/>
          <p:cNvSpPr>
            <a:spLocks noGrp="1"/>
          </p:cNvSpPr>
          <p:nvPr>
            <p:ph sz="half" idx="26"/>
          </p:nvPr>
        </p:nvSpPr>
        <p:spPr bwMode="invGray">
          <a:xfrm>
            <a:off x="6234364" y="2160000"/>
            <a:ext cx="5472000" cy="387720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18" name="Text Placeholder 7"/>
          <p:cNvSpPr>
            <a:spLocks noGrp="1"/>
          </p:cNvSpPr>
          <p:nvPr>
            <p:ph type="body" sz="quarter" idx="13" hasCustomPrompt="1"/>
          </p:nvPr>
        </p:nvSpPr>
        <p:spPr bwMode="invGray">
          <a:xfrm>
            <a:off x="480485" y="1188003"/>
            <a:ext cx="8160000" cy="288925"/>
          </a:xfrm>
        </p:spPr>
        <p:txBody>
          <a:bodyPr lIns="18000" anchor="ctr">
            <a:normAutofit/>
          </a:bodyPr>
          <a:lstStyle>
            <a:lvl1pPr>
              <a:defRPr sz="1600" b="0">
                <a:solidFill>
                  <a:schemeClr val="tx1"/>
                </a:solidFill>
                <a:latin typeface="+mj-lt"/>
              </a:defRPr>
            </a:lvl1pPr>
          </a:lstStyle>
          <a:p>
            <a:pPr lvl="0"/>
            <a:r>
              <a:rPr lang="en-GB" noProof="0"/>
              <a:t>One line Subtitle (optional)</a:t>
            </a:r>
          </a:p>
        </p:txBody>
      </p:sp>
      <p:sp>
        <p:nvSpPr>
          <p:cNvPr id="25" name="Text Placeholder 5"/>
          <p:cNvSpPr>
            <a:spLocks noGrp="1"/>
          </p:cNvSpPr>
          <p:nvPr>
            <p:ph type="body" sz="quarter" idx="27"/>
          </p:nvPr>
        </p:nvSpPr>
        <p:spPr bwMode="invGray">
          <a:xfrm>
            <a:off x="479999" y="1800000"/>
            <a:ext cx="5472001" cy="252012"/>
          </a:xfrm>
          <a:solidFill>
            <a:srgbClr val="009CDE"/>
          </a:solidFill>
        </p:spPr>
        <p:txBody>
          <a:bodyPr vert="horz" lIns="72000" tIns="18000" rIns="72000" bIns="18000" rtlCol="0" anchor="ctr">
            <a:normAutofit/>
          </a:bodyPr>
          <a:lstStyle>
            <a:lvl1pPr>
              <a:defRPr lang="en-US" sz="1400" b="1" kern="1200" dirty="0">
                <a:solidFill>
                  <a:schemeClr val="bg1"/>
                </a:solidFill>
                <a:latin typeface="+mj-lt"/>
                <a:ea typeface="+mn-ea"/>
                <a:cs typeface="Times New Roman" panose="02020603050405020304" pitchFamily="18" charset="0"/>
              </a:defRPr>
            </a:lvl1pPr>
            <a:lvl2pPr>
              <a:defRPr lang="en-US"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US" dirty="0">
                <a:solidFill>
                  <a:schemeClr val="bg1"/>
                </a:solidFill>
              </a:defRPr>
            </a:lvl5pPr>
          </a:lstStyle>
          <a:p>
            <a:pPr lvl="0"/>
            <a:r>
              <a:rPr lang="en-US" noProof="0"/>
              <a:t>Click to edit Master text styles</a:t>
            </a:r>
          </a:p>
        </p:txBody>
      </p:sp>
      <p:sp>
        <p:nvSpPr>
          <p:cNvPr id="26" name="Text Placeholder 5"/>
          <p:cNvSpPr>
            <a:spLocks noGrp="1"/>
          </p:cNvSpPr>
          <p:nvPr>
            <p:ph type="body" sz="quarter" idx="28"/>
          </p:nvPr>
        </p:nvSpPr>
        <p:spPr bwMode="invGray">
          <a:xfrm>
            <a:off x="6234365" y="1800000"/>
            <a:ext cx="5472000" cy="252012"/>
          </a:xfrm>
          <a:solidFill>
            <a:srgbClr val="009CDE"/>
          </a:solidFill>
        </p:spPr>
        <p:txBody>
          <a:bodyPr vert="horz" lIns="72000" tIns="18000" rIns="72000" bIns="18000" rtlCol="0" anchor="ctr">
            <a:normAutofit/>
          </a:bodyPr>
          <a:lstStyle>
            <a:lvl1pPr>
              <a:defRPr lang="en-US" sz="1400" b="1" dirty="0">
                <a:solidFill>
                  <a:schemeClr val="bg1"/>
                </a:solidFill>
                <a:latin typeface="+mj-lt"/>
              </a:defRPr>
            </a:lvl1pPr>
          </a:lstStyle>
          <a:p>
            <a:pPr lvl="0"/>
            <a:r>
              <a:rPr lang="en-US" noProof="0"/>
              <a:t>Click to edit Master text styles</a:t>
            </a:r>
          </a:p>
        </p:txBody>
      </p:sp>
    </p:spTree>
    <p:extLst>
      <p:ext uri="{BB962C8B-B14F-4D97-AF65-F5344CB8AC3E}">
        <p14:creationId xmlns:p14="http://schemas.microsoft.com/office/powerpoint/2010/main" val="3607042109"/>
      </p:ext>
    </p:extLst>
  </p:cSld>
  <p:clrMapOvr>
    <a:masterClrMapping/>
  </p:clrMapOvr>
  <p:hf hdr="0"/>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itle Slide_navy background">
    <p:bg>
      <p:bgPr>
        <a:solidFill>
          <a:srgbClr val="00205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41483D-923E-144D-9141-59E56DC7948D}"/>
              </a:ext>
            </a:extLst>
          </p:cNvPr>
          <p:cNvSpPr>
            <a:spLocks noGrp="1"/>
          </p:cNvSpPr>
          <p:nvPr>
            <p:ph type="ctrTitle"/>
          </p:nvPr>
        </p:nvSpPr>
        <p:spPr>
          <a:xfrm>
            <a:off x="457200" y="685419"/>
            <a:ext cx="5638800" cy="2387600"/>
          </a:xfrm>
        </p:spPr>
        <p:txBody>
          <a:bodyPr anchor="t" anchorCtr="0">
            <a:normAutofit/>
          </a:bodyPr>
          <a:lstStyle>
            <a:lvl1pPr algn="l">
              <a:defRPr sz="4800">
                <a:solidFill>
                  <a:schemeClr val="bg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D49D2BC0-3B2B-2444-BFD2-05B4702116F5}"/>
              </a:ext>
            </a:extLst>
          </p:cNvPr>
          <p:cNvSpPr>
            <a:spLocks noGrp="1"/>
          </p:cNvSpPr>
          <p:nvPr>
            <p:ph type="subTitle" idx="1"/>
          </p:nvPr>
        </p:nvSpPr>
        <p:spPr>
          <a:xfrm>
            <a:off x="457200" y="3200400"/>
            <a:ext cx="5638800" cy="165576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cxnSp>
        <p:nvCxnSpPr>
          <p:cNvPr id="7" name="Straight Connector 6">
            <a:extLst>
              <a:ext uri="{FF2B5EF4-FFF2-40B4-BE49-F238E27FC236}">
                <a16:creationId xmlns:a16="http://schemas.microsoft.com/office/drawing/2014/main" id="{B0CB99A3-E1BC-0B46-9A11-79A3F59F9B38}"/>
              </a:ext>
            </a:extLst>
          </p:cNvPr>
          <p:cNvCxnSpPr>
            <a:cxnSpLocks/>
          </p:cNvCxnSpPr>
          <p:nvPr userDrawn="1"/>
        </p:nvCxnSpPr>
        <p:spPr>
          <a:xfrm>
            <a:off x="457200" y="457200"/>
            <a:ext cx="112776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522893C7-C83B-014A-8B5D-560C13D7980C}"/>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57201" y="5852984"/>
            <a:ext cx="2314640" cy="704736"/>
          </a:xfrm>
          <a:prstGeom prst="rect">
            <a:avLst/>
          </a:prstGeom>
        </p:spPr>
      </p:pic>
    </p:spTree>
    <p:extLst>
      <p:ext uri="{BB962C8B-B14F-4D97-AF65-F5344CB8AC3E}">
        <p14:creationId xmlns:p14="http://schemas.microsoft.com/office/powerpoint/2010/main" val="258042015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Title Slide_navy with pattern background">
    <p:bg>
      <p:bgPr>
        <a:solidFill>
          <a:srgbClr val="00205C"/>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AD99E1C-D74E-374D-8800-FB673CA41289}"/>
              </a:ext>
            </a:extLst>
          </p:cNvPr>
          <p:cNvPicPr>
            <a:picLocks noChangeAspect="1"/>
          </p:cNvPicPr>
          <p:nvPr userDrawn="1"/>
        </p:nvPicPr>
        <p:blipFill>
          <a:blip r:embed="rId2">
            <a:alphaModFix amt="52000"/>
          </a:blip>
          <a:stretch>
            <a:fillRect/>
          </a:stretch>
        </p:blipFill>
        <p:spPr>
          <a:xfrm>
            <a:off x="0" y="63736"/>
            <a:ext cx="12192000" cy="6730528"/>
          </a:xfrm>
          <a:prstGeom prst="rect">
            <a:avLst/>
          </a:prstGeom>
          <a:solidFill>
            <a:srgbClr val="00208A">
              <a:alpha val="0"/>
            </a:srgbClr>
          </a:solidFill>
          <a:ln>
            <a:noFill/>
          </a:ln>
        </p:spPr>
      </p:pic>
      <p:sp>
        <p:nvSpPr>
          <p:cNvPr id="2" name="Title 1">
            <a:extLst>
              <a:ext uri="{FF2B5EF4-FFF2-40B4-BE49-F238E27FC236}">
                <a16:creationId xmlns:a16="http://schemas.microsoft.com/office/drawing/2014/main" id="{E541483D-923E-144D-9141-59E56DC7948D}"/>
              </a:ext>
            </a:extLst>
          </p:cNvPr>
          <p:cNvSpPr>
            <a:spLocks noGrp="1"/>
          </p:cNvSpPr>
          <p:nvPr>
            <p:ph type="ctrTitle"/>
          </p:nvPr>
        </p:nvSpPr>
        <p:spPr>
          <a:xfrm>
            <a:off x="457200" y="685419"/>
            <a:ext cx="5638800" cy="2387600"/>
          </a:xfrm>
        </p:spPr>
        <p:txBody>
          <a:bodyPr anchor="t" anchorCtr="0">
            <a:normAutofit/>
          </a:bodyPr>
          <a:lstStyle>
            <a:lvl1pPr algn="l">
              <a:defRPr sz="4800">
                <a:solidFill>
                  <a:schemeClr val="bg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D49D2BC0-3B2B-2444-BFD2-05B4702116F5}"/>
              </a:ext>
            </a:extLst>
          </p:cNvPr>
          <p:cNvSpPr>
            <a:spLocks noGrp="1"/>
          </p:cNvSpPr>
          <p:nvPr>
            <p:ph type="subTitle" idx="1"/>
          </p:nvPr>
        </p:nvSpPr>
        <p:spPr>
          <a:xfrm>
            <a:off x="457200" y="3200400"/>
            <a:ext cx="5638800" cy="165576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cxnSp>
        <p:nvCxnSpPr>
          <p:cNvPr id="7" name="Straight Connector 6">
            <a:extLst>
              <a:ext uri="{FF2B5EF4-FFF2-40B4-BE49-F238E27FC236}">
                <a16:creationId xmlns:a16="http://schemas.microsoft.com/office/drawing/2014/main" id="{B0CB99A3-E1BC-0B46-9A11-79A3F59F9B38}"/>
              </a:ext>
            </a:extLst>
          </p:cNvPr>
          <p:cNvCxnSpPr>
            <a:cxnSpLocks/>
          </p:cNvCxnSpPr>
          <p:nvPr userDrawn="1"/>
        </p:nvCxnSpPr>
        <p:spPr>
          <a:xfrm>
            <a:off x="457200" y="457200"/>
            <a:ext cx="112776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522893C7-C83B-014A-8B5D-560C13D7980C}"/>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457201" y="5852984"/>
            <a:ext cx="2314640" cy="704736"/>
          </a:xfrm>
          <a:prstGeom prst="rect">
            <a:avLst/>
          </a:prstGeom>
        </p:spPr>
      </p:pic>
    </p:spTree>
    <p:extLst>
      <p:ext uri="{BB962C8B-B14F-4D97-AF65-F5344CB8AC3E}">
        <p14:creationId xmlns:p14="http://schemas.microsoft.com/office/powerpoint/2010/main" val="239184512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Title Slide_navy + blue logo">
    <p:bg>
      <p:bgPr>
        <a:solidFill>
          <a:srgbClr val="00205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41483D-923E-144D-9141-59E56DC7948D}"/>
              </a:ext>
            </a:extLst>
          </p:cNvPr>
          <p:cNvSpPr>
            <a:spLocks noGrp="1"/>
          </p:cNvSpPr>
          <p:nvPr>
            <p:ph type="ctrTitle"/>
          </p:nvPr>
        </p:nvSpPr>
        <p:spPr>
          <a:xfrm>
            <a:off x="457200" y="685419"/>
            <a:ext cx="5638800" cy="2387600"/>
          </a:xfrm>
        </p:spPr>
        <p:txBody>
          <a:bodyPr anchor="t" anchorCtr="0">
            <a:normAutofit/>
          </a:bodyPr>
          <a:lstStyle>
            <a:lvl1pPr algn="l">
              <a:defRPr sz="4800">
                <a:solidFill>
                  <a:schemeClr val="bg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D49D2BC0-3B2B-2444-BFD2-05B4702116F5}"/>
              </a:ext>
            </a:extLst>
          </p:cNvPr>
          <p:cNvSpPr>
            <a:spLocks noGrp="1"/>
          </p:cNvSpPr>
          <p:nvPr>
            <p:ph type="subTitle" idx="1"/>
          </p:nvPr>
        </p:nvSpPr>
        <p:spPr>
          <a:xfrm>
            <a:off x="457200" y="3200400"/>
            <a:ext cx="5638800" cy="165576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cxnSp>
        <p:nvCxnSpPr>
          <p:cNvPr id="7" name="Straight Connector 6">
            <a:extLst>
              <a:ext uri="{FF2B5EF4-FFF2-40B4-BE49-F238E27FC236}">
                <a16:creationId xmlns:a16="http://schemas.microsoft.com/office/drawing/2014/main" id="{B0CB99A3-E1BC-0B46-9A11-79A3F59F9B38}"/>
              </a:ext>
            </a:extLst>
          </p:cNvPr>
          <p:cNvCxnSpPr>
            <a:cxnSpLocks/>
          </p:cNvCxnSpPr>
          <p:nvPr userDrawn="1"/>
        </p:nvCxnSpPr>
        <p:spPr>
          <a:xfrm>
            <a:off x="457200" y="457200"/>
            <a:ext cx="11277600" cy="0"/>
          </a:xfrm>
          <a:prstGeom prst="line">
            <a:avLst/>
          </a:prstGeom>
          <a:ln w="19050">
            <a:solidFill>
              <a:srgbClr val="009ADE"/>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522893C7-C83B-014A-8B5D-560C13D7980C}"/>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57202" y="5852984"/>
            <a:ext cx="2314637" cy="704735"/>
          </a:xfrm>
          <a:prstGeom prst="rect">
            <a:avLst/>
          </a:prstGeom>
        </p:spPr>
      </p:pic>
    </p:spTree>
    <p:extLst>
      <p:ext uri="{BB962C8B-B14F-4D97-AF65-F5344CB8AC3E}">
        <p14:creationId xmlns:p14="http://schemas.microsoft.com/office/powerpoint/2010/main" val="235667810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Title Slide_light blue backgroun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0C07BE4-5AF9-FF47-B682-ABA70C1652CA}"/>
              </a:ext>
            </a:extLst>
          </p:cNvPr>
          <p:cNvSpPr/>
          <p:nvPr userDrawn="1"/>
        </p:nvSpPr>
        <p:spPr>
          <a:xfrm>
            <a:off x="0" y="0"/>
            <a:ext cx="12192000" cy="5347504"/>
          </a:xfrm>
          <a:prstGeom prst="rect">
            <a:avLst/>
          </a:prstGeom>
          <a:solidFill>
            <a:srgbClr val="DDEF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541483D-923E-144D-9141-59E56DC7948D}"/>
              </a:ext>
            </a:extLst>
          </p:cNvPr>
          <p:cNvSpPr>
            <a:spLocks noGrp="1"/>
          </p:cNvSpPr>
          <p:nvPr>
            <p:ph type="ctrTitle"/>
          </p:nvPr>
        </p:nvSpPr>
        <p:spPr>
          <a:xfrm>
            <a:off x="457200" y="685419"/>
            <a:ext cx="5638800" cy="2387600"/>
          </a:xfrm>
        </p:spPr>
        <p:txBody>
          <a:bodyPr anchor="t" anchorCtr="0">
            <a:normAutofit/>
          </a:bodyPr>
          <a:lstStyle>
            <a:lvl1pPr algn="l">
              <a:defRPr sz="4800">
                <a:solidFill>
                  <a:srgbClr val="00205C"/>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D49D2BC0-3B2B-2444-BFD2-05B4702116F5}"/>
              </a:ext>
            </a:extLst>
          </p:cNvPr>
          <p:cNvSpPr>
            <a:spLocks noGrp="1"/>
          </p:cNvSpPr>
          <p:nvPr>
            <p:ph type="subTitle" idx="1"/>
          </p:nvPr>
        </p:nvSpPr>
        <p:spPr>
          <a:xfrm>
            <a:off x="457200" y="3200400"/>
            <a:ext cx="5638800" cy="1655762"/>
          </a:xfrm>
        </p:spPr>
        <p:txBody>
          <a:bodyPr/>
          <a:lstStyle>
            <a:lvl1pPr marL="0" indent="0" algn="l">
              <a:buNone/>
              <a:defRPr sz="2400">
                <a:solidFill>
                  <a:srgbClr val="00205C"/>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cxnSp>
        <p:nvCxnSpPr>
          <p:cNvPr id="7" name="Straight Connector 6">
            <a:extLst>
              <a:ext uri="{FF2B5EF4-FFF2-40B4-BE49-F238E27FC236}">
                <a16:creationId xmlns:a16="http://schemas.microsoft.com/office/drawing/2014/main" id="{B0CB99A3-E1BC-0B46-9A11-79A3F59F9B38}"/>
              </a:ext>
            </a:extLst>
          </p:cNvPr>
          <p:cNvCxnSpPr>
            <a:cxnSpLocks/>
          </p:cNvCxnSpPr>
          <p:nvPr userDrawn="1"/>
        </p:nvCxnSpPr>
        <p:spPr>
          <a:xfrm>
            <a:off x="457200"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807A3732-E7A9-B344-8DAE-D56547DA56A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57202" y="5852984"/>
            <a:ext cx="2314637" cy="704736"/>
          </a:xfrm>
          <a:prstGeom prst="rect">
            <a:avLst/>
          </a:prstGeom>
        </p:spPr>
      </p:pic>
    </p:spTree>
    <p:extLst>
      <p:ext uri="{BB962C8B-B14F-4D97-AF65-F5344CB8AC3E}">
        <p14:creationId xmlns:p14="http://schemas.microsoft.com/office/powerpoint/2010/main" val="293023829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Section Header_navy+blue">
    <p:bg>
      <p:bgPr>
        <a:solidFill>
          <a:srgbClr val="00205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A7EC86-78C9-4D4A-AF51-6E9B4717964B}"/>
              </a:ext>
            </a:extLst>
          </p:cNvPr>
          <p:cNvSpPr>
            <a:spLocks noGrp="1"/>
          </p:cNvSpPr>
          <p:nvPr>
            <p:ph type="title"/>
          </p:nvPr>
        </p:nvSpPr>
        <p:spPr>
          <a:xfrm>
            <a:off x="457200" y="685801"/>
            <a:ext cx="5638800" cy="2743200"/>
          </a:xfrm>
        </p:spPr>
        <p:txBody>
          <a:bodyPr anchor="t" anchorCtr="0">
            <a:normAutofit/>
          </a:bodyPr>
          <a:lstStyle>
            <a:lvl1pPr>
              <a:defRPr sz="4200">
                <a:solidFill>
                  <a:srgbClr val="009ADE"/>
                </a:solidFill>
              </a:defRPr>
            </a:lvl1pPr>
          </a:lstStyle>
          <a:p>
            <a:r>
              <a:rPr lang="en-US"/>
              <a:t>Click to edit Master title style</a:t>
            </a:r>
            <a:endParaRPr lang="en-US" dirty="0"/>
          </a:p>
        </p:txBody>
      </p:sp>
      <p:sp>
        <p:nvSpPr>
          <p:cNvPr id="5" name="Footer Placeholder 4">
            <a:extLst>
              <a:ext uri="{FF2B5EF4-FFF2-40B4-BE49-F238E27FC236}">
                <a16:creationId xmlns:a16="http://schemas.microsoft.com/office/drawing/2014/main" id="{887851D9-B58C-E14B-8E26-15AD7279E7D0}"/>
              </a:ext>
            </a:extLst>
          </p:cNvPr>
          <p:cNvSpPr>
            <a:spLocks noGrp="1"/>
          </p:cNvSpPr>
          <p:nvPr>
            <p:ph type="ftr" sz="quarter" idx="11"/>
          </p:nvPr>
        </p:nvSpPr>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4575BC04-F0CE-8849-A980-148AB3F0DCBE}"/>
              </a:ext>
            </a:extLst>
          </p:cNvPr>
          <p:cNvSpPr>
            <a:spLocks noGrp="1"/>
          </p:cNvSpPr>
          <p:nvPr>
            <p:ph type="sldNum" sz="quarter" idx="12"/>
          </p:nvPr>
        </p:nvSpPr>
        <p:spPr/>
        <p:txBody>
          <a:bodyPr/>
          <a:lstStyle>
            <a:lvl1pPr>
              <a:defRPr>
                <a:solidFill>
                  <a:schemeClr val="bg1"/>
                </a:solidFill>
              </a:defRPr>
            </a:lvl1pPr>
          </a:lstStyle>
          <a:p>
            <a:fld id="{714BF2E0-EE3B-6A4E-9FB9-82DE86E1F02F}" type="slidenum">
              <a:rPr lang="en-US" smtClean="0"/>
              <a:pPr/>
              <a:t>‹#›</a:t>
            </a:fld>
            <a:endParaRPr lang="en-US"/>
          </a:p>
        </p:txBody>
      </p:sp>
      <p:cxnSp>
        <p:nvCxnSpPr>
          <p:cNvPr id="8" name="Straight Connector 7">
            <a:extLst>
              <a:ext uri="{FF2B5EF4-FFF2-40B4-BE49-F238E27FC236}">
                <a16:creationId xmlns:a16="http://schemas.microsoft.com/office/drawing/2014/main" id="{7D44C24D-3004-F049-AA07-7BC498D28F53}"/>
              </a:ext>
            </a:extLst>
          </p:cNvPr>
          <p:cNvCxnSpPr>
            <a:cxnSpLocks/>
          </p:cNvCxnSpPr>
          <p:nvPr userDrawn="1"/>
        </p:nvCxnSpPr>
        <p:spPr>
          <a:xfrm>
            <a:off x="457200" y="457200"/>
            <a:ext cx="112776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41AFBD7E-873F-FC49-A840-08A744808DFD}"/>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57202" y="5852984"/>
            <a:ext cx="2314637" cy="704735"/>
          </a:xfrm>
          <a:prstGeom prst="rect">
            <a:avLst/>
          </a:prstGeom>
        </p:spPr>
      </p:pic>
    </p:spTree>
    <p:extLst>
      <p:ext uri="{BB962C8B-B14F-4D97-AF65-F5344CB8AC3E}">
        <p14:creationId xmlns:p14="http://schemas.microsoft.com/office/powerpoint/2010/main" val="325571231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Section Header_navy">
    <p:bg>
      <p:bgPr>
        <a:solidFill>
          <a:srgbClr val="00205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A7EC86-78C9-4D4A-AF51-6E9B4717964B}"/>
              </a:ext>
            </a:extLst>
          </p:cNvPr>
          <p:cNvSpPr>
            <a:spLocks noGrp="1"/>
          </p:cNvSpPr>
          <p:nvPr>
            <p:ph type="title"/>
          </p:nvPr>
        </p:nvSpPr>
        <p:spPr>
          <a:xfrm>
            <a:off x="457200" y="685801"/>
            <a:ext cx="5638800" cy="2743200"/>
          </a:xfrm>
        </p:spPr>
        <p:txBody>
          <a:bodyPr anchor="t" anchorCtr="0">
            <a:normAutofit/>
          </a:bodyPr>
          <a:lstStyle>
            <a:lvl1pPr>
              <a:defRPr sz="4200">
                <a:solidFill>
                  <a:schemeClr val="bg1"/>
                </a:solidFill>
              </a:defRPr>
            </a:lvl1pPr>
          </a:lstStyle>
          <a:p>
            <a:r>
              <a:rPr lang="en-US"/>
              <a:t>Click to edit Master title style</a:t>
            </a:r>
            <a:endParaRPr lang="en-US" dirty="0"/>
          </a:p>
        </p:txBody>
      </p:sp>
      <p:sp>
        <p:nvSpPr>
          <p:cNvPr id="5" name="Footer Placeholder 4">
            <a:extLst>
              <a:ext uri="{FF2B5EF4-FFF2-40B4-BE49-F238E27FC236}">
                <a16:creationId xmlns:a16="http://schemas.microsoft.com/office/drawing/2014/main" id="{887851D9-B58C-E14B-8E26-15AD7279E7D0}"/>
              </a:ext>
            </a:extLst>
          </p:cNvPr>
          <p:cNvSpPr>
            <a:spLocks noGrp="1"/>
          </p:cNvSpPr>
          <p:nvPr>
            <p:ph type="ftr" sz="quarter" idx="11"/>
          </p:nvPr>
        </p:nvSpPr>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4575BC04-F0CE-8849-A980-148AB3F0DCBE}"/>
              </a:ext>
            </a:extLst>
          </p:cNvPr>
          <p:cNvSpPr>
            <a:spLocks noGrp="1"/>
          </p:cNvSpPr>
          <p:nvPr>
            <p:ph type="sldNum" sz="quarter" idx="12"/>
          </p:nvPr>
        </p:nvSpPr>
        <p:spPr/>
        <p:txBody>
          <a:bodyPr/>
          <a:lstStyle>
            <a:lvl1pPr>
              <a:defRPr>
                <a:solidFill>
                  <a:schemeClr val="bg1"/>
                </a:solidFill>
              </a:defRPr>
            </a:lvl1pPr>
          </a:lstStyle>
          <a:p>
            <a:fld id="{714BF2E0-EE3B-6A4E-9FB9-82DE86E1F02F}" type="slidenum">
              <a:rPr lang="en-US" smtClean="0"/>
              <a:pPr/>
              <a:t>‹#›</a:t>
            </a:fld>
            <a:endParaRPr lang="en-US"/>
          </a:p>
        </p:txBody>
      </p:sp>
      <p:cxnSp>
        <p:nvCxnSpPr>
          <p:cNvPr id="8" name="Straight Connector 7">
            <a:extLst>
              <a:ext uri="{FF2B5EF4-FFF2-40B4-BE49-F238E27FC236}">
                <a16:creationId xmlns:a16="http://schemas.microsoft.com/office/drawing/2014/main" id="{7D44C24D-3004-F049-AA07-7BC498D28F53}"/>
              </a:ext>
            </a:extLst>
          </p:cNvPr>
          <p:cNvCxnSpPr>
            <a:cxnSpLocks/>
          </p:cNvCxnSpPr>
          <p:nvPr userDrawn="1"/>
        </p:nvCxnSpPr>
        <p:spPr>
          <a:xfrm>
            <a:off x="457200" y="457200"/>
            <a:ext cx="112776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DF07AB91-D215-9B41-9808-46FFB4D27588}"/>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57203" y="6000906"/>
            <a:ext cx="1828798" cy="556812"/>
          </a:xfrm>
          <a:prstGeom prst="rect">
            <a:avLst/>
          </a:prstGeom>
        </p:spPr>
      </p:pic>
    </p:spTree>
    <p:extLst>
      <p:ext uri="{BB962C8B-B14F-4D97-AF65-F5344CB8AC3E}">
        <p14:creationId xmlns:p14="http://schemas.microsoft.com/office/powerpoint/2010/main" val="314964782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Section Header_navy with bullets">
    <p:bg>
      <p:bgPr>
        <a:solidFill>
          <a:srgbClr val="00205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F2964F-381C-7B4D-833B-E524C78820A6}"/>
              </a:ext>
            </a:extLst>
          </p:cNvPr>
          <p:cNvSpPr>
            <a:spLocks noGrp="1"/>
          </p:cNvSpPr>
          <p:nvPr>
            <p:ph type="title"/>
          </p:nvPr>
        </p:nvSpPr>
        <p:spPr>
          <a:xfrm>
            <a:off x="457200" y="685799"/>
            <a:ext cx="5638800" cy="3075869"/>
          </a:xfrm>
        </p:spPr>
        <p:txBody>
          <a:bodyPr>
            <a:normAutofit/>
          </a:bodyPr>
          <a:lstStyle>
            <a:lvl1pPr>
              <a:defRPr sz="4200">
                <a:solidFill>
                  <a:srgbClr val="009ADE"/>
                </a:solidFill>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4881B538-2004-A148-91A7-DDAD8DCB0CAC}"/>
              </a:ext>
            </a:extLst>
          </p:cNvPr>
          <p:cNvSpPr>
            <a:spLocks noGrp="1"/>
          </p:cNvSpPr>
          <p:nvPr>
            <p:ph idx="1"/>
          </p:nvPr>
        </p:nvSpPr>
        <p:spPr>
          <a:xfrm>
            <a:off x="7917084" y="685800"/>
            <a:ext cx="3817716" cy="5460993"/>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6BEB427A-B671-5046-997C-FBCC440F9598}"/>
              </a:ext>
            </a:extLst>
          </p:cNvPr>
          <p:cNvSpPr>
            <a:spLocks noGrp="1"/>
          </p:cNvSpPr>
          <p:nvPr>
            <p:ph type="ftr" sz="quarter" idx="11"/>
          </p:nvPr>
        </p:nvSpPr>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BAEF5830-4E1F-5A49-AE5A-AC956905C58E}"/>
              </a:ext>
            </a:extLst>
          </p:cNvPr>
          <p:cNvSpPr>
            <a:spLocks noGrp="1"/>
          </p:cNvSpPr>
          <p:nvPr>
            <p:ph type="sldNum" sz="quarter" idx="12"/>
          </p:nvPr>
        </p:nvSpPr>
        <p:spPr/>
        <p:txBody>
          <a:bodyPr/>
          <a:lstStyle>
            <a:lvl1pPr>
              <a:defRPr>
                <a:solidFill>
                  <a:schemeClr val="bg1"/>
                </a:solidFill>
              </a:defRPr>
            </a:lvl1pPr>
          </a:lstStyle>
          <a:p>
            <a:fld id="{714BF2E0-EE3B-6A4E-9FB9-82DE86E1F02F}" type="slidenum">
              <a:rPr lang="en-US" smtClean="0"/>
              <a:pPr/>
              <a:t>‹#›</a:t>
            </a:fld>
            <a:endParaRPr lang="en-US"/>
          </a:p>
        </p:txBody>
      </p:sp>
      <p:cxnSp>
        <p:nvCxnSpPr>
          <p:cNvPr id="7" name="Straight Connector 6">
            <a:extLst>
              <a:ext uri="{FF2B5EF4-FFF2-40B4-BE49-F238E27FC236}">
                <a16:creationId xmlns:a16="http://schemas.microsoft.com/office/drawing/2014/main" id="{47586040-0D3B-0A43-AF9D-DF0628A08055}"/>
              </a:ext>
            </a:extLst>
          </p:cNvPr>
          <p:cNvCxnSpPr>
            <a:cxnSpLocks/>
          </p:cNvCxnSpPr>
          <p:nvPr userDrawn="1"/>
        </p:nvCxnSpPr>
        <p:spPr>
          <a:xfrm>
            <a:off x="457200" y="457200"/>
            <a:ext cx="112776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1A501AEF-ABA1-5B46-9DF6-FA16A49F32FF}"/>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57203" y="6000906"/>
            <a:ext cx="1828798" cy="556812"/>
          </a:xfrm>
          <a:prstGeom prst="rect">
            <a:avLst/>
          </a:prstGeom>
        </p:spPr>
      </p:pic>
    </p:spTree>
    <p:extLst>
      <p:ext uri="{BB962C8B-B14F-4D97-AF65-F5344CB8AC3E}">
        <p14:creationId xmlns:p14="http://schemas.microsoft.com/office/powerpoint/2010/main" val="206956991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Section Header_light blue">
    <p:bg>
      <p:bgPr>
        <a:solidFill>
          <a:srgbClr val="DDEFF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A7EC86-78C9-4D4A-AF51-6E9B4717964B}"/>
              </a:ext>
            </a:extLst>
          </p:cNvPr>
          <p:cNvSpPr>
            <a:spLocks noGrp="1"/>
          </p:cNvSpPr>
          <p:nvPr>
            <p:ph type="title"/>
          </p:nvPr>
        </p:nvSpPr>
        <p:spPr>
          <a:xfrm>
            <a:off x="457200" y="685801"/>
            <a:ext cx="5638800" cy="2743200"/>
          </a:xfrm>
        </p:spPr>
        <p:txBody>
          <a:bodyPr anchor="t" anchorCtr="0">
            <a:normAutofit/>
          </a:bodyPr>
          <a:lstStyle>
            <a:lvl1pPr>
              <a:defRPr sz="4200">
                <a:solidFill>
                  <a:srgbClr val="00205C"/>
                </a:solidFill>
              </a:defRPr>
            </a:lvl1pPr>
          </a:lstStyle>
          <a:p>
            <a:r>
              <a:rPr lang="en-US"/>
              <a:t>Click to edit Master title style</a:t>
            </a:r>
            <a:endParaRPr lang="en-US" dirty="0"/>
          </a:p>
        </p:txBody>
      </p:sp>
      <p:sp>
        <p:nvSpPr>
          <p:cNvPr id="5" name="Footer Placeholder 4">
            <a:extLst>
              <a:ext uri="{FF2B5EF4-FFF2-40B4-BE49-F238E27FC236}">
                <a16:creationId xmlns:a16="http://schemas.microsoft.com/office/drawing/2014/main" id="{887851D9-B58C-E14B-8E26-15AD7279E7D0}"/>
              </a:ext>
            </a:extLst>
          </p:cNvPr>
          <p:cNvSpPr>
            <a:spLocks noGrp="1"/>
          </p:cNvSpPr>
          <p:nvPr>
            <p:ph type="ftr" sz="quarter" idx="11"/>
          </p:nvPr>
        </p:nvSpPr>
        <p:spPr/>
        <p:txBody>
          <a:bodyPr/>
          <a:lstStyle>
            <a:lvl1pPr>
              <a:defRPr>
                <a:solidFill>
                  <a:srgbClr val="00205C"/>
                </a:solidFill>
              </a:defRPr>
            </a:lvl1pPr>
          </a:lstStyle>
          <a:p>
            <a:endParaRPr lang="en-US"/>
          </a:p>
        </p:txBody>
      </p:sp>
      <p:sp>
        <p:nvSpPr>
          <p:cNvPr id="6" name="Slide Number Placeholder 5">
            <a:extLst>
              <a:ext uri="{FF2B5EF4-FFF2-40B4-BE49-F238E27FC236}">
                <a16:creationId xmlns:a16="http://schemas.microsoft.com/office/drawing/2014/main" id="{4575BC04-F0CE-8849-A980-148AB3F0DCBE}"/>
              </a:ext>
            </a:extLst>
          </p:cNvPr>
          <p:cNvSpPr>
            <a:spLocks noGrp="1"/>
          </p:cNvSpPr>
          <p:nvPr>
            <p:ph type="sldNum" sz="quarter" idx="12"/>
          </p:nvPr>
        </p:nvSpPr>
        <p:spPr/>
        <p:txBody>
          <a:bodyPr/>
          <a:lstStyle>
            <a:lvl1pPr>
              <a:defRPr>
                <a:solidFill>
                  <a:srgbClr val="00205C"/>
                </a:solidFill>
              </a:defRPr>
            </a:lvl1pPr>
          </a:lstStyle>
          <a:p>
            <a:fld id="{714BF2E0-EE3B-6A4E-9FB9-82DE86E1F02F}" type="slidenum">
              <a:rPr lang="en-US" smtClean="0"/>
              <a:pPr/>
              <a:t>‹#›</a:t>
            </a:fld>
            <a:endParaRPr lang="en-US"/>
          </a:p>
        </p:txBody>
      </p:sp>
      <p:cxnSp>
        <p:nvCxnSpPr>
          <p:cNvPr id="8" name="Straight Connector 7">
            <a:extLst>
              <a:ext uri="{FF2B5EF4-FFF2-40B4-BE49-F238E27FC236}">
                <a16:creationId xmlns:a16="http://schemas.microsoft.com/office/drawing/2014/main" id="{7D44C24D-3004-F049-AA07-7BC498D28F53}"/>
              </a:ext>
            </a:extLst>
          </p:cNvPr>
          <p:cNvCxnSpPr>
            <a:cxnSpLocks/>
          </p:cNvCxnSpPr>
          <p:nvPr userDrawn="1"/>
        </p:nvCxnSpPr>
        <p:spPr>
          <a:xfrm>
            <a:off x="457200"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8D1B0992-9F08-4D46-9772-C6DCA591D5B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57203" y="6000906"/>
            <a:ext cx="1828798" cy="556813"/>
          </a:xfrm>
          <a:prstGeom prst="rect">
            <a:avLst/>
          </a:prstGeom>
        </p:spPr>
      </p:pic>
    </p:spTree>
    <p:extLst>
      <p:ext uri="{BB962C8B-B14F-4D97-AF65-F5344CB8AC3E}">
        <p14:creationId xmlns:p14="http://schemas.microsoft.com/office/powerpoint/2010/main" val="29799458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Section Header_light blue+image">
    <p:bg>
      <p:bgPr>
        <a:solidFill>
          <a:srgbClr val="DDEFF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A7EC86-78C9-4D4A-AF51-6E9B4717964B}"/>
              </a:ext>
            </a:extLst>
          </p:cNvPr>
          <p:cNvSpPr>
            <a:spLocks noGrp="1"/>
          </p:cNvSpPr>
          <p:nvPr>
            <p:ph type="title"/>
          </p:nvPr>
        </p:nvSpPr>
        <p:spPr>
          <a:xfrm>
            <a:off x="457200" y="685801"/>
            <a:ext cx="5638800" cy="2743200"/>
          </a:xfrm>
        </p:spPr>
        <p:txBody>
          <a:bodyPr anchor="t" anchorCtr="0">
            <a:normAutofit/>
          </a:bodyPr>
          <a:lstStyle>
            <a:lvl1pPr>
              <a:defRPr sz="4200">
                <a:solidFill>
                  <a:srgbClr val="00205C"/>
                </a:solidFill>
              </a:defRPr>
            </a:lvl1pPr>
          </a:lstStyle>
          <a:p>
            <a:r>
              <a:rPr lang="en-US"/>
              <a:t>Click to edit Master title style</a:t>
            </a:r>
            <a:endParaRPr lang="en-US" dirty="0"/>
          </a:p>
        </p:txBody>
      </p:sp>
      <p:sp>
        <p:nvSpPr>
          <p:cNvPr id="5" name="Footer Placeholder 4">
            <a:extLst>
              <a:ext uri="{FF2B5EF4-FFF2-40B4-BE49-F238E27FC236}">
                <a16:creationId xmlns:a16="http://schemas.microsoft.com/office/drawing/2014/main" id="{887851D9-B58C-E14B-8E26-15AD7279E7D0}"/>
              </a:ext>
            </a:extLst>
          </p:cNvPr>
          <p:cNvSpPr>
            <a:spLocks noGrp="1"/>
          </p:cNvSpPr>
          <p:nvPr>
            <p:ph type="ftr" sz="quarter" idx="11"/>
          </p:nvPr>
        </p:nvSpPr>
        <p:spPr/>
        <p:txBody>
          <a:bodyPr/>
          <a:lstStyle>
            <a:lvl1pPr>
              <a:defRPr>
                <a:solidFill>
                  <a:srgbClr val="00205C"/>
                </a:solidFill>
              </a:defRPr>
            </a:lvl1pPr>
          </a:lstStyle>
          <a:p>
            <a:endParaRPr lang="en-US"/>
          </a:p>
        </p:txBody>
      </p:sp>
      <p:sp>
        <p:nvSpPr>
          <p:cNvPr id="6" name="Slide Number Placeholder 5">
            <a:extLst>
              <a:ext uri="{FF2B5EF4-FFF2-40B4-BE49-F238E27FC236}">
                <a16:creationId xmlns:a16="http://schemas.microsoft.com/office/drawing/2014/main" id="{4575BC04-F0CE-8849-A980-148AB3F0DCBE}"/>
              </a:ext>
            </a:extLst>
          </p:cNvPr>
          <p:cNvSpPr>
            <a:spLocks noGrp="1"/>
          </p:cNvSpPr>
          <p:nvPr>
            <p:ph type="sldNum" sz="quarter" idx="12"/>
          </p:nvPr>
        </p:nvSpPr>
        <p:spPr/>
        <p:txBody>
          <a:bodyPr/>
          <a:lstStyle>
            <a:lvl1pPr>
              <a:defRPr>
                <a:solidFill>
                  <a:srgbClr val="00205C"/>
                </a:solidFill>
              </a:defRPr>
            </a:lvl1pPr>
          </a:lstStyle>
          <a:p>
            <a:fld id="{714BF2E0-EE3B-6A4E-9FB9-82DE86E1F02F}" type="slidenum">
              <a:rPr lang="en-US" smtClean="0"/>
              <a:pPr/>
              <a:t>‹#›</a:t>
            </a:fld>
            <a:endParaRPr lang="en-US"/>
          </a:p>
        </p:txBody>
      </p:sp>
      <p:cxnSp>
        <p:nvCxnSpPr>
          <p:cNvPr id="8" name="Straight Connector 7">
            <a:extLst>
              <a:ext uri="{FF2B5EF4-FFF2-40B4-BE49-F238E27FC236}">
                <a16:creationId xmlns:a16="http://schemas.microsoft.com/office/drawing/2014/main" id="{7D44C24D-3004-F049-AA07-7BC498D28F53}"/>
              </a:ext>
            </a:extLst>
          </p:cNvPr>
          <p:cNvCxnSpPr>
            <a:cxnSpLocks/>
          </p:cNvCxnSpPr>
          <p:nvPr userDrawn="1"/>
        </p:nvCxnSpPr>
        <p:spPr>
          <a:xfrm>
            <a:off x="457200"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pic>
        <p:nvPicPr>
          <p:cNvPr id="7" name="Picture 6" descr="A picture containing text, person&#10;&#10;Description automatically generated">
            <a:extLst>
              <a:ext uri="{FF2B5EF4-FFF2-40B4-BE49-F238E27FC236}">
                <a16:creationId xmlns:a16="http://schemas.microsoft.com/office/drawing/2014/main" id="{358AE12E-C068-CD44-A709-794E11A2B70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089499" y="-51762"/>
            <a:ext cx="11102500" cy="6909762"/>
          </a:xfrm>
          <a:prstGeom prst="rect">
            <a:avLst/>
          </a:prstGeom>
        </p:spPr>
      </p:pic>
      <p:pic>
        <p:nvPicPr>
          <p:cNvPr id="9" name="Picture 8">
            <a:extLst>
              <a:ext uri="{FF2B5EF4-FFF2-40B4-BE49-F238E27FC236}">
                <a16:creationId xmlns:a16="http://schemas.microsoft.com/office/drawing/2014/main" id="{185721B3-1393-424A-8F5B-131AC8625327}"/>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457203" y="6000906"/>
            <a:ext cx="1828798" cy="556813"/>
          </a:xfrm>
          <a:prstGeom prst="rect">
            <a:avLst/>
          </a:prstGeom>
        </p:spPr>
      </p:pic>
    </p:spTree>
    <p:extLst>
      <p:ext uri="{BB962C8B-B14F-4D97-AF65-F5344CB8AC3E}">
        <p14:creationId xmlns:p14="http://schemas.microsoft.com/office/powerpoint/2010/main" val="117801564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6_Section Header_photo">
    <p:bg>
      <p:bgPr>
        <a:solidFill>
          <a:srgbClr val="00205C"/>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CD3ED49-EBD8-B24A-AA9F-F6640890036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900530"/>
          </a:xfrm>
          <a:prstGeom prst="rect">
            <a:avLst/>
          </a:prstGeom>
        </p:spPr>
      </p:pic>
      <p:sp>
        <p:nvSpPr>
          <p:cNvPr id="2" name="Title 1">
            <a:extLst>
              <a:ext uri="{FF2B5EF4-FFF2-40B4-BE49-F238E27FC236}">
                <a16:creationId xmlns:a16="http://schemas.microsoft.com/office/drawing/2014/main" id="{5EA7EC86-78C9-4D4A-AF51-6E9B4717964B}"/>
              </a:ext>
            </a:extLst>
          </p:cNvPr>
          <p:cNvSpPr>
            <a:spLocks noGrp="1"/>
          </p:cNvSpPr>
          <p:nvPr>
            <p:ph type="title"/>
          </p:nvPr>
        </p:nvSpPr>
        <p:spPr>
          <a:xfrm>
            <a:off x="457200" y="685801"/>
            <a:ext cx="5638800" cy="2743200"/>
          </a:xfrm>
        </p:spPr>
        <p:txBody>
          <a:bodyPr anchor="t" anchorCtr="0">
            <a:normAutofit/>
          </a:bodyPr>
          <a:lstStyle>
            <a:lvl1pPr>
              <a:defRPr sz="6000">
                <a:solidFill>
                  <a:schemeClr val="bg1"/>
                </a:solidFill>
              </a:defRPr>
            </a:lvl1pPr>
          </a:lstStyle>
          <a:p>
            <a:r>
              <a:rPr lang="en-US"/>
              <a:t>Click to edit Master title style</a:t>
            </a:r>
            <a:endParaRPr lang="en-US" dirty="0"/>
          </a:p>
        </p:txBody>
      </p:sp>
      <p:sp>
        <p:nvSpPr>
          <p:cNvPr id="5" name="Footer Placeholder 4">
            <a:extLst>
              <a:ext uri="{FF2B5EF4-FFF2-40B4-BE49-F238E27FC236}">
                <a16:creationId xmlns:a16="http://schemas.microsoft.com/office/drawing/2014/main" id="{887851D9-B58C-E14B-8E26-15AD7279E7D0}"/>
              </a:ext>
            </a:extLst>
          </p:cNvPr>
          <p:cNvSpPr>
            <a:spLocks noGrp="1"/>
          </p:cNvSpPr>
          <p:nvPr>
            <p:ph type="ftr" sz="quarter" idx="11"/>
          </p:nvPr>
        </p:nvSpPr>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4575BC04-F0CE-8849-A980-148AB3F0DCBE}"/>
              </a:ext>
            </a:extLst>
          </p:cNvPr>
          <p:cNvSpPr>
            <a:spLocks noGrp="1"/>
          </p:cNvSpPr>
          <p:nvPr>
            <p:ph type="sldNum" sz="quarter" idx="12"/>
          </p:nvPr>
        </p:nvSpPr>
        <p:spPr/>
        <p:txBody>
          <a:bodyPr/>
          <a:lstStyle>
            <a:lvl1pPr>
              <a:defRPr>
                <a:solidFill>
                  <a:schemeClr val="bg1"/>
                </a:solidFill>
              </a:defRPr>
            </a:lvl1pPr>
          </a:lstStyle>
          <a:p>
            <a:fld id="{714BF2E0-EE3B-6A4E-9FB9-82DE86E1F02F}" type="slidenum">
              <a:rPr lang="en-US" smtClean="0"/>
              <a:pPr/>
              <a:t>‹#›</a:t>
            </a:fld>
            <a:endParaRPr lang="en-US"/>
          </a:p>
        </p:txBody>
      </p:sp>
      <p:cxnSp>
        <p:nvCxnSpPr>
          <p:cNvPr id="8" name="Straight Connector 7">
            <a:extLst>
              <a:ext uri="{FF2B5EF4-FFF2-40B4-BE49-F238E27FC236}">
                <a16:creationId xmlns:a16="http://schemas.microsoft.com/office/drawing/2014/main" id="{7D44C24D-3004-F049-AA07-7BC498D28F53}"/>
              </a:ext>
            </a:extLst>
          </p:cNvPr>
          <p:cNvCxnSpPr>
            <a:cxnSpLocks/>
          </p:cNvCxnSpPr>
          <p:nvPr userDrawn="1"/>
        </p:nvCxnSpPr>
        <p:spPr>
          <a:xfrm>
            <a:off x="457200" y="457200"/>
            <a:ext cx="112776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9F263B6D-8996-474F-BAA8-575C05E6660E}"/>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457203" y="6000906"/>
            <a:ext cx="1828798" cy="556812"/>
          </a:xfrm>
          <a:prstGeom prst="rect">
            <a:avLst/>
          </a:prstGeom>
        </p:spPr>
      </p:pic>
    </p:spTree>
    <p:extLst>
      <p:ext uri="{BB962C8B-B14F-4D97-AF65-F5344CB8AC3E}">
        <p14:creationId xmlns:p14="http://schemas.microsoft.com/office/powerpoint/2010/main" val="18999481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4 Boxes blue">
    <p:spTree>
      <p:nvGrpSpPr>
        <p:cNvPr id="1" name=""/>
        <p:cNvGrpSpPr/>
        <p:nvPr/>
      </p:nvGrpSpPr>
      <p:grpSpPr>
        <a:xfrm>
          <a:off x="0" y="0"/>
          <a:ext cx="0" cy="0"/>
          <a:chOff x="0" y="0"/>
          <a:chExt cx="0" cy="0"/>
        </a:xfrm>
      </p:grpSpPr>
      <p:sp>
        <p:nvSpPr>
          <p:cNvPr id="8" name="Date Placeholder 7"/>
          <p:cNvSpPr>
            <a:spLocks noGrp="1"/>
          </p:cNvSpPr>
          <p:nvPr>
            <p:ph type="dt" sz="half" idx="22"/>
          </p:nvPr>
        </p:nvSpPr>
        <p:spPr bwMode="invGray"/>
        <p:txBody>
          <a:bodyPr/>
          <a:lstStyle/>
          <a:p>
            <a:fld id="{CB2A9C5F-569E-41BE-B5E5-7CBFE1B687B2}" type="datetime1">
              <a:rPr lang="en-GB" smtClean="0"/>
              <a:pPr/>
              <a:t>25/06/2025</a:t>
            </a:fld>
            <a:endParaRPr lang="en-GB"/>
          </a:p>
        </p:txBody>
      </p:sp>
      <p:sp>
        <p:nvSpPr>
          <p:cNvPr id="9" name="Footer Placeholder 8"/>
          <p:cNvSpPr>
            <a:spLocks noGrp="1"/>
          </p:cNvSpPr>
          <p:nvPr>
            <p:ph type="ftr" sz="quarter" idx="23"/>
          </p:nvPr>
        </p:nvSpPr>
        <p:spPr bwMode="invGray"/>
        <p:txBody>
          <a:bodyPr/>
          <a:lstStyle/>
          <a:p>
            <a:r>
              <a:rPr lang="en-GB"/>
              <a:t>|     Title of the presentation</a:t>
            </a:r>
          </a:p>
        </p:txBody>
      </p:sp>
      <p:sp>
        <p:nvSpPr>
          <p:cNvPr id="10" name="Slide Number Placeholder 9"/>
          <p:cNvSpPr>
            <a:spLocks noGrp="1"/>
          </p:cNvSpPr>
          <p:nvPr>
            <p:ph type="sldNum" sz="quarter" idx="24"/>
          </p:nvPr>
        </p:nvSpPr>
        <p:spPr bwMode="invGray"/>
        <p:txBody>
          <a:bodyPr/>
          <a:lstStyle/>
          <a:p>
            <a:fld id="{A74CE0EA-F3B5-4684-BA10-C594598FDB9C}" type="slidenum">
              <a:rPr lang="en-GB" smtClean="0"/>
              <a:pPr/>
              <a:t>‹#›</a:t>
            </a:fld>
            <a:endParaRPr lang="en-GB"/>
          </a:p>
        </p:txBody>
      </p:sp>
      <p:sp>
        <p:nvSpPr>
          <p:cNvPr id="21" name="Text Placeholder 7"/>
          <p:cNvSpPr>
            <a:spLocks noGrp="1"/>
          </p:cNvSpPr>
          <p:nvPr>
            <p:ph type="body" sz="quarter" idx="21" hasCustomPrompt="1"/>
          </p:nvPr>
        </p:nvSpPr>
        <p:spPr bwMode="invGray">
          <a:xfrm>
            <a:off x="480000" y="6293651"/>
            <a:ext cx="11226365" cy="208579"/>
          </a:xfrm>
        </p:spPr>
        <p:txBody>
          <a:bodyPr anchor="t">
            <a:normAutofit/>
          </a:bodyPr>
          <a:lstStyle>
            <a:lvl1pPr>
              <a:defRPr sz="800" b="0">
                <a:solidFill>
                  <a:schemeClr val="tx1"/>
                </a:solidFill>
                <a:latin typeface="+mn-lt"/>
              </a:defRPr>
            </a:lvl1pPr>
          </a:lstStyle>
          <a:p>
            <a:pPr lvl="0"/>
            <a:r>
              <a:rPr lang="en-GB" noProof="0"/>
              <a:t>Source:</a:t>
            </a:r>
          </a:p>
        </p:txBody>
      </p:sp>
      <p:sp>
        <p:nvSpPr>
          <p:cNvPr id="11" name="Title 10"/>
          <p:cNvSpPr>
            <a:spLocks noGrp="1"/>
          </p:cNvSpPr>
          <p:nvPr>
            <p:ph type="title"/>
          </p:nvPr>
        </p:nvSpPr>
        <p:spPr bwMode="invGray"/>
        <p:txBody>
          <a:bodyPr/>
          <a:lstStyle/>
          <a:p>
            <a:r>
              <a:rPr lang="en-US" noProof="0"/>
              <a:t>Click to edit Master title style</a:t>
            </a:r>
            <a:endParaRPr lang="en-GB" noProof="0"/>
          </a:p>
        </p:txBody>
      </p:sp>
      <p:sp>
        <p:nvSpPr>
          <p:cNvPr id="12" name="Content Placeholder 2"/>
          <p:cNvSpPr>
            <a:spLocks noGrp="1"/>
          </p:cNvSpPr>
          <p:nvPr>
            <p:ph sz="half" idx="25"/>
          </p:nvPr>
        </p:nvSpPr>
        <p:spPr bwMode="invGray">
          <a:xfrm>
            <a:off x="479999" y="2160000"/>
            <a:ext cx="5472000" cy="1656000"/>
          </a:xfrm>
        </p:spPr>
        <p:txBody>
          <a:bodyPr>
            <a:noAutofit/>
          </a:bodyPr>
          <a:lstStyle>
            <a:lvl1pPr>
              <a:defRPr sz="1400"/>
            </a:lvl1pPr>
            <a:lvl2pPr>
              <a:defRPr sz="1400"/>
            </a:lvl2pPr>
            <a:lvl3pPr>
              <a:defRPr sz="1400"/>
            </a:lvl3pPr>
            <a:lvl4pPr>
              <a:defRPr sz="1400"/>
            </a:lvl4pPr>
            <a:lvl5pPr>
              <a:defRPr sz="14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13" name="Content Placeholder 3"/>
          <p:cNvSpPr>
            <a:spLocks noGrp="1"/>
          </p:cNvSpPr>
          <p:nvPr>
            <p:ph sz="half" idx="26"/>
          </p:nvPr>
        </p:nvSpPr>
        <p:spPr bwMode="invGray">
          <a:xfrm>
            <a:off x="6234364" y="2160000"/>
            <a:ext cx="5472000" cy="1656000"/>
          </a:xfrm>
        </p:spPr>
        <p:txBody>
          <a:bodyPr>
            <a:noAutofit/>
          </a:bodyPr>
          <a:lstStyle>
            <a:lvl1pPr>
              <a:defRPr sz="1400"/>
            </a:lvl1pPr>
            <a:lvl2pPr>
              <a:defRPr sz="1400"/>
            </a:lvl2pPr>
            <a:lvl3pPr>
              <a:defRPr sz="1400"/>
            </a:lvl3pPr>
            <a:lvl4pPr>
              <a:defRPr sz="1400"/>
            </a:lvl4pPr>
            <a:lvl5pPr>
              <a:defRPr sz="14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19" name="Text Placeholder 5"/>
          <p:cNvSpPr>
            <a:spLocks noGrp="1"/>
          </p:cNvSpPr>
          <p:nvPr>
            <p:ph type="body" sz="quarter" idx="27"/>
          </p:nvPr>
        </p:nvSpPr>
        <p:spPr bwMode="invGray">
          <a:xfrm>
            <a:off x="479999" y="1800000"/>
            <a:ext cx="5472001" cy="252012"/>
          </a:xfrm>
          <a:solidFill>
            <a:srgbClr val="009CDE"/>
          </a:solidFill>
        </p:spPr>
        <p:txBody>
          <a:bodyPr vert="horz" lIns="72000" tIns="18000" rIns="72000" bIns="18000" rtlCol="0" anchor="ctr">
            <a:normAutofit/>
          </a:bodyPr>
          <a:lstStyle>
            <a:lvl1pPr>
              <a:defRPr lang="en-US" sz="1400" b="1" kern="1200" dirty="0">
                <a:solidFill>
                  <a:schemeClr val="bg1"/>
                </a:solidFill>
                <a:latin typeface="+mj-lt"/>
                <a:ea typeface="+mn-ea"/>
                <a:cs typeface="Times New Roman" panose="02020603050405020304" pitchFamily="18" charset="0"/>
              </a:defRPr>
            </a:lvl1pPr>
            <a:lvl2pPr>
              <a:defRPr lang="en-US"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US" dirty="0">
                <a:solidFill>
                  <a:schemeClr val="bg1"/>
                </a:solidFill>
              </a:defRPr>
            </a:lvl5pPr>
          </a:lstStyle>
          <a:p>
            <a:pPr lvl="0"/>
            <a:r>
              <a:rPr lang="en-US" noProof="0"/>
              <a:t>Click to edit Master text styles</a:t>
            </a:r>
          </a:p>
        </p:txBody>
      </p:sp>
      <p:sp>
        <p:nvSpPr>
          <p:cNvPr id="20" name="Text Placeholder 5"/>
          <p:cNvSpPr>
            <a:spLocks noGrp="1"/>
          </p:cNvSpPr>
          <p:nvPr>
            <p:ph type="body" sz="quarter" idx="28"/>
          </p:nvPr>
        </p:nvSpPr>
        <p:spPr bwMode="invGray">
          <a:xfrm>
            <a:off x="6234365" y="1800000"/>
            <a:ext cx="5472000" cy="252012"/>
          </a:xfrm>
          <a:solidFill>
            <a:srgbClr val="009CDE"/>
          </a:solidFill>
        </p:spPr>
        <p:txBody>
          <a:bodyPr vert="horz" lIns="72000" tIns="18000" rIns="72000" bIns="18000" rtlCol="0" anchor="ctr">
            <a:normAutofit/>
          </a:bodyPr>
          <a:lstStyle>
            <a:lvl1pPr>
              <a:defRPr lang="en-US" sz="1400" b="1" dirty="0">
                <a:solidFill>
                  <a:schemeClr val="bg1"/>
                </a:solidFill>
                <a:latin typeface="+mj-lt"/>
              </a:defRPr>
            </a:lvl1pPr>
          </a:lstStyle>
          <a:p>
            <a:pPr lvl="0"/>
            <a:r>
              <a:rPr lang="en-US" noProof="0"/>
              <a:t>Click to edit Master text styles</a:t>
            </a:r>
          </a:p>
        </p:txBody>
      </p:sp>
      <p:sp>
        <p:nvSpPr>
          <p:cNvPr id="35" name="Text Placeholder 7"/>
          <p:cNvSpPr>
            <a:spLocks noGrp="1"/>
          </p:cNvSpPr>
          <p:nvPr>
            <p:ph type="body" sz="quarter" idx="13" hasCustomPrompt="1"/>
          </p:nvPr>
        </p:nvSpPr>
        <p:spPr bwMode="invGray">
          <a:xfrm>
            <a:off x="480485" y="1188003"/>
            <a:ext cx="8160000" cy="288925"/>
          </a:xfrm>
        </p:spPr>
        <p:txBody>
          <a:bodyPr lIns="18000" anchor="ctr">
            <a:normAutofit/>
          </a:bodyPr>
          <a:lstStyle>
            <a:lvl1pPr>
              <a:defRPr sz="1600" b="0">
                <a:solidFill>
                  <a:schemeClr val="tx1"/>
                </a:solidFill>
                <a:latin typeface="+mj-lt"/>
              </a:defRPr>
            </a:lvl1pPr>
          </a:lstStyle>
          <a:p>
            <a:pPr lvl="0"/>
            <a:r>
              <a:rPr lang="en-GB" noProof="0"/>
              <a:t>One line Subtitle (optional)</a:t>
            </a:r>
          </a:p>
        </p:txBody>
      </p:sp>
      <p:sp>
        <p:nvSpPr>
          <p:cNvPr id="37" name="Content Placeholder 2"/>
          <p:cNvSpPr>
            <a:spLocks noGrp="1"/>
          </p:cNvSpPr>
          <p:nvPr>
            <p:ph sz="half" idx="30"/>
          </p:nvPr>
        </p:nvSpPr>
        <p:spPr bwMode="invGray">
          <a:xfrm>
            <a:off x="479999" y="4381200"/>
            <a:ext cx="5472000" cy="1656000"/>
          </a:xfrm>
        </p:spPr>
        <p:txBody>
          <a:bodyPr>
            <a:noAutofit/>
          </a:bodyPr>
          <a:lstStyle>
            <a:lvl1pPr>
              <a:defRPr sz="1400"/>
            </a:lvl1pPr>
            <a:lvl2pPr>
              <a:defRPr sz="1400"/>
            </a:lvl2pPr>
            <a:lvl3pPr>
              <a:defRPr sz="1400"/>
            </a:lvl3pPr>
            <a:lvl4pPr>
              <a:defRPr sz="1400"/>
            </a:lvl4pPr>
            <a:lvl5pPr>
              <a:defRPr sz="14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38" name="Content Placeholder 3"/>
          <p:cNvSpPr>
            <a:spLocks noGrp="1"/>
          </p:cNvSpPr>
          <p:nvPr>
            <p:ph sz="half" idx="34"/>
          </p:nvPr>
        </p:nvSpPr>
        <p:spPr bwMode="invGray">
          <a:xfrm>
            <a:off x="6234364" y="4381200"/>
            <a:ext cx="5472000" cy="1656000"/>
          </a:xfrm>
        </p:spPr>
        <p:txBody>
          <a:bodyPr>
            <a:noAutofit/>
          </a:bodyPr>
          <a:lstStyle>
            <a:lvl1pPr>
              <a:defRPr sz="1400"/>
            </a:lvl1pPr>
            <a:lvl2pPr>
              <a:defRPr sz="1400"/>
            </a:lvl2pPr>
            <a:lvl3pPr>
              <a:defRPr sz="1400"/>
            </a:lvl3pPr>
            <a:lvl4pPr>
              <a:defRPr sz="1400"/>
            </a:lvl4pPr>
            <a:lvl5pPr>
              <a:defRPr sz="14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39" name="Text Placeholder 5"/>
          <p:cNvSpPr>
            <a:spLocks noGrp="1"/>
          </p:cNvSpPr>
          <p:nvPr>
            <p:ph type="body" sz="quarter" idx="35"/>
          </p:nvPr>
        </p:nvSpPr>
        <p:spPr bwMode="invGray">
          <a:xfrm>
            <a:off x="479999" y="4039524"/>
            <a:ext cx="5472001" cy="252012"/>
          </a:xfrm>
          <a:solidFill>
            <a:srgbClr val="009CDE"/>
          </a:solidFill>
        </p:spPr>
        <p:txBody>
          <a:bodyPr vert="horz" lIns="72000" tIns="18000" rIns="72000" bIns="18000" rtlCol="0" anchor="ctr">
            <a:normAutofit/>
          </a:bodyPr>
          <a:lstStyle>
            <a:lvl1pPr>
              <a:defRPr lang="en-US" sz="1400" b="1" kern="1200" dirty="0">
                <a:solidFill>
                  <a:schemeClr val="bg1"/>
                </a:solidFill>
                <a:latin typeface="+mj-lt"/>
                <a:ea typeface="+mn-ea"/>
                <a:cs typeface="Times New Roman" panose="02020603050405020304" pitchFamily="18" charset="0"/>
              </a:defRPr>
            </a:lvl1pPr>
            <a:lvl2pPr>
              <a:defRPr lang="en-US"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US" dirty="0">
                <a:solidFill>
                  <a:schemeClr val="bg1"/>
                </a:solidFill>
              </a:defRPr>
            </a:lvl5pPr>
          </a:lstStyle>
          <a:p>
            <a:pPr lvl="0"/>
            <a:r>
              <a:rPr lang="en-US" noProof="0"/>
              <a:t>Click to edit Master text styles</a:t>
            </a:r>
          </a:p>
        </p:txBody>
      </p:sp>
      <p:sp>
        <p:nvSpPr>
          <p:cNvPr id="40" name="Text Placeholder 5"/>
          <p:cNvSpPr>
            <a:spLocks noGrp="1"/>
          </p:cNvSpPr>
          <p:nvPr>
            <p:ph type="body" sz="quarter" idx="36"/>
          </p:nvPr>
        </p:nvSpPr>
        <p:spPr bwMode="invGray">
          <a:xfrm>
            <a:off x="6234365" y="4039524"/>
            <a:ext cx="5472000" cy="252012"/>
          </a:xfrm>
          <a:solidFill>
            <a:srgbClr val="009CDE"/>
          </a:solidFill>
        </p:spPr>
        <p:txBody>
          <a:bodyPr vert="horz" lIns="72000" tIns="18000" rIns="72000" bIns="18000" rtlCol="0" anchor="ctr">
            <a:normAutofit/>
          </a:bodyPr>
          <a:lstStyle>
            <a:lvl1pPr>
              <a:defRPr lang="en-US" sz="1400" b="1" dirty="0">
                <a:solidFill>
                  <a:schemeClr val="bg1"/>
                </a:solidFill>
                <a:latin typeface="+mj-lt"/>
              </a:defRPr>
            </a:lvl1pPr>
          </a:lstStyle>
          <a:p>
            <a:pPr lvl="0"/>
            <a:r>
              <a:rPr lang="en-US" noProof="0"/>
              <a:t>Click to edit Master text styles</a:t>
            </a:r>
          </a:p>
        </p:txBody>
      </p:sp>
    </p:spTree>
    <p:extLst>
      <p:ext uri="{BB962C8B-B14F-4D97-AF65-F5344CB8AC3E}">
        <p14:creationId xmlns:p14="http://schemas.microsoft.com/office/powerpoint/2010/main" val="1394672086"/>
      </p:ext>
    </p:extLst>
  </p:cSld>
  <p:clrMapOvr>
    <a:masterClrMapping/>
  </p:clrMapOvr>
  <p:hf hdr="0"/>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7_Section Header_photo">
    <p:bg>
      <p:bgPr>
        <a:solidFill>
          <a:srgbClr val="00205C"/>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CD3ED49-EBD8-B24A-AA9F-F6640890036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5EA7EC86-78C9-4D4A-AF51-6E9B4717964B}"/>
              </a:ext>
            </a:extLst>
          </p:cNvPr>
          <p:cNvSpPr>
            <a:spLocks noGrp="1"/>
          </p:cNvSpPr>
          <p:nvPr>
            <p:ph type="title"/>
          </p:nvPr>
        </p:nvSpPr>
        <p:spPr>
          <a:xfrm>
            <a:off x="457200" y="685801"/>
            <a:ext cx="5638800" cy="2743200"/>
          </a:xfrm>
        </p:spPr>
        <p:txBody>
          <a:bodyPr anchor="t" anchorCtr="0">
            <a:normAutofit/>
          </a:bodyPr>
          <a:lstStyle>
            <a:lvl1pPr>
              <a:defRPr sz="6000">
                <a:solidFill>
                  <a:schemeClr val="bg1"/>
                </a:solidFill>
              </a:defRPr>
            </a:lvl1pPr>
          </a:lstStyle>
          <a:p>
            <a:r>
              <a:rPr lang="en-US"/>
              <a:t>Click to edit Master title style</a:t>
            </a:r>
            <a:endParaRPr lang="en-US" dirty="0"/>
          </a:p>
        </p:txBody>
      </p:sp>
      <p:sp>
        <p:nvSpPr>
          <p:cNvPr id="5" name="Footer Placeholder 4">
            <a:extLst>
              <a:ext uri="{FF2B5EF4-FFF2-40B4-BE49-F238E27FC236}">
                <a16:creationId xmlns:a16="http://schemas.microsoft.com/office/drawing/2014/main" id="{887851D9-B58C-E14B-8E26-15AD7279E7D0}"/>
              </a:ext>
            </a:extLst>
          </p:cNvPr>
          <p:cNvSpPr>
            <a:spLocks noGrp="1"/>
          </p:cNvSpPr>
          <p:nvPr>
            <p:ph type="ftr" sz="quarter" idx="11"/>
          </p:nvPr>
        </p:nvSpPr>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4575BC04-F0CE-8849-A980-148AB3F0DCBE}"/>
              </a:ext>
            </a:extLst>
          </p:cNvPr>
          <p:cNvSpPr>
            <a:spLocks noGrp="1"/>
          </p:cNvSpPr>
          <p:nvPr>
            <p:ph type="sldNum" sz="quarter" idx="12"/>
          </p:nvPr>
        </p:nvSpPr>
        <p:spPr/>
        <p:txBody>
          <a:bodyPr/>
          <a:lstStyle>
            <a:lvl1pPr>
              <a:defRPr>
                <a:solidFill>
                  <a:schemeClr val="bg1"/>
                </a:solidFill>
              </a:defRPr>
            </a:lvl1pPr>
          </a:lstStyle>
          <a:p>
            <a:fld id="{714BF2E0-EE3B-6A4E-9FB9-82DE86E1F02F}" type="slidenum">
              <a:rPr lang="en-US" smtClean="0"/>
              <a:pPr/>
              <a:t>‹#›</a:t>
            </a:fld>
            <a:endParaRPr lang="en-US"/>
          </a:p>
        </p:txBody>
      </p:sp>
      <p:cxnSp>
        <p:nvCxnSpPr>
          <p:cNvPr id="8" name="Straight Connector 7">
            <a:extLst>
              <a:ext uri="{FF2B5EF4-FFF2-40B4-BE49-F238E27FC236}">
                <a16:creationId xmlns:a16="http://schemas.microsoft.com/office/drawing/2014/main" id="{7D44C24D-3004-F049-AA07-7BC498D28F53}"/>
              </a:ext>
            </a:extLst>
          </p:cNvPr>
          <p:cNvCxnSpPr>
            <a:cxnSpLocks/>
          </p:cNvCxnSpPr>
          <p:nvPr userDrawn="1"/>
        </p:nvCxnSpPr>
        <p:spPr>
          <a:xfrm>
            <a:off x="457200" y="457200"/>
            <a:ext cx="112776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C31A47E6-021F-C944-BAE1-D55D61F608A4}"/>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457203" y="6000906"/>
            <a:ext cx="1828798" cy="556812"/>
          </a:xfrm>
          <a:prstGeom prst="rect">
            <a:avLst/>
          </a:prstGeom>
        </p:spPr>
      </p:pic>
    </p:spTree>
    <p:extLst>
      <p:ext uri="{BB962C8B-B14F-4D97-AF65-F5344CB8AC3E}">
        <p14:creationId xmlns:p14="http://schemas.microsoft.com/office/powerpoint/2010/main" val="280995261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8_Section Header_photo">
    <p:bg>
      <p:bgPr>
        <a:solidFill>
          <a:srgbClr val="00205C"/>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CD3ED49-EBD8-B24A-AA9F-F6640890036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1" t="-1"/>
          <a:stretch/>
        </p:blipFill>
        <p:spPr>
          <a:xfrm>
            <a:off x="0" y="0"/>
            <a:ext cx="12192000" cy="6858000"/>
          </a:xfrm>
          <a:prstGeom prst="rect">
            <a:avLst/>
          </a:prstGeom>
        </p:spPr>
      </p:pic>
      <p:sp>
        <p:nvSpPr>
          <p:cNvPr id="2" name="Title 1">
            <a:extLst>
              <a:ext uri="{FF2B5EF4-FFF2-40B4-BE49-F238E27FC236}">
                <a16:creationId xmlns:a16="http://schemas.microsoft.com/office/drawing/2014/main" id="{5EA7EC86-78C9-4D4A-AF51-6E9B4717964B}"/>
              </a:ext>
            </a:extLst>
          </p:cNvPr>
          <p:cNvSpPr>
            <a:spLocks noGrp="1"/>
          </p:cNvSpPr>
          <p:nvPr>
            <p:ph type="title"/>
          </p:nvPr>
        </p:nvSpPr>
        <p:spPr>
          <a:xfrm>
            <a:off x="457200" y="685801"/>
            <a:ext cx="5638800" cy="2743200"/>
          </a:xfrm>
        </p:spPr>
        <p:txBody>
          <a:bodyPr anchor="t" anchorCtr="0">
            <a:normAutofit/>
          </a:bodyPr>
          <a:lstStyle>
            <a:lvl1pPr>
              <a:defRPr sz="6000">
                <a:solidFill>
                  <a:schemeClr val="bg1"/>
                </a:solidFill>
              </a:defRPr>
            </a:lvl1pPr>
          </a:lstStyle>
          <a:p>
            <a:r>
              <a:rPr lang="en-US"/>
              <a:t>Click to edit Master title style</a:t>
            </a:r>
            <a:endParaRPr lang="en-US" dirty="0"/>
          </a:p>
        </p:txBody>
      </p:sp>
      <p:sp>
        <p:nvSpPr>
          <p:cNvPr id="5" name="Footer Placeholder 4">
            <a:extLst>
              <a:ext uri="{FF2B5EF4-FFF2-40B4-BE49-F238E27FC236}">
                <a16:creationId xmlns:a16="http://schemas.microsoft.com/office/drawing/2014/main" id="{887851D9-B58C-E14B-8E26-15AD7279E7D0}"/>
              </a:ext>
            </a:extLst>
          </p:cNvPr>
          <p:cNvSpPr>
            <a:spLocks noGrp="1"/>
          </p:cNvSpPr>
          <p:nvPr>
            <p:ph type="ftr" sz="quarter" idx="11"/>
          </p:nvPr>
        </p:nvSpPr>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4575BC04-F0CE-8849-A980-148AB3F0DCBE}"/>
              </a:ext>
            </a:extLst>
          </p:cNvPr>
          <p:cNvSpPr>
            <a:spLocks noGrp="1"/>
          </p:cNvSpPr>
          <p:nvPr>
            <p:ph type="sldNum" sz="quarter" idx="12"/>
          </p:nvPr>
        </p:nvSpPr>
        <p:spPr/>
        <p:txBody>
          <a:bodyPr/>
          <a:lstStyle>
            <a:lvl1pPr>
              <a:defRPr>
                <a:solidFill>
                  <a:schemeClr val="bg1"/>
                </a:solidFill>
              </a:defRPr>
            </a:lvl1pPr>
          </a:lstStyle>
          <a:p>
            <a:fld id="{714BF2E0-EE3B-6A4E-9FB9-82DE86E1F02F}" type="slidenum">
              <a:rPr lang="en-US" smtClean="0"/>
              <a:pPr/>
              <a:t>‹#›</a:t>
            </a:fld>
            <a:endParaRPr lang="en-US"/>
          </a:p>
        </p:txBody>
      </p:sp>
      <p:cxnSp>
        <p:nvCxnSpPr>
          <p:cNvPr id="8" name="Straight Connector 7">
            <a:extLst>
              <a:ext uri="{FF2B5EF4-FFF2-40B4-BE49-F238E27FC236}">
                <a16:creationId xmlns:a16="http://schemas.microsoft.com/office/drawing/2014/main" id="{7D44C24D-3004-F049-AA07-7BC498D28F53}"/>
              </a:ext>
            </a:extLst>
          </p:cNvPr>
          <p:cNvCxnSpPr>
            <a:cxnSpLocks/>
          </p:cNvCxnSpPr>
          <p:nvPr userDrawn="1"/>
        </p:nvCxnSpPr>
        <p:spPr>
          <a:xfrm>
            <a:off x="457200" y="457200"/>
            <a:ext cx="112776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2CE0C0D0-CCE0-8E4F-A363-BB316DFA39C4}"/>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457203" y="6000906"/>
            <a:ext cx="1828798" cy="556812"/>
          </a:xfrm>
          <a:prstGeom prst="rect">
            <a:avLst/>
          </a:prstGeom>
        </p:spPr>
      </p:pic>
    </p:spTree>
    <p:extLst>
      <p:ext uri="{BB962C8B-B14F-4D97-AF65-F5344CB8AC3E}">
        <p14:creationId xmlns:p14="http://schemas.microsoft.com/office/powerpoint/2010/main" val="182299782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0_Section Header_photo">
    <p:bg>
      <p:bgPr>
        <a:solidFill>
          <a:srgbClr val="00205C"/>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CD3ED49-EBD8-B24A-AA9F-F6640890036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7188" y="0"/>
            <a:ext cx="12191999" cy="6858000"/>
          </a:xfrm>
          <a:prstGeom prst="rect">
            <a:avLst/>
          </a:prstGeom>
        </p:spPr>
      </p:pic>
      <p:sp>
        <p:nvSpPr>
          <p:cNvPr id="2" name="Title 1">
            <a:extLst>
              <a:ext uri="{FF2B5EF4-FFF2-40B4-BE49-F238E27FC236}">
                <a16:creationId xmlns:a16="http://schemas.microsoft.com/office/drawing/2014/main" id="{5EA7EC86-78C9-4D4A-AF51-6E9B4717964B}"/>
              </a:ext>
            </a:extLst>
          </p:cNvPr>
          <p:cNvSpPr>
            <a:spLocks noGrp="1"/>
          </p:cNvSpPr>
          <p:nvPr>
            <p:ph type="title"/>
          </p:nvPr>
        </p:nvSpPr>
        <p:spPr>
          <a:xfrm>
            <a:off x="457200" y="685801"/>
            <a:ext cx="5638800" cy="2743200"/>
          </a:xfrm>
        </p:spPr>
        <p:txBody>
          <a:bodyPr anchor="t" anchorCtr="0">
            <a:normAutofit/>
          </a:bodyPr>
          <a:lstStyle>
            <a:lvl1pPr>
              <a:defRPr sz="6000">
                <a:solidFill>
                  <a:schemeClr val="bg1"/>
                </a:solidFill>
              </a:defRPr>
            </a:lvl1pPr>
          </a:lstStyle>
          <a:p>
            <a:r>
              <a:rPr lang="en-US"/>
              <a:t>Click to edit Master title style</a:t>
            </a:r>
            <a:endParaRPr lang="en-US" dirty="0"/>
          </a:p>
        </p:txBody>
      </p:sp>
      <p:sp>
        <p:nvSpPr>
          <p:cNvPr id="5" name="Footer Placeholder 4">
            <a:extLst>
              <a:ext uri="{FF2B5EF4-FFF2-40B4-BE49-F238E27FC236}">
                <a16:creationId xmlns:a16="http://schemas.microsoft.com/office/drawing/2014/main" id="{887851D9-B58C-E14B-8E26-15AD7279E7D0}"/>
              </a:ext>
            </a:extLst>
          </p:cNvPr>
          <p:cNvSpPr>
            <a:spLocks noGrp="1"/>
          </p:cNvSpPr>
          <p:nvPr>
            <p:ph type="ftr" sz="quarter" idx="11"/>
          </p:nvPr>
        </p:nvSpPr>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4575BC04-F0CE-8849-A980-148AB3F0DCBE}"/>
              </a:ext>
            </a:extLst>
          </p:cNvPr>
          <p:cNvSpPr>
            <a:spLocks noGrp="1"/>
          </p:cNvSpPr>
          <p:nvPr>
            <p:ph type="sldNum" sz="quarter" idx="12"/>
          </p:nvPr>
        </p:nvSpPr>
        <p:spPr/>
        <p:txBody>
          <a:bodyPr/>
          <a:lstStyle>
            <a:lvl1pPr>
              <a:defRPr>
                <a:solidFill>
                  <a:schemeClr val="bg1"/>
                </a:solidFill>
              </a:defRPr>
            </a:lvl1pPr>
          </a:lstStyle>
          <a:p>
            <a:fld id="{714BF2E0-EE3B-6A4E-9FB9-82DE86E1F02F}" type="slidenum">
              <a:rPr lang="en-US" smtClean="0"/>
              <a:pPr/>
              <a:t>‹#›</a:t>
            </a:fld>
            <a:endParaRPr lang="en-US"/>
          </a:p>
        </p:txBody>
      </p:sp>
      <p:cxnSp>
        <p:nvCxnSpPr>
          <p:cNvPr id="8" name="Straight Connector 7">
            <a:extLst>
              <a:ext uri="{FF2B5EF4-FFF2-40B4-BE49-F238E27FC236}">
                <a16:creationId xmlns:a16="http://schemas.microsoft.com/office/drawing/2014/main" id="{7D44C24D-3004-F049-AA07-7BC498D28F53}"/>
              </a:ext>
            </a:extLst>
          </p:cNvPr>
          <p:cNvCxnSpPr>
            <a:cxnSpLocks/>
          </p:cNvCxnSpPr>
          <p:nvPr userDrawn="1"/>
        </p:nvCxnSpPr>
        <p:spPr>
          <a:xfrm>
            <a:off x="457200" y="457200"/>
            <a:ext cx="112776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0C9FB247-3197-0943-93E9-189420DEBDE5}"/>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457203" y="6000906"/>
            <a:ext cx="1828798" cy="556812"/>
          </a:xfrm>
          <a:prstGeom prst="rect">
            <a:avLst/>
          </a:prstGeom>
        </p:spPr>
      </p:pic>
    </p:spTree>
    <p:extLst>
      <p:ext uri="{BB962C8B-B14F-4D97-AF65-F5344CB8AC3E}">
        <p14:creationId xmlns:p14="http://schemas.microsoft.com/office/powerpoint/2010/main" val="404219851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3_Section Header_photo">
    <p:bg>
      <p:bgPr>
        <a:solidFill>
          <a:srgbClr val="00205C"/>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CD3ED49-EBD8-B24A-AA9F-F6640890036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0"/>
            <a:ext cx="12192000" cy="6858000"/>
          </a:xfrm>
          <a:prstGeom prst="rect">
            <a:avLst/>
          </a:prstGeom>
        </p:spPr>
      </p:pic>
      <p:sp>
        <p:nvSpPr>
          <p:cNvPr id="2" name="Title 1">
            <a:extLst>
              <a:ext uri="{FF2B5EF4-FFF2-40B4-BE49-F238E27FC236}">
                <a16:creationId xmlns:a16="http://schemas.microsoft.com/office/drawing/2014/main" id="{5EA7EC86-78C9-4D4A-AF51-6E9B4717964B}"/>
              </a:ext>
            </a:extLst>
          </p:cNvPr>
          <p:cNvSpPr>
            <a:spLocks noGrp="1"/>
          </p:cNvSpPr>
          <p:nvPr>
            <p:ph type="title"/>
          </p:nvPr>
        </p:nvSpPr>
        <p:spPr>
          <a:xfrm>
            <a:off x="457200" y="685801"/>
            <a:ext cx="5638800" cy="2743200"/>
          </a:xfrm>
        </p:spPr>
        <p:txBody>
          <a:bodyPr anchor="t" anchorCtr="0">
            <a:normAutofit/>
          </a:bodyPr>
          <a:lstStyle>
            <a:lvl1pPr>
              <a:defRPr sz="6000">
                <a:solidFill>
                  <a:schemeClr val="bg1"/>
                </a:solidFill>
              </a:defRPr>
            </a:lvl1pPr>
          </a:lstStyle>
          <a:p>
            <a:r>
              <a:rPr lang="en-US"/>
              <a:t>Click to edit Master title style</a:t>
            </a:r>
            <a:endParaRPr lang="en-US" dirty="0"/>
          </a:p>
        </p:txBody>
      </p:sp>
      <p:sp>
        <p:nvSpPr>
          <p:cNvPr id="5" name="Footer Placeholder 4">
            <a:extLst>
              <a:ext uri="{FF2B5EF4-FFF2-40B4-BE49-F238E27FC236}">
                <a16:creationId xmlns:a16="http://schemas.microsoft.com/office/drawing/2014/main" id="{887851D9-B58C-E14B-8E26-15AD7279E7D0}"/>
              </a:ext>
            </a:extLst>
          </p:cNvPr>
          <p:cNvSpPr>
            <a:spLocks noGrp="1"/>
          </p:cNvSpPr>
          <p:nvPr>
            <p:ph type="ftr" sz="quarter" idx="11"/>
          </p:nvPr>
        </p:nvSpPr>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4575BC04-F0CE-8849-A980-148AB3F0DCBE}"/>
              </a:ext>
            </a:extLst>
          </p:cNvPr>
          <p:cNvSpPr>
            <a:spLocks noGrp="1"/>
          </p:cNvSpPr>
          <p:nvPr>
            <p:ph type="sldNum" sz="quarter" idx="12"/>
          </p:nvPr>
        </p:nvSpPr>
        <p:spPr/>
        <p:txBody>
          <a:bodyPr/>
          <a:lstStyle>
            <a:lvl1pPr>
              <a:defRPr>
                <a:solidFill>
                  <a:schemeClr val="bg1"/>
                </a:solidFill>
              </a:defRPr>
            </a:lvl1pPr>
          </a:lstStyle>
          <a:p>
            <a:fld id="{714BF2E0-EE3B-6A4E-9FB9-82DE86E1F02F}" type="slidenum">
              <a:rPr lang="en-US" smtClean="0"/>
              <a:pPr/>
              <a:t>‹#›</a:t>
            </a:fld>
            <a:endParaRPr lang="en-US"/>
          </a:p>
        </p:txBody>
      </p:sp>
      <p:cxnSp>
        <p:nvCxnSpPr>
          <p:cNvPr id="8" name="Straight Connector 7">
            <a:extLst>
              <a:ext uri="{FF2B5EF4-FFF2-40B4-BE49-F238E27FC236}">
                <a16:creationId xmlns:a16="http://schemas.microsoft.com/office/drawing/2014/main" id="{7D44C24D-3004-F049-AA07-7BC498D28F53}"/>
              </a:ext>
            </a:extLst>
          </p:cNvPr>
          <p:cNvCxnSpPr>
            <a:cxnSpLocks/>
          </p:cNvCxnSpPr>
          <p:nvPr userDrawn="1"/>
        </p:nvCxnSpPr>
        <p:spPr>
          <a:xfrm>
            <a:off x="457200" y="457200"/>
            <a:ext cx="112776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A251DC5B-DFE6-E242-ACD8-A305694C9878}"/>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457203" y="6000906"/>
            <a:ext cx="1828798" cy="556812"/>
          </a:xfrm>
          <a:prstGeom prst="rect">
            <a:avLst/>
          </a:prstGeom>
        </p:spPr>
      </p:pic>
    </p:spTree>
    <p:extLst>
      <p:ext uri="{BB962C8B-B14F-4D97-AF65-F5344CB8AC3E}">
        <p14:creationId xmlns:p14="http://schemas.microsoft.com/office/powerpoint/2010/main" val="10917143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15_Section Header_photo">
    <p:bg>
      <p:bgPr>
        <a:solidFill>
          <a:srgbClr val="00205C"/>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CD3ED49-EBD8-B24A-AA9F-F6640890036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5EA7EC86-78C9-4D4A-AF51-6E9B4717964B}"/>
              </a:ext>
            </a:extLst>
          </p:cNvPr>
          <p:cNvSpPr>
            <a:spLocks noGrp="1"/>
          </p:cNvSpPr>
          <p:nvPr>
            <p:ph type="title"/>
          </p:nvPr>
        </p:nvSpPr>
        <p:spPr>
          <a:xfrm>
            <a:off x="457200" y="685801"/>
            <a:ext cx="5638800" cy="2743200"/>
          </a:xfrm>
        </p:spPr>
        <p:txBody>
          <a:bodyPr anchor="t" anchorCtr="0">
            <a:normAutofit/>
          </a:bodyPr>
          <a:lstStyle>
            <a:lvl1pPr>
              <a:defRPr sz="6000">
                <a:solidFill>
                  <a:schemeClr val="bg1"/>
                </a:solidFill>
              </a:defRPr>
            </a:lvl1pPr>
          </a:lstStyle>
          <a:p>
            <a:r>
              <a:rPr lang="en-US"/>
              <a:t>Click to edit Master title style</a:t>
            </a:r>
            <a:endParaRPr lang="en-US" dirty="0"/>
          </a:p>
        </p:txBody>
      </p:sp>
      <p:sp>
        <p:nvSpPr>
          <p:cNvPr id="5" name="Footer Placeholder 4">
            <a:extLst>
              <a:ext uri="{FF2B5EF4-FFF2-40B4-BE49-F238E27FC236}">
                <a16:creationId xmlns:a16="http://schemas.microsoft.com/office/drawing/2014/main" id="{887851D9-B58C-E14B-8E26-15AD7279E7D0}"/>
              </a:ext>
            </a:extLst>
          </p:cNvPr>
          <p:cNvSpPr>
            <a:spLocks noGrp="1"/>
          </p:cNvSpPr>
          <p:nvPr>
            <p:ph type="ftr" sz="quarter" idx="11"/>
          </p:nvPr>
        </p:nvSpPr>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4575BC04-F0CE-8849-A980-148AB3F0DCBE}"/>
              </a:ext>
            </a:extLst>
          </p:cNvPr>
          <p:cNvSpPr>
            <a:spLocks noGrp="1"/>
          </p:cNvSpPr>
          <p:nvPr>
            <p:ph type="sldNum" sz="quarter" idx="12"/>
          </p:nvPr>
        </p:nvSpPr>
        <p:spPr/>
        <p:txBody>
          <a:bodyPr/>
          <a:lstStyle>
            <a:lvl1pPr>
              <a:defRPr>
                <a:solidFill>
                  <a:schemeClr val="bg1"/>
                </a:solidFill>
              </a:defRPr>
            </a:lvl1pPr>
          </a:lstStyle>
          <a:p>
            <a:fld id="{714BF2E0-EE3B-6A4E-9FB9-82DE86E1F02F}" type="slidenum">
              <a:rPr lang="en-US" smtClean="0"/>
              <a:pPr/>
              <a:t>‹#›</a:t>
            </a:fld>
            <a:endParaRPr lang="en-US"/>
          </a:p>
        </p:txBody>
      </p:sp>
      <p:cxnSp>
        <p:nvCxnSpPr>
          <p:cNvPr id="8" name="Straight Connector 7">
            <a:extLst>
              <a:ext uri="{FF2B5EF4-FFF2-40B4-BE49-F238E27FC236}">
                <a16:creationId xmlns:a16="http://schemas.microsoft.com/office/drawing/2014/main" id="{7D44C24D-3004-F049-AA07-7BC498D28F53}"/>
              </a:ext>
            </a:extLst>
          </p:cNvPr>
          <p:cNvCxnSpPr>
            <a:cxnSpLocks/>
          </p:cNvCxnSpPr>
          <p:nvPr userDrawn="1"/>
        </p:nvCxnSpPr>
        <p:spPr>
          <a:xfrm>
            <a:off x="457200" y="457200"/>
            <a:ext cx="112776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DCEB4C6A-ABE1-CC43-80D7-96BB3E6B03FD}"/>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457203" y="6000906"/>
            <a:ext cx="1828798" cy="556812"/>
          </a:xfrm>
          <a:prstGeom prst="rect">
            <a:avLst/>
          </a:prstGeom>
        </p:spPr>
      </p:pic>
    </p:spTree>
    <p:extLst>
      <p:ext uri="{BB962C8B-B14F-4D97-AF65-F5344CB8AC3E}">
        <p14:creationId xmlns:p14="http://schemas.microsoft.com/office/powerpoint/2010/main" val="255556066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6_Section Header_photo">
    <p:bg>
      <p:bgPr>
        <a:solidFill>
          <a:srgbClr val="00205C"/>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9AD15AB5-9F8B-CF48-0A1A-FEDEE943A15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5EA7EC86-78C9-4D4A-AF51-6E9B4717964B}"/>
              </a:ext>
            </a:extLst>
          </p:cNvPr>
          <p:cNvSpPr>
            <a:spLocks noGrp="1"/>
          </p:cNvSpPr>
          <p:nvPr>
            <p:ph type="title"/>
          </p:nvPr>
        </p:nvSpPr>
        <p:spPr>
          <a:xfrm>
            <a:off x="457200" y="685801"/>
            <a:ext cx="5638800" cy="2743200"/>
          </a:xfrm>
        </p:spPr>
        <p:txBody>
          <a:bodyPr anchor="t" anchorCtr="0">
            <a:normAutofit/>
          </a:bodyPr>
          <a:lstStyle>
            <a:lvl1pPr>
              <a:defRPr sz="6000">
                <a:solidFill>
                  <a:schemeClr val="bg1"/>
                </a:solidFill>
              </a:defRPr>
            </a:lvl1pPr>
          </a:lstStyle>
          <a:p>
            <a:r>
              <a:rPr lang="en-US"/>
              <a:t>Click to edit Master title style</a:t>
            </a:r>
            <a:endParaRPr lang="en-US" dirty="0"/>
          </a:p>
        </p:txBody>
      </p:sp>
      <p:sp>
        <p:nvSpPr>
          <p:cNvPr id="5" name="Footer Placeholder 4">
            <a:extLst>
              <a:ext uri="{FF2B5EF4-FFF2-40B4-BE49-F238E27FC236}">
                <a16:creationId xmlns:a16="http://schemas.microsoft.com/office/drawing/2014/main" id="{887851D9-B58C-E14B-8E26-15AD7279E7D0}"/>
              </a:ext>
            </a:extLst>
          </p:cNvPr>
          <p:cNvSpPr>
            <a:spLocks noGrp="1"/>
          </p:cNvSpPr>
          <p:nvPr>
            <p:ph type="ftr" sz="quarter" idx="11"/>
          </p:nvPr>
        </p:nvSpPr>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4575BC04-F0CE-8849-A980-148AB3F0DCBE}"/>
              </a:ext>
            </a:extLst>
          </p:cNvPr>
          <p:cNvSpPr>
            <a:spLocks noGrp="1"/>
          </p:cNvSpPr>
          <p:nvPr>
            <p:ph type="sldNum" sz="quarter" idx="12"/>
          </p:nvPr>
        </p:nvSpPr>
        <p:spPr/>
        <p:txBody>
          <a:bodyPr/>
          <a:lstStyle>
            <a:lvl1pPr>
              <a:defRPr>
                <a:solidFill>
                  <a:schemeClr val="bg1"/>
                </a:solidFill>
              </a:defRPr>
            </a:lvl1pPr>
          </a:lstStyle>
          <a:p>
            <a:fld id="{714BF2E0-EE3B-6A4E-9FB9-82DE86E1F02F}" type="slidenum">
              <a:rPr lang="en-US" smtClean="0"/>
              <a:pPr/>
              <a:t>‹#›</a:t>
            </a:fld>
            <a:endParaRPr lang="en-US"/>
          </a:p>
        </p:txBody>
      </p:sp>
      <p:cxnSp>
        <p:nvCxnSpPr>
          <p:cNvPr id="8" name="Straight Connector 7">
            <a:extLst>
              <a:ext uri="{FF2B5EF4-FFF2-40B4-BE49-F238E27FC236}">
                <a16:creationId xmlns:a16="http://schemas.microsoft.com/office/drawing/2014/main" id="{7D44C24D-3004-F049-AA07-7BC498D28F53}"/>
              </a:ext>
            </a:extLst>
          </p:cNvPr>
          <p:cNvCxnSpPr>
            <a:cxnSpLocks/>
          </p:cNvCxnSpPr>
          <p:nvPr userDrawn="1"/>
        </p:nvCxnSpPr>
        <p:spPr>
          <a:xfrm>
            <a:off x="457200" y="457200"/>
            <a:ext cx="112776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DCEB4C6A-ABE1-CC43-80D7-96BB3E6B03FD}"/>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457203" y="6000906"/>
            <a:ext cx="1828798" cy="556812"/>
          </a:xfrm>
          <a:prstGeom prst="rect">
            <a:avLst/>
          </a:prstGeom>
        </p:spPr>
      </p:pic>
    </p:spTree>
    <p:extLst>
      <p:ext uri="{BB962C8B-B14F-4D97-AF65-F5344CB8AC3E}">
        <p14:creationId xmlns:p14="http://schemas.microsoft.com/office/powerpoint/2010/main" val="326428355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2_Section Header_photo">
    <p:bg>
      <p:bgPr>
        <a:solidFill>
          <a:srgbClr val="00205C"/>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CD3ED49-EBD8-B24A-AA9F-F6640890036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9390" y="0"/>
            <a:ext cx="12192000" cy="6858000"/>
          </a:xfrm>
          <a:prstGeom prst="rect">
            <a:avLst/>
          </a:prstGeom>
        </p:spPr>
      </p:pic>
      <p:sp>
        <p:nvSpPr>
          <p:cNvPr id="2" name="Title 1">
            <a:extLst>
              <a:ext uri="{FF2B5EF4-FFF2-40B4-BE49-F238E27FC236}">
                <a16:creationId xmlns:a16="http://schemas.microsoft.com/office/drawing/2014/main" id="{5EA7EC86-78C9-4D4A-AF51-6E9B4717964B}"/>
              </a:ext>
            </a:extLst>
          </p:cNvPr>
          <p:cNvSpPr>
            <a:spLocks noGrp="1"/>
          </p:cNvSpPr>
          <p:nvPr>
            <p:ph type="title"/>
          </p:nvPr>
        </p:nvSpPr>
        <p:spPr>
          <a:xfrm>
            <a:off x="457200" y="685801"/>
            <a:ext cx="5638800" cy="2743200"/>
          </a:xfrm>
        </p:spPr>
        <p:txBody>
          <a:bodyPr anchor="t" anchorCtr="0">
            <a:normAutofit/>
          </a:bodyPr>
          <a:lstStyle>
            <a:lvl1pPr>
              <a:defRPr sz="6000">
                <a:solidFill>
                  <a:srgbClr val="00205C"/>
                </a:solidFill>
              </a:defRPr>
            </a:lvl1pPr>
          </a:lstStyle>
          <a:p>
            <a:r>
              <a:rPr lang="en-US"/>
              <a:t>Click to edit Master title style</a:t>
            </a:r>
            <a:endParaRPr lang="en-US" dirty="0"/>
          </a:p>
        </p:txBody>
      </p:sp>
      <p:sp>
        <p:nvSpPr>
          <p:cNvPr id="5" name="Footer Placeholder 4">
            <a:extLst>
              <a:ext uri="{FF2B5EF4-FFF2-40B4-BE49-F238E27FC236}">
                <a16:creationId xmlns:a16="http://schemas.microsoft.com/office/drawing/2014/main" id="{887851D9-B58C-E14B-8E26-15AD7279E7D0}"/>
              </a:ext>
            </a:extLst>
          </p:cNvPr>
          <p:cNvSpPr>
            <a:spLocks noGrp="1"/>
          </p:cNvSpPr>
          <p:nvPr>
            <p:ph type="ftr" sz="quarter" idx="11"/>
          </p:nvPr>
        </p:nvSpPr>
        <p:spPr/>
        <p:txBody>
          <a:bodyPr/>
          <a:lstStyle>
            <a:lvl1pPr>
              <a:defRPr>
                <a:solidFill>
                  <a:srgbClr val="00205C"/>
                </a:solidFill>
              </a:defRPr>
            </a:lvl1pPr>
          </a:lstStyle>
          <a:p>
            <a:endParaRPr lang="en-US"/>
          </a:p>
        </p:txBody>
      </p:sp>
      <p:sp>
        <p:nvSpPr>
          <p:cNvPr id="6" name="Slide Number Placeholder 5">
            <a:extLst>
              <a:ext uri="{FF2B5EF4-FFF2-40B4-BE49-F238E27FC236}">
                <a16:creationId xmlns:a16="http://schemas.microsoft.com/office/drawing/2014/main" id="{4575BC04-F0CE-8849-A980-148AB3F0DCBE}"/>
              </a:ext>
            </a:extLst>
          </p:cNvPr>
          <p:cNvSpPr>
            <a:spLocks noGrp="1"/>
          </p:cNvSpPr>
          <p:nvPr>
            <p:ph type="sldNum" sz="quarter" idx="12"/>
          </p:nvPr>
        </p:nvSpPr>
        <p:spPr/>
        <p:txBody>
          <a:bodyPr/>
          <a:lstStyle>
            <a:lvl1pPr>
              <a:defRPr>
                <a:solidFill>
                  <a:srgbClr val="00205C"/>
                </a:solidFill>
              </a:defRPr>
            </a:lvl1pPr>
          </a:lstStyle>
          <a:p>
            <a:fld id="{714BF2E0-EE3B-6A4E-9FB9-82DE86E1F02F}" type="slidenum">
              <a:rPr lang="en-US" smtClean="0"/>
              <a:pPr/>
              <a:t>‹#›</a:t>
            </a:fld>
            <a:endParaRPr lang="en-US"/>
          </a:p>
        </p:txBody>
      </p:sp>
      <p:cxnSp>
        <p:nvCxnSpPr>
          <p:cNvPr id="8" name="Straight Connector 7">
            <a:extLst>
              <a:ext uri="{FF2B5EF4-FFF2-40B4-BE49-F238E27FC236}">
                <a16:creationId xmlns:a16="http://schemas.microsoft.com/office/drawing/2014/main" id="{7D44C24D-3004-F049-AA07-7BC498D28F53}"/>
              </a:ext>
            </a:extLst>
          </p:cNvPr>
          <p:cNvCxnSpPr>
            <a:cxnSpLocks/>
          </p:cNvCxnSpPr>
          <p:nvPr userDrawn="1"/>
        </p:nvCxnSpPr>
        <p:spPr>
          <a:xfrm>
            <a:off x="457200"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9918AED1-D52B-B843-8422-E6CDCCEE03A9}"/>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457203" y="6000906"/>
            <a:ext cx="1828798" cy="556812"/>
          </a:xfrm>
          <a:prstGeom prst="rect">
            <a:avLst/>
          </a:prstGeom>
        </p:spPr>
      </p:pic>
    </p:spTree>
    <p:extLst>
      <p:ext uri="{BB962C8B-B14F-4D97-AF65-F5344CB8AC3E}">
        <p14:creationId xmlns:p14="http://schemas.microsoft.com/office/powerpoint/2010/main" val="37655532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1_Section Header_photo">
    <p:bg>
      <p:bgPr>
        <a:solidFill>
          <a:srgbClr val="00205C"/>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CD3ED49-EBD8-B24A-AA9F-F6640890036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0"/>
            <a:ext cx="12192000" cy="6858000"/>
          </a:xfrm>
          <a:prstGeom prst="rect">
            <a:avLst/>
          </a:prstGeom>
        </p:spPr>
      </p:pic>
      <p:sp>
        <p:nvSpPr>
          <p:cNvPr id="2" name="Title 1">
            <a:extLst>
              <a:ext uri="{FF2B5EF4-FFF2-40B4-BE49-F238E27FC236}">
                <a16:creationId xmlns:a16="http://schemas.microsoft.com/office/drawing/2014/main" id="{5EA7EC86-78C9-4D4A-AF51-6E9B4717964B}"/>
              </a:ext>
            </a:extLst>
          </p:cNvPr>
          <p:cNvSpPr>
            <a:spLocks noGrp="1"/>
          </p:cNvSpPr>
          <p:nvPr>
            <p:ph type="title"/>
          </p:nvPr>
        </p:nvSpPr>
        <p:spPr>
          <a:xfrm>
            <a:off x="457200" y="685801"/>
            <a:ext cx="5638800" cy="2743200"/>
          </a:xfrm>
        </p:spPr>
        <p:txBody>
          <a:bodyPr anchor="t" anchorCtr="0">
            <a:normAutofit/>
          </a:bodyPr>
          <a:lstStyle>
            <a:lvl1pPr>
              <a:defRPr sz="6000">
                <a:solidFill>
                  <a:srgbClr val="00205C"/>
                </a:solidFill>
              </a:defRPr>
            </a:lvl1pPr>
          </a:lstStyle>
          <a:p>
            <a:r>
              <a:rPr lang="en-US"/>
              <a:t>Click to edit Master title style</a:t>
            </a:r>
            <a:endParaRPr lang="en-US" dirty="0"/>
          </a:p>
        </p:txBody>
      </p:sp>
      <p:sp>
        <p:nvSpPr>
          <p:cNvPr id="5" name="Footer Placeholder 4">
            <a:extLst>
              <a:ext uri="{FF2B5EF4-FFF2-40B4-BE49-F238E27FC236}">
                <a16:creationId xmlns:a16="http://schemas.microsoft.com/office/drawing/2014/main" id="{887851D9-B58C-E14B-8E26-15AD7279E7D0}"/>
              </a:ext>
            </a:extLst>
          </p:cNvPr>
          <p:cNvSpPr>
            <a:spLocks noGrp="1"/>
          </p:cNvSpPr>
          <p:nvPr>
            <p:ph type="ftr" sz="quarter" idx="11"/>
          </p:nvPr>
        </p:nvSpPr>
        <p:spPr/>
        <p:txBody>
          <a:bodyPr/>
          <a:lstStyle>
            <a:lvl1pPr>
              <a:defRPr>
                <a:solidFill>
                  <a:srgbClr val="00205C"/>
                </a:solidFill>
              </a:defRPr>
            </a:lvl1pPr>
          </a:lstStyle>
          <a:p>
            <a:endParaRPr lang="en-US"/>
          </a:p>
        </p:txBody>
      </p:sp>
      <p:sp>
        <p:nvSpPr>
          <p:cNvPr id="6" name="Slide Number Placeholder 5">
            <a:extLst>
              <a:ext uri="{FF2B5EF4-FFF2-40B4-BE49-F238E27FC236}">
                <a16:creationId xmlns:a16="http://schemas.microsoft.com/office/drawing/2014/main" id="{4575BC04-F0CE-8849-A980-148AB3F0DCBE}"/>
              </a:ext>
            </a:extLst>
          </p:cNvPr>
          <p:cNvSpPr>
            <a:spLocks noGrp="1"/>
          </p:cNvSpPr>
          <p:nvPr>
            <p:ph type="sldNum" sz="quarter" idx="12"/>
          </p:nvPr>
        </p:nvSpPr>
        <p:spPr/>
        <p:txBody>
          <a:bodyPr/>
          <a:lstStyle>
            <a:lvl1pPr>
              <a:defRPr>
                <a:solidFill>
                  <a:srgbClr val="00205C"/>
                </a:solidFill>
              </a:defRPr>
            </a:lvl1pPr>
          </a:lstStyle>
          <a:p>
            <a:fld id="{714BF2E0-EE3B-6A4E-9FB9-82DE86E1F02F}" type="slidenum">
              <a:rPr lang="en-US" smtClean="0"/>
              <a:pPr/>
              <a:t>‹#›</a:t>
            </a:fld>
            <a:endParaRPr lang="en-US"/>
          </a:p>
        </p:txBody>
      </p:sp>
      <p:cxnSp>
        <p:nvCxnSpPr>
          <p:cNvPr id="8" name="Straight Connector 7">
            <a:extLst>
              <a:ext uri="{FF2B5EF4-FFF2-40B4-BE49-F238E27FC236}">
                <a16:creationId xmlns:a16="http://schemas.microsoft.com/office/drawing/2014/main" id="{7D44C24D-3004-F049-AA07-7BC498D28F53}"/>
              </a:ext>
            </a:extLst>
          </p:cNvPr>
          <p:cNvCxnSpPr>
            <a:cxnSpLocks/>
          </p:cNvCxnSpPr>
          <p:nvPr userDrawn="1"/>
        </p:nvCxnSpPr>
        <p:spPr>
          <a:xfrm>
            <a:off x="457200"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85FCFE85-65AF-3D40-9C08-454356D6DD2F}"/>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457204" y="6000906"/>
            <a:ext cx="1828795" cy="556812"/>
          </a:xfrm>
          <a:prstGeom prst="rect">
            <a:avLst/>
          </a:prstGeom>
        </p:spPr>
      </p:pic>
    </p:spTree>
    <p:extLst>
      <p:ext uri="{BB962C8B-B14F-4D97-AF65-F5344CB8AC3E}">
        <p14:creationId xmlns:p14="http://schemas.microsoft.com/office/powerpoint/2010/main" val="287280378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7_Section Header_photo">
    <p:bg>
      <p:bgPr>
        <a:solidFill>
          <a:srgbClr val="00205C"/>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CD3ED49-EBD8-B24A-AA9F-F6640890036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234530" cy="6858000"/>
          </a:xfrm>
          <a:prstGeom prst="rect">
            <a:avLst/>
          </a:prstGeom>
        </p:spPr>
      </p:pic>
      <p:sp>
        <p:nvSpPr>
          <p:cNvPr id="2" name="Title 1">
            <a:extLst>
              <a:ext uri="{FF2B5EF4-FFF2-40B4-BE49-F238E27FC236}">
                <a16:creationId xmlns:a16="http://schemas.microsoft.com/office/drawing/2014/main" id="{5EA7EC86-78C9-4D4A-AF51-6E9B4717964B}"/>
              </a:ext>
            </a:extLst>
          </p:cNvPr>
          <p:cNvSpPr>
            <a:spLocks noGrp="1"/>
          </p:cNvSpPr>
          <p:nvPr>
            <p:ph type="title"/>
          </p:nvPr>
        </p:nvSpPr>
        <p:spPr>
          <a:xfrm>
            <a:off x="457200" y="685801"/>
            <a:ext cx="5638800" cy="2743200"/>
          </a:xfrm>
        </p:spPr>
        <p:txBody>
          <a:bodyPr anchor="t" anchorCtr="0">
            <a:normAutofit/>
          </a:bodyPr>
          <a:lstStyle>
            <a:lvl1pPr>
              <a:defRPr sz="6000">
                <a:solidFill>
                  <a:srgbClr val="00205C"/>
                </a:solidFill>
              </a:defRPr>
            </a:lvl1pPr>
          </a:lstStyle>
          <a:p>
            <a:r>
              <a:rPr lang="en-US"/>
              <a:t>Click to edit Master title style</a:t>
            </a:r>
            <a:endParaRPr lang="en-US" dirty="0"/>
          </a:p>
        </p:txBody>
      </p:sp>
      <p:sp>
        <p:nvSpPr>
          <p:cNvPr id="5" name="Footer Placeholder 4">
            <a:extLst>
              <a:ext uri="{FF2B5EF4-FFF2-40B4-BE49-F238E27FC236}">
                <a16:creationId xmlns:a16="http://schemas.microsoft.com/office/drawing/2014/main" id="{887851D9-B58C-E14B-8E26-15AD7279E7D0}"/>
              </a:ext>
            </a:extLst>
          </p:cNvPr>
          <p:cNvSpPr>
            <a:spLocks noGrp="1"/>
          </p:cNvSpPr>
          <p:nvPr>
            <p:ph type="ftr" sz="quarter" idx="11"/>
          </p:nvPr>
        </p:nvSpPr>
        <p:spPr/>
        <p:txBody>
          <a:bodyPr/>
          <a:lstStyle>
            <a:lvl1pPr>
              <a:defRPr>
                <a:solidFill>
                  <a:srgbClr val="00205C"/>
                </a:solidFill>
              </a:defRPr>
            </a:lvl1pPr>
          </a:lstStyle>
          <a:p>
            <a:endParaRPr lang="en-US"/>
          </a:p>
        </p:txBody>
      </p:sp>
      <p:sp>
        <p:nvSpPr>
          <p:cNvPr id="6" name="Slide Number Placeholder 5">
            <a:extLst>
              <a:ext uri="{FF2B5EF4-FFF2-40B4-BE49-F238E27FC236}">
                <a16:creationId xmlns:a16="http://schemas.microsoft.com/office/drawing/2014/main" id="{4575BC04-F0CE-8849-A980-148AB3F0DCBE}"/>
              </a:ext>
            </a:extLst>
          </p:cNvPr>
          <p:cNvSpPr>
            <a:spLocks noGrp="1"/>
          </p:cNvSpPr>
          <p:nvPr>
            <p:ph type="sldNum" sz="quarter" idx="12"/>
          </p:nvPr>
        </p:nvSpPr>
        <p:spPr/>
        <p:txBody>
          <a:bodyPr/>
          <a:lstStyle>
            <a:lvl1pPr>
              <a:defRPr>
                <a:solidFill>
                  <a:srgbClr val="00205C"/>
                </a:solidFill>
              </a:defRPr>
            </a:lvl1pPr>
          </a:lstStyle>
          <a:p>
            <a:fld id="{714BF2E0-EE3B-6A4E-9FB9-82DE86E1F02F}" type="slidenum">
              <a:rPr lang="en-US" smtClean="0"/>
              <a:pPr/>
              <a:t>‹#›</a:t>
            </a:fld>
            <a:endParaRPr lang="en-US"/>
          </a:p>
        </p:txBody>
      </p:sp>
      <p:cxnSp>
        <p:nvCxnSpPr>
          <p:cNvPr id="8" name="Straight Connector 7">
            <a:extLst>
              <a:ext uri="{FF2B5EF4-FFF2-40B4-BE49-F238E27FC236}">
                <a16:creationId xmlns:a16="http://schemas.microsoft.com/office/drawing/2014/main" id="{7D44C24D-3004-F049-AA07-7BC498D28F53}"/>
              </a:ext>
            </a:extLst>
          </p:cNvPr>
          <p:cNvCxnSpPr>
            <a:cxnSpLocks/>
          </p:cNvCxnSpPr>
          <p:nvPr userDrawn="1"/>
        </p:nvCxnSpPr>
        <p:spPr>
          <a:xfrm>
            <a:off x="457200"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85FCFE85-65AF-3D40-9C08-454356D6DD2F}"/>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457204" y="6000906"/>
            <a:ext cx="1828795" cy="556812"/>
          </a:xfrm>
          <a:prstGeom prst="rect">
            <a:avLst/>
          </a:prstGeom>
        </p:spPr>
      </p:pic>
    </p:spTree>
    <p:extLst>
      <p:ext uri="{BB962C8B-B14F-4D97-AF65-F5344CB8AC3E}">
        <p14:creationId xmlns:p14="http://schemas.microsoft.com/office/powerpoint/2010/main" val="190294225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18_Section Header_photo">
    <p:bg>
      <p:bgPr>
        <a:solidFill>
          <a:srgbClr val="00205C"/>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CD3ED49-EBD8-B24A-AA9F-F6640890036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5EA7EC86-78C9-4D4A-AF51-6E9B4717964B}"/>
              </a:ext>
            </a:extLst>
          </p:cNvPr>
          <p:cNvSpPr>
            <a:spLocks noGrp="1"/>
          </p:cNvSpPr>
          <p:nvPr>
            <p:ph type="title"/>
          </p:nvPr>
        </p:nvSpPr>
        <p:spPr>
          <a:xfrm>
            <a:off x="457200" y="685801"/>
            <a:ext cx="4238786" cy="2743200"/>
          </a:xfrm>
        </p:spPr>
        <p:txBody>
          <a:bodyPr anchor="t" anchorCtr="0">
            <a:normAutofit/>
          </a:bodyPr>
          <a:lstStyle>
            <a:lvl1pPr>
              <a:defRPr sz="6000">
                <a:solidFill>
                  <a:srgbClr val="00205C"/>
                </a:solidFill>
              </a:defRPr>
            </a:lvl1pPr>
          </a:lstStyle>
          <a:p>
            <a:r>
              <a:rPr lang="en-US"/>
              <a:t>Click to edit Master title style</a:t>
            </a:r>
            <a:endParaRPr lang="en-US" dirty="0"/>
          </a:p>
        </p:txBody>
      </p:sp>
      <p:sp>
        <p:nvSpPr>
          <p:cNvPr id="5" name="Footer Placeholder 4">
            <a:extLst>
              <a:ext uri="{FF2B5EF4-FFF2-40B4-BE49-F238E27FC236}">
                <a16:creationId xmlns:a16="http://schemas.microsoft.com/office/drawing/2014/main" id="{887851D9-B58C-E14B-8E26-15AD7279E7D0}"/>
              </a:ext>
            </a:extLst>
          </p:cNvPr>
          <p:cNvSpPr>
            <a:spLocks noGrp="1"/>
          </p:cNvSpPr>
          <p:nvPr>
            <p:ph type="ftr" sz="quarter" idx="11"/>
          </p:nvPr>
        </p:nvSpPr>
        <p:spPr/>
        <p:txBody>
          <a:bodyPr/>
          <a:lstStyle>
            <a:lvl1pPr>
              <a:defRPr>
                <a:solidFill>
                  <a:srgbClr val="00205C"/>
                </a:solidFill>
              </a:defRPr>
            </a:lvl1pPr>
          </a:lstStyle>
          <a:p>
            <a:endParaRPr lang="en-US"/>
          </a:p>
        </p:txBody>
      </p:sp>
      <p:sp>
        <p:nvSpPr>
          <p:cNvPr id="6" name="Slide Number Placeholder 5">
            <a:extLst>
              <a:ext uri="{FF2B5EF4-FFF2-40B4-BE49-F238E27FC236}">
                <a16:creationId xmlns:a16="http://schemas.microsoft.com/office/drawing/2014/main" id="{4575BC04-F0CE-8849-A980-148AB3F0DCBE}"/>
              </a:ext>
            </a:extLst>
          </p:cNvPr>
          <p:cNvSpPr>
            <a:spLocks noGrp="1"/>
          </p:cNvSpPr>
          <p:nvPr>
            <p:ph type="sldNum" sz="quarter" idx="12"/>
          </p:nvPr>
        </p:nvSpPr>
        <p:spPr/>
        <p:txBody>
          <a:bodyPr/>
          <a:lstStyle>
            <a:lvl1pPr>
              <a:defRPr>
                <a:solidFill>
                  <a:srgbClr val="00205C"/>
                </a:solidFill>
              </a:defRPr>
            </a:lvl1pPr>
          </a:lstStyle>
          <a:p>
            <a:fld id="{714BF2E0-EE3B-6A4E-9FB9-82DE86E1F02F}" type="slidenum">
              <a:rPr lang="en-US" smtClean="0"/>
              <a:pPr/>
              <a:t>‹#›</a:t>
            </a:fld>
            <a:endParaRPr lang="en-US"/>
          </a:p>
        </p:txBody>
      </p:sp>
      <p:cxnSp>
        <p:nvCxnSpPr>
          <p:cNvPr id="8" name="Straight Connector 7">
            <a:extLst>
              <a:ext uri="{FF2B5EF4-FFF2-40B4-BE49-F238E27FC236}">
                <a16:creationId xmlns:a16="http://schemas.microsoft.com/office/drawing/2014/main" id="{7D44C24D-3004-F049-AA07-7BC498D28F53}"/>
              </a:ext>
            </a:extLst>
          </p:cNvPr>
          <p:cNvCxnSpPr>
            <a:cxnSpLocks/>
          </p:cNvCxnSpPr>
          <p:nvPr userDrawn="1"/>
        </p:nvCxnSpPr>
        <p:spPr>
          <a:xfrm>
            <a:off x="457200"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85FCFE85-65AF-3D40-9C08-454356D6DD2F}"/>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457204" y="6000906"/>
            <a:ext cx="1828795" cy="556812"/>
          </a:xfrm>
          <a:prstGeom prst="rect">
            <a:avLst/>
          </a:prstGeom>
        </p:spPr>
      </p:pic>
    </p:spTree>
    <p:extLst>
      <p:ext uri="{BB962C8B-B14F-4D97-AF65-F5344CB8AC3E}">
        <p14:creationId xmlns:p14="http://schemas.microsoft.com/office/powerpoint/2010/main" val="11004844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3 Columns blue">
    <p:spTree>
      <p:nvGrpSpPr>
        <p:cNvPr id="1" name=""/>
        <p:cNvGrpSpPr/>
        <p:nvPr/>
      </p:nvGrpSpPr>
      <p:grpSpPr>
        <a:xfrm>
          <a:off x="0" y="0"/>
          <a:ext cx="0" cy="0"/>
          <a:chOff x="0" y="0"/>
          <a:chExt cx="0" cy="0"/>
        </a:xfrm>
      </p:grpSpPr>
      <p:sp>
        <p:nvSpPr>
          <p:cNvPr id="8" name="Date Placeholder 7"/>
          <p:cNvSpPr>
            <a:spLocks noGrp="1"/>
          </p:cNvSpPr>
          <p:nvPr>
            <p:ph type="dt" sz="half" idx="22"/>
          </p:nvPr>
        </p:nvSpPr>
        <p:spPr bwMode="invGray"/>
        <p:txBody>
          <a:bodyPr/>
          <a:lstStyle/>
          <a:p>
            <a:fld id="{CB2A9C5F-569E-41BE-B5E5-7CBFE1B687B2}" type="datetime1">
              <a:rPr lang="en-GB" smtClean="0"/>
              <a:pPr/>
              <a:t>25/06/2025</a:t>
            </a:fld>
            <a:endParaRPr lang="en-GB"/>
          </a:p>
        </p:txBody>
      </p:sp>
      <p:sp>
        <p:nvSpPr>
          <p:cNvPr id="9" name="Footer Placeholder 8"/>
          <p:cNvSpPr>
            <a:spLocks noGrp="1"/>
          </p:cNvSpPr>
          <p:nvPr>
            <p:ph type="ftr" sz="quarter" idx="23"/>
          </p:nvPr>
        </p:nvSpPr>
        <p:spPr bwMode="invGray"/>
        <p:txBody>
          <a:bodyPr/>
          <a:lstStyle/>
          <a:p>
            <a:r>
              <a:rPr lang="en-GB"/>
              <a:t>|     Title of the presentation</a:t>
            </a:r>
          </a:p>
        </p:txBody>
      </p:sp>
      <p:sp>
        <p:nvSpPr>
          <p:cNvPr id="10" name="Slide Number Placeholder 9"/>
          <p:cNvSpPr>
            <a:spLocks noGrp="1"/>
          </p:cNvSpPr>
          <p:nvPr>
            <p:ph type="sldNum" sz="quarter" idx="24"/>
          </p:nvPr>
        </p:nvSpPr>
        <p:spPr bwMode="invGray"/>
        <p:txBody>
          <a:bodyPr/>
          <a:lstStyle/>
          <a:p>
            <a:fld id="{A74CE0EA-F3B5-4684-BA10-C594598FDB9C}" type="slidenum">
              <a:rPr lang="en-GB" smtClean="0"/>
              <a:pPr/>
              <a:t>‹#›</a:t>
            </a:fld>
            <a:endParaRPr lang="en-GB"/>
          </a:p>
        </p:txBody>
      </p:sp>
      <p:sp>
        <p:nvSpPr>
          <p:cNvPr id="21" name="Text Placeholder 7"/>
          <p:cNvSpPr>
            <a:spLocks noGrp="1"/>
          </p:cNvSpPr>
          <p:nvPr>
            <p:ph type="body" sz="quarter" idx="21" hasCustomPrompt="1"/>
          </p:nvPr>
        </p:nvSpPr>
        <p:spPr bwMode="invGray">
          <a:xfrm>
            <a:off x="480000" y="6293651"/>
            <a:ext cx="11226365" cy="208579"/>
          </a:xfrm>
        </p:spPr>
        <p:txBody>
          <a:bodyPr anchor="t">
            <a:normAutofit/>
          </a:bodyPr>
          <a:lstStyle>
            <a:lvl1pPr>
              <a:defRPr sz="800" b="0">
                <a:solidFill>
                  <a:schemeClr val="tx1"/>
                </a:solidFill>
                <a:latin typeface="+mn-lt"/>
              </a:defRPr>
            </a:lvl1pPr>
          </a:lstStyle>
          <a:p>
            <a:pPr lvl="0"/>
            <a:r>
              <a:rPr lang="en-GB" noProof="0"/>
              <a:t>Source:</a:t>
            </a:r>
          </a:p>
        </p:txBody>
      </p:sp>
      <p:sp>
        <p:nvSpPr>
          <p:cNvPr id="11" name="Title 10"/>
          <p:cNvSpPr>
            <a:spLocks noGrp="1"/>
          </p:cNvSpPr>
          <p:nvPr>
            <p:ph type="title"/>
          </p:nvPr>
        </p:nvSpPr>
        <p:spPr bwMode="invGray"/>
        <p:txBody>
          <a:bodyPr/>
          <a:lstStyle/>
          <a:p>
            <a:r>
              <a:rPr lang="en-US" noProof="0"/>
              <a:t>Click to edit Master title style</a:t>
            </a:r>
            <a:endParaRPr lang="en-GB" noProof="0"/>
          </a:p>
        </p:txBody>
      </p:sp>
      <p:sp>
        <p:nvSpPr>
          <p:cNvPr id="12" name="Content Placeholder 2"/>
          <p:cNvSpPr>
            <a:spLocks noGrp="1"/>
          </p:cNvSpPr>
          <p:nvPr>
            <p:ph sz="half" idx="25"/>
          </p:nvPr>
        </p:nvSpPr>
        <p:spPr bwMode="invGray">
          <a:xfrm>
            <a:off x="479999" y="2160000"/>
            <a:ext cx="3552000" cy="3877200"/>
          </a:xfrm>
        </p:spPr>
        <p:txBody>
          <a:bodyPr/>
          <a:lstStyle>
            <a:lvl1pPr>
              <a:defRPr sz="1400"/>
            </a:lvl1pPr>
            <a:lvl2pPr>
              <a:defRPr sz="1400"/>
            </a:lvl2pPr>
            <a:lvl3pPr>
              <a:defRPr sz="1400"/>
            </a:lvl3pPr>
            <a:lvl4pPr>
              <a:defRPr sz="1400"/>
            </a:lvl4pPr>
            <a:lvl5pPr>
              <a:defRPr sz="14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19" name="Text Placeholder 5"/>
          <p:cNvSpPr>
            <a:spLocks noGrp="1"/>
          </p:cNvSpPr>
          <p:nvPr>
            <p:ph type="body" sz="quarter" idx="27"/>
          </p:nvPr>
        </p:nvSpPr>
        <p:spPr bwMode="invGray">
          <a:xfrm>
            <a:off x="479999" y="1800000"/>
            <a:ext cx="3552000" cy="252012"/>
          </a:xfrm>
          <a:solidFill>
            <a:srgbClr val="009CDE"/>
          </a:solidFill>
        </p:spPr>
        <p:txBody>
          <a:bodyPr vert="horz" lIns="72000" tIns="18000" rIns="72000" bIns="18000" rtlCol="0" anchor="ctr">
            <a:normAutofit/>
          </a:bodyPr>
          <a:lstStyle>
            <a:lvl1pPr>
              <a:defRPr lang="en-US" sz="1400" b="1" dirty="0">
                <a:solidFill>
                  <a:schemeClr val="bg1"/>
                </a:solidFill>
                <a:latin typeface="+mj-lt"/>
              </a:defRPr>
            </a:lvl1pPr>
          </a:lstStyle>
          <a:p>
            <a:pPr lvl="0"/>
            <a:r>
              <a:rPr lang="en-US" noProof="0"/>
              <a:t>Click to edit Master text styles</a:t>
            </a:r>
          </a:p>
        </p:txBody>
      </p:sp>
      <p:sp>
        <p:nvSpPr>
          <p:cNvPr id="16" name="Content Placeholder 2"/>
          <p:cNvSpPr>
            <a:spLocks noGrp="1"/>
          </p:cNvSpPr>
          <p:nvPr>
            <p:ph sz="half" idx="29"/>
          </p:nvPr>
        </p:nvSpPr>
        <p:spPr bwMode="invGray">
          <a:xfrm>
            <a:off x="4317181" y="2160000"/>
            <a:ext cx="3552000" cy="3877200"/>
          </a:xfrm>
        </p:spPr>
        <p:txBody>
          <a:bodyPr/>
          <a:lstStyle>
            <a:lvl1pPr>
              <a:defRPr sz="1400"/>
            </a:lvl1pPr>
            <a:lvl2pPr>
              <a:defRPr sz="1400"/>
            </a:lvl2pPr>
            <a:lvl3pPr>
              <a:defRPr sz="1400"/>
            </a:lvl3pPr>
            <a:lvl4pPr>
              <a:defRPr sz="1400"/>
            </a:lvl4pPr>
            <a:lvl5pPr>
              <a:defRPr sz="14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17" name="Text Placeholder 5"/>
          <p:cNvSpPr>
            <a:spLocks noGrp="1"/>
          </p:cNvSpPr>
          <p:nvPr>
            <p:ph type="body" sz="quarter" idx="30"/>
          </p:nvPr>
        </p:nvSpPr>
        <p:spPr bwMode="invGray">
          <a:xfrm>
            <a:off x="4317181" y="1800000"/>
            <a:ext cx="3552000" cy="252012"/>
          </a:xfrm>
          <a:solidFill>
            <a:srgbClr val="009CDE"/>
          </a:solidFill>
        </p:spPr>
        <p:txBody>
          <a:bodyPr vert="horz" lIns="72000" tIns="18000" rIns="72000" bIns="18000" rtlCol="0" anchor="ctr">
            <a:normAutofit/>
          </a:bodyPr>
          <a:lstStyle>
            <a:lvl1pPr>
              <a:defRPr lang="en-US" sz="1400" b="1" dirty="0">
                <a:solidFill>
                  <a:schemeClr val="bg1"/>
                </a:solidFill>
                <a:latin typeface="+mj-lt"/>
              </a:defRPr>
            </a:lvl1pPr>
          </a:lstStyle>
          <a:p>
            <a:pPr lvl="0"/>
            <a:r>
              <a:rPr lang="en-US" noProof="0"/>
              <a:t>Click to edit Master text styles</a:t>
            </a:r>
          </a:p>
        </p:txBody>
      </p:sp>
      <p:sp>
        <p:nvSpPr>
          <p:cNvPr id="24" name="Content Placeholder 2"/>
          <p:cNvSpPr>
            <a:spLocks noGrp="1"/>
          </p:cNvSpPr>
          <p:nvPr>
            <p:ph sz="half" idx="31"/>
          </p:nvPr>
        </p:nvSpPr>
        <p:spPr bwMode="invGray">
          <a:xfrm>
            <a:off x="8154364" y="2160000"/>
            <a:ext cx="3552000" cy="3877200"/>
          </a:xfrm>
        </p:spPr>
        <p:txBody>
          <a:bodyPr/>
          <a:lstStyle>
            <a:lvl1pPr>
              <a:defRPr sz="1400"/>
            </a:lvl1pPr>
            <a:lvl2pPr>
              <a:defRPr sz="1400"/>
            </a:lvl2pPr>
            <a:lvl3pPr>
              <a:defRPr sz="1400"/>
            </a:lvl3pPr>
            <a:lvl4pPr>
              <a:defRPr sz="1400"/>
            </a:lvl4pPr>
            <a:lvl5pPr>
              <a:defRPr sz="14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25" name="Text Placeholder 5"/>
          <p:cNvSpPr>
            <a:spLocks noGrp="1"/>
          </p:cNvSpPr>
          <p:nvPr>
            <p:ph type="body" sz="quarter" idx="32"/>
          </p:nvPr>
        </p:nvSpPr>
        <p:spPr bwMode="invGray">
          <a:xfrm>
            <a:off x="8154364" y="1800000"/>
            <a:ext cx="3552000" cy="252012"/>
          </a:xfrm>
          <a:solidFill>
            <a:srgbClr val="009CDE"/>
          </a:solidFill>
        </p:spPr>
        <p:txBody>
          <a:bodyPr vert="horz" lIns="72000" tIns="18000" rIns="72000" bIns="18000" rtlCol="0" anchor="ctr">
            <a:normAutofit/>
          </a:bodyPr>
          <a:lstStyle>
            <a:lvl1pPr>
              <a:defRPr lang="en-US" sz="1400" b="1" dirty="0">
                <a:solidFill>
                  <a:schemeClr val="bg1"/>
                </a:solidFill>
                <a:latin typeface="+mj-lt"/>
              </a:defRPr>
            </a:lvl1pPr>
          </a:lstStyle>
          <a:p>
            <a:pPr lvl="0"/>
            <a:r>
              <a:rPr lang="en-US" noProof="0"/>
              <a:t>Click to edit Master text styles</a:t>
            </a:r>
          </a:p>
        </p:txBody>
      </p:sp>
      <p:sp>
        <p:nvSpPr>
          <p:cNvPr id="23" name="Text Placeholder 7"/>
          <p:cNvSpPr>
            <a:spLocks noGrp="1"/>
          </p:cNvSpPr>
          <p:nvPr>
            <p:ph type="body" sz="quarter" idx="13" hasCustomPrompt="1"/>
          </p:nvPr>
        </p:nvSpPr>
        <p:spPr bwMode="invGray">
          <a:xfrm>
            <a:off x="480485" y="1188003"/>
            <a:ext cx="8160000" cy="288925"/>
          </a:xfrm>
        </p:spPr>
        <p:txBody>
          <a:bodyPr lIns="18000" anchor="ctr">
            <a:normAutofit/>
          </a:bodyPr>
          <a:lstStyle>
            <a:lvl1pPr>
              <a:defRPr sz="1600" b="0">
                <a:solidFill>
                  <a:schemeClr val="tx1"/>
                </a:solidFill>
                <a:latin typeface="+mj-lt"/>
              </a:defRPr>
            </a:lvl1pPr>
          </a:lstStyle>
          <a:p>
            <a:pPr lvl="0"/>
            <a:r>
              <a:rPr lang="en-GB" noProof="0"/>
              <a:t>One line Subtitle (optional)</a:t>
            </a:r>
          </a:p>
        </p:txBody>
      </p:sp>
    </p:spTree>
    <p:extLst>
      <p:ext uri="{BB962C8B-B14F-4D97-AF65-F5344CB8AC3E}">
        <p14:creationId xmlns:p14="http://schemas.microsoft.com/office/powerpoint/2010/main" val="1543555586"/>
      </p:ext>
    </p:extLst>
  </p:cSld>
  <p:clrMapOvr>
    <a:masterClrMapping/>
  </p:clrMapOvr>
  <p:hf hdr="0"/>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19_Section Header_photo">
    <p:bg>
      <p:bgPr>
        <a:solidFill>
          <a:srgbClr val="00205C"/>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CD3ED49-EBD8-B24A-AA9F-F6640890036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5EA7EC86-78C9-4D4A-AF51-6E9B4717964B}"/>
              </a:ext>
            </a:extLst>
          </p:cNvPr>
          <p:cNvSpPr>
            <a:spLocks noGrp="1"/>
          </p:cNvSpPr>
          <p:nvPr>
            <p:ph type="title"/>
          </p:nvPr>
        </p:nvSpPr>
        <p:spPr>
          <a:xfrm>
            <a:off x="457200" y="685801"/>
            <a:ext cx="4238786" cy="2743200"/>
          </a:xfrm>
        </p:spPr>
        <p:txBody>
          <a:bodyPr anchor="t" anchorCtr="0">
            <a:normAutofit/>
          </a:bodyPr>
          <a:lstStyle>
            <a:lvl1pPr>
              <a:defRPr sz="6000">
                <a:solidFill>
                  <a:srgbClr val="00205C"/>
                </a:solidFill>
              </a:defRPr>
            </a:lvl1pPr>
          </a:lstStyle>
          <a:p>
            <a:r>
              <a:rPr lang="en-US"/>
              <a:t>Click to edit Master title style</a:t>
            </a:r>
            <a:endParaRPr lang="en-US" dirty="0"/>
          </a:p>
        </p:txBody>
      </p:sp>
      <p:sp>
        <p:nvSpPr>
          <p:cNvPr id="5" name="Footer Placeholder 4">
            <a:extLst>
              <a:ext uri="{FF2B5EF4-FFF2-40B4-BE49-F238E27FC236}">
                <a16:creationId xmlns:a16="http://schemas.microsoft.com/office/drawing/2014/main" id="{887851D9-B58C-E14B-8E26-15AD7279E7D0}"/>
              </a:ext>
            </a:extLst>
          </p:cNvPr>
          <p:cNvSpPr>
            <a:spLocks noGrp="1"/>
          </p:cNvSpPr>
          <p:nvPr>
            <p:ph type="ftr" sz="quarter" idx="11"/>
          </p:nvPr>
        </p:nvSpPr>
        <p:spPr/>
        <p:txBody>
          <a:bodyPr/>
          <a:lstStyle>
            <a:lvl1pPr>
              <a:defRPr>
                <a:solidFill>
                  <a:srgbClr val="00205C"/>
                </a:solidFill>
              </a:defRPr>
            </a:lvl1pPr>
          </a:lstStyle>
          <a:p>
            <a:endParaRPr lang="en-US"/>
          </a:p>
        </p:txBody>
      </p:sp>
      <p:sp>
        <p:nvSpPr>
          <p:cNvPr id="6" name="Slide Number Placeholder 5">
            <a:extLst>
              <a:ext uri="{FF2B5EF4-FFF2-40B4-BE49-F238E27FC236}">
                <a16:creationId xmlns:a16="http://schemas.microsoft.com/office/drawing/2014/main" id="{4575BC04-F0CE-8849-A980-148AB3F0DCBE}"/>
              </a:ext>
            </a:extLst>
          </p:cNvPr>
          <p:cNvSpPr>
            <a:spLocks noGrp="1"/>
          </p:cNvSpPr>
          <p:nvPr>
            <p:ph type="sldNum" sz="quarter" idx="12"/>
          </p:nvPr>
        </p:nvSpPr>
        <p:spPr/>
        <p:txBody>
          <a:bodyPr/>
          <a:lstStyle>
            <a:lvl1pPr>
              <a:defRPr>
                <a:solidFill>
                  <a:srgbClr val="00205C"/>
                </a:solidFill>
              </a:defRPr>
            </a:lvl1pPr>
          </a:lstStyle>
          <a:p>
            <a:fld id="{714BF2E0-EE3B-6A4E-9FB9-82DE86E1F02F}" type="slidenum">
              <a:rPr lang="en-US" smtClean="0"/>
              <a:pPr/>
              <a:t>‹#›</a:t>
            </a:fld>
            <a:endParaRPr lang="en-US"/>
          </a:p>
        </p:txBody>
      </p:sp>
      <p:cxnSp>
        <p:nvCxnSpPr>
          <p:cNvPr id="8" name="Straight Connector 7">
            <a:extLst>
              <a:ext uri="{FF2B5EF4-FFF2-40B4-BE49-F238E27FC236}">
                <a16:creationId xmlns:a16="http://schemas.microsoft.com/office/drawing/2014/main" id="{7D44C24D-3004-F049-AA07-7BC498D28F53}"/>
              </a:ext>
            </a:extLst>
          </p:cNvPr>
          <p:cNvCxnSpPr>
            <a:cxnSpLocks/>
          </p:cNvCxnSpPr>
          <p:nvPr userDrawn="1"/>
        </p:nvCxnSpPr>
        <p:spPr>
          <a:xfrm>
            <a:off x="457200"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85FCFE85-65AF-3D40-9C08-454356D6DD2F}"/>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457204" y="6000906"/>
            <a:ext cx="1828795" cy="556812"/>
          </a:xfrm>
          <a:prstGeom prst="rect">
            <a:avLst/>
          </a:prstGeom>
        </p:spPr>
      </p:pic>
    </p:spTree>
    <p:extLst>
      <p:ext uri="{BB962C8B-B14F-4D97-AF65-F5344CB8AC3E}">
        <p14:creationId xmlns:p14="http://schemas.microsoft.com/office/powerpoint/2010/main" val="12483284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Quote">
    <p:bg>
      <p:bgPr>
        <a:solidFill>
          <a:srgbClr val="00205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A7EC86-78C9-4D4A-AF51-6E9B4717964B}"/>
              </a:ext>
            </a:extLst>
          </p:cNvPr>
          <p:cNvSpPr>
            <a:spLocks noGrp="1"/>
          </p:cNvSpPr>
          <p:nvPr>
            <p:ph type="title" hasCustomPrompt="1"/>
          </p:nvPr>
        </p:nvSpPr>
        <p:spPr>
          <a:xfrm>
            <a:off x="457200" y="1846372"/>
            <a:ext cx="9700351" cy="2743200"/>
          </a:xfrm>
        </p:spPr>
        <p:txBody>
          <a:bodyPr anchor="t" anchorCtr="0">
            <a:normAutofit/>
          </a:bodyPr>
          <a:lstStyle>
            <a:lvl1pPr marL="228600" indent="-228600">
              <a:defRPr sz="4000">
                <a:solidFill>
                  <a:srgbClr val="009ADE"/>
                </a:solidFill>
              </a:defRPr>
            </a:lvl1pPr>
          </a:lstStyle>
          <a:p>
            <a:r>
              <a:rPr lang="en-US" dirty="0"/>
              <a:t>Click to edit Master </a:t>
            </a:r>
            <a:br>
              <a:rPr lang="en-US" dirty="0"/>
            </a:br>
            <a:r>
              <a:rPr lang="en-US" dirty="0"/>
              <a:t>title style</a:t>
            </a:r>
          </a:p>
        </p:txBody>
      </p:sp>
      <p:sp>
        <p:nvSpPr>
          <p:cNvPr id="5" name="Footer Placeholder 4">
            <a:extLst>
              <a:ext uri="{FF2B5EF4-FFF2-40B4-BE49-F238E27FC236}">
                <a16:creationId xmlns:a16="http://schemas.microsoft.com/office/drawing/2014/main" id="{887851D9-B58C-E14B-8E26-15AD7279E7D0}"/>
              </a:ext>
            </a:extLst>
          </p:cNvPr>
          <p:cNvSpPr>
            <a:spLocks noGrp="1"/>
          </p:cNvSpPr>
          <p:nvPr>
            <p:ph type="ftr" sz="quarter" idx="11"/>
          </p:nvPr>
        </p:nvSpPr>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4575BC04-F0CE-8849-A980-148AB3F0DCBE}"/>
              </a:ext>
            </a:extLst>
          </p:cNvPr>
          <p:cNvSpPr>
            <a:spLocks noGrp="1"/>
          </p:cNvSpPr>
          <p:nvPr>
            <p:ph type="sldNum" sz="quarter" idx="12"/>
          </p:nvPr>
        </p:nvSpPr>
        <p:spPr/>
        <p:txBody>
          <a:bodyPr/>
          <a:lstStyle>
            <a:lvl1pPr>
              <a:defRPr>
                <a:solidFill>
                  <a:schemeClr val="bg1"/>
                </a:solidFill>
              </a:defRPr>
            </a:lvl1pPr>
          </a:lstStyle>
          <a:p>
            <a:fld id="{714BF2E0-EE3B-6A4E-9FB9-82DE86E1F02F}" type="slidenum">
              <a:rPr lang="en-US" smtClean="0"/>
              <a:pPr/>
              <a:t>‹#›</a:t>
            </a:fld>
            <a:endParaRPr lang="en-US"/>
          </a:p>
        </p:txBody>
      </p:sp>
      <p:cxnSp>
        <p:nvCxnSpPr>
          <p:cNvPr id="8" name="Straight Connector 7">
            <a:extLst>
              <a:ext uri="{FF2B5EF4-FFF2-40B4-BE49-F238E27FC236}">
                <a16:creationId xmlns:a16="http://schemas.microsoft.com/office/drawing/2014/main" id="{7D44C24D-3004-F049-AA07-7BC498D28F53}"/>
              </a:ext>
            </a:extLst>
          </p:cNvPr>
          <p:cNvCxnSpPr>
            <a:cxnSpLocks/>
          </p:cNvCxnSpPr>
          <p:nvPr userDrawn="1"/>
        </p:nvCxnSpPr>
        <p:spPr>
          <a:xfrm>
            <a:off x="457200" y="457200"/>
            <a:ext cx="112776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19A20877-C6F5-D948-A95F-D08C52CB3591}"/>
              </a:ext>
            </a:extLst>
          </p:cNvPr>
          <p:cNvSpPr>
            <a:spLocks noGrp="1"/>
          </p:cNvSpPr>
          <p:nvPr>
            <p:ph type="body" sz="quarter" idx="13" hasCustomPrompt="1"/>
          </p:nvPr>
        </p:nvSpPr>
        <p:spPr>
          <a:xfrm>
            <a:off x="457200" y="4734772"/>
            <a:ext cx="9700351" cy="760413"/>
          </a:xfrm>
        </p:spPr>
        <p:txBody>
          <a:bodyPr/>
          <a:lstStyle>
            <a:lvl1pPr marL="0" indent="0">
              <a:buNone/>
              <a:defRPr b="1" i="0">
                <a:solidFill>
                  <a:schemeClr val="bg1"/>
                </a:solidFill>
                <a:latin typeface="Calibri" panose="020F0502020204030204" pitchFamily="34" charset="0"/>
                <a:cs typeface="Calibri" panose="020F0502020204030204" pitchFamily="34" charset="0"/>
              </a:defRPr>
            </a:lvl1pPr>
            <a:lvl2pPr marL="457200" indent="0">
              <a:buFont typeface="Arial" panose="020B0604020202020204" pitchFamily="34" charset="0"/>
              <a:buNone/>
              <a:defRPr>
                <a:solidFill>
                  <a:schemeClr val="bg1"/>
                </a:solidFill>
              </a:defRPr>
            </a:lvl2pPr>
          </a:lstStyle>
          <a:p>
            <a:pPr lvl="0"/>
            <a:r>
              <a:rPr lang="en-US" dirty="0"/>
              <a:t>CLICK TO EDIT MASTER TEXT STYLES</a:t>
            </a:r>
          </a:p>
        </p:txBody>
      </p:sp>
      <p:pic>
        <p:nvPicPr>
          <p:cNvPr id="7" name="Picture 6">
            <a:extLst>
              <a:ext uri="{FF2B5EF4-FFF2-40B4-BE49-F238E27FC236}">
                <a16:creationId xmlns:a16="http://schemas.microsoft.com/office/drawing/2014/main" id="{1ECEC661-474A-1A4C-9F57-9C28C3FE5F4E}"/>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57204" y="6000906"/>
            <a:ext cx="1828795" cy="556811"/>
          </a:xfrm>
          <a:prstGeom prst="rect">
            <a:avLst/>
          </a:prstGeom>
        </p:spPr>
      </p:pic>
    </p:spTree>
    <p:extLst>
      <p:ext uri="{BB962C8B-B14F-4D97-AF65-F5344CB8AC3E}">
        <p14:creationId xmlns:p14="http://schemas.microsoft.com/office/powerpoint/2010/main" val="194076221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large text_navy">
    <p:bg>
      <p:bgPr>
        <a:solidFill>
          <a:srgbClr val="00205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A7EC86-78C9-4D4A-AF51-6E9B4717964B}"/>
              </a:ext>
            </a:extLst>
          </p:cNvPr>
          <p:cNvSpPr>
            <a:spLocks noGrp="1"/>
          </p:cNvSpPr>
          <p:nvPr>
            <p:ph type="title"/>
          </p:nvPr>
        </p:nvSpPr>
        <p:spPr>
          <a:xfrm>
            <a:off x="457200" y="1139590"/>
            <a:ext cx="9700351" cy="219810"/>
          </a:xfrm>
        </p:spPr>
        <p:txBody>
          <a:bodyPr anchor="t" anchorCtr="0">
            <a:normAutofit/>
          </a:bodyPr>
          <a:lstStyle>
            <a:lvl1pPr marL="0" indent="0">
              <a:defRPr sz="1400">
                <a:solidFill>
                  <a:schemeClr val="bg1"/>
                </a:solidFill>
              </a:defRPr>
            </a:lvl1pPr>
          </a:lstStyle>
          <a:p>
            <a:r>
              <a:rPr lang="en-US"/>
              <a:t>Click to edit Master title style</a:t>
            </a:r>
            <a:endParaRPr lang="en-US" dirty="0"/>
          </a:p>
        </p:txBody>
      </p:sp>
      <p:sp>
        <p:nvSpPr>
          <p:cNvPr id="5" name="Footer Placeholder 4">
            <a:extLst>
              <a:ext uri="{FF2B5EF4-FFF2-40B4-BE49-F238E27FC236}">
                <a16:creationId xmlns:a16="http://schemas.microsoft.com/office/drawing/2014/main" id="{887851D9-B58C-E14B-8E26-15AD7279E7D0}"/>
              </a:ext>
            </a:extLst>
          </p:cNvPr>
          <p:cNvSpPr>
            <a:spLocks noGrp="1"/>
          </p:cNvSpPr>
          <p:nvPr>
            <p:ph type="ftr" sz="quarter" idx="11"/>
          </p:nvPr>
        </p:nvSpPr>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4575BC04-F0CE-8849-A980-148AB3F0DCBE}"/>
              </a:ext>
            </a:extLst>
          </p:cNvPr>
          <p:cNvSpPr>
            <a:spLocks noGrp="1"/>
          </p:cNvSpPr>
          <p:nvPr>
            <p:ph type="sldNum" sz="quarter" idx="12"/>
          </p:nvPr>
        </p:nvSpPr>
        <p:spPr/>
        <p:txBody>
          <a:bodyPr/>
          <a:lstStyle>
            <a:lvl1pPr>
              <a:defRPr>
                <a:solidFill>
                  <a:schemeClr val="bg1"/>
                </a:solidFill>
              </a:defRPr>
            </a:lvl1pPr>
          </a:lstStyle>
          <a:p>
            <a:fld id="{714BF2E0-EE3B-6A4E-9FB9-82DE86E1F02F}" type="slidenum">
              <a:rPr lang="en-US" smtClean="0"/>
              <a:pPr/>
              <a:t>‹#›</a:t>
            </a:fld>
            <a:endParaRPr lang="en-US"/>
          </a:p>
        </p:txBody>
      </p:sp>
      <p:cxnSp>
        <p:nvCxnSpPr>
          <p:cNvPr id="8" name="Straight Connector 7">
            <a:extLst>
              <a:ext uri="{FF2B5EF4-FFF2-40B4-BE49-F238E27FC236}">
                <a16:creationId xmlns:a16="http://schemas.microsoft.com/office/drawing/2014/main" id="{7D44C24D-3004-F049-AA07-7BC498D28F53}"/>
              </a:ext>
            </a:extLst>
          </p:cNvPr>
          <p:cNvCxnSpPr>
            <a:cxnSpLocks/>
          </p:cNvCxnSpPr>
          <p:nvPr userDrawn="1"/>
        </p:nvCxnSpPr>
        <p:spPr>
          <a:xfrm>
            <a:off x="457200" y="457200"/>
            <a:ext cx="112776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19A20877-C6F5-D948-A95F-D08C52CB3591}"/>
              </a:ext>
            </a:extLst>
          </p:cNvPr>
          <p:cNvSpPr>
            <a:spLocks noGrp="1"/>
          </p:cNvSpPr>
          <p:nvPr>
            <p:ph type="body" sz="quarter" idx="13" hasCustomPrompt="1"/>
          </p:nvPr>
        </p:nvSpPr>
        <p:spPr>
          <a:xfrm>
            <a:off x="457200" y="1574800"/>
            <a:ext cx="9700351" cy="3920385"/>
          </a:xfrm>
        </p:spPr>
        <p:txBody>
          <a:bodyPr>
            <a:normAutofit/>
          </a:bodyPr>
          <a:lstStyle>
            <a:lvl1pPr marL="0" indent="0">
              <a:spcBef>
                <a:spcPts val="1800"/>
              </a:spcBef>
              <a:buNone/>
              <a:defRPr sz="4000" b="0" i="0">
                <a:solidFill>
                  <a:srgbClr val="009ADE"/>
                </a:solidFill>
                <a:latin typeface="Calibri" panose="020F0502020204030204" pitchFamily="34" charset="0"/>
                <a:cs typeface="Calibri" panose="020F0502020204030204" pitchFamily="34" charset="0"/>
              </a:defRPr>
            </a:lvl1pPr>
            <a:lvl2pPr marL="457200" indent="0">
              <a:buFont typeface="Arial" panose="020B0604020202020204" pitchFamily="34" charset="0"/>
              <a:buNone/>
              <a:defRPr>
                <a:solidFill>
                  <a:schemeClr val="bg1"/>
                </a:solidFill>
              </a:defRPr>
            </a:lvl2pPr>
          </a:lstStyle>
          <a:p>
            <a:pPr lvl="0"/>
            <a:r>
              <a:rPr lang="en-US" dirty="0"/>
              <a:t>Click to edit master text styles</a:t>
            </a:r>
          </a:p>
        </p:txBody>
      </p:sp>
      <p:pic>
        <p:nvPicPr>
          <p:cNvPr id="7" name="Picture 6">
            <a:extLst>
              <a:ext uri="{FF2B5EF4-FFF2-40B4-BE49-F238E27FC236}">
                <a16:creationId xmlns:a16="http://schemas.microsoft.com/office/drawing/2014/main" id="{1ECEC661-474A-1A4C-9F57-9C28C3FE5F4E}"/>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57204" y="6000906"/>
            <a:ext cx="1828795" cy="556811"/>
          </a:xfrm>
          <a:prstGeom prst="rect">
            <a:avLst/>
          </a:prstGeom>
        </p:spPr>
      </p:pic>
    </p:spTree>
    <p:extLst>
      <p:ext uri="{BB962C8B-B14F-4D97-AF65-F5344CB8AC3E}">
        <p14:creationId xmlns:p14="http://schemas.microsoft.com/office/powerpoint/2010/main" val="13599251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large text ">
    <p:bg>
      <p:bgPr>
        <a:solidFill>
          <a:srgbClr val="DDEFF9"/>
        </a:solidFill>
        <a:effectLst/>
      </p:bgPr>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887851D9-B58C-E14B-8E26-15AD7279E7D0}"/>
              </a:ext>
            </a:extLst>
          </p:cNvPr>
          <p:cNvSpPr>
            <a:spLocks noGrp="1"/>
          </p:cNvSpPr>
          <p:nvPr>
            <p:ph type="ftr" sz="quarter" idx="11"/>
          </p:nvPr>
        </p:nvSpPr>
        <p:spPr/>
        <p:txBody>
          <a:bodyPr/>
          <a:lstStyle>
            <a:lvl1pPr>
              <a:defRPr>
                <a:solidFill>
                  <a:srgbClr val="00205C"/>
                </a:solidFill>
              </a:defRPr>
            </a:lvl1pPr>
          </a:lstStyle>
          <a:p>
            <a:endParaRPr lang="en-US"/>
          </a:p>
        </p:txBody>
      </p:sp>
      <p:sp>
        <p:nvSpPr>
          <p:cNvPr id="6" name="Slide Number Placeholder 5">
            <a:extLst>
              <a:ext uri="{FF2B5EF4-FFF2-40B4-BE49-F238E27FC236}">
                <a16:creationId xmlns:a16="http://schemas.microsoft.com/office/drawing/2014/main" id="{4575BC04-F0CE-8849-A980-148AB3F0DCBE}"/>
              </a:ext>
            </a:extLst>
          </p:cNvPr>
          <p:cNvSpPr>
            <a:spLocks noGrp="1"/>
          </p:cNvSpPr>
          <p:nvPr>
            <p:ph type="sldNum" sz="quarter" idx="12"/>
          </p:nvPr>
        </p:nvSpPr>
        <p:spPr/>
        <p:txBody>
          <a:bodyPr/>
          <a:lstStyle>
            <a:lvl1pPr>
              <a:defRPr>
                <a:solidFill>
                  <a:srgbClr val="00205C"/>
                </a:solidFill>
              </a:defRPr>
            </a:lvl1pPr>
          </a:lstStyle>
          <a:p>
            <a:fld id="{714BF2E0-EE3B-6A4E-9FB9-82DE86E1F02F}" type="slidenum">
              <a:rPr lang="en-US" smtClean="0"/>
              <a:pPr/>
              <a:t>‹#›</a:t>
            </a:fld>
            <a:endParaRPr lang="en-US"/>
          </a:p>
        </p:txBody>
      </p:sp>
      <p:cxnSp>
        <p:nvCxnSpPr>
          <p:cNvPr id="8" name="Straight Connector 7">
            <a:extLst>
              <a:ext uri="{FF2B5EF4-FFF2-40B4-BE49-F238E27FC236}">
                <a16:creationId xmlns:a16="http://schemas.microsoft.com/office/drawing/2014/main" id="{7D44C24D-3004-F049-AA07-7BC498D28F53}"/>
              </a:ext>
            </a:extLst>
          </p:cNvPr>
          <p:cNvCxnSpPr>
            <a:cxnSpLocks/>
          </p:cNvCxnSpPr>
          <p:nvPr userDrawn="1"/>
        </p:nvCxnSpPr>
        <p:spPr>
          <a:xfrm>
            <a:off x="457200"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19A20877-C6F5-D948-A95F-D08C52CB3591}"/>
              </a:ext>
            </a:extLst>
          </p:cNvPr>
          <p:cNvSpPr>
            <a:spLocks noGrp="1"/>
          </p:cNvSpPr>
          <p:nvPr>
            <p:ph type="body" sz="quarter" idx="13" hasCustomPrompt="1"/>
          </p:nvPr>
        </p:nvSpPr>
        <p:spPr>
          <a:xfrm>
            <a:off x="457200" y="4229051"/>
            <a:ext cx="7020558" cy="760413"/>
          </a:xfrm>
        </p:spPr>
        <p:txBody>
          <a:bodyPr/>
          <a:lstStyle>
            <a:lvl1pPr marL="0" indent="0">
              <a:buNone/>
              <a:defRPr b="1" i="0">
                <a:solidFill>
                  <a:srgbClr val="00205C"/>
                </a:solidFill>
                <a:latin typeface="Calibri" panose="020F0502020204030204" pitchFamily="34" charset="0"/>
                <a:cs typeface="Calibri" panose="020F0502020204030204" pitchFamily="34" charset="0"/>
              </a:defRPr>
            </a:lvl1pPr>
            <a:lvl2pPr marL="457200" indent="0">
              <a:buFont typeface="Arial" panose="020B0604020202020204" pitchFamily="34" charset="0"/>
              <a:buNone/>
              <a:defRPr>
                <a:solidFill>
                  <a:schemeClr val="bg1"/>
                </a:solidFill>
              </a:defRPr>
            </a:lvl2pPr>
          </a:lstStyle>
          <a:p>
            <a:pPr lvl="0"/>
            <a:r>
              <a:rPr lang="en-US" dirty="0"/>
              <a:t>CLICK TO EDIT MASTER TEXT STYLES</a:t>
            </a:r>
          </a:p>
        </p:txBody>
      </p:sp>
      <p:pic>
        <p:nvPicPr>
          <p:cNvPr id="7" name="Picture 6">
            <a:extLst>
              <a:ext uri="{FF2B5EF4-FFF2-40B4-BE49-F238E27FC236}">
                <a16:creationId xmlns:a16="http://schemas.microsoft.com/office/drawing/2014/main" id="{1ECEC661-474A-1A4C-9F57-9C28C3FE5F4E}"/>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57205" y="6000906"/>
            <a:ext cx="1828792" cy="556811"/>
          </a:xfrm>
          <a:prstGeom prst="rect">
            <a:avLst/>
          </a:prstGeom>
        </p:spPr>
      </p:pic>
      <p:sp>
        <p:nvSpPr>
          <p:cNvPr id="9" name="Picture Placeholder 11">
            <a:extLst>
              <a:ext uri="{FF2B5EF4-FFF2-40B4-BE49-F238E27FC236}">
                <a16:creationId xmlns:a16="http://schemas.microsoft.com/office/drawing/2014/main" id="{9DD4EE67-57B6-3E41-9A9B-D3C3BD8E5C0B}"/>
              </a:ext>
            </a:extLst>
          </p:cNvPr>
          <p:cNvSpPr>
            <a:spLocks noGrp="1"/>
          </p:cNvSpPr>
          <p:nvPr>
            <p:ph type="pic" sz="quarter" idx="14"/>
          </p:nvPr>
        </p:nvSpPr>
        <p:spPr>
          <a:xfrm>
            <a:off x="7760800" y="1551943"/>
            <a:ext cx="3973999" cy="3477249"/>
          </a:xfrm>
        </p:spPr>
        <p:txBody>
          <a:bodyPr/>
          <a:lstStyle>
            <a:lvl1pPr marL="0" indent="0">
              <a:buNone/>
              <a:defRPr/>
            </a:lvl1pPr>
          </a:lstStyle>
          <a:p>
            <a:r>
              <a:rPr lang="en-US"/>
              <a:t>Click icon to add picture</a:t>
            </a:r>
          </a:p>
        </p:txBody>
      </p:sp>
      <p:sp>
        <p:nvSpPr>
          <p:cNvPr id="11" name="Title 1">
            <a:extLst>
              <a:ext uri="{FF2B5EF4-FFF2-40B4-BE49-F238E27FC236}">
                <a16:creationId xmlns:a16="http://schemas.microsoft.com/office/drawing/2014/main" id="{7DA67AD6-D8C7-B74A-B8D9-C0B4BE696ED5}"/>
              </a:ext>
            </a:extLst>
          </p:cNvPr>
          <p:cNvSpPr txBox="1">
            <a:spLocks/>
          </p:cNvSpPr>
          <p:nvPr userDrawn="1"/>
        </p:nvSpPr>
        <p:spPr>
          <a:xfrm>
            <a:off x="457201" y="1139590"/>
            <a:ext cx="7305040" cy="219810"/>
          </a:xfrm>
          <a:prstGeom prst="rect">
            <a:avLst/>
          </a:prstGeom>
        </p:spPr>
        <p:txBody>
          <a:bodyPr vert="horz" lIns="0" tIns="0" rIns="0" bIns="0" rtlCol="0" anchor="t" anchorCtr="0">
            <a:normAutofit/>
          </a:bodyPr>
          <a:lstStyle>
            <a:lvl1pPr marL="0" indent="0" algn="l" defTabSz="914400" rtl="0" eaLnBrk="1" latinLnBrk="0" hangingPunct="1">
              <a:lnSpc>
                <a:spcPct val="90000"/>
              </a:lnSpc>
              <a:spcBef>
                <a:spcPct val="0"/>
              </a:spcBef>
              <a:buNone/>
              <a:defRPr sz="1400" b="0" i="0" kern="1200">
                <a:solidFill>
                  <a:schemeClr val="bg1"/>
                </a:solidFill>
                <a:latin typeface="+mn-lt"/>
                <a:ea typeface="+mj-ea"/>
                <a:cs typeface="+mj-cs"/>
              </a:defRPr>
            </a:lvl1pPr>
          </a:lstStyle>
          <a:p>
            <a:r>
              <a:rPr lang="en-US">
                <a:solidFill>
                  <a:srgbClr val="00205C"/>
                </a:solidFill>
              </a:rPr>
              <a:t>Click to edit Master title style</a:t>
            </a:r>
          </a:p>
        </p:txBody>
      </p:sp>
      <p:sp>
        <p:nvSpPr>
          <p:cNvPr id="12" name="Text Placeholder 3">
            <a:extLst>
              <a:ext uri="{FF2B5EF4-FFF2-40B4-BE49-F238E27FC236}">
                <a16:creationId xmlns:a16="http://schemas.microsoft.com/office/drawing/2014/main" id="{24CB5F0B-02BD-614A-851C-63011963ECDA}"/>
              </a:ext>
            </a:extLst>
          </p:cNvPr>
          <p:cNvSpPr>
            <a:spLocks noGrp="1"/>
          </p:cNvSpPr>
          <p:nvPr>
            <p:ph type="body" sz="quarter" idx="15" hasCustomPrompt="1"/>
          </p:nvPr>
        </p:nvSpPr>
        <p:spPr>
          <a:xfrm>
            <a:off x="457201" y="1574801"/>
            <a:ext cx="7020559" cy="2654250"/>
          </a:xfrm>
        </p:spPr>
        <p:txBody>
          <a:bodyPr>
            <a:normAutofit/>
          </a:bodyPr>
          <a:lstStyle>
            <a:lvl1pPr marL="0" indent="0">
              <a:spcBef>
                <a:spcPts val="1800"/>
              </a:spcBef>
              <a:buNone/>
              <a:defRPr sz="4000" b="0" i="0">
                <a:solidFill>
                  <a:srgbClr val="00205C"/>
                </a:solidFill>
                <a:latin typeface="Calibri" panose="020F0502020204030204" pitchFamily="34" charset="0"/>
                <a:cs typeface="Calibri" panose="020F0502020204030204" pitchFamily="34" charset="0"/>
              </a:defRPr>
            </a:lvl1pPr>
            <a:lvl2pPr marL="457200" indent="0">
              <a:buFont typeface="Arial" panose="020B0604020202020204" pitchFamily="34" charset="0"/>
              <a:buNone/>
              <a:defRPr>
                <a:solidFill>
                  <a:schemeClr val="bg1"/>
                </a:solidFill>
              </a:defRPr>
            </a:lvl2pPr>
          </a:lstStyle>
          <a:p>
            <a:pPr lvl="0"/>
            <a:r>
              <a:rPr lang="en-US" dirty="0"/>
              <a:t>Click to edit master text styles</a:t>
            </a:r>
          </a:p>
        </p:txBody>
      </p:sp>
    </p:spTree>
    <p:extLst>
      <p:ext uri="{BB962C8B-B14F-4D97-AF65-F5344CB8AC3E}">
        <p14:creationId xmlns:p14="http://schemas.microsoft.com/office/powerpoint/2010/main" val="110408632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F2964F-381C-7B4D-833B-E524C78820A6}"/>
              </a:ext>
            </a:extLst>
          </p:cNvPr>
          <p:cNvSpPr>
            <a:spLocks noGrp="1"/>
          </p:cNvSpPr>
          <p:nvPr>
            <p:ph type="title"/>
          </p:nvPr>
        </p:nvSpPr>
        <p:spPr>
          <a:xfrm>
            <a:off x="457200" y="685800"/>
            <a:ext cx="11277600" cy="1004888"/>
          </a:xfrm>
        </p:spPr>
        <p:txBody>
          <a:bodyPr/>
          <a:lstStyle>
            <a:lvl1pPr>
              <a:defRPr>
                <a:solidFill>
                  <a:srgbClr val="00205C"/>
                </a:solidFill>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4881B538-2004-A148-91A7-DDAD8DCB0CAC}"/>
              </a:ext>
            </a:extLst>
          </p:cNvPr>
          <p:cNvSpPr>
            <a:spLocks noGrp="1"/>
          </p:cNvSpPr>
          <p:nvPr>
            <p:ph idx="1"/>
          </p:nvPr>
        </p:nvSpPr>
        <p:spPr>
          <a:xfrm>
            <a:off x="457200" y="1825625"/>
            <a:ext cx="11277600" cy="38842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6BEB427A-B671-5046-997C-FBCC440F9598}"/>
              </a:ext>
            </a:extLst>
          </p:cNvPr>
          <p:cNvSpPr>
            <a:spLocks noGrp="1"/>
          </p:cNvSpPr>
          <p:nvPr>
            <p:ph type="ftr" sz="quarter" idx="11"/>
          </p:nvPr>
        </p:nvSpPr>
        <p:spPr/>
        <p:txBody>
          <a:bodyPr/>
          <a:lstStyle>
            <a:lvl1pPr>
              <a:defRPr>
                <a:solidFill>
                  <a:srgbClr val="00205C"/>
                </a:solidFill>
              </a:defRPr>
            </a:lvl1pPr>
          </a:lstStyle>
          <a:p>
            <a:endParaRPr lang="en-US"/>
          </a:p>
        </p:txBody>
      </p:sp>
      <p:sp>
        <p:nvSpPr>
          <p:cNvPr id="6" name="Slide Number Placeholder 5">
            <a:extLst>
              <a:ext uri="{FF2B5EF4-FFF2-40B4-BE49-F238E27FC236}">
                <a16:creationId xmlns:a16="http://schemas.microsoft.com/office/drawing/2014/main" id="{BAEF5830-4E1F-5A49-AE5A-AC956905C58E}"/>
              </a:ext>
            </a:extLst>
          </p:cNvPr>
          <p:cNvSpPr>
            <a:spLocks noGrp="1"/>
          </p:cNvSpPr>
          <p:nvPr>
            <p:ph type="sldNum" sz="quarter" idx="12"/>
          </p:nvPr>
        </p:nvSpPr>
        <p:spPr/>
        <p:txBody>
          <a:bodyPr/>
          <a:lstStyle>
            <a:lvl1pPr>
              <a:defRPr>
                <a:solidFill>
                  <a:srgbClr val="00205C"/>
                </a:solidFill>
              </a:defRPr>
            </a:lvl1pPr>
          </a:lstStyle>
          <a:p>
            <a:fld id="{714BF2E0-EE3B-6A4E-9FB9-82DE86E1F02F}" type="slidenum">
              <a:rPr lang="en-US" smtClean="0"/>
              <a:pPr/>
              <a:t>‹#›</a:t>
            </a:fld>
            <a:endParaRPr lang="en-US"/>
          </a:p>
        </p:txBody>
      </p:sp>
      <p:cxnSp>
        <p:nvCxnSpPr>
          <p:cNvPr id="7" name="Straight Connector 6">
            <a:extLst>
              <a:ext uri="{FF2B5EF4-FFF2-40B4-BE49-F238E27FC236}">
                <a16:creationId xmlns:a16="http://schemas.microsoft.com/office/drawing/2014/main" id="{ABBF25AF-1AFC-F84B-8963-B94D2AEA127A}"/>
              </a:ext>
            </a:extLst>
          </p:cNvPr>
          <p:cNvCxnSpPr>
            <a:cxnSpLocks/>
          </p:cNvCxnSpPr>
          <p:nvPr userDrawn="1"/>
        </p:nvCxnSpPr>
        <p:spPr>
          <a:xfrm>
            <a:off x="457200"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E3EDB005-A3A8-244D-9176-D7DF06EAD0E9}"/>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57204" y="6000906"/>
            <a:ext cx="1828795" cy="556812"/>
          </a:xfrm>
          <a:prstGeom prst="rect">
            <a:avLst/>
          </a:prstGeom>
        </p:spPr>
      </p:pic>
    </p:spTree>
    <p:extLst>
      <p:ext uri="{BB962C8B-B14F-4D97-AF65-F5344CB8AC3E}">
        <p14:creationId xmlns:p14="http://schemas.microsoft.com/office/powerpoint/2010/main" val="261101188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3 photos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F2964F-381C-7B4D-833B-E524C78820A6}"/>
              </a:ext>
            </a:extLst>
          </p:cNvPr>
          <p:cNvSpPr>
            <a:spLocks noGrp="1"/>
          </p:cNvSpPr>
          <p:nvPr>
            <p:ph type="title"/>
          </p:nvPr>
        </p:nvSpPr>
        <p:spPr>
          <a:xfrm>
            <a:off x="457200" y="685800"/>
            <a:ext cx="11277600" cy="563877"/>
          </a:xfrm>
        </p:spPr>
        <p:txBody>
          <a:bodyPr/>
          <a:lstStyle>
            <a:lvl1pPr>
              <a:defRPr>
                <a:solidFill>
                  <a:srgbClr val="00205C"/>
                </a:solidFill>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4881B538-2004-A148-91A7-DDAD8DCB0CAC}"/>
              </a:ext>
            </a:extLst>
          </p:cNvPr>
          <p:cNvSpPr>
            <a:spLocks noGrp="1"/>
          </p:cNvSpPr>
          <p:nvPr>
            <p:ph idx="1"/>
          </p:nvPr>
        </p:nvSpPr>
        <p:spPr>
          <a:xfrm>
            <a:off x="457199" y="4979393"/>
            <a:ext cx="3657600" cy="882921"/>
          </a:xfrm>
        </p:spPr>
        <p:txBody>
          <a:bodyPr>
            <a:normAutofit/>
          </a:bodyPr>
          <a:lstStyle>
            <a:lvl1pPr marL="0" indent="0">
              <a:buNone/>
              <a:defRPr sz="1200" b="0">
                <a:latin typeface="+mj-lt"/>
              </a:defRPr>
            </a:lvl1pPr>
          </a:lstStyle>
          <a:p>
            <a:pPr lvl="0"/>
            <a:r>
              <a:rPr lang="en-US"/>
              <a:t>Click to edit Master text styles</a:t>
            </a:r>
          </a:p>
        </p:txBody>
      </p:sp>
      <p:sp>
        <p:nvSpPr>
          <p:cNvPr id="5" name="Footer Placeholder 4">
            <a:extLst>
              <a:ext uri="{FF2B5EF4-FFF2-40B4-BE49-F238E27FC236}">
                <a16:creationId xmlns:a16="http://schemas.microsoft.com/office/drawing/2014/main" id="{6BEB427A-B671-5046-997C-FBCC440F9598}"/>
              </a:ext>
            </a:extLst>
          </p:cNvPr>
          <p:cNvSpPr>
            <a:spLocks noGrp="1"/>
          </p:cNvSpPr>
          <p:nvPr>
            <p:ph type="ftr" sz="quarter" idx="11"/>
          </p:nvPr>
        </p:nvSpPr>
        <p:spPr/>
        <p:txBody>
          <a:bodyPr/>
          <a:lstStyle>
            <a:lvl1pPr>
              <a:defRPr>
                <a:solidFill>
                  <a:srgbClr val="00205C"/>
                </a:solidFill>
              </a:defRPr>
            </a:lvl1pPr>
          </a:lstStyle>
          <a:p>
            <a:endParaRPr lang="en-US"/>
          </a:p>
        </p:txBody>
      </p:sp>
      <p:sp>
        <p:nvSpPr>
          <p:cNvPr id="6" name="Slide Number Placeholder 5">
            <a:extLst>
              <a:ext uri="{FF2B5EF4-FFF2-40B4-BE49-F238E27FC236}">
                <a16:creationId xmlns:a16="http://schemas.microsoft.com/office/drawing/2014/main" id="{BAEF5830-4E1F-5A49-AE5A-AC956905C58E}"/>
              </a:ext>
            </a:extLst>
          </p:cNvPr>
          <p:cNvSpPr>
            <a:spLocks noGrp="1"/>
          </p:cNvSpPr>
          <p:nvPr>
            <p:ph type="sldNum" sz="quarter" idx="12"/>
          </p:nvPr>
        </p:nvSpPr>
        <p:spPr/>
        <p:txBody>
          <a:bodyPr/>
          <a:lstStyle>
            <a:lvl1pPr>
              <a:defRPr>
                <a:solidFill>
                  <a:srgbClr val="00205C"/>
                </a:solidFill>
              </a:defRPr>
            </a:lvl1pPr>
          </a:lstStyle>
          <a:p>
            <a:fld id="{714BF2E0-EE3B-6A4E-9FB9-82DE86E1F02F}" type="slidenum">
              <a:rPr lang="en-US" smtClean="0"/>
              <a:pPr/>
              <a:t>‹#›</a:t>
            </a:fld>
            <a:endParaRPr lang="en-US"/>
          </a:p>
        </p:txBody>
      </p:sp>
      <p:cxnSp>
        <p:nvCxnSpPr>
          <p:cNvPr id="7" name="Straight Connector 6">
            <a:extLst>
              <a:ext uri="{FF2B5EF4-FFF2-40B4-BE49-F238E27FC236}">
                <a16:creationId xmlns:a16="http://schemas.microsoft.com/office/drawing/2014/main" id="{ABBF25AF-1AFC-F84B-8963-B94D2AEA127A}"/>
              </a:ext>
            </a:extLst>
          </p:cNvPr>
          <p:cNvCxnSpPr>
            <a:cxnSpLocks/>
          </p:cNvCxnSpPr>
          <p:nvPr userDrawn="1"/>
        </p:nvCxnSpPr>
        <p:spPr>
          <a:xfrm>
            <a:off x="457200"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E3EDB005-A3A8-244D-9176-D7DF06EAD0E9}"/>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57204" y="6000906"/>
            <a:ext cx="1828795" cy="556812"/>
          </a:xfrm>
          <a:prstGeom prst="rect">
            <a:avLst/>
          </a:prstGeom>
        </p:spPr>
      </p:pic>
      <p:sp>
        <p:nvSpPr>
          <p:cNvPr id="12" name="Picture Placeholder 11">
            <a:extLst>
              <a:ext uri="{FF2B5EF4-FFF2-40B4-BE49-F238E27FC236}">
                <a16:creationId xmlns:a16="http://schemas.microsoft.com/office/drawing/2014/main" id="{1FE6E48B-14B1-A34F-BE35-F35F8B605456}"/>
              </a:ext>
            </a:extLst>
          </p:cNvPr>
          <p:cNvSpPr>
            <a:spLocks noGrp="1"/>
          </p:cNvSpPr>
          <p:nvPr>
            <p:ph type="pic" sz="quarter" idx="13"/>
          </p:nvPr>
        </p:nvSpPr>
        <p:spPr>
          <a:xfrm>
            <a:off x="457200" y="1600200"/>
            <a:ext cx="3657600" cy="3200400"/>
          </a:xfrm>
        </p:spPr>
        <p:txBody>
          <a:bodyPr/>
          <a:lstStyle>
            <a:lvl1pPr marL="0" indent="0">
              <a:buNone/>
              <a:defRPr/>
            </a:lvl1pPr>
          </a:lstStyle>
          <a:p>
            <a:r>
              <a:rPr lang="en-US"/>
              <a:t>Click icon to add picture</a:t>
            </a:r>
          </a:p>
        </p:txBody>
      </p:sp>
      <p:sp>
        <p:nvSpPr>
          <p:cNvPr id="17" name="Picture Placeholder 11">
            <a:extLst>
              <a:ext uri="{FF2B5EF4-FFF2-40B4-BE49-F238E27FC236}">
                <a16:creationId xmlns:a16="http://schemas.microsoft.com/office/drawing/2014/main" id="{8F898B1A-280F-FE45-8D41-1CB270410E7F}"/>
              </a:ext>
            </a:extLst>
          </p:cNvPr>
          <p:cNvSpPr>
            <a:spLocks noGrp="1"/>
          </p:cNvSpPr>
          <p:nvPr>
            <p:ph type="pic" sz="quarter" idx="14"/>
          </p:nvPr>
        </p:nvSpPr>
        <p:spPr>
          <a:xfrm>
            <a:off x="4267200" y="1600200"/>
            <a:ext cx="3657600" cy="3200400"/>
          </a:xfrm>
        </p:spPr>
        <p:txBody>
          <a:bodyPr/>
          <a:lstStyle>
            <a:lvl1pPr marL="0" indent="0">
              <a:buNone/>
              <a:defRPr/>
            </a:lvl1pPr>
          </a:lstStyle>
          <a:p>
            <a:r>
              <a:rPr lang="en-US"/>
              <a:t>Click icon to add picture</a:t>
            </a:r>
          </a:p>
        </p:txBody>
      </p:sp>
      <p:sp>
        <p:nvSpPr>
          <p:cNvPr id="18" name="Picture Placeholder 11">
            <a:extLst>
              <a:ext uri="{FF2B5EF4-FFF2-40B4-BE49-F238E27FC236}">
                <a16:creationId xmlns:a16="http://schemas.microsoft.com/office/drawing/2014/main" id="{30F77ACD-9F22-9B44-AE97-B98CCD01BE63}"/>
              </a:ext>
            </a:extLst>
          </p:cNvPr>
          <p:cNvSpPr>
            <a:spLocks noGrp="1"/>
          </p:cNvSpPr>
          <p:nvPr>
            <p:ph type="pic" sz="quarter" idx="15"/>
          </p:nvPr>
        </p:nvSpPr>
        <p:spPr>
          <a:xfrm>
            <a:off x="8077200" y="1600200"/>
            <a:ext cx="3657600" cy="3200400"/>
          </a:xfrm>
        </p:spPr>
        <p:txBody>
          <a:bodyPr/>
          <a:lstStyle>
            <a:lvl1pPr marL="0" indent="0">
              <a:buNone/>
              <a:defRPr/>
            </a:lvl1pPr>
          </a:lstStyle>
          <a:p>
            <a:r>
              <a:rPr lang="en-US"/>
              <a:t>Click icon to add picture</a:t>
            </a:r>
          </a:p>
        </p:txBody>
      </p:sp>
      <p:sp>
        <p:nvSpPr>
          <p:cNvPr id="19" name="Content Placeholder 2">
            <a:extLst>
              <a:ext uri="{FF2B5EF4-FFF2-40B4-BE49-F238E27FC236}">
                <a16:creationId xmlns:a16="http://schemas.microsoft.com/office/drawing/2014/main" id="{224E5827-DC51-2E44-A3BF-A892FE8FADC9}"/>
              </a:ext>
            </a:extLst>
          </p:cNvPr>
          <p:cNvSpPr>
            <a:spLocks noGrp="1"/>
          </p:cNvSpPr>
          <p:nvPr>
            <p:ph idx="16"/>
          </p:nvPr>
        </p:nvSpPr>
        <p:spPr>
          <a:xfrm>
            <a:off x="4267199" y="4979393"/>
            <a:ext cx="3657600" cy="882921"/>
          </a:xfrm>
        </p:spPr>
        <p:txBody>
          <a:bodyPr>
            <a:normAutofit/>
          </a:bodyPr>
          <a:lstStyle>
            <a:lvl1pPr marL="0" indent="0">
              <a:buNone/>
              <a:defRPr sz="1200" b="0">
                <a:latin typeface="+mj-lt"/>
              </a:defRPr>
            </a:lvl1pPr>
          </a:lstStyle>
          <a:p>
            <a:pPr lvl="0"/>
            <a:r>
              <a:rPr lang="en-US"/>
              <a:t>Click to edit Master text styles</a:t>
            </a:r>
          </a:p>
        </p:txBody>
      </p:sp>
      <p:sp>
        <p:nvSpPr>
          <p:cNvPr id="20" name="Content Placeholder 2">
            <a:extLst>
              <a:ext uri="{FF2B5EF4-FFF2-40B4-BE49-F238E27FC236}">
                <a16:creationId xmlns:a16="http://schemas.microsoft.com/office/drawing/2014/main" id="{BFF5458C-BD2E-A546-9365-90B8F7ADAED4}"/>
              </a:ext>
            </a:extLst>
          </p:cNvPr>
          <p:cNvSpPr>
            <a:spLocks noGrp="1"/>
          </p:cNvSpPr>
          <p:nvPr>
            <p:ph idx="17"/>
          </p:nvPr>
        </p:nvSpPr>
        <p:spPr>
          <a:xfrm>
            <a:off x="8077199" y="4979393"/>
            <a:ext cx="3657600" cy="882921"/>
          </a:xfrm>
        </p:spPr>
        <p:txBody>
          <a:bodyPr>
            <a:normAutofit/>
          </a:bodyPr>
          <a:lstStyle>
            <a:lvl1pPr marL="0" indent="0">
              <a:buNone/>
              <a:defRPr sz="1200" b="0">
                <a:latin typeface="+mj-lt"/>
              </a:defRPr>
            </a:lvl1pPr>
          </a:lstStyle>
          <a:p>
            <a:pPr lvl="0"/>
            <a:r>
              <a:rPr lang="en-US"/>
              <a:t>Click to edit Master text styles</a:t>
            </a:r>
          </a:p>
        </p:txBody>
      </p:sp>
    </p:spTree>
    <p:extLst>
      <p:ext uri="{BB962C8B-B14F-4D97-AF65-F5344CB8AC3E}">
        <p14:creationId xmlns:p14="http://schemas.microsoft.com/office/powerpoint/2010/main" val="258815784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itle and Content + Call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F2964F-381C-7B4D-833B-E524C78820A6}"/>
              </a:ext>
            </a:extLst>
          </p:cNvPr>
          <p:cNvSpPr>
            <a:spLocks noGrp="1"/>
          </p:cNvSpPr>
          <p:nvPr>
            <p:ph type="title"/>
          </p:nvPr>
        </p:nvSpPr>
        <p:spPr>
          <a:xfrm>
            <a:off x="457200" y="685800"/>
            <a:ext cx="11277600" cy="1004888"/>
          </a:xfrm>
        </p:spPr>
        <p:txBody>
          <a:bodyPr/>
          <a:lstStyle>
            <a:lvl1pPr>
              <a:defRPr>
                <a:solidFill>
                  <a:srgbClr val="00205C"/>
                </a:solidFill>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4881B538-2004-A148-91A7-DDAD8DCB0CAC}"/>
              </a:ext>
            </a:extLst>
          </p:cNvPr>
          <p:cNvSpPr>
            <a:spLocks noGrp="1"/>
          </p:cNvSpPr>
          <p:nvPr>
            <p:ph idx="1"/>
          </p:nvPr>
        </p:nvSpPr>
        <p:spPr>
          <a:xfrm>
            <a:off x="457200" y="1825625"/>
            <a:ext cx="7467600" cy="38842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6BEB427A-B671-5046-997C-FBCC440F9598}"/>
              </a:ext>
            </a:extLst>
          </p:cNvPr>
          <p:cNvSpPr>
            <a:spLocks noGrp="1"/>
          </p:cNvSpPr>
          <p:nvPr>
            <p:ph type="ftr" sz="quarter" idx="11"/>
          </p:nvPr>
        </p:nvSpPr>
        <p:spPr/>
        <p:txBody>
          <a:bodyPr/>
          <a:lstStyle>
            <a:lvl1pPr>
              <a:defRPr>
                <a:solidFill>
                  <a:srgbClr val="00205C"/>
                </a:solidFill>
              </a:defRPr>
            </a:lvl1pPr>
          </a:lstStyle>
          <a:p>
            <a:endParaRPr lang="en-US"/>
          </a:p>
        </p:txBody>
      </p:sp>
      <p:sp>
        <p:nvSpPr>
          <p:cNvPr id="6" name="Slide Number Placeholder 5">
            <a:extLst>
              <a:ext uri="{FF2B5EF4-FFF2-40B4-BE49-F238E27FC236}">
                <a16:creationId xmlns:a16="http://schemas.microsoft.com/office/drawing/2014/main" id="{BAEF5830-4E1F-5A49-AE5A-AC956905C58E}"/>
              </a:ext>
            </a:extLst>
          </p:cNvPr>
          <p:cNvSpPr>
            <a:spLocks noGrp="1"/>
          </p:cNvSpPr>
          <p:nvPr>
            <p:ph type="sldNum" sz="quarter" idx="12"/>
          </p:nvPr>
        </p:nvSpPr>
        <p:spPr/>
        <p:txBody>
          <a:bodyPr/>
          <a:lstStyle>
            <a:lvl1pPr>
              <a:defRPr>
                <a:solidFill>
                  <a:srgbClr val="00205C"/>
                </a:solidFill>
              </a:defRPr>
            </a:lvl1pPr>
          </a:lstStyle>
          <a:p>
            <a:fld id="{714BF2E0-EE3B-6A4E-9FB9-82DE86E1F02F}" type="slidenum">
              <a:rPr lang="en-US" smtClean="0"/>
              <a:pPr/>
              <a:t>‹#›</a:t>
            </a:fld>
            <a:endParaRPr lang="en-US"/>
          </a:p>
        </p:txBody>
      </p:sp>
      <p:cxnSp>
        <p:nvCxnSpPr>
          <p:cNvPr id="7" name="Straight Connector 6">
            <a:extLst>
              <a:ext uri="{FF2B5EF4-FFF2-40B4-BE49-F238E27FC236}">
                <a16:creationId xmlns:a16="http://schemas.microsoft.com/office/drawing/2014/main" id="{ABBF25AF-1AFC-F84B-8963-B94D2AEA127A}"/>
              </a:ext>
            </a:extLst>
          </p:cNvPr>
          <p:cNvCxnSpPr>
            <a:cxnSpLocks/>
          </p:cNvCxnSpPr>
          <p:nvPr userDrawn="1"/>
        </p:nvCxnSpPr>
        <p:spPr>
          <a:xfrm>
            <a:off x="457200"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sp>
        <p:nvSpPr>
          <p:cNvPr id="9" name="Text Placeholder 8">
            <a:extLst>
              <a:ext uri="{FF2B5EF4-FFF2-40B4-BE49-F238E27FC236}">
                <a16:creationId xmlns:a16="http://schemas.microsoft.com/office/drawing/2014/main" id="{6A92FD39-3BDA-A44D-BDE3-A5569FD6A0D9}"/>
              </a:ext>
            </a:extLst>
          </p:cNvPr>
          <p:cNvSpPr>
            <a:spLocks noGrp="1"/>
          </p:cNvSpPr>
          <p:nvPr>
            <p:ph type="body" sz="quarter" idx="13"/>
          </p:nvPr>
        </p:nvSpPr>
        <p:spPr>
          <a:xfrm>
            <a:off x="8077200" y="1828801"/>
            <a:ext cx="3657600" cy="4343400"/>
          </a:xfrm>
          <a:solidFill>
            <a:srgbClr val="DDEFF9"/>
          </a:solidFill>
        </p:spPr>
        <p:txBody>
          <a:bodyPr lIns="182880" tIns="182880" rIns="182880" bIns="182880">
            <a:normAutofit/>
          </a:bodyPr>
          <a:lstStyle>
            <a:lvl1pPr marL="0" indent="0">
              <a:buNone/>
              <a:defRPr sz="2000">
                <a:solidFill>
                  <a:srgbClr val="00205C"/>
                </a:solidFill>
              </a:defRPr>
            </a:lvl1pPr>
            <a:lvl2pPr marL="457200" indent="0">
              <a:buNone/>
              <a:defRPr sz="2000">
                <a:solidFill>
                  <a:srgbClr val="00205C"/>
                </a:solidFill>
              </a:defRPr>
            </a:lvl2pPr>
            <a:lvl3pPr marL="914400" indent="0">
              <a:buNone/>
              <a:defRPr sz="2000">
                <a:solidFill>
                  <a:srgbClr val="00205C"/>
                </a:solidFill>
              </a:defRPr>
            </a:lvl3pPr>
            <a:lvl4pPr marL="1371600" indent="0">
              <a:buNone/>
              <a:defRPr sz="2000">
                <a:solidFill>
                  <a:srgbClr val="00205C"/>
                </a:solidFill>
              </a:defRPr>
            </a:lvl4pPr>
            <a:lvl5pPr marL="1828800" indent="0">
              <a:buNone/>
              <a:defRPr sz="2000">
                <a:solidFill>
                  <a:srgbClr val="00205C"/>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8" name="Picture 7">
            <a:extLst>
              <a:ext uri="{FF2B5EF4-FFF2-40B4-BE49-F238E27FC236}">
                <a16:creationId xmlns:a16="http://schemas.microsoft.com/office/drawing/2014/main" id="{0D77C92E-FD76-CA4F-9DDF-75EE90F0F372}"/>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57204" y="6000906"/>
            <a:ext cx="1828795" cy="556812"/>
          </a:xfrm>
          <a:prstGeom prst="rect">
            <a:avLst/>
          </a:prstGeom>
        </p:spPr>
      </p:pic>
    </p:spTree>
    <p:extLst>
      <p:ext uri="{BB962C8B-B14F-4D97-AF65-F5344CB8AC3E}">
        <p14:creationId xmlns:p14="http://schemas.microsoft.com/office/powerpoint/2010/main" val="199701779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EA116F-33D4-214F-8363-3981407542F3}"/>
              </a:ext>
            </a:extLst>
          </p:cNvPr>
          <p:cNvSpPr>
            <a:spLocks noGrp="1"/>
          </p:cNvSpPr>
          <p:nvPr>
            <p:ph type="title"/>
          </p:nvPr>
        </p:nvSpPr>
        <p:spPr>
          <a:xfrm>
            <a:off x="457200" y="685800"/>
            <a:ext cx="11277600" cy="1004888"/>
          </a:xfrm>
        </p:spPr>
        <p:txBody>
          <a:bodyPr/>
          <a:lstStyle>
            <a:lvl1pPr>
              <a:defRPr>
                <a:solidFill>
                  <a:srgbClr val="00205C"/>
                </a:solidFill>
              </a:defRPr>
            </a:lvl1pPr>
          </a:lstStyle>
          <a:p>
            <a:r>
              <a:rPr lang="en-US"/>
              <a:t>Click to edit Master title style</a:t>
            </a:r>
            <a:endParaRPr lang="en-US" dirty="0"/>
          </a:p>
        </p:txBody>
      </p:sp>
      <p:sp>
        <p:nvSpPr>
          <p:cNvPr id="4" name="Footer Placeholder 3">
            <a:extLst>
              <a:ext uri="{FF2B5EF4-FFF2-40B4-BE49-F238E27FC236}">
                <a16:creationId xmlns:a16="http://schemas.microsoft.com/office/drawing/2014/main" id="{060AB01D-7345-234E-A3DA-20878B807A7C}"/>
              </a:ext>
            </a:extLst>
          </p:cNvPr>
          <p:cNvSpPr>
            <a:spLocks noGrp="1"/>
          </p:cNvSpPr>
          <p:nvPr>
            <p:ph type="ftr" sz="quarter" idx="11"/>
          </p:nvPr>
        </p:nvSpPr>
        <p:spPr/>
        <p:txBody>
          <a:bodyPr/>
          <a:lstStyle>
            <a:lvl1pPr>
              <a:defRPr>
                <a:solidFill>
                  <a:srgbClr val="00205C"/>
                </a:solidFill>
              </a:defRPr>
            </a:lvl1pPr>
          </a:lstStyle>
          <a:p>
            <a:endParaRPr lang="en-US"/>
          </a:p>
        </p:txBody>
      </p:sp>
      <p:sp>
        <p:nvSpPr>
          <p:cNvPr id="5" name="Slide Number Placeholder 4">
            <a:extLst>
              <a:ext uri="{FF2B5EF4-FFF2-40B4-BE49-F238E27FC236}">
                <a16:creationId xmlns:a16="http://schemas.microsoft.com/office/drawing/2014/main" id="{8C8F8493-D439-A54B-B38D-F16C729EB774}"/>
              </a:ext>
            </a:extLst>
          </p:cNvPr>
          <p:cNvSpPr>
            <a:spLocks noGrp="1"/>
          </p:cNvSpPr>
          <p:nvPr>
            <p:ph type="sldNum" sz="quarter" idx="12"/>
          </p:nvPr>
        </p:nvSpPr>
        <p:spPr/>
        <p:txBody>
          <a:bodyPr/>
          <a:lstStyle>
            <a:lvl1pPr>
              <a:defRPr>
                <a:solidFill>
                  <a:srgbClr val="00205C"/>
                </a:solidFill>
              </a:defRPr>
            </a:lvl1pPr>
          </a:lstStyle>
          <a:p>
            <a:fld id="{714BF2E0-EE3B-6A4E-9FB9-82DE86E1F02F}" type="slidenum">
              <a:rPr lang="en-US" smtClean="0"/>
              <a:pPr/>
              <a:t>‹#›</a:t>
            </a:fld>
            <a:endParaRPr lang="en-US"/>
          </a:p>
        </p:txBody>
      </p:sp>
      <p:cxnSp>
        <p:nvCxnSpPr>
          <p:cNvPr id="6" name="Straight Connector 5">
            <a:extLst>
              <a:ext uri="{FF2B5EF4-FFF2-40B4-BE49-F238E27FC236}">
                <a16:creationId xmlns:a16="http://schemas.microsoft.com/office/drawing/2014/main" id="{9CD24C2A-6EDC-0343-99A8-1F88C30FEDBF}"/>
              </a:ext>
            </a:extLst>
          </p:cNvPr>
          <p:cNvCxnSpPr>
            <a:cxnSpLocks/>
          </p:cNvCxnSpPr>
          <p:nvPr userDrawn="1"/>
        </p:nvCxnSpPr>
        <p:spPr>
          <a:xfrm>
            <a:off x="457200"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3B07DB3F-88D4-4949-9C4B-3D78CB2090BF}"/>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57204" y="6000906"/>
            <a:ext cx="1828795" cy="556812"/>
          </a:xfrm>
          <a:prstGeom prst="rect">
            <a:avLst/>
          </a:prstGeom>
        </p:spPr>
      </p:pic>
    </p:spTree>
    <p:extLst>
      <p:ext uri="{BB962C8B-B14F-4D97-AF65-F5344CB8AC3E}">
        <p14:creationId xmlns:p14="http://schemas.microsoft.com/office/powerpoint/2010/main" val="181879145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Only" preserve="1">
  <p:cSld name="Title Only_navy background">
    <p:bg>
      <p:bgPr>
        <a:solidFill>
          <a:srgbClr val="00205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EA116F-33D4-214F-8363-3981407542F3}"/>
              </a:ext>
            </a:extLst>
          </p:cNvPr>
          <p:cNvSpPr>
            <a:spLocks noGrp="1"/>
          </p:cNvSpPr>
          <p:nvPr>
            <p:ph type="title"/>
          </p:nvPr>
        </p:nvSpPr>
        <p:spPr>
          <a:xfrm>
            <a:off x="457200" y="685800"/>
            <a:ext cx="11277600" cy="1004888"/>
          </a:xfrm>
        </p:spPr>
        <p:txBody>
          <a:bodyPr/>
          <a:lstStyle>
            <a:lvl1pPr>
              <a:defRPr>
                <a:solidFill>
                  <a:schemeClr val="bg1"/>
                </a:solidFill>
              </a:defRPr>
            </a:lvl1pPr>
          </a:lstStyle>
          <a:p>
            <a:r>
              <a:rPr lang="en-US"/>
              <a:t>Click to edit Master title style</a:t>
            </a:r>
            <a:endParaRPr lang="en-US" dirty="0"/>
          </a:p>
        </p:txBody>
      </p:sp>
      <p:sp>
        <p:nvSpPr>
          <p:cNvPr id="4" name="Footer Placeholder 3">
            <a:extLst>
              <a:ext uri="{FF2B5EF4-FFF2-40B4-BE49-F238E27FC236}">
                <a16:creationId xmlns:a16="http://schemas.microsoft.com/office/drawing/2014/main" id="{060AB01D-7345-234E-A3DA-20878B807A7C}"/>
              </a:ext>
            </a:extLst>
          </p:cNvPr>
          <p:cNvSpPr>
            <a:spLocks noGrp="1"/>
          </p:cNvSpPr>
          <p:nvPr>
            <p:ph type="ftr" sz="quarter" idx="11"/>
          </p:nvPr>
        </p:nvSpPr>
        <p:spPr/>
        <p:txBody>
          <a:bodyPr/>
          <a:lstStyle>
            <a:lvl1pPr>
              <a:defRPr>
                <a:solidFill>
                  <a:schemeClr val="bg1"/>
                </a:solidFill>
              </a:defRPr>
            </a:lvl1pPr>
          </a:lstStyle>
          <a:p>
            <a:endParaRPr lang="en-US"/>
          </a:p>
        </p:txBody>
      </p:sp>
      <p:sp>
        <p:nvSpPr>
          <p:cNvPr id="5" name="Slide Number Placeholder 4">
            <a:extLst>
              <a:ext uri="{FF2B5EF4-FFF2-40B4-BE49-F238E27FC236}">
                <a16:creationId xmlns:a16="http://schemas.microsoft.com/office/drawing/2014/main" id="{8C8F8493-D439-A54B-B38D-F16C729EB774}"/>
              </a:ext>
            </a:extLst>
          </p:cNvPr>
          <p:cNvSpPr>
            <a:spLocks noGrp="1"/>
          </p:cNvSpPr>
          <p:nvPr>
            <p:ph type="sldNum" sz="quarter" idx="12"/>
          </p:nvPr>
        </p:nvSpPr>
        <p:spPr/>
        <p:txBody>
          <a:bodyPr/>
          <a:lstStyle>
            <a:lvl1pPr>
              <a:defRPr>
                <a:solidFill>
                  <a:schemeClr val="bg1"/>
                </a:solidFill>
              </a:defRPr>
            </a:lvl1pPr>
          </a:lstStyle>
          <a:p>
            <a:fld id="{714BF2E0-EE3B-6A4E-9FB9-82DE86E1F02F}" type="slidenum">
              <a:rPr lang="en-US" smtClean="0"/>
              <a:pPr/>
              <a:t>‹#›</a:t>
            </a:fld>
            <a:endParaRPr lang="en-US"/>
          </a:p>
        </p:txBody>
      </p:sp>
      <p:cxnSp>
        <p:nvCxnSpPr>
          <p:cNvPr id="6" name="Straight Connector 5">
            <a:extLst>
              <a:ext uri="{FF2B5EF4-FFF2-40B4-BE49-F238E27FC236}">
                <a16:creationId xmlns:a16="http://schemas.microsoft.com/office/drawing/2014/main" id="{9CD24C2A-6EDC-0343-99A8-1F88C30FEDBF}"/>
              </a:ext>
            </a:extLst>
          </p:cNvPr>
          <p:cNvCxnSpPr>
            <a:cxnSpLocks/>
          </p:cNvCxnSpPr>
          <p:nvPr userDrawn="1"/>
        </p:nvCxnSpPr>
        <p:spPr>
          <a:xfrm>
            <a:off x="457200" y="457200"/>
            <a:ext cx="112776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3B07DB3F-88D4-4949-9C4B-3D78CB2090BF}"/>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57204" y="6000906"/>
            <a:ext cx="1828795" cy="556811"/>
          </a:xfrm>
          <a:prstGeom prst="rect">
            <a:avLst/>
          </a:prstGeom>
        </p:spPr>
      </p:pic>
    </p:spTree>
    <p:extLst>
      <p:ext uri="{BB962C8B-B14F-4D97-AF65-F5344CB8AC3E}">
        <p14:creationId xmlns:p14="http://schemas.microsoft.com/office/powerpoint/2010/main" val="333658721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and Content_light blue">
    <p:bg>
      <p:bgPr>
        <a:solidFill>
          <a:srgbClr val="DDEFF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F2964F-381C-7B4D-833B-E524C78820A6}"/>
              </a:ext>
            </a:extLst>
          </p:cNvPr>
          <p:cNvSpPr>
            <a:spLocks noGrp="1"/>
          </p:cNvSpPr>
          <p:nvPr>
            <p:ph type="title"/>
          </p:nvPr>
        </p:nvSpPr>
        <p:spPr>
          <a:xfrm>
            <a:off x="457200" y="685800"/>
            <a:ext cx="4572000" cy="1004888"/>
          </a:xfrm>
        </p:spPr>
        <p:txBody>
          <a:bodyPr/>
          <a:lstStyle>
            <a:lvl1pPr>
              <a:defRPr>
                <a:solidFill>
                  <a:srgbClr val="00205C"/>
                </a:solidFill>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4881B538-2004-A148-91A7-DDAD8DCB0CAC}"/>
              </a:ext>
            </a:extLst>
          </p:cNvPr>
          <p:cNvSpPr>
            <a:spLocks noGrp="1"/>
          </p:cNvSpPr>
          <p:nvPr>
            <p:ph idx="1"/>
          </p:nvPr>
        </p:nvSpPr>
        <p:spPr>
          <a:xfrm>
            <a:off x="457200" y="1825625"/>
            <a:ext cx="4572000" cy="3884295"/>
          </a:xfrm>
        </p:spPr>
        <p:txBody>
          <a:bodyPr/>
          <a:lstStyle>
            <a:lvl1pPr marL="0" indent="0">
              <a:buNone/>
              <a:defRPr/>
            </a:lvl1pPr>
            <a:lvl2pPr marL="0" indent="0">
              <a:spcBef>
                <a:spcPts val="0"/>
              </a:spcBef>
              <a:buNone/>
              <a:defRPr/>
            </a:lvl2pPr>
            <a:lvl3pPr marL="0" indent="0">
              <a:spcBef>
                <a:spcPts val="0"/>
              </a:spcBef>
              <a:buNone/>
              <a:defRPr/>
            </a:lvl3pPr>
            <a:lvl4pPr marL="0" indent="0">
              <a:spcBef>
                <a:spcPts val="0"/>
              </a:spcBef>
              <a:buNone/>
              <a:defRPr/>
            </a:lvl4pPr>
            <a:lvl5pPr marL="0" indent="0">
              <a:spcBef>
                <a:spcPts val="0"/>
              </a:spcBef>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6BEB427A-B671-5046-997C-FBCC440F9598}"/>
              </a:ext>
            </a:extLst>
          </p:cNvPr>
          <p:cNvSpPr>
            <a:spLocks noGrp="1"/>
          </p:cNvSpPr>
          <p:nvPr>
            <p:ph type="ftr" sz="quarter" idx="11"/>
          </p:nvPr>
        </p:nvSpPr>
        <p:spPr>
          <a:xfrm>
            <a:off x="6200172" y="6404128"/>
            <a:ext cx="5154592" cy="320675"/>
          </a:xfrm>
        </p:spPr>
        <p:txBody>
          <a:bodyPr/>
          <a:lstStyle>
            <a:lvl1pPr>
              <a:defRPr>
                <a:solidFill>
                  <a:srgbClr val="00205C"/>
                </a:solidFill>
              </a:defRPr>
            </a:lvl1pPr>
          </a:lstStyle>
          <a:p>
            <a:endParaRPr lang="en-US"/>
          </a:p>
        </p:txBody>
      </p:sp>
      <p:sp>
        <p:nvSpPr>
          <p:cNvPr id="6" name="Slide Number Placeholder 5">
            <a:extLst>
              <a:ext uri="{FF2B5EF4-FFF2-40B4-BE49-F238E27FC236}">
                <a16:creationId xmlns:a16="http://schemas.microsoft.com/office/drawing/2014/main" id="{BAEF5830-4E1F-5A49-AE5A-AC956905C58E}"/>
              </a:ext>
            </a:extLst>
          </p:cNvPr>
          <p:cNvSpPr>
            <a:spLocks noGrp="1"/>
          </p:cNvSpPr>
          <p:nvPr>
            <p:ph type="sldNum" sz="quarter" idx="12"/>
          </p:nvPr>
        </p:nvSpPr>
        <p:spPr/>
        <p:txBody>
          <a:bodyPr/>
          <a:lstStyle>
            <a:lvl1pPr>
              <a:defRPr>
                <a:solidFill>
                  <a:srgbClr val="00205C"/>
                </a:solidFill>
              </a:defRPr>
            </a:lvl1pPr>
          </a:lstStyle>
          <a:p>
            <a:fld id="{714BF2E0-EE3B-6A4E-9FB9-82DE86E1F02F}" type="slidenum">
              <a:rPr lang="en-US" smtClean="0"/>
              <a:pPr/>
              <a:t>‹#›</a:t>
            </a:fld>
            <a:endParaRPr lang="en-US"/>
          </a:p>
        </p:txBody>
      </p:sp>
      <p:cxnSp>
        <p:nvCxnSpPr>
          <p:cNvPr id="7" name="Straight Connector 6">
            <a:extLst>
              <a:ext uri="{FF2B5EF4-FFF2-40B4-BE49-F238E27FC236}">
                <a16:creationId xmlns:a16="http://schemas.microsoft.com/office/drawing/2014/main" id="{ABBF25AF-1AFC-F84B-8963-B94D2AEA127A}"/>
              </a:ext>
            </a:extLst>
          </p:cNvPr>
          <p:cNvCxnSpPr>
            <a:cxnSpLocks/>
          </p:cNvCxnSpPr>
          <p:nvPr userDrawn="1"/>
        </p:nvCxnSpPr>
        <p:spPr>
          <a:xfrm>
            <a:off x="457200"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B0D277E7-B8AB-6149-A9B0-222EC5A514B8}"/>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57204" y="6000906"/>
            <a:ext cx="1828795" cy="556812"/>
          </a:xfrm>
          <a:prstGeom prst="rect">
            <a:avLst/>
          </a:prstGeom>
        </p:spPr>
      </p:pic>
    </p:spTree>
    <p:extLst>
      <p:ext uri="{BB962C8B-B14F-4D97-AF65-F5344CB8AC3E}">
        <p14:creationId xmlns:p14="http://schemas.microsoft.com/office/powerpoint/2010/main" val="15862446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Image left / Text right blue">
    <p:spTree>
      <p:nvGrpSpPr>
        <p:cNvPr id="1" name=""/>
        <p:cNvGrpSpPr/>
        <p:nvPr/>
      </p:nvGrpSpPr>
      <p:grpSpPr>
        <a:xfrm>
          <a:off x="0" y="0"/>
          <a:ext cx="0" cy="0"/>
          <a:chOff x="0" y="0"/>
          <a:chExt cx="0" cy="0"/>
        </a:xfrm>
      </p:grpSpPr>
      <p:sp>
        <p:nvSpPr>
          <p:cNvPr id="4" name="Content Placeholder 3"/>
          <p:cNvSpPr>
            <a:spLocks noGrp="1"/>
          </p:cNvSpPr>
          <p:nvPr>
            <p:ph sz="half" idx="2"/>
          </p:nvPr>
        </p:nvSpPr>
        <p:spPr bwMode="invGray">
          <a:xfrm>
            <a:off x="6234364" y="1800000"/>
            <a:ext cx="5472000" cy="423720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6" name="Picture Placeholder 5"/>
          <p:cNvSpPr>
            <a:spLocks noGrp="1"/>
          </p:cNvSpPr>
          <p:nvPr>
            <p:ph type="pic" sz="quarter" idx="17" hasCustomPrompt="1"/>
          </p:nvPr>
        </p:nvSpPr>
        <p:spPr bwMode="invGray">
          <a:xfrm>
            <a:off x="479999" y="1800000"/>
            <a:ext cx="5472000" cy="4237200"/>
          </a:xfrm>
          <a:solidFill>
            <a:schemeClr val="bg1">
              <a:lumMod val="85000"/>
            </a:schemeClr>
          </a:solidFill>
        </p:spPr>
        <p:txBody>
          <a:bodyPr bIns="1980000" anchor="ctr"/>
          <a:lstStyle>
            <a:lvl1pPr marL="0" marR="0" indent="0" algn="ctr" defTabSz="914400" rtl="0" eaLnBrk="1" fontAlgn="auto" latinLnBrk="0" hangingPunct="1">
              <a:lnSpc>
                <a:spcPct val="110000"/>
              </a:lnSpc>
              <a:spcBef>
                <a:spcPts val="1000"/>
              </a:spcBef>
              <a:spcAft>
                <a:spcPts val="600"/>
              </a:spcAft>
              <a:buClr>
                <a:schemeClr val="tx1"/>
              </a:buClr>
              <a:buSzPct val="80000"/>
              <a:buFontTx/>
              <a:buNone/>
              <a:tabLst/>
              <a:defRPr sz="1400">
                <a:solidFill>
                  <a:schemeClr val="bg1"/>
                </a:solidFill>
              </a:defRPr>
            </a:lvl1pPr>
          </a:lstStyle>
          <a:p>
            <a:pPr marL="0" marR="0" lvl="0" indent="0" algn="ctr" defTabSz="914400" rtl="0" eaLnBrk="1" fontAlgn="auto" latinLnBrk="0" hangingPunct="1">
              <a:lnSpc>
                <a:spcPct val="110000"/>
              </a:lnSpc>
              <a:spcBef>
                <a:spcPts val="1000"/>
              </a:spcBef>
              <a:spcAft>
                <a:spcPts val="600"/>
              </a:spcAft>
              <a:buClr>
                <a:schemeClr val="tx1"/>
              </a:buClr>
              <a:buSzPct val="80000"/>
              <a:buFontTx/>
              <a:buNone/>
              <a:tabLst/>
              <a:defRPr/>
            </a:pPr>
            <a:r>
              <a:rPr lang="en-GB" noProof="0" dirty="0"/>
              <a:t>Click on Icon to add picture</a:t>
            </a:r>
            <a:br>
              <a:rPr lang="en-GB" noProof="0" dirty="0"/>
            </a:br>
            <a:r>
              <a:rPr lang="en-GB" noProof="0" dirty="0"/>
              <a:t>Change picture either by</a:t>
            </a:r>
            <a:br>
              <a:rPr lang="en-GB" noProof="0" dirty="0"/>
            </a:br>
            <a:r>
              <a:rPr lang="en-GB" noProof="0" dirty="0"/>
              <a:t>right mouse click on picture + „change picture“ </a:t>
            </a:r>
            <a:br>
              <a:rPr lang="en-GB" noProof="0" dirty="0"/>
            </a:br>
            <a:r>
              <a:rPr lang="en-GB" noProof="0" dirty="0"/>
              <a:t>or by deleting picture + resetting slide</a:t>
            </a:r>
          </a:p>
        </p:txBody>
      </p:sp>
      <p:sp>
        <p:nvSpPr>
          <p:cNvPr id="8" name="Date Placeholder 7"/>
          <p:cNvSpPr>
            <a:spLocks noGrp="1"/>
          </p:cNvSpPr>
          <p:nvPr>
            <p:ph type="dt" sz="half" idx="18"/>
          </p:nvPr>
        </p:nvSpPr>
        <p:spPr bwMode="invGray"/>
        <p:txBody>
          <a:bodyPr/>
          <a:lstStyle/>
          <a:p>
            <a:fld id="{CB2A9C5F-569E-41BE-B5E5-7CBFE1B687B2}" type="datetime1">
              <a:rPr lang="en-GB" smtClean="0"/>
              <a:pPr/>
              <a:t>25/06/2025</a:t>
            </a:fld>
            <a:endParaRPr lang="en-GB"/>
          </a:p>
        </p:txBody>
      </p:sp>
      <p:sp>
        <p:nvSpPr>
          <p:cNvPr id="9" name="Footer Placeholder 8"/>
          <p:cNvSpPr>
            <a:spLocks noGrp="1"/>
          </p:cNvSpPr>
          <p:nvPr>
            <p:ph type="ftr" sz="quarter" idx="19"/>
          </p:nvPr>
        </p:nvSpPr>
        <p:spPr bwMode="invGray"/>
        <p:txBody>
          <a:bodyPr/>
          <a:lstStyle/>
          <a:p>
            <a:r>
              <a:rPr lang="en-GB"/>
              <a:t>|     Title of the presentation</a:t>
            </a:r>
          </a:p>
        </p:txBody>
      </p:sp>
      <p:sp>
        <p:nvSpPr>
          <p:cNvPr id="10" name="Slide Number Placeholder 9"/>
          <p:cNvSpPr>
            <a:spLocks noGrp="1"/>
          </p:cNvSpPr>
          <p:nvPr>
            <p:ph type="sldNum" sz="quarter" idx="20"/>
          </p:nvPr>
        </p:nvSpPr>
        <p:spPr bwMode="invGray"/>
        <p:txBody>
          <a:bodyPr/>
          <a:lstStyle/>
          <a:p>
            <a:fld id="{A74CE0EA-F3B5-4684-BA10-C594598FDB9C}" type="slidenum">
              <a:rPr lang="en-GB" smtClean="0"/>
              <a:pPr/>
              <a:t>‹#›</a:t>
            </a:fld>
            <a:endParaRPr lang="en-GB"/>
          </a:p>
        </p:txBody>
      </p:sp>
      <p:sp>
        <p:nvSpPr>
          <p:cNvPr id="23" name="Text Placeholder 7"/>
          <p:cNvSpPr>
            <a:spLocks noGrp="1"/>
          </p:cNvSpPr>
          <p:nvPr>
            <p:ph type="body" sz="quarter" idx="21" hasCustomPrompt="1"/>
          </p:nvPr>
        </p:nvSpPr>
        <p:spPr bwMode="invGray">
          <a:xfrm>
            <a:off x="480000" y="6293651"/>
            <a:ext cx="11226365" cy="208579"/>
          </a:xfrm>
        </p:spPr>
        <p:txBody>
          <a:bodyPr anchor="t">
            <a:normAutofit/>
          </a:bodyPr>
          <a:lstStyle>
            <a:lvl1pPr>
              <a:defRPr sz="800" b="0">
                <a:solidFill>
                  <a:schemeClr val="tx1"/>
                </a:solidFill>
                <a:latin typeface="+mn-lt"/>
              </a:defRPr>
            </a:lvl1pPr>
          </a:lstStyle>
          <a:p>
            <a:pPr lvl="0"/>
            <a:r>
              <a:rPr lang="en-GB" noProof="0"/>
              <a:t>Source:</a:t>
            </a:r>
          </a:p>
        </p:txBody>
      </p:sp>
      <p:sp>
        <p:nvSpPr>
          <p:cNvPr id="15" name="Title 14"/>
          <p:cNvSpPr>
            <a:spLocks noGrp="1"/>
          </p:cNvSpPr>
          <p:nvPr>
            <p:ph type="title"/>
          </p:nvPr>
        </p:nvSpPr>
        <p:spPr bwMode="invGray"/>
        <p:txBody>
          <a:bodyPr/>
          <a:lstStyle/>
          <a:p>
            <a:r>
              <a:rPr lang="en-US" noProof="0"/>
              <a:t>Click to edit Master title style</a:t>
            </a:r>
            <a:endParaRPr lang="en-GB" noProof="0"/>
          </a:p>
        </p:txBody>
      </p:sp>
      <p:sp>
        <p:nvSpPr>
          <p:cNvPr id="16" name="Text Placeholder 7"/>
          <p:cNvSpPr>
            <a:spLocks noGrp="1"/>
          </p:cNvSpPr>
          <p:nvPr>
            <p:ph type="body" sz="quarter" idx="13" hasCustomPrompt="1"/>
          </p:nvPr>
        </p:nvSpPr>
        <p:spPr bwMode="invGray">
          <a:xfrm>
            <a:off x="480485" y="1188003"/>
            <a:ext cx="8160000" cy="288925"/>
          </a:xfrm>
        </p:spPr>
        <p:txBody>
          <a:bodyPr lIns="18000" anchor="ctr">
            <a:normAutofit/>
          </a:bodyPr>
          <a:lstStyle>
            <a:lvl1pPr>
              <a:defRPr sz="1600" b="0">
                <a:solidFill>
                  <a:schemeClr val="tx1"/>
                </a:solidFill>
                <a:latin typeface="+mj-lt"/>
              </a:defRPr>
            </a:lvl1pPr>
          </a:lstStyle>
          <a:p>
            <a:pPr lvl="0"/>
            <a:r>
              <a:rPr lang="en-GB" noProof="0"/>
              <a:t>One line Subtitle (optional)</a:t>
            </a:r>
          </a:p>
        </p:txBody>
      </p:sp>
    </p:spTree>
    <p:extLst>
      <p:ext uri="{BB962C8B-B14F-4D97-AF65-F5344CB8AC3E}">
        <p14:creationId xmlns:p14="http://schemas.microsoft.com/office/powerpoint/2010/main" val="2525877584"/>
      </p:ext>
    </p:extLst>
  </p:cSld>
  <p:clrMapOvr>
    <a:masterClrMapping/>
  </p:clrMapOvr>
  <p:hf hdr="0"/>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itle and Content Two columns lon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D331F6-1DFC-6D42-A5DB-377B0A137E5F}"/>
              </a:ext>
            </a:extLst>
          </p:cNvPr>
          <p:cNvSpPr>
            <a:spLocks noGrp="1"/>
          </p:cNvSpPr>
          <p:nvPr>
            <p:ph type="title"/>
          </p:nvPr>
        </p:nvSpPr>
        <p:spPr>
          <a:xfrm>
            <a:off x="457200" y="685800"/>
            <a:ext cx="5486399" cy="1004888"/>
          </a:xfrm>
        </p:spPr>
        <p:txBody>
          <a:bodyPr/>
          <a:lstStyle>
            <a:lvl1pPr>
              <a:defRPr>
                <a:solidFill>
                  <a:srgbClr val="00205C"/>
                </a:solidFill>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4ADAE99C-0336-6345-BC88-F8EEF8EE1FA4}"/>
              </a:ext>
            </a:extLst>
          </p:cNvPr>
          <p:cNvSpPr>
            <a:spLocks noGrp="1"/>
          </p:cNvSpPr>
          <p:nvPr>
            <p:ph sz="half" idx="1"/>
          </p:nvPr>
        </p:nvSpPr>
        <p:spPr>
          <a:xfrm>
            <a:off x="457200" y="2517751"/>
            <a:ext cx="5486398" cy="31921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3E043BC3-F104-1B49-9F4F-1315C3526BF2}"/>
              </a:ext>
            </a:extLst>
          </p:cNvPr>
          <p:cNvSpPr>
            <a:spLocks noGrp="1"/>
          </p:cNvSpPr>
          <p:nvPr>
            <p:ph sz="half" idx="2"/>
          </p:nvPr>
        </p:nvSpPr>
        <p:spPr>
          <a:xfrm>
            <a:off x="6248403" y="2517751"/>
            <a:ext cx="5486400" cy="31921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5">
            <a:extLst>
              <a:ext uri="{FF2B5EF4-FFF2-40B4-BE49-F238E27FC236}">
                <a16:creationId xmlns:a16="http://schemas.microsoft.com/office/drawing/2014/main" id="{7D88FECC-C832-1C43-B845-8E730059BC25}"/>
              </a:ext>
            </a:extLst>
          </p:cNvPr>
          <p:cNvSpPr>
            <a:spLocks noGrp="1"/>
          </p:cNvSpPr>
          <p:nvPr>
            <p:ph type="ftr" sz="quarter" idx="11"/>
          </p:nvPr>
        </p:nvSpPr>
        <p:spPr/>
        <p:txBody>
          <a:bodyPr/>
          <a:lstStyle>
            <a:lvl1pPr>
              <a:defRPr>
                <a:solidFill>
                  <a:srgbClr val="00205C"/>
                </a:solidFill>
              </a:defRPr>
            </a:lvl1pPr>
          </a:lstStyle>
          <a:p>
            <a:endParaRPr lang="en-US"/>
          </a:p>
        </p:txBody>
      </p:sp>
      <p:sp>
        <p:nvSpPr>
          <p:cNvPr id="7" name="Slide Number Placeholder 6">
            <a:extLst>
              <a:ext uri="{FF2B5EF4-FFF2-40B4-BE49-F238E27FC236}">
                <a16:creationId xmlns:a16="http://schemas.microsoft.com/office/drawing/2014/main" id="{295C3B43-C9D7-D149-A035-216CDF583946}"/>
              </a:ext>
            </a:extLst>
          </p:cNvPr>
          <p:cNvSpPr>
            <a:spLocks noGrp="1"/>
          </p:cNvSpPr>
          <p:nvPr>
            <p:ph type="sldNum" sz="quarter" idx="12"/>
          </p:nvPr>
        </p:nvSpPr>
        <p:spPr/>
        <p:txBody>
          <a:bodyPr/>
          <a:lstStyle>
            <a:lvl1pPr>
              <a:defRPr>
                <a:solidFill>
                  <a:srgbClr val="00205C"/>
                </a:solidFill>
              </a:defRPr>
            </a:lvl1pPr>
          </a:lstStyle>
          <a:p>
            <a:fld id="{714BF2E0-EE3B-6A4E-9FB9-82DE86E1F02F}" type="slidenum">
              <a:rPr lang="en-US" smtClean="0"/>
              <a:pPr/>
              <a:t>‹#›</a:t>
            </a:fld>
            <a:endParaRPr lang="en-US"/>
          </a:p>
        </p:txBody>
      </p:sp>
      <p:sp>
        <p:nvSpPr>
          <p:cNvPr id="8" name="Text Placeholder 2">
            <a:extLst>
              <a:ext uri="{FF2B5EF4-FFF2-40B4-BE49-F238E27FC236}">
                <a16:creationId xmlns:a16="http://schemas.microsoft.com/office/drawing/2014/main" id="{911A4368-A5DE-FB44-8CFA-D7BBE509E181}"/>
              </a:ext>
            </a:extLst>
          </p:cNvPr>
          <p:cNvSpPr>
            <a:spLocks noGrp="1"/>
          </p:cNvSpPr>
          <p:nvPr>
            <p:ph type="body" idx="13"/>
          </p:nvPr>
        </p:nvSpPr>
        <p:spPr>
          <a:xfrm>
            <a:off x="457200" y="1828800"/>
            <a:ext cx="5486399" cy="550839"/>
          </a:xfrm>
        </p:spPr>
        <p:txBody>
          <a:bodyPr anchor="t" anchorCtr="0">
            <a:normAutofit/>
          </a:bodyPr>
          <a:lstStyle>
            <a:lvl1pPr marL="0" indent="0">
              <a:buNone/>
              <a:defRPr sz="1800" b="1">
                <a:solidFill>
                  <a:srgbClr val="00205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9" name="Text Placeholder 2">
            <a:extLst>
              <a:ext uri="{FF2B5EF4-FFF2-40B4-BE49-F238E27FC236}">
                <a16:creationId xmlns:a16="http://schemas.microsoft.com/office/drawing/2014/main" id="{2C429D4F-74BB-004B-AEC1-783776700C30}"/>
              </a:ext>
            </a:extLst>
          </p:cNvPr>
          <p:cNvSpPr>
            <a:spLocks noGrp="1"/>
          </p:cNvSpPr>
          <p:nvPr>
            <p:ph type="body" idx="14"/>
          </p:nvPr>
        </p:nvSpPr>
        <p:spPr>
          <a:xfrm>
            <a:off x="6248404" y="1828800"/>
            <a:ext cx="5494112" cy="550839"/>
          </a:xfrm>
        </p:spPr>
        <p:txBody>
          <a:bodyPr anchor="t" anchorCtr="0">
            <a:normAutofit/>
          </a:bodyPr>
          <a:lstStyle>
            <a:lvl1pPr marL="0" indent="0">
              <a:buNone/>
              <a:defRPr sz="1800" b="1">
                <a:solidFill>
                  <a:srgbClr val="00205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cxnSp>
        <p:nvCxnSpPr>
          <p:cNvPr id="10" name="Straight Connector 9">
            <a:extLst>
              <a:ext uri="{FF2B5EF4-FFF2-40B4-BE49-F238E27FC236}">
                <a16:creationId xmlns:a16="http://schemas.microsoft.com/office/drawing/2014/main" id="{CD8DB0DA-065A-3D4A-881B-8C3F59254ACF}"/>
              </a:ext>
            </a:extLst>
          </p:cNvPr>
          <p:cNvCxnSpPr>
            <a:cxnSpLocks/>
          </p:cNvCxnSpPr>
          <p:nvPr userDrawn="1"/>
        </p:nvCxnSpPr>
        <p:spPr>
          <a:xfrm>
            <a:off x="457200"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D6B883BC-ECF6-C547-8C20-CE0694CA256E}"/>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57204" y="6000906"/>
            <a:ext cx="1828795" cy="556812"/>
          </a:xfrm>
          <a:prstGeom prst="rect">
            <a:avLst/>
          </a:prstGeom>
        </p:spPr>
      </p:pic>
    </p:spTree>
    <p:extLst>
      <p:ext uri="{BB962C8B-B14F-4D97-AF65-F5344CB8AC3E}">
        <p14:creationId xmlns:p14="http://schemas.microsoft.com/office/powerpoint/2010/main" val="336618098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itle and Content Two columns long_lt blue">
    <p:bg>
      <p:bgPr>
        <a:solidFill>
          <a:srgbClr val="DDEFF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D331F6-1DFC-6D42-A5DB-377B0A137E5F}"/>
              </a:ext>
            </a:extLst>
          </p:cNvPr>
          <p:cNvSpPr>
            <a:spLocks noGrp="1"/>
          </p:cNvSpPr>
          <p:nvPr>
            <p:ph type="title"/>
          </p:nvPr>
        </p:nvSpPr>
        <p:spPr>
          <a:xfrm>
            <a:off x="457200" y="685800"/>
            <a:ext cx="5486399" cy="1004888"/>
          </a:xfrm>
        </p:spPr>
        <p:txBody>
          <a:bodyPr/>
          <a:lstStyle>
            <a:lvl1pPr>
              <a:defRPr>
                <a:solidFill>
                  <a:srgbClr val="00205C"/>
                </a:solidFill>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4ADAE99C-0336-6345-BC88-F8EEF8EE1FA4}"/>
              </a:ext>
            </a:extLst>
          </p:cNvPr>
          <p:cNvSpPr>
            <a:spLocks noGrp="1"/>
          </p:cNvSpPr>
          <p:nvPr>
            <p:ph sz="half" idx="1"/>
          </p:nvPr>
        </p:nvSpPr>
        <p:spPr>
          <a:xfrm>
            <a:off x="457200" y="2517751"/>
            <a:ext cx="5486398" cy="31921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3E043BC3-F104-1B49-9F4F-1315C3526BF2}"/>
              </a:ext>
            </a:extLst>
          </p:cNvPr>
          <p:cNvSpPr>
            <a:spLocks noGrp="1"/>
          </p:cNvSpPr>
          <p:nvPr>
            <p:ph sz="half" idx="2"/>
          </p:nvPr>
        </p:nvSpPr>
        <p:spPr>
          <a:xfrm>
            <a:off x="6248403" y="2517751"/>
            <a:ext cx="5486400" cy="31921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5">
            <a:extLst>
              <a:ext uri="{FF2B5EF4-FFF2-40B4-BE49-F238E27FC236}">
                <a16:creationId xmlns:a16="http://schemas.microsoft.com/office/drawing/2014/main" id="{7D88FECC-C832-1C43-B845-8E730059BC25}"/>
              </a:ext>
            </a:extLst>
          </p:cNvPr>
          <p:cNvSpPr>
            <a:spLocks noGrp="1"/>
          </p:cNvSpPr>
          <p:nvPr>
            <p:ph type="ftr" sz="quarter" idx="11"/>
          </p:nvPr>
        </p:nvSpPr>
        <p:spPr/>
        <p:txBody>
          <a:bodyPr/>
          <a:lstStyle>
            <a:lvl1pPr>
              <a:defRPr>
                <a:solidFill>
                  <a:srgbClr val="00205C"/>
                </a:solidFill>
              </a:defRPr>
            </a:lvl1pPr>
          </a:lstStyle>
          <a:p>
            <a:endParaRPr lang="en-US"/>
          </a:p>
        </p:txBody>
      </p:sp>
      <p:sp>
        <p:nvSpPr>
          <p:cNvPr id="7" name="Slide Number Placeholder 6">
            <a:extLst>
              <a:ext uri="{FF2B5EF4-FFF2-40B4-BE49-F238E27FC236}">
                <a16:creationId xmlns:a16="http://schemas.microsoft.com/office/drawing/2014/main" id="{295C3B43-C9D7-D149-A035-216CDF583946}"/>
              </a:ext>
            </a:extLst>
          </p:cNvPr>
          <p:cNvSpPr>
            <a:spLocks noGrp="1"/>
          </p:cNvSpPr>
          <p:nvPr>
            <p:ph type="sldNum" sz="quarter" idx="12"/>
          </p:nvPr>
        </p:nvSpPr>
        <p:spPr/>
        <p:txBody>
          <a:bodyPr/>
          <a:lstStyle>
            <a:lvl1pPr>
              <a:defRPr>
                <a:solidFill>
                  <a:srgbClr val="00205C"/>
                </a:solidFill>
              </a:defRPr>
            </a:lvl1pPr>
          </a:lstStyle>
          <a:p>
            <a:fld id="{714BF2E0-EE3B-6A4E-9FB9-82DE86E1F02F}" type="slidenum">
              <a:rPr lang="en-US" smtClean="0"/>
              <a:pPr/>
              <a:t>‹#›</a:t>
            </a:fld>
            <a:endParaRPr lang="en-US"/>
          </a:p>
        </p:txBody>
      </p:sp>
      <p:sp>
        <p:nvSpPr>
          <p:cNvPr id="8" name="Text Placeholder 2">
            <a:extLst>
              <a:ext uri="{FF2B5EF4-FFF2-40B4-BE49-F238E27FC236}">
                <a16:creationId xmlns:a16="http://schemas.microsoft.com/office/drawing/2014/main" id="{911A4368-A5DE-FB44-8CFA-D7BBE509E181}"/>
              </a:ext>
            </a:extLst>
          </p:cNvPr>
          <p:cNvSpPr>
            <a:spLocks noGrp="1"/>
          </p:cNvSpPr>
          <p:nvPr>
            <p:ph type="body" idx="13"/>
          </p:nvPr>
        </p:nvSpPr>
        <p:spPr>
          <a:xfrm>
            <a:off x="457200" y="1828800"/>
            <a:ext cx="5486399" cy="550839"/>
          </a:xfrm>
        </p:spPr>
        <p:txBody>
          <a:bodyPr anchor="t" anchorCtr="0">
            <a:normAutofit/>
          </a:bodyPr>
          <a:lstStyle>
            <a:lvl1pPr marL="0" indent="0">
              <a:buNone/>
              <a:defRPr sz="1800" b="1">
                <a:solidFill>
                  <a:srgbClr val="00205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9" name="Text Placeholder 2">
            <a:extLst>
              <a:ext uri="{FF2B5EF4-FFF2-40B4-BE49-F238E27FC236}">
                <a16:creationId xmlns:a16="http://schemas.microsoft.com/office/drawing/2014/main" id="{2C429D4F-74BB-004B-AEC1-783776700C30}"/>
              </a:ext>
            </a:extLst>
          </p:cNvPr>
          <p:cNvSpPr>
            <a:spLocks noGrp="1"/>
          </p:cNvSpPr>
          <p:nvPr>
            <p:ph type="body" idx="14"/>
          </p:nvPr>
        </p:nvSpPr>
        <p:spPr>
          <a:xfrm>
            <a:off x="6248404" y="1828800"/>
            <a:ext cx="5494112" cy="550839"/>
          </a:xfrm>
        </p:spPr>
        <p:txBody>
          <a:bodyPr anchor="t" anchorCtr="0">
            <a:normAutofit/>
          </a:bodyPr>
          <a:lstStyle>
            <a:lvl1pPr marL="0" indent="0">
              <a:buNone/>
              <a:defRPr sz="1800" b="1">
                <a:solidFill>
                  <a:srgbClr val="00205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cxnSp>
        <p:nvCxnSpPr>
          <p:cNvPr id="10" name="Straight Connector 9">
            <a:extLst>
              <a:ext uri="{FF2B5EF4-FFF2-40B4-BE49-F238E27FC236}">
                <a16:creationId xmlns:a16="http://schemas.microsoft.com/office/drawing/2014/main" id="{CD8DB0DA-065A-3D4A-881B-8C3F59254ACF}"/>
              </a:ext>
            </a:extLst>
          </p:cNvPr>
          <p:cNvCxnSpPr>
            <a:cxnSpLocks/>
          </p:cNvCxnSpPr>
          <p:nvPr userDrawn="1"/>
        </p:nvCxnSpPr>
        <p:spPr>
          <a:xfrm>
            <a:off x="457200"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900D91A6-1DEF-C742-BB2B-4F0CE8BD1718}"/>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57204" y="6000906"/>
            <a:ext cx="1828795" cy="556812"/>
          </a:xfrm>
          <a:prstGeom prst="rect">
            <a:avLst/>
          </a:prstGeom>
        </p:spPr>
      </p:pic>
    </p:spTree>
    <p:extLst>
      <p:ext uri="{BB962C8B-B14F-4D97-AF65-F5344CB8AC3E}">
        <p14:creationId xmlns:p14="http://schemas.microsoft.com/office/powerpoint/2010/main" val="346357005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itle and Content Three 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D331F6-1DFC-6D42-A5DB-377B0A137E5F}"/>
              </a:ext>
            </a:extLst>
          </p:cNvPr>
          <p:cNvSpPr>
            <a:spLocks noGrp="1"/>
          </p:cNvSpPr>
          <p:nvPr>
            <p:ph type="title"/>
          </p:nvPr>
        </p:nvSpPr>
        <p:spPr>
          <a:xfrm>
            <a:off x="457200" y="685800"/>
            <a:ext cx="5486399" cy="1004888"/>
          </a:xfrm>
        </p:spPr>
        <p:txBody>
          <a:bodyPr/>
          <a:lstStyle>
            <a:lvl1pPr>
              <a:defRPr>
                <a:solidFill>
                  <a:srgbClr val="00205C"/>
                </a:solidFill>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4ADAE99C-0336-6345-BC88-F8EEF8EE1FA4}"/>
              </a:ext>
            </a:extLst>
          </p:cNvPr>
          <p:cNvSpPr>
            <a:spLocks noGrp="1"/>
          </p:cNvSpPr>
          <p:nvPr>
            <p:ph sz="half" idx="1"/>
          </p:nvPr>
        </p:nvSpPr>
        <p:spPr>
          <a:xfrm>
            <a:off x="457200" y="2517750"/>
            <a:ext cx="3657598" cy="31940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5">
            <a:extLst>
              <a:ext uri="{FF2B5EF4-FFF2-40B4-BE49-F238E27FC236}">
                <a16:creationId xmlns:a16="http://schemas.microsoft.com/office/drawing/2014/main" id="{7D88FECC-C832-1C43-B845-8E730059BC25}"/>
              </a:ext>
            </a:extLst>
          </p:cNvPr>
          <p:cNvSpPr>
            <a:spLocks noGrp="1"/>
          </p:cNvSpPr>
          <p:nvPr>
            <p:ph type="ftr" sz="quarter" idx="11"/>
          </p:nvPr>
        </p:nvSpPr>
        <p:spPr/>
        <p:txBody>
          <a:bodyPr/>
          <a:lstStyle>
            <a:lvl1pPr>
              <a:defRPr>
                <a:solidFill>
                  <a:srgbClr val="00205C"/>
                </a:solidFill>
              </a:defRPr>
            </a:lvl1pPr>
          </a:lstStyle>
          <a:p>
            <a:endParaRPr lang="en-US"/>
          </a:p>
        </p:txBody>
      </p:sp>
      <p:sp>
        <p:nvSpPr>
          <p:cNvPr id="7" name="Slide Number Placeholder 6">
            <a:extLst>
              <a:ext uri="{FF2B5EF4-FFF2-40B4-BE49-F238E27FC236}">
                <a16:creationId xmlns:a16="http://schemas.microsoft.com/office/drawing/2014/main" id="{295C3B43-C9D7-D149-A035-216CDF583946}"/>
              </a:ext>
            </a:extLst>
          </p:cNvPr>
          <p:cNvSpPr>
            <a:spLocks noGrp="1"/>
          </p:cNvSpPr>
          <p:nvPr>
            <p:ph type="sldNum" sz="quarter" idx="12"/>
          </p:nvPr>
        </p:nvSpPr>
        <p:spPr/>
        <p:txBody>
          <a:bodyPr/>
          <a:lstStyle>
            <a:lvl1pPr>
              <a:defRPr>
                <a:solidFill>
                  <a:srgbClr val="00205C"/>
                </a:solidFill>
              </a:defRPr>
            </a:lvl1pPr>
          </a:lstStyle>
          <a:p>
            <a:fld id="{714BF2E0-EE3B-6A4E-9FB9-82DE86E1F02F}" type="slidenum">
              <a:rPr lang="en-US" smtClean="0"/>
              <a:pPr/>
              <a:t>‹#›</a:t>
            </a:fld>
            <a:endParaRPr lang="en-US"/>
          </a:p>
        </p:txBody>
      </p:sp>
      <p:sp>
        <p:nvSpPr>
          <p:cNvPr id="8" name="Text Placeholder 2">
            <a:extLst>
              <a:ext uri="{FF2B5EF4-FFF2-40B4-BE49-F238E27FC236}">
                <a16:creationId xmlns:a16="http://schemas.microsoft.com/office/drawing/2014/main" id="{911A4368-A5DE-FB44-8CFA-D7BBE509E181}"/>
              </a:ext>
            </a:extLst>
          </p:cNvPr>
          <p:cNvSpPr>
            <a:spLocks noGrp="1"/>
          </p:cNvSpPr>
          <p:nvPr>
            <p:ph type="body" idx="13"/>
          </p:nvPr>
        </p:nvSpPr>
        <p:spPr>
          <a:xfrm>
            <a:off x="457200" y="1828800"/>
            <a:ext cx="3657600" cy="550839"/>
          </a:xfrm>
        </p:spPr>
        <p:txBody>
          <a:bodyPr anchor="t" anchorCtr="0">
            <a:normAutofit/>
          </a:bodyPr>
          <a:lstStyle>
            <a:lvl1pPr marL="0" indent="0">
              <a:buNone/>
              <a:defRPr sz="1800" b="1">
                <a:solidFill>
                  <a:srgbClr val="00205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cxnSp>
        <p:nvCxnSpPr>
          <p:cNvPr id="10" name="Straight Connector 9">
            <a:extLst>
              <a:ext uri="{FF2B5EF4-FFF2-40B4-BE49-F238E27FC236}">
                <a16:creationId xmlns:a16="http://schemas.microsoft.com/office/drawing/2014/main" id="{CD8DB0DA-065A-3D4A-881B-8C3F59254ACF}"/>
              </a:ext>
            </a:extLst>
          </p:cNvPr>
          <p:cNvCxnSpPr>
            <a:cxnSpLocks/>
          </p:cNvCxnSpPr>
          <p:nvPr userDrawn="1"/>
        </p:nvCxnSpPr>
        <p:spPr>
          <a:xfrm>
            <a:off x="457200"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sp>
        <p:nvSpPr>
          <p:cNvPr id="11" name="Content Placeholder 2">
            <a:extLst>
              <a:ext uri="{FF2B5EF4-FFF2-40B4-BE49-F238E27FC236}">
                <a16:creationId xmlns:a16="http://schemas.microsoft.com/office/drawing/2014/main" id="{E07F70BE-CB24-3442-8592-A6FFA4981F19}"/>
              </a:ext>
            </a:extLst>
          </p:cNvPr>
          <p:cNvSpPr>
            <a:spLocks noGrp="1"/>
          </p:cNvSpPr>
          <p:nvPr>
            <p:ph sz="half" idx="14"/>
          </p:nvPr>
        </p:nvSpPr>
        <p:spPr>
          <a:xfrm>
            <a:off x="4269036" y="2517750"/>
            <a:ext cx="3657598" cy="31940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2">
            <a:extLst>
              <a:ext uri="{FF2B5EF4-FFF2-40B4-BE49-F238E27FC236}">
                <a16:creationId xmlns:a16="http://schemas.microsoft.com/office/drawing/2014/main" id="{5749FC0E-0F2F-094B-8C94-48717D7C345D}"/>
              </a:ext>
            </a:extLst>
          </p:cNvPr>
          <p:cNvSpPr>
            <a:spLocks noGrp="1"/>
          </p:cNvSpPr>
          <p:nvPr>
            <p:ph type="body" idx="15"/>
          </p:nvPr>
        </p:nvSpPr>
        <p:spPr>
          <a:xfrm>
            <a:off x="4269036" y="1828800"/>
            <a:ext cx="3657600" cy="550839"/>
          </a:xfrm>
        </p:spPr>
        <p:txBody>
          <a:bodyPr anchor="t" anchorCtr="0">
            <a:normAutofit/>
          </a:bodyPr>
          <a:lstStyle>
            <a:lvl1pPr marL="0" indent="0">
              <a:buNone/>
              <a:defRPr sz="1800" b="1">
                <a:solidFill>
                  <a:srgbClr val="00205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3" name="Content Placeholder 2">
            <a:extLst>
              <a:ext uri="{FF2B5EF4-FFF2-40B4-BE49-F238E27FC236}">
                <a16:creationId xmlns:a16="http://schemas.microsoft.com/office/drawing/2014/main" id="{32D1EB86-22C0-554C-8156-5D3F5DE47136}"/>
              </a:ext>
            </a:extLst>
          </p:cNvPr>
          <p:cNvSpPr>
            <a:spLocks noGrp="1"/>
          </p:cNvSpPr>
          <p:nvPr>
            <p:ph sz="half" idx="16"/>
          </p:nvPr>
        </p:nvSpPr>
        <p:spPr>
          <a:xfrm>
            <a:off x="8069856" y="2517750"/>
            <a:ext cx="3657598" cy="31940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Text Placeholder 2">
            <a:extLst>
              <a:ext uri="{FF2B5EF4-FFF2-40B4-BE49-F238E27FC236}">
                <a16:creationId xmlns:a16="http://schemas.microsoft.com/office/drawing/2014/main" id="{7C67BFE9-FA82-8A47-87CA-56246F893F1E}"/>
              </a:ext>
            </a:extLst>
          </p:cNvPr>
          <p:cNvSpPr>
            <a:spLocks noGrp="1"/>
          </p:cNvSpPr>
          <p:nvPr>
            <p:ph type="body" idx="17"/>
          </p:nvPr>
        </p:nvSpPr>
        <p:spPr>
          <a:xfrm>
            <a:off x="8069856" y="1828800"/>
            <a:ext cx="3657600" cy="550839"/>
          </a:xfrm>
        </p:spPr>
        <p:txBody>
          <a:bodyPr anchor="t" anchorCtr="0">
            <a:normAutofit/>
          </a:bodyPr>
          <a:lstStyle>
            <a:lvl1pPr marL="0" indent="0">
              <a:buNone/>
              <a:defRPr sz="1800" b="1">
                <a:solidFill>
                  <a:srgbClr val="00205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pic>
        <p:nvPicPr>
          <p:cNvPr id="15" name="Picture 14">
            <a:extLst>
              <a:ext uri="{FF2B5EF4-FFF2-40B4-BE49-F238E27FC236}">
                <a16:creationId xmlns:a16="http://schemas.microsoft.com/office/drawing/2014/main" id="{E1CFAF92-E612-AE40-ABFE-2A513B425F32}"/>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57204" y="6000906"/>
            <a:ext cx="1828795" cy="556812"/>
          </a:xfrm>
          <a:prstGeom prst="rect">
            <a:avLst/>
          </a:prstGeom>
        </p:spPr>
      </p:pic>
    </p:spTree>
    <p:extLst>
      <p:ext uri="{BB962C8B-B14F-4D97-AF65-F5344CB8AC3E}">
        <p14:creationId xmlns:p14="http://schemas.microsoft.com/office/powerpoint/2010/main" val="302618548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itle and Content Three columns_lt blue">
    <p:bg>
      <p:bgPr>
        <a:solidFill>
          <a:srgbClr val="DDEFF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D331F6-1DFC-6D42-A5DB-377B0A137E5F}"/>
              </a:ext>
            </a:extLst>
          </p:cNvPr>
          <p:cNvSpPr>
            <a:spLocks noGrp="1"/>
          </p:cNvSpPr>
          <p:nvPr>
            <p:ph type="title"/>
          </p:nvPr>
        </p:nvSpPr>
        <p:spPr>
          <a:xfrm>
            <a:off x="457200" y="685800"/>
            <a:ext cx="5486399" cy="1004888"/>
          </a:xfrm>
        </p:spPr>
        <p:txBody>
          <a:bodyPr/>
          <a:lstStyle>
            <a:lvl1pPr>
              <a:defRPr>
                <a:solidFill>
                  <a:srgbClr val="00205C"/>
                </a:solidFill>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4ADAE99C-0336-6345-BC88-F8EEF8EE1FA4}"/>
              </a:ext>
            </a:extLst>
          </p:cNvPr>
          <p:cNvSpPr>
            <a:spLocks noGrp="1"/>
          </p:cNvSpPr>
          <p:nvPr>
            <p:ph sz="half" idx="1"/>
          </p:nvPr>
        </p:nvSpPr>
        <p:spPr>
          <a:xfrm>
            <a:off x="457200" y="2517750"/>
            <a:ext cx="3657598" cy="31940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5">
            <a:extLst>
              <a:ext uri="{FF2B5EF4-FFF2-40B4-BE49-F238E27FC236}">
                <a16:creationId xmlns:a16="http://schemas.microsoft.com/office/drawing/2014/main" id="{7D88FECC-C832-1C43-B845-8E730059BC25}"/>
              </a:ext>
            </a:extLst>
          </p:cNvPr>
          <p:cNvSpPr>
            <a:spLocks noGrp="1"/>
          </p:cNvSpPr>
          <p:nvPr>
            <p:ph type="ftr" sz="quarter" idx="11"/>
          </p:nvPr>
        </p:nvSpPr>
        <p:spPr/>
        <p:txBody>
          <a:bodyPr/>
          <a:lstStyle>
            <a:lvl1pPr>
              <a:defRPr>
                <a:solidFill>
                  <a:srgbClr val="00205C"/>
                </a:solidFill>
              </a:defRPr>
            </a:lvl1pPr>
          </a:lstStyle>
          <a:p>
            <a:endParaRPr lang="en-US"/>
          </a:p>
        </p:txBody>
      </p:sp>
      <p:sp>
        <p:nvSpPr>
          <p:cNvPr id="7" name="Slide Number Placeholder 6">
            <a:extLst>
              <a:ext uri="{FF2B5EF4-FFF2-40B4-BE49-F238E27FC236}">
                <a16:creationId xmlns:a16="http://schemas.microsoft.com/office/drawing/2014/main" id="{295C3B43-C9D7-D149-A035-216CDF583946}"/>
              </a:ext>
            </a:extLst>
          </p:cNvPr>
          <p:cNvSpPr>
            <a:spLocks noGrp="1"/>
          </p:cNvSpPr>
          <p:nvPr>
            <p:ph type="sldNum" sz="quarter" idx="12"/>
          </p:nvPr>
        </p:nvSpPr>
        <p:spPr/>
        <p:txBody>
          <a:bodyPr/>
          <a:lstStyle>
            <a:lvl1pPr>
              <a:defRPr>
                <a:solidFill>
                  <a:srgbClr val="00205C"/>
                </a:solidFill>
              </a:defRPr>
            </a:lvl1pPr>
          </a:lstStyle>
          <a:p>
            <a:fld id="{714BF2E0-EE3B-6A4E-9FB9-82DE86E1F02F}" type="slidenum">
              <a:rPr lang="en-US" smtClean="0"/>
              <a:pPr/>
              <a:t>‹#›</a:t>
            </a:fld>
            <a:endParaRPr lang="en-US"/>
          </a:p>
        </p:txBody>
      </p:sp>
      <p:sp>
        <p:nvSpPr>
          <p:cNvPr id="8" name="Text Placeholder 2">
            <a:extLst>
              <a:ext uri="{FF2B5EF4-FFF2-40B4-BE49-F238E27FC236}">
                <a16:creationId xmlns:a16="http://schemas.microsoft.com/office/drawing/2014/main" id="{911A4368-A5DE-FB44-8CFA-D7BBE509E181}"/>
              </a:ext>
            </a:extLst>
          </p:cNvPr>
          <p:cNvSpPr>
            <a:spLocks noGrp="1"/>
          </p:cNvSpPr>
          <p:nvPr>
            <p:ph type="body" idx="13"/>
          </p:nvPr>
        </p:nvSpPr>
        <p:spPr>
          <a:xfrm>
            <a:off x="457200" y="1828800"/>
            <a:ext cx="3657600" cy="550839"/>
          </a:xfrm>
        </p:spPr>
        <p:txBody>
          <a:bodyPr anchor="t" anchorCtr="0">
            <a:normAutofit/>
          </a:bodyPr>
          <a:lstStyle>
            <a:lvl1pPr marL="0" indent="0">
              <a:buNone/>
              <a:defRPr sz="1800" b="1">
                <a:solidFill>
                  <a:srgbClr val="00205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cxnSp>
        <p:nvCxnSpPr>
          <p:cNvPr id="10" name="Straight Connector 9">
            <a:extLst>
              <a:ext uri="{FF2B5EF4-FFF2-40B4-BE49-F238E27FC236}">
                <a16:creationId xmlns:a16="http://schemas.microsoft.com/office/drawing/2014/main" id="{CD8DB0DA-065A-3D4A-881B-8C3F59254ACF}"/>
              </a:ext>
            </a:extLst>
          </p:cNvPr>
          <p:cNvCxnSpPr>
            <a:cxnSpLocks/>
          </p:cNvCxnSpPr>
          <p:nvPr userDrawn="1"/>
        </p:nvCxnSpPr>
        <p:spPr>
          <a:xfrm>
            <a:off x="457200"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sp>
        <p:nvSpPr>
          <p:cNvPr id="11" name="Content Placeholder 2">
            <a:extLst>
              <a:ext uri="{FF2B5EF4-FFF2-40B4-BE49-F238E27FC236}">
                <a16:creationId xmlns:a16="http://schemas.microsoft.com/office/drawing/2014/main" id="{E07F70BE-CB24-3442-8592-A6FFA4981F19}"/>
              </a:ext>
            </a:extLst>
          </p:cNvPr>
          <p:cNvSpPr>
            <a:spLocks noGrp="1"/>
          </p:cNvSpPr>
          <p:nvPr>
            <p:ph sz="half" idx="14"/>
          </p:nvPr>
        </p:nvSpPr>
        <p:spPr>
          <a:xfrm>
            <a:off x="4269036" y="2517750"/>
            <a:ext cx="3657598" cy="31940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2">
            <a:extLst>
              <a:ext uri="{FF2B5EF4-FFF2-40B4-BE49-F238E27FC236}">
                <a16:creationId xmlns:a16="http://schemas.microsoft.com/office/drawing/2014/main" id="{5749FC0E-0F2F-094B-8C94-48717D7C345D}"/>
              </a:ext>
            </a:extLst>
          </p:cNvPr>
          <p:cNvSpPr>
            <a:spLocks noGrp="1"/>
          </p:cNvSpPr>
          <p:nvPr>
            <p:ph type="body" idx="15"/>
          </p:nvPr>
        </p:nvSpPr>
        <p:spPr>
          <a:xfrm>
            <a:off x="4269036" y="1828800"/>
            <a:ext cx="3657600" cy="550839"/>
          </a:xfrm>
        </p:spPr>
        <p:txBody>
          <a:bodyPr anchor="t" anchorCtr="0">
            <a:normAutofit/>
          </a:bodyPr>
          <a:lstStyle>
            <a:lvl1pPr marL="0" indent="0">
              <a:buNone/>
              <a:defRPr sz="1800" b="1">
                <a:solidFill>
                  <a:srgbClr val="00205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3" name="Content Placeholder 2">
            <a:extLst>
              <a:ext uri="{FF2B5EF4-FFF2-40B4-BE49-F238E27FC236}">
                <a16:creationId xmlns:a16="http://schemas.microsoft.com/office/drawing/2014/main" id="{32D1EB86-22C0-554C-8156-5D3F5DE47136}"/>
              </a:ext>
            </a:extLst>
          </p:cNvPr>
          <p:cNvSpPr>
            <a:spLocks noGrp="1"/>
          </p:cNvSpPr>
          <p:nvPr>
            <p:ph sz="half" idx="16"/>
          </p:nvPr>
        </p:nvSpPr>
        <p:spPr>
          <a:xfrm>
            <a:off x="8069856" y="2517750"/>
            <a:ext cx="3657598" cy="31940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Text Placeholder 2">
            <a:extLst>
              <a:ext uri="{FF2B5EF4-FFF2-40B4-BE49-F238E27FC236}">
                <a16:creationId xmlns:a16="http://schemas.microsoft.com/office/drawing/2014/main" id="{7C67BFE9-FA82-8A47-87CA-56246F893F1E}"/>
              </a:ext>
            </a:extLst>
          </p:cNvPr>
          <p:cNvSpPr>
            <a:spLocks noGrp="1"/>
          </p:cNvSpPr>
          <p:nvPr>
            <p:ph type="body" idx="17"/>
          </p:nvPr>
        </p:nvSpPr>
        <p:spPr>
          <a:xfrm>
            <a:off x="8069856" y="1828800"/>
            <a:ext cx="3657600" cy="550839"/>
          </a:xfrm>
        </p:spPr>
        <p:txBody>
          <a:bodyPr anchor="t" anchorCtr="0">
            <a:normAutofit/>
          </a:bodyPr>
          <a:lstStyle>
            <a:lvl1pPr marL="0" indent="0">
              <a:buNone/>
              <a:defRPr sz="1800" b="1">
                <a:solidFill>
                  <a:srgbClr val="00205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pic>
        <p:nvPicPr>
          <p:cNvPr id="15" name="Picture 14">
            <a:extLst>
              <a:ext uri="{FF2B5EF4-FFF2-40B4-BE49-F238E27FC236}">
                <a16:creationId xmlns:a16="http://schemas.microsoft.com/office/drawing/2014/main" id="{B61AF795-8C85-814F-914D-9EBE0519A188}"/>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57204" y="6000906"/>
            <a:ext cx="1828795" cy="556812"/>
          </a:xfrm>
          <a:prstGeom prst="rect">
            <a:avLst/>
          </a:prstGeom>
        </p:spPr>
      </p:pic>
    </p:spTree>
    <p:extLst>
      <p:ext uri="{BB962C8B-B14F-4D97-AF65-F5344CB8AC3E}">
        <p14:creationId xmlns:p14="http://schemas.microsoft.com/office/powerpoint/2010/main" val="379362870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Comparison_ Two">
    <p:bg>
      <p:bgPr>
        <a:solidFill>
          <a:srgbClr val="00205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D331F6-1DFC-6D42-A5DB-377B0A137E5F}"/>
              </a:ext>
            </a:extLst>
          </p:cNvPr>
          <p:cNvSpPr>
            <a:spLocks noGrp="1"/>
          </p:cNvSpPr>
          <p:nvPr>
            <p:ph type="title"/>
          </p:nvPr>
        </p:nvSpPr>
        <p:spPr>
          <a:xfrm>
            <a:off x="457200" y="685800"/>
            <a:ext cx="5486399" cy="1004888"/>
          </a:xfrm>
        </p:spPr>
        <p:txBody>
          <a:bodyPr/>
          <a:lstStyle>
            <a:lvl1pPr>
              <a:defRPr>
                <a:solidFill>
                  <a:schemeClr val="bg1"/>
                </a:solidFill>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4ADAE99C-0336-6345-BC88-F8EEF8EE1FA4}"/>
              </a:ext>
            </a:extLst>
          </p:cNvPr>
          <p:cNvSpPr>
            <a:spLocks noGrp="1"/>
          </p:cNvSpPr>
          <p:nvPr>
            <p:ph sz="half" idx="1"/>
          </p:nvPr>
        </p:nvSpPr>
        <p:spPr>
          <a:xfrm>
            <a:off x="457199" y="4071396"/>
            <a:ext cx="5486400" cy="168931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3E043BC3-F104-1B49-9F4F-1315C3526BF2}"/>
              </a:ext>
            </a:extLst>
          </p:cNvPr>
          <p:cNvSpPr>
            <a:spLocks noGrp="1"/>
          </p:cNvSpPr>
          <p:nvPr>
            <p:ph sz="half" idx="2"/>
          </p:nvPr>
        </p:nvSpPr>
        <p:spPr>
          <a:xfrm>
            <a:off x="6245352" y="4050792"/>
            <a:ext cx="5486400" cy="170588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7D88FECC-C832-1C43-B845-8E730059BC25}"/>
              </a:ext>
            </a:extLst>
          </p:cNvPr>
          <p:cNvSpPr>
            <a:spLocks noGrp="1"/>
          </p:cNvSpPr>
          <p:nvPr>
            <p:ph type="ftr" sz="quarter" idx="11"/>
          </p:nvPr>
        </p:nvSpPr>
        <p:spPr/>
        <p:txBody>
          <a:bodyPr/>
          <a:lstStyle>
            <a:lvl1pPr>
              <a:defRPr>
                <a:solidFill>
                  <a:schemeClr val="bg1"/>
                </a:solidFill>
              </a:defRPr>
            </a:lvl1pPr>
          </a:lstStyle>
          <a:p>
            <a:endParaRPr lang="en-US"/>
          </a:p>
        </p:txBody>
      </p:sp>
      <p:sp>
        <p:nvSpPr>
          <p:cNvPr id="7" name="Slide Number Placeholder 6">
            <a:extLst>
              <a:ext uri="{FF2B5EF4-FFF2-40B4-BE49-F238E27FC236}">
                <a16:creationId xmlns:a16="http://schemas.microsoft.com/office/drawing/2014/main" id="{295C3B43-C9D7-D149-A035-216CDF583946}"/>
              </a:ext>
            </a:extLst>
          </p:cNvPr>
          <p:cNvSpPr>
            <a:spLocks noGrp="1"/>
          </p:cNvSpPr>
          <p:nvPr>
            <p:ph type="sldNum" sz="quarter" idx="12"/>
          </p:nvPr>
        </p:nvSpPr>
        <p:spPr/>
        <p:txBody>
          <a:bodyPr/>
          <a:lstStyle>
            <a:lvl1pPr>
              <a:defRPr>
                <a:solidFill>
                  <a:schemeClr val="bg1"/>
                </a:solidFill>
              </a:defRPr>
            </a:lvl1pPr>
          </a:lstStyle>
          <a:p>
            <a:fld id="{714BF2E0-EE3B-6A4E-9FB9-82DE86E1F02F}" type="slidenum">
              <a:rPr lang="en-US" smtClean="0"/>
              <a:pPr/>
              <a:t>‹#›</a:t>
            </a:fld>
            <a:endParaRPr lang="en-US"/>
          </a:p>
        </p:txBody>
      </p:sp>
      <p:sp>
        <p:nvSpPr>
          <p:cNvPr id="8" name="Text Placeholder 2">
            <a:extLst>
              <a:ext uri="{FF2B5EF4-FFF2-40B4-BE49-F238E27FC236}">
                <a16:creationId xmlns:a16="http://schemas.microsoft.com/office/drawing/2014/main" id="{911A4368-A5DE-FB44-8CFA-D7BBE509E181}"/>
              </a:ext>
            </a:extLst>
          </p:cNvPr>
          <p:cNvSpPr>
            <a:spLocks noGrp="1"/>
          </p:cNvSpPr>
          <p:nvPr>
            <p:ph type="body" idx="13"/>
          </p:nvPr>
        </p:nvSpPr>
        <p:spPr>
          <a:xfrm>
            <a:off x="457200" y="2998280"/>
            <a:ext cx="5486399" cy="823912"/>
          </a:xfrm>
        </p:spPr>
        <p:txBody>
          <a:bodyPr anchor="b">
            <a:normAutofit/>
          </a:bodyPr>
          <a:lstStyle>
            <a:lvl1pPr marL="0" indent="0">
              <a:buNone/>
              <a:defRPr sz="1800" b="1">
                <a:solidFill>
                  <a:srgbClr val="009ADE"/>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9" name="Text Placeholder 2">
            <a:extLst>
              <a:ext uri="{FF2B5EF4-FFF2-40B4-BE49-F238E27FC236}">
                <a16:creationId xmlns:a16="http://schemas.microsoft.com/office/drawing/2014/main" id="{2C429D4F-74BB-004B-AEC1-783776700C30}"/>
              </a:ext>
            </a:extLst>
          </p:cNvPr>
          <p:cNvSpPr>
            <a:spLocks noGrp="1"/>
          </p:cNvSpPr>
          <p:nvPr>
            <p:ph type="body" idx="14"/>
          </p:nvPr>
        </p:nvSpPr>
        <p:spPr>
          <a:xfrm>
            <a:off x="6248404" y="2998280"/>
            <a:ext cx="5494112" cy="823912"/>
          </a:xfrm>
        </p:spPr>
        <p:txBody>
          <a:bodyPr anchor="b">
            <a:normAutofit/>
          </a:bodyPr>
          <a:lstStyle>
            <a:lvl1pPr marL="0" indent="0">
              <a:buNone/>
              <a:defRPr sz="1800" b="1">
                <a:solidFill>
                  <a:srgbClr val="009ADE"/>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cxnSp>
        <p:nvCxnSpPr>
          <p:cNvPr id="10" name="Straight Connector 9">
            <a:extLst>
              <a:ext uri="{FF2B5EF4-FFF2-40B4-BE49-F238E27FC236}">
                <a16:creationId xmlns:a16="http://schemas.microsoft.com/office/drawing/2014/main" id="{CD8DB0DA-065A-3D4A-881B-8C3F59254ACF}"/>
              </a:ext>
            </a:extLst>
          </p:cNvPr>
          <p:cNvCxnSpPr>
            <a:cxnSpLocks/>
          </p:cNvCxnSpPr>
          <p:nvPr userDrawn="1"/>
        </p:nvCxnSpPr>
        <p:spPr>
          <a:xfrm>
            <a:off x="457200" y="457200"/>
            <a:ext cx="112776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A3318E81-63F9-2444-AF93-3EF243AFF18C}"/>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57204" y="6000906"/>
            <a:ext cx="1828795" cy="556811"/>
          </a:xfrm>
          <a:prstGeom prst="rect">
            <a:avLst/>
          </a:prstGeom>
        </p:spPr>
      </p:pic>
    </p:spTree>
    <p:extLst>
      <p:ext uri="{BB962C8B-B14F-4D97-AF65-F5344CB8AC3E}">
        <p14:creationId xmlns:p14="http://schemas.microsoft.com/office/powerpoint/2010/main" val="396486606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Comparison_ Three">
    <p:bg>
      <p:bgPr>
        <a:solidFill>
          <a:srgbClr val="00205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B638C7-E24F-E84A-8A79-2D89619AA10F}"/>
              </a:ext>
            </a:extLst>
          </p:cNvPr>
          <p:cNvSpPr>
            <a:spLocks noGrp="1"/>
          </p:cNvSpPr>
          <p:nvPr>
            <p:ph type="title"/>
          </p:nvPr>
        </p:nvSpPr>
        <p:spPr>
          <a:xfrm>
            <a:off x="457200" y="457200"/>
            <a:ext cx="5638800" cy="1134533"/>
          </a:xfrm>
        </p:spPr>
        <p:txBody>
          <a:bodyPr/>
          <a:lstStyle>
            <a:lvl1pPr>
              <a:defRPr>
                <a:solidFill>
                  <a:schemeClr val="bg1"/>
                </a:solidFill>
              </a:defRPr>
            </a:lvl1pPr>
          </a:lstStyle>
          <a:p>
            <a:r>
              <a:rPr lang="en-US"/>
              <a:t>Click to edit Master title style</a:t>
            </a:r>
            <a:endParaRPr lang="en-US" dirty="0"/>
          </a:p>
        </p:txBody>
      </p:sp>
      <p:sp>
        <p:nvSpPr>
          <p:cNvPr id="4" name="Content Placeholder 3">
            <a:extLst>
              <a:ext uri="{FF2B5EF4-FFF2-40B4-BE49-F238E27FC236}">
                <a16:creationId xmlns:a16="http://schemas.microsoft.com/office/drawing/2014/main" id="{71FE4183-96D7-744D-8DFD-4B5CF171B75C}"/>
              </a:ext>
            </a:extLst>
          </p:cNvPr>
          <p:cNvSpPr>
            <a:spLocks noGrp="1"/>
          </p:cNvSpPr>
          <p:nvPr>
            <p:ph sz="half" idx="2"/>
          </p:nvPr>
        </p:nvSpPr>
        <p:spPr>
          <a:xfrm>
            <a:off x="457201" y="4051583"/>
            <a:ext cx="3657600" cy="166055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5">
            <a:extLst>
              <a:ext uri="{FF2B5EF4-FFF2-40B4-BE49-F238E27FC236}">
                <a16:creationId xmlns:a16="http://schemas.microsoft.com/office/drawing/2014/main" id="{5AE1CDE4-68A4-444E-A1DB-6DB20F3DB1BD}"/>
              </a:ext>
            </a:extLst>
          </p:cNvPr>
          <p:cNvSpPr>
            <a:spLocks noGrp="1"/>
          </p:cNvSpPr>
          <p:nvPr>
            <p:ph sz="quarter" idx="4"/>
          </p:nvPr>
        </p:nvSpPr>
        <p:spPr>
          <a:xfrm>
            <a:off x="4276222" y="4051583"/>
            <a:ext cx="3648578" cy="166055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Footer Placeholder 7">
            <a:extLst>
              <a:ext uri="{FF2B5EF4-FFF2-40B4-BE49-F238E27FC236}">
                <a16:creationId xmlns:a16="http://schemas.microsoft.com/office/drawing/2014/main" id="{1CAD4A73-8602-F84A-9C68-0647084B0CC7}"/>
              </a:ext>
            </a:extLst>
          </p:cNvPr>
          <p:cNvSpPr>
            <a:spLocks noGrp="1"/>
          </p:cNvSpPr>
          <p:nvPr>
            <p:ph type="ftr" sz="quarter" idx="11"/>
          </p:nvPr>
        </p:nvSpPr>
        <p:spPr/>
        <p:txBody>
          <a:bodyPr/>
          <a:lstStyle>
            <a:lvl1pPr>
              <a:defRPr>
                <a:solidFill>
                  <a:schemeClr val="bg1"/>
                </a:solidFill>
              </a:defRPr>
            </a:lvl1pPr>
          </a:lstStyle>
          <a:p>
            <a:endParaRPr lang="en-US"/>
          </a:p>
        </p:txBody>
      </p:sp>
      <p:sp>
        <p:nvSpPr>
          <p:cNvPr id="9" name="Slide Number Placeholder 8">
            <a:extLst>
              <a:ext uri="{FF2B5EF4-FFF2-40B4-BE49-F238E27FC236}">
                <a16:creationId xmlns:a16="http://schemas.microsoft.com/office/drawing/2014/main" id="{14F68175-0DD6-164B-8823-0BB395D927AB}"/>
              </a:ext>
            </a:extLst>
          </p:cNvPr>
          <p:cNvSpPr>
            <a:spLocks noGrp="1"/>
          </p:cNvSpPr>
          <p:nvPr>
            <p:ph type="sldNum" sz="quarter" idx="12"/>
          </p:nvPr>
        </p:nvSpPr>
        <p:spPr/>
        <p:txBody>
          <a:bodyPr/>
          <a:lstStyle>
            <a:lvl1pPr>
              <a:defRPr>
                <a:solidFill>
                  <a:schemeClr val="bg1"/>
                </a:solidFill>
              </a:defRPr>
            </a:lvl1pPr>
          </a:lstStyle>
          <a:p>
            <a:fld id="{714BF2E0-EE3B-6A4E-9FB9-82DE86E1F02F}" type="slidenum">
              <a:rPr lang="en-US" smtClean="0"/>
              <a:pPr/>
              <a:t>‹#›</a:t>
            </a:fld>
            <a:endParaRPr lang="en-US"/>
          </a:p>
        </p:txBody>
      </p:sp>
      <p:sp>
        <p:nvSpPr>
          <p:cNvPr id="10" name="Content Placeholder 5">
            <a:extLst>
              <a:ext uri="{FF2B5EF4-FFF2-40B4-BE49-F238E27FC236}">
                <a16:creationId xmlns:a16="http://schemas.microsoft.com/office/drawing/2014/main" id="{E81021D4-D0CA-9643-B255-9450B2B4003A}"/>
              </a:ext>
            </a:extLst>
          </p:cNvPr>
          <p:cNvSpPr>
            <a:spLocks noGrp="1"/>
          </p:cNvSpPr>
          <p:nvPr>
            <p:ph sz="quarter" idx="13"/>
          </p:nvPr>
        </p:nvSpPr>
        <p:spPr>
          <a:xfrm>
            <a:off x="8061767" y="4051583"/>
            <a:ext cx="3648578" cy="166055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2">
            <a:extLst>
              <a:ext uri="{FF2B5EF4-FFF2-40B4-BE49-F238E27FC236}">
                <a16:creationId xmlns:a16="http://schemas.microsoft.com/office/drawing/2014/main" id="{378C0A84-F996-E447-B5A6-E7580AB01597}"/>
              </a:ext>
            </a:extLst>
          </p:cNvPr>
          <p:cNvSpPr>
            <a:spLocks noGrp="1"/>
          </p:cNvSpPr>
          <p:nvPr>
            <p:ph type="body" idx="14"/>
          </p:nvPr>
        </p:nvSpPr>
        <p:spPr>
          <a:xfrm>
            <a:off x="4267200" y="3388291"/>
            <a:ext cx="3657600" cy="527289"/>
          </a:xfrm>
        </p:spPr>
        <p:txBody>
          <a:bodyPr anchor="b">
            <a:normAutofit/>
          </a:bodyPr>
          <a:lstStyle>
            <a:lvl1pPr marL="0" indent="0">
              <a:buNone/>
              <a:defRPr sz="1800" b="1">
                <a:solidFill>
                  <a:srgbClr val="009ADE"/>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2">
            <a:extLst>
              <a:ext uri="{FF2B5EF4-FFF2-40B4-BE49-F238E27FC236}">
                <a16:creationId xmlns:a16="http://schemas.microsoft.com/office/drawing/2014/main" id="{83D59E60-2BBC-8D47-BE05-D1C3EE75C4F8}"/>
              </a:ext>
            </a:extLst>
          </p:cNvPr>
          <p:cNvSpPr>
            <a:spLocks noGrp="1"/>
          </p:cNvSpPr>
          <p:nvPr>
            <p:ph type="body" idx="15"/>
          </p:nvPr>
        </p:nvSpPr>
        <p:spPr>
          <a:xfrm>
            <a:off x="457200" y="3408116"/>
            <a:ext cx="3657600" cy="527289"/>
          </a:xfrm>
        </p:spPr>
        <p:txBody>
          <a:bodyPr anchor="b">
            <a:normAutofit/>
          </a:bodyPr>
          <a:lstStyle>
            <a:lvl1pPr marL="0" indent="0">
              <a:buNone/>
              <a:defRPr sz="1800" b="1">
                <a:solidFill>
                  <a:srgbClr val="009ADE"/>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3" name="Text Placeholder 2">
            <a:extLst>
              <a:ext uri="{FF2B5EF4-FFF2-40B4-BE49-F238E27FC236}">
                <a16:creationId xmlns:a16="http://schemas.microsoft.com/office/drawing/2014/main" id="{4B6BFF59-A5AB-774C-ABAB-C052FE11D8A5}"/>
              </a:ext>
            </a:extLst>
          </p:cNvPr>
          <p:cNvSpPr>
            <a:spLocks noGrp="1"/>
          </p:cNvSpPr>
          <p:nvPr>
            <p:ph type="body" idx="16"/>
          </p:nvPr>
        </p:nvSpPr>
        <p:spPr>
          <a:xfrm>
            <a:off x="8077200" y="3408116"/>
            <a:ext cx="3657600" cy="527289"/>
          </a:xfrm>
        </p:spPr>
        <p:txBody>
          <a:bodyPr anchor="b">
            <a:normAutofit/>
          </a:bodyPr>
          <a:lstStyle>
            <a:lvl1pPr marL="0" indent="0">
              <a:buNone/>
              <a:defRPr sz="1800" b="1">
                <a:solidFill>
                  <a:srgbClr val="009ADE"/>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pic>
        <p:nvPicPr>
          <p:cNvPr id="14" name="Picture 13">
            <a:extLst>
              <a:ext uri="{FF2B5EF4-FFF2-40B4-BE49-F238E27FC236}">
                <a16:creationId xmlns:a16="http://schemas.microsoft.com/office/drawing/2014/main" id="{60CC6A7D-F186-344A-AFAE-1F4FB8A6C36E}"/>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57204" y="6000906"/>
            <a:ext cx="1828795" cy="556811"/>
          </a:xfrm>
          <a:prstGeom prst="rect">
            <a:avLst/>
          </a:prstGeom>
        </p:spPr>
      </p:pic>
    </p:spTree>
    <p:extLst>
      <p:ext uri="{BB962C8B-B14F-4D97-AF65-F5344CB8AC3E}">
        <p14:creationId xmlns:p14="http://schemas.microsoft.com/office/powerpoint/2010/main" val="207394143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graphic">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D8E279F-2BBA-1D44-B270-AA9874F04DB2}"/>
              </a:ext>
            </a:extLst>
          </p:cNvPr>
          <p:cNvSpPr/>
          <p:nvPr userDrawn="1"/>
        </p:nvSpPr>
        <p:spPr>
          <a:xfrm>
            <a:off x="4259484" y="0"/>
            <a:ext cx="7932516" cy="6858000"/>
          </a:xfrm>
          <a:prstGeom prst="rect">
            <a:avLst/>
          </a:prstGeom>
          <a:solidFill>
            <a:srgbClr val="DDEF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1485297-9C41-6C4E-8A84-CACB42015762}"/>
              </a:ext>
            </a:extLst>
          </p:cNvPr>
          <p:cNvSpPr>
            <a:spLocks noGrp="1"/>
          </p:cNvSpPr>
          <p:nvPr>
            <p:ph type="title"/>
          </p:nvPr>
        </p:nvSpPr>
        <p:spPr>
          <a:xfrm>
            <a:off x="460435" y="685800"/>
            <a:ext cx="3335388" cy="839788"/>
          </a:xfrm>
        </p:spPr>
        <p:txBody>
          <a:bodyPr anchor="t" anchorCtr="0">
            <a:normAutofit/>
          </a:bodyPr>
          <a:lstStyle>
            <a:lvl1pPr>
              <a:defRPr sz="2400">
                <a:solidFill>
                  <a:srgbClr val="00205C"/>
                </a:solidFill>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23407C06-6CF8-2F41-BC67-54F13BB0A83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19C0C6F6-8639-BE4B-BAD3-FFDBE27818CB}"/>
              </a:ext>
            </a:extLst>
          </p:cNvPr>
          <p:cNvSpPr>
            <a:spLocks noGrp="1"/>
          </p:cNvSpPr>
          <p:nvPr>
            <p:ph type="body" sz="half" idx="2"/>
          </p:nvPr>
        </p:nvSpPr>
        <p:spPr>
          <a:xfrm>
            <a:off x="457200" y="1828801"/>
            <a:ext cx="3335388" cy="3952232"/>
          </a:xfrm>
        </p:spPr>
        <p:txBody>
          <a:bodyPr anchor="t" anchorCtr="0">
            <a:normAutofit/>
          </a:bodyPr>
          <a:lstStyle>
            <a:lvl1pPr marL="0" indent="0">
              <a:spcBef>
                <a:spcPts val="0"/>
              </a:spcBef>
              <a:buFontTx/>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a:extLst>
              <a:ext uri="{FF2B5EF4-FFF2-40B4-BE49-F238E27FC236}">
                <a16:creationId xmlns:a16="http://schemas.microsoft.com/office/drawing/2014/main" id="{114588A5-7D85-6341-A58F-B4539B4697EB}"/>
              </a:ext>
            </a:extLst>
          </p:cNvPr>
          <p:cNvSpPr>
            <a:spLocks noGrp="1"/>
          </p:cNvSpPr>
          <p:nvPr>
            <p:ph type="ftr" sz="quarter" idx="11"/>
          </p:nvPr>
        </p:nvSpPr>
        <p:spPr/>
        <p:txBody>
          <a:bodyPr/>
          <a:lstStyle>
            <a:lvl1pPr>
              <a:defRPr>
                <a:solidFill>
                  <a:srgbClr val="00205C"/>
                </a:solidFill>
              </a:defRPr>
            </a:lvl1pPr>
          </a:lstStyle>
          <a:p>
            <a:endParaRPr lang="en-US"/>
          </a:p>
        </p:txBody>
      </p:sp>
      <p:sp>
        <p:nvSpPr>
          <p:cNvPr id="7" name="Slide Number Placeholder 6">
            <a:extLst>
              <a:ext uri="{FF2B5EF4-FFF2-40B4-BE49-F238E27FC236}">
                <a16:creationId xmlns:a16="http://schemas.microsoft.com/office/drawing/2014/main" id="{1CF08247-7496-3348-B3C4-9BDDB676BE73}"/>
              </a:ext>
            </a:extLst>
          </p:cNvPr>
          <p:cNvSpPr>
            <a:spLocks noGrp="1"/>
          </p:cNvSpPr>
          <p:nvPr>
            <p:ph type="sldNum" sz="quarter" idx="12"/>
          </p:nvPr>
        </p:nvSpPr>
        <p:spPr/>
        <p:txBody>
          <a:bodyPr/>
          <a:lstStyle>
            <a:lvl1pPr>
              <a:defRPr>
                <a:solidFill>
                  <a:srgbClr val="00205C"/>
                </a:solidFill>
              </a:defRPr>
            </a:lvl1pPr>
          </a:lstStyle>
          <a:p>
            <a:fld id="{714BF2E0-EE3B-6A4E-9FB9-82DE86E1F02F}" type="slidenum">
              <a:rPr lang="en-US" smtClean="0"/>
              <a:pPr/>
              <a:t>‹#›</a:t>
            </a:fld>
            <a:endParaRPr lang="en-US"/>
          </a:p>
        </p:txBody>
      </p:sp>
      <p:cxnSp>
        <p:nvCxnSpPr>
          <p:cNvPr id="9" name="Straight Connector 8">
            <a:extLst>
              <a:ext uri="{FF2B5EF4-FFF2-40B4-BE49-F238E27FC236}">
                <a16:creationId xmlns:a16="http://schemas.microsoft.com/office/drawing/2014/main" id="{DAE8B88C-5FF6-8C4C-B269-E15964BDCE0D}"/>
              </a:ext>
            </a:extLst>
          </p:cNvPr>
          <p:cNvCxnSpPr>
            <a:cxnSpLocks/>
          </p:cNvCxnSpPr>
          <p:nvPr userDrawn="1"/>
        </p:nvCxnSpPr>
        <p:spPr>
          <a:xfrm>
            <a:off x="457200" y="457200"/>
            <a:ext cx="3338623"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895724E3-FDE3-2149-BB91-FE058CAA94B4}"/>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57204" y="6000906"/>
            <a:ext cx="1828795" cy="556812"/>
          </a:xfrm>
          <a:prstGeom prst="rect">
            <a:avLst/>
          </a:prstGeom>
        </p:spPr>
      </p:pic>
    </p:spTree>
    <p:extLst>
      <p:ext uri="{BB962C8B-B14F-4D97-AF65-F5344CB8AC3E}">
        <p14:creationId xmlns:p14="http://schemas.microsoft.com/office/powerpoint/2010/main" val="408675240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847DDD-7B22-4B4B-AF9B-229B49A9A4C0}"/>
              </a:ext>
            </a:extLst>
          </p:cNvPr>
          <p:cNvSpPr>
            <a:spLocks noGrp="1"/>
          </p:cNvSpPr>
          <p:nvPr>
            <p:ph type="title"/>
          </p:nvPr>
        </p:nvSpPr>
        <p:spPr>
          <a:xfrm>
            <a:off x="457200" y="685800"/>
            <a:ext cx="3337560" cy="857150"/>
          </a:xfrm>
        </p:spPr>
        <p:txBody>
          <a:bodyPr anchor="t" anchorCtr="0">
            <a:normAutofit/>
          </a:bodyPr>
          <a:lstStyle>
            <a:lvl1pPr>
              <a:defRPr sz="2400">
                <a:solidFill>
                  <a:srgbClr val="00205C"/>
                </a:solidFill>
              </a:defRPr>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B5010153-3787-EA4E-BC67-F986AEE8860E}"/>
              </a:ext>
            </a:extLst>
          </p:cNvPr>
          <p:cNvSpPr>
            <a:spLocks noGrp="1"/>
          </p:cNvSpPr>
          <p:nvPr>
            <p:ph type="pic" idx="1"/>
          </p:nvPr>
        </p:nvSpPr>
        <p:spPr>
          <a:xfrm>
            <a:off x="4267200" y="0"/>
            <a:ext cx="7924800" cy="6858000"/>
          </a:xfrm>
        </p:spPr>
        <p:txBody>
          <a:bodyPr>
            <a:normAutofit/>
          </a:bodyPr>
          <a:lstStyle>
            <a:lvl1pPr marL="0" indent="0">
              <a:buNone/>
              <a:defRPr sz="1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DF4C8B99-BBF3-CC4A-B7FE-B15092480002}"/>
              </a:ext>
            </a:extLst>
          </p:cNvPr>
          <p:cNvSpPr>
            <a:spLocks noGrp="1"/>
          </p:cNvSpPr>
          <p:nvPr>
            <p:ph type="body" sz="half" idx="2"/>
          </p:nvPr>
        </p:nvSpPr>
        <p:spPr>
          <a:xfrm>
            <a:off x="457200" y="1828800"/>
            <a:ext cx="3337560" cy="3881120"/>
          </a:xfrm>
        </p:spPr>
        <p:txBody>
          <a:bodyPr>
            <a:normAutofit/>
          </a:bodyPr>
          <a:lstStyle>
            <a:lvl1pPr marL="285750" indent="-285750">
              <a:spcBef>
                <a:spcPts val="1600"/>
              </a:spcBef>
              <a:buFont typeface="Arial" panose="020B0604020202020204" pitchFamily="34" charset="0"/>
              <a:buChar char="•"/>
              <a:defRPr sz="16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a:extLst>
              <a:ext uri="{FF2B5EF4-FFF2-40B4-BE49-F238E27FC236}">
                <a16:creationId xmlns:a16="http://schemas.microsoft.com/office/drawing/2014/main" id="{D21E8777-C4EC-044C-BE17-A6F640B96E8D}"/>
              </a:ext>
            </a:extLst>
          </p:cNvPr>
          <p:cNvSpPr>
            <a:spLocks noGrp="1"/>
          </p:cNvSpPr>
          <p:nvPr>
            <p:ph type="ftr" sz="quarter" idx="11"/>
          </p:nvPr>
        </p:nvSpPr>
        <p:spPr/>
        <p:txBody>
          <a:bodyPr/>
          <a:lstStyle>
            <a:lvl1pPr>
              <a:defRPr>
                <a:solidFill>
                  <a:schemeClr val="bg1"/>
                </a:solidFill>
              </a:defRPr>
            </a:lvl1pPr>
          </a:lstStyle>
          <a:p>
            <a:endParaRPr lang="en-US"/>
          </a:p>
        </p:txBody>
      </p:sp>
      <p:sp>
        <p:nvSpPr>
          <p:cNvPr id="7" name="Slide Number Placeholder 6">
            <a:extLst>
              <a:ext uri="{FF2B5EF4-FFF2-40B4-BE49-F238E27FC236}">
                <a16:creationId xmlns:a16="http://schemas.microsoft.com/office/drawing/2014/main" id="{D551B503-85CA-F24C-915F-EDB0C0315185}"/>
              </a:ext>
            </a:extLst>
          </p:cNvPr>
          <p:cNvSpPr>
            <a:spLocks noGrp="1"/>
          </p:cNvSpPr>
          <p:nvPr>
            <p:ph type="sldNum" sz="quarter" idx="12"/>
          </p:nvPr>
        </p:nvSpPr>
        <p:spPr/>
        <p:txBody>
          <a:bodyPr/>
          <a:lstStyle>
            <a:lvl1pPr>
              <a:defRPr>
                <a:solidFill>
                  <a:schemeClr val="bg1"/>
                </a:solidFill>
              </a:defRPr>
            </a:lvl1pPr>
          </a:lstStyle>
          <a:p>
            <a:fld id="{714BF2E0-EE3B-6A4E-9FB9-82DE86E1F02F}" type="slidenum">
              <a:rPr lang="en-US" smtClean="0"/>
              <a:pPr/>
              <a:t>‹#›</a:t>
            </a:fld>
            <a:endParaRPr lang="en-US"/>
          </a:p>
        </p:txBody>
      </p:sp>
      <p:cxnSp>
        <p:nvCxnSpPr>
          <p:cNvPr id="9" name="Straight Connector 8">
            <a:extLst>
              <a:ext uri="{FF2B5EF4-FFF2-40B4-BE49-F238E27FC236}">
                <a16:creationId xmlns:a16="http://schemas.microsoft.com/office/drawing/2014/main" id="{ED472D18-BE55-9E45-89BD-2847F7014DC6}"/>
              </a:ext>
            </a:extLst>
          </p:cNvPr>
          <p:cNvCxnSpPr>
            <a:cxnSpLocks/>
          </p:cNvCxnSpPr>
          <p:nvPr userDrawn="1"/>
        </p:nvCxnSpPr>
        <p:spPr>
          <a:xfrm>
            <a:off x="457200" y="457200"/>
            <a:ext cx="333756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42992776-3670-F24B-B4C8-03460D5C00EF}"/>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57204" y="6000906"/>
            <a:ext cx="1828795" cy="556812"/>
          </a:xfrm>
          <a:prstGeom prst="rect">
            <a:avLst/>
          </a:prstGeom>
        </p:spPr>
      </p:pic>
    </p:spTree>
    <p:extLst>
      <p:ext uri="{BB962C8B-B14F-4D97-AF65-F5344CB8AC3E}">
        <p14:creationId xmlns:p14="http://schemas.microsoft.com/office/powerpoint/2010/main" val="327876084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1_Picture with Caption">
    <p:bg>
      <p:bgPr>
        <a:solidFill>
          <a:srgbClr val="DDEFF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847DDD-7B22-4B4B-AF9B-229B49A9A4C0}"/>
              </a:ext>
            </a:extLst>
          </p:cNvPr>
          <p:cNvSpPr>
            <a:spLocks noGrp="1"/>
          </p:cNvSpPr>
          <p:nvPr>
            <p:ph type="title"/>
          </p:nvPr>
        </p:nvSpPr>
        <p:spPr>
          <a:xfrm>
            <a:off x="457200" y="685800"/>
            <a:ext cx="3337560" cy="857150"/>
          </a:xfrm>
        </p:spPr>
        <p:txBody>
          <a:bodyPr anchor="t" anchorCtr="0">
            <a:normAutofit/>
          </a:bodyPr>
          <a:lstStyle>
            <a:lvl1pPr>
              <a:defRPr sz="2400">
                <a:solidFill>
                  <a:srgbClr val="00205C"/>
                </a:solidFill>
              </a:defRPr>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B5010153-3787-EA4E-BC67-F986AEE8860E}"/>
              </a:ext>
            </a:extLst>
          </p:cNvPr>
          <p:cNvSpPr>
            <a:spLocks noGrp="1"/>
          </p:cNvSpPr>
          <p:nvPr>
            <p:ph type="pic" idx="1"/>
          </p:nvPr>
        </p:nvSpPr>
        <p:spPr>
          <a:xfrm>
            <a:off x="4267200" y="0"/>
            <a:ext cx="7924800" cy="6858000"/>
          </a:xfrm>
        </p:spPr>
        <p:txBody>
          <a:bodyPr>
            <a:normAutofit/>
          </a:bodyPr>
          <a:lstStyle>
            <a:lvl1pPr marL="0" indent="0">
              <a:buNone/>
              <a:defRPr sz="1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DF4C8B99-BBF3-CC4A-B7FE-B15092480002}"/>
              </a:ext>
            </a:extLst>
          </p:cNvPr>
          <p:cNvSpPr>
            <a:spLocks noGrp="1"/>
          </p:cNvSpPr>
          <p:nvPr>
            <p:ph type="body" sz="half" idx="2"/>
          </p:nvPr>
        </p:nvSpPr>
        <p:spPr>
          <a:xfrm>
            <a:off x="457200" y="1828800"/>
            <a:ext cx="3337560" cy="3881120"/>
          </a:xfrm>
        </p:spPr>
        <p:txBody>
          <a:bodyPr>
            <a:normAutofit/>
          </a:bodyPr>
          <a:lstStyle>
            <a:lvl1pPr marL="0" indent="0">
              <a:buNone/>
              <a:defRPr sz="14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a:extLst>
              <a:ext uri="{FF2B5EF4-FFF2-40B4-BE49-F238E27FC236}">
                <a16:creationId xmlns:a16="http://schemas.microsoft.com/office/drawing/2014/main" id="{D21E8777-C4EC-044C-BE17-A6F640B96E8D}"/>
              </a:ext>
            </a:extLst>
          </p:cNvPr>
          <p:cNvSpPr>
            <a:spLocks noGrp="1"/>
          </p:cNvSpPr>
          <p:nvPr>
            <p:ph type="ftr" sz="quarter" idx="11"/>
          </p:nvPr>
        </p:nvSpPr>
        <p:spPr/>
        <p:txBody>
          <a:bodyPr/>
          <a:lstStyle>
            <a:lvl1pPr>
              <a:defRPr>
                <a:solidFill>
                  <a:srgbClr val="00205C"/>
                </a:solidFill>
              </a:defRPr>
            </a:lvl1pPr>
          </a:lstStyle>
          <a:p>
            <a:endParaRPr lang="en-US"/>
          </a:p>
        </p:txBody>
      </p:sp>
      <p:sp>
        <p:nvSpPr>
          <p:cNvPr id="7" name="Slide Number Placeholder 6">
            <a:extLst>
              <a:ext uri="{FF2B5EF4-FFF2-40B4-BE49-F238E27FC236}">
                <a16:creationId xmlns:a16="http://schemas.microsoft.com/office/drawing/2014/main" id="{D551B503-85CA-F24C-915F-EDB0C0315185}"/>
              </a:ext>
            </a:extLst>
          </p:cNvPr>
          <p:cNvSpPr>
            <a:spLocks noGrp="1"/>
          </p:cNvSpPr>
          <p:nvPr>
            <p:ph type="sldNum" sz="quarter" idx="12"/>
          </p:nvPr>
        </p:nvSpPr>
        <p:spPr/>
        <p:txBody>
          <a:bodyPr/>
          <a:lstStyle>
            <a:lvl1pPr>
              <a:defRPr>
                <a:solidFill>
                  <a:srgbClr val="00205C"/>
                </a:solidFill>
              </a:defRPr>
            </a:lvl1pPr>
          </a:lstStyle>
          <a:p>
            <a:fld id="{714BF2E0-EE3B-6A4E-9FB9-82DE86E1F02F}" type="slidenum">
              <a:rPr lang="en-US" smtClean="0"/>
              <a:pPr/>
              <a:t>‹#›</a:t>
            </a:fld>
            <a:endParaRPr lang="en-US"/>
          </a:p>
        </p:txBody>
      </p:sp>
      <p:cxnSp>
        <p:nvCxnSpPr>
          <p:cNvPr id="9" name="Straight Connector 8">
            <a:extLst>
              <a:ext uri="{FF2B5EF4-FFF2-40B4-BE49-F238E27FC236}">
                <a16:creationId xmlns:a16="http://schemas.microsoft.com/office/drawing/2014/main" id="{ED472D18-BE55-9E45-89BD-2847F7014DC6}"/>
              </a:ext>
            </a:extLst>
          </p:cNvPr>
          <p:cNvCxnSpPr>
            <a:cxnSpLocks/>
          </p:cNvCxnSpPr>
          <p:nvPr userDrawn="1"/>
        </p:nvCxnSpPr>
        <p:spPr>
          <a:xfrm>
            <a:off x="457200" y="457200"/>
            <a:ext cx="333756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1484C8C0-9FE5-7B48-A8C7-062291516AD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57204" y="6000906"/>
            <a:ext cx="1828795" cy="556812"/>
          </a:xfrm>
          <a:prstGeom prst="rect">
            <a:avLst/>
          </a:prstGeom>
        </p:spPr>
      </p:pic>
    </p:spTree>
    <p:extLst>
      <p:ext uri="{BB962C8B-B14F-4D97-AF65-F5344CB8AC3E}">
        <p14:creationId xmlns:p14="http://schemas.microsoft.com/office/powerpoint/2010/main" val="273347194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 preserve="1">
  <p:cSld name="End page_navy background">
    <p:bg>
      <p:bgPr>
        <a:solidFill>
          <a:srgbClr val="00205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41483D-923E-144D-9141-59E56DC7948D}"/>
              </a:ext>
            </a:extLst>
          </p:cNvPr>
          <p:cNvSpPr>
            <a:spLocks noGrp="1"/>
          </p:cNvSpPr>
          <p:nvPr>
            <p:ph type="ctrTitle"/>
          </p:nvPr>
        </p:nvSpPr>
        <p:spPr>
          <a:xfrm>
            <a:off x="457200" y="1828800"/>
            <a:ext cx="5638800" cy="1325499"/>
          </a:xfrm>
        </p:spPr>
        <p:txBody>
          <a:bodyPr anchor="t" anchorCtr="0">
            <a:normAutofit/>
          </a:bodyPr>
          <a:lstStyle>
            <a:lvl1pPr algn="l">
              <a:defRPr sz="4800">
                <a:solidFill>
                  <a:srgbClr val="009ADE"/>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D49D2BC0-3B2B-2444-BFD2-05B4702116F5}"/>
              </a:ext>
            </a:extLst>
          </p:cNvPr>
          <p:cNvSpPr>
            <a:spLocks noGrp="1"/>
          </p:cNvSpPr>
          <p:nvPr>
            <p:ph type="subTitle" idx="1"/>
          </p:nvPr>
        </p:nvSpPr>
        <p:spPr>
          <a:xfrm>
            <a:off x="457200" y="3429000"/>
            <a:ext cx="5638800" cy="1655762"/>
          </a:xfrm>
        </p:spPr>
        <p:txBody>
          <a:bodyPr>
            <a:normAutofit/>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cxnSp>
        <p:nvCxnSpPr>
          <p:cNvPr id="7" name="Straight Connector 6">
            <a:extLst>
              <a:ext uri="{FF2B5EF4-FFF2-40B4-BE49-F238E27FC236}">
                <a16:creationId xmlns:a16="http://schemas.microsoft.com/office/drawing/2014/main" id="{B0CB99A3-E1BC-0B46-9A11-79A3F59F9B38}"/>
              </a:ext>
            </a:extLst>
          </p:cNvPr>
          <p:cNvCxnSpPr>
            <a:cxnSpLocks/>
          </p:cNvCxnSpPr>
          <p:nvPr userDrawn="1"/>
        </p:nvCxnSpPr>
        <p:spPr>
          <a:xfrm>
            <a:off x="457200" y="457200"/>
            <a:ext cx="112776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522893C7-C83B-014A-8B5D-560C13D7980C}"/>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57201" y="5852984"/>
            <a:ext cx="2314640" cy="704736"/>
          </a:xfrm>
          <a:prstGeom prst="rect">
            <a:avLst/>
          </a:prstGeom>
        </p:spPr>
      </p:pic>
    </p:spTree>
    <p:extLst>
      <p:ext uri="{BB962C8B-B14F-4D97-AF65-F5344CB8AC3E}">
        <p14:creationId xmlns:p14="http://schemas.microsoft.com/office/powerpoint/2010/main" val="42657781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Quotation blue">
    <p:spTree>
      <p:nvGrpSpPr>
        <p:cNvPr id="1" name=""/>
        <p:cNvGrpSpPr/>
        <p:nvPr/>
      </p:nvGrpSpPr>
      <p:grpSpPr>
        <a:xfrm>
          <a:off x="0" y="0"/>
          <a:ext cx="0" cy="0"/>
          <a:chOff x="0" y="0"/>
          <a:chExt cx="0" cy="0"/>
        </a:xfrm>
      </p:grpSpPr>
      <p:sp>
        <p:nvSpPr>
          <p:cNvPr id="4" name="Content Placeholder 3"/>
          <p:cNvSpPr>
            <a:spLocks noGrp="1"/>
          </p:cNvSpPr>
          <p:nvPr>
            <p:ph sz="half" idx="2"/>
          </p:nvPr>
        </p:nvSpPr>
        <p:spPr bwMode="invGray">
          <a:xfrm>
            <a:off x="6234364" y="1800000"/>
            <a:ext cx="5472000" cy="4237200"/>
          </a:xfrm>
          <a:solidFill>
            <a:srgbClr val="009CDE"/>
          </a:solidFill>
        </p:spPr>
        <p:txBody>
          <a:bodyPr lIns="144000" tIns="144000" rIns="144000" bIns="144000"/>
          <a:lstStyle>
            <a:lvl1pPr>
              <a:defRPr sz="1400" b="1">
                <a:solidFill>
                  <a:schemeClr val="bg1"/>
                </a:solidFill>
                <a:latin typeface="+mn-lt"/>
              </a:defRPr>
            </a:lvl1pPr>
            <a:lvl2pPr>
              <a:buClr>
                <a:schemeClr val="bg1"/>
              </a:buClr>
              <a:defRPr sz="1400">
                <a:solidFill>
                  <a:schemeClr val="bg1"/>
                </a:solidFill>
                <a:latin typeface="+mn-lt"/>
              </a:defRPr>
            </a:lvl2pPr>
            <a:lvl3pPr>
              <a:buClr>
                <a:schemeClr val="bg1"/>
              </a:buClr>
              <a:defRPr sz="1400">
                <a:solidFill>
                  <a:schemeClr val="bg1"/>
                </a:solidFill>
                <a:latin typeface="+mn-lt"/>
              </a:defRPr>
            </a:lvl3pPr>
            <a:lvl4pPr>
              <a:buClr>
                <a:schemeClr val="bg1"/>
              </a:buClr>
              <a:defRPr sz="1400">
                <a:solidFill>
                  <a:schemeClr val="bg1"/>
                </a:solidFill>
                <a:latin typeface="+mn-lt"/>
              </a:defRPr>
            </a:lvl4pPr>
            <a:lvl5pPr>
              <a:buClr>
                <a:schemeClr val="bg1"/>
              </a:buClr>
              <a:defRPr sz="1400">
                <a:solidFill>
                  <a:schemeClr val="bg1"/>
                </a:solidFill>
                <a:latin typeface="+mn-lt"/>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6" name="Picture Placeholder 5"/>
          <p:cNvSpPr>
            <a:spLocks noGrp="1"/>
          </p:cNvSpPr>
          <p:nvPr>
            <p:ph type="pic" sz="quarter" idx="17" hasCustomPrompt="1"/>
          </p:nvPr>
        </p:nvSpPr>
        <p:spPr bwMode="invGray">
          <a:xfrm>
            <a:off x="479999" y="1800000"/>
            <a:ext cx="5472000" cy="4237200"/>
          </a:xfrm>
          <a:solidFill>
            <a:schemeClr val="bg1">
              <a:lumMod val="85000"/>
            </a:schemeClr>
          </a:solidFill>
        </p:spPr>
        <p:txBody>
          <a:bodyPr bIns="1980000" anchor="ctr"/>
          <a:lstStyle>
            <a:lvl1pPr marL="0" marR="0" indent="0" algn="ctr" defTabSz="914400" rtl="0" eaLnBrk="1" fontAlgn="auto" latinLnBrk="0" hangingPunct="1">
              <a:lnSpc>
                <a:spcPct val="110000"/>
              </a:lnSpc>
              <a:spcBef>
                <a:spcPts val="1000"/>
              </a:spcBef>
              <a:spcAft>
                <a:spcPts val="600"/>
              </a:spcAft>
              <a:buClr>
                <a:schemeClr val="tx1"/>
              </a:buClr>
              <a:buSzPct val="80000"/>
              <a:buFontTx/>
              <a:buNone/>
              <a:tabLst/>
              <a:defRPr sz="1400">
                <a:solidFill>
                  <a:schemeClr val="bg1"/>
                </a:solidFill>
              </a:defRPr>
            </a:lvl1pPr>
          </a:lstStyle>
          <a:p>
            <a:pPr marL="0" marR="0" lvl="0" indent="0" algn="ctr" defTabSz="914400" rtl="0" eaLnBrk="1" fontAlgn="auto" latinLnBrk="0" hangingPunct="1">
              <a:lnSpc>
                <a:spcPct val="110000"/>
              </a:lnSpc>
              <a:spcBef>
                <a:spcPts val="1000"/>
              </a:spcBef>
              <a:spcAft>
                <a:spcPts val="600"/>
              </a:spcAft>
              <a:buClr>
                <a:schemeClr val="tx1"/>
              </a:buClr>
              <a:buSzPct val="80000"/>
              <a:buFontTx/>
              <a:buNone/>
              <a:tabLst/>
              <a:defRPr/>
            </a:pPr>
            <a:r>
              <a:rPr lang="en-GB" noProof="0" dirty="0"/>
              <a:t>Click on Icon to add picture</a:t>
            </a:r>
            <a:br>
              <a:rPr lang="en-GB" noProof="0" dirty="0"/>
            </a:br>
            <a:r>
              <a:rPr lang="en-GB" noProof="0" dirty="0"/>
              <a:t>Change picture either by</a:t>
            </a:r>
            <a:br>
              <a:rPr lang="en-GB" noProof="0" dirty="0"/>
            </a:br>
            <a:r>
              <a:rPr lang="en-GB" noProof="0" dirty="0"/>
              <a:t>right mouse click on picture + „change picture“ </a:t>
            </a:r>
            <a:br>
              <a:rPr lang="en-GB" noProof="0" dirty="0"/>
            </a:br>
            <a:r>
              <a:rPr lang="en-GB" noProof="0" dirty="0"/>
              <a:t>or by deleting picture + resetting slide</a:t>
            </a:r>
          </a:p>
        </p:txBody>
      </p:sp>
      <p:sp>
        <p:nvSpPr>
          <p:cNvPr id="8" name="Date Placeholder 7"/>
          <p:cNvSpPr>
            <a:spLocks noGrp="1"/>
          </p:cNvSpPr>
          <p:nvPr>
            <p:ph type="dt" sz="half" idx="18"/>
          </p:nvPr>
        </p:nvSpPr>
        <p:spPr bwMode="invGray"/>
        <p:txBody>
          <a:bodyPr/>
          <a:lstStyle/>
          <a:p>
            <a:fld id="{CB2A9C5F-569E-41BE-B5E5-7CBFE1B687B2}" type="datetime1">
              <a:rPr lang="en-GB" smtClean="0"/>
              <a:pPr/>
              <a:t>25/06/2025</a:t>
            </a:fld>
            <a:endParaRPr lang="en-GB"/>
          </a:p>
        </p:txBody>
      </p:sp>
      <p:sp>
        <p:nvSpPr>
          <p:cNvPr id="9" name="Footer Placeholder 8"/>
          <p:cNvSpPr>
            <a:spLocks noGrp="1"/>
          </p:cNvSpPr>
          <p:nvPr>
            <p:ph type="ftr" sz="quarter" idx="19"/>
          </p:nvPr>
        </p:nvSpPr>
        <p:spPr bwMode="invGray"/>
        <p:txBody>
          <a:bodyPr/>
          <a:lstStyle/>
          <a:p>
            <a:r>
              <a:rPr lang="en-GB"/>
              <a:t>|     Title of the presentation</a:t>
            </a:r>
          </a:p>
        </p:txBody>
      </p:sp>
      <p:sp>
        <p:nvSpPr>
          <p:cNvPr id="10" name="Slide Number Placeholder 9"/>
          <p:cNvSpPr>
            <a:spLocks noGrp="1"/>
          </p:cNvSpPr>
          <p:nvPr>
            <p:ph type="sldNum" sz="quarter" idx="20"/>
          </p:nvPr>
        </p:nvSpPr>
        <p:spPr bwMode="invGray"/>
        <p:txBody>
          <a:bodyPr/>
          <a:lstStyle/>
          <a:p>
            <a:fld id="{A74CE0EA-F3B5-4684-BA10-C594598FDB9C}" type="slidenum">
              <a:rPr lang="en-GB" smtClean="0"/>
              <a:pPr/>
              <a:t>‹#›</a:t>
            </a:fld>
            <a:endParaRPr lang="en-GB"/>
          </a:p>
        </p:txBody>
      </p:sp>
      <p:sp>
        <p:nvSpPr>
          <p:cNvPr id="23" name="Text Placeholder 7"/>
          <p:cNvSpPr>
            <a:spLocks noGrp="1"/>
          </p:cNvSpPr>
          <p:nvPr>
            <p:ph type="body" sz="quarter" idx="21" hasCustomPrompt="1"/>
          </p:nvPr>
        </p:nvSpPr>
        <p:spPr bwMode="invGray">
          <a:xfrm>
            <a:off x="480000" y="6293651"/>
            <a:ext cx="11226365" cy="208579"/>
          </a:xfrm>
        </p:spPr>
        <p:txBody>
          <a:bodyPr anchor="t">
            <a:normAutofit/>
          </a:bodyPr>
          <a:lstStyle>
            <a:lvl1pPr>
              <a:defRPr sz="800" b="0">
                <a:solidFill>
                  <a:schemeClr val="tx1"/>
                </a:solidFill>
                <a:latin typeface="+mn-lt"/>
              </a:defRPr>
            </a:lvl1pPr>
          </a:lstStyle>
          <a:p>
            <a:pPr lvl="0"/>
            <a:r>
              <a:rPr lang="en-GB" noProof="0"/>
              <a:t>Source:</a:t>
            </a:r>
          </a:p>
        </p:txBody>
      </p:sp>
      <p:sp>
        <p:nvSpPr>
          <p:cNvPr id="15" name="Title 14"/>
          <p:cNvSpPr>
            <a:spLocks noGrp="1"/>
          </p:cNvSpPr>
          <p:nvPr>
            <p:ph type="title"/>
          </p:nvPr>
        </p:nvSpPr>
        <p:spPr bwMode="invGray"/>
        <p:txBody>
          <a:bodyPr/>
          <a:lstStyle/>
          <a:p>
            <a:r>
              <a:rPr lang="en-US" noProof="0"/>
              <a:t>Click to edit Master title style</a:t>
            </a:r>
            <a:endParaRPr lang="en-GB" noProof="0"/>
          </a:p>
        </p:txBody>
      </p:sp>
      <p:sp>
        <p:nvSpPr>
          <p:cNvPr id="16" name="Text Placeholder 7"/>
          <p:cNvSpPr>
            <a:spLocks noGrp="1"/>
          </p:cNvSpPr>
          <p:nvPr>
            <p:ph type="body" sz="quarter" idx="13" hasCustomPrompt="1"/>
          </p:nvPr>
        </p:nvSpPr>
        <p:spPr bwMode="invGray">
          <a:xfrm>
            <a:off x="480485" y="1188003"/>
            <a:ext cx="8160000" cy="288925"/>
          </a:xfrm>
        </p:spPr>
        <p:txBody>
          <a:bodyPr lIns="18000" anchor="ctr">
            <a:normAutofit/>
          </a:bodyPr>
          <a:lstStyle>
            <a:lvl1pPr>
              <a:defRPr sz="1600" b="0">
                <a:solidFill>
                  <a:schemeClr val="tx1"/>
                </a:solidFill>
                <a:latin typeface="+mj-lt"/>
              </a:defRPr>
            </a:lvl1pPr>
          </a:lstStyle>
          <a:p>
            <a:pPr lvl="0"/>
            <a:r>
              <a:rPr lang="en-GB" noProof="0"/>
              <a:t>One line Subtitle (optional)</a:t>
            </a:r>
          </a:p>
        </p:txBody>
      </p:sp>
    </p:spTree>
    <p:extLst>
      <p:ext uri="{BB962C8B-B14F-4D97-AF65-F5344CB8AC3E}">
        <p14:creationId xmlns:p14="http://schemas.microsoft.com/office/powerpoint/2010/main" val="1788586699"/>
      </p:ext>
    </p:extLst>
  </p:cSld>
  <p:clrMapOvr>
    <a:masterClrMapping/>
  </p:clrMapOvr>
  <p:hf hdr="0"/>
</p:sldLayout>
</file>

<file path=ppt/slideLayouts/slideLayout80.xml><?xml version="1.0" encoding="utf-8"?>
<p:sldLayout xmlns:a="http://schemas.openxmlformats.org/drawingml/2006/main" xmlns:r="http://schemas.openxmlformats.org/officeDocument/2006/relationships" xmlns:p="http://schemas.openxmlformats.org/presentationml/2006/main" type="twoObj">
  <p:cSld name="Zwei Inhalte">
    <p:spTree>
      <p:nvGrpSpPr>
        <p:cNvPr id="1" name=""/>
        <p:cNvGrpSpPr/>
        <p:nvPr/>
      </p:nvGrpSpPr>
      <p:grpSpPr>
        <a:xfrm>
          <a:off x="0" y="0"/>
          <a:ext cx="0" cy="0"/>
          <a:chOff x="0" y="0"/>
          <a:chExt cx="0" cy="0"/>
        </a:xfrm>
      </p:grpSpPr>
      <p:sp>
        <p:nvSpPr>
          <p:cNvPr id="2" name="Titel 1"/>
          <p:cNvSpPr>
            <a:spLocks noGrp="1"/>
          </p:cNvSpPr>
          <p:nvPr>
            <p:ph type="title"/>
          </p:nvPr>
        </p:nvSpPr>
        <p:spPr>
          <a:xfrm>
            <a:off x="609600" y="275167"/>
            <a:ext cx="10972800" cy="1143000"/>
          </a:xfrm>
          <a:prstGeom prst="rect">
            <a:avLst/>
          </a:prstGeom>
        </p:spPr>
        <p:txBody>
          <a:bodyPr/>
          <a:lstStyle>
            <a:lvl1pPr algn="l">
              <a:defRPr sz="4267">
                <a:solidFill>
                  <a:srgbClr val="004A6F"/>
                </a:solidFill>
              </a:defRPr>
            </a:lvl1pPr>
          </a:lstStyle>
          <a:p>
            <a:r>
              <a:rPr lang="en-US"/>
              <a:t>Click to edit Master title style</a:t>
            </a:r>
            <a:endParaRPr lang="de-DE"/>
          </a:p>
        </p:txBody>
      </p:sp>
      <p:sp>
        <p:nvSpPr>
          <p:cNvPr id="3" name="Inhaltsplatzhalter 2"/>
          <p:cNvSpPr>
            <a:spLocks noGrp="1"/>
          </p:cNvSpPr>
          <p:nvPr>
            <p:ph sz="half" idx="1"/>
          </p:nvPr>
        </p:nvSpPr>
        <p:spPr>
          <a:xfrm>
            <a:off x="609600" y="1600202"/>
            <a:ext cx="5384800" cy="4037045"/>
          </a:xfrm>
          <a:prstGeom prst="rect">
            <a:avLst/>
          </a:prstGeom>
        </p:spPr>
        <p:txBody>
          <a:bodyPr/>
          <a:lstStyle>
            <a:lvl1pPr>
              <a:defRPr sz="3200">
                <a:solidFill>
                  <a:srgbClr val="545455"/>
                </a:solidFill>
              </a:defRPr>
            </a:lvl1pPr>
            <a:lvl2pPr>
              <a:defRPr sz="3200">
                <a:solidFill>
                  <a:srgbClr val="545455"/>
                </a:solidFill>
              </a:defRPr>
            </a:lvl2pPr>
            <a:lvl3pPr>
              <a:defRPr sz="3200">
                <a:solidFill>
                  <a:srgbClr val="545455"/>
                </a:solidFill>
              </a:defRPr>
            </a:lvl3pPr>
            <a:lvl4pPr>
              <a:defRPr sz="3200">
                <a:solidFill>
                  <a:srgbClr val="545455"/>
                </a:solidFill>
              </a:defRPr>
            </a:lvl4pPr>
            <a:lvl5pPr>
              <a:defRPr sz="3200">
                <a:solidFill>
                  <a:srgbClr val="545455"/>
                </a:solidFill>
              </a:defRPr>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4" name="Inhaltsplatzhalter 3"/>
          <p:cNvSpPr>
            <a:spLocks noGrp="1"/>
          </p:cNvSpPr>
          <p:nvPr>
            <p:ph sz="half" idx="2"/>
          </p:nvPr>
        </p:nvSpPr>
        <p:spPr>
          <a:xfrm>
            <a:off x="6197600" y="1600202"/>
            <a:ext cx="5384800" cy="4037045"/>
          </a:xfrm>
          <a:prstGeom prst="rect">
            <a:avLst/>
          </a:prstGeom>
        </p:spPr>
        <p:txBody>
          <a:bodyPr/>
          <a:lstStyle>
            <a:lvl1pPr>
              <a:defRPr sz="3200">
                <a:solidFill>
                  <a:srgbClr val="545455"/>
                </a:solidFill>
              </a:defRPr>
            </a:lvl1pPr>
            <a:lvl2pPr>
              <a:defRPr sz="3200">
                <a:solidFill>
                  <a:srgbClr val="545455"/>
                </a:solidFill>
              </a:defRPr>
            </a:lvl2pPr>
            <a:lvl3pPr>
              <a:defRPr sz="3200">
                <a:solidFill>
                  <a:srgbClr val="545455"/>
                </a:solidFill>
              </a:defRPr>
            </a:lvl3pPr>
            <a:lvl4pPr>
              <a:defRPr sz="3200">
                <a:solidFill>
                  <a:srgbClr val="545455"/>
                </a:solidFill>
              </a:defRPr>
            </a:lvl4pPr>
            <a:lvl5pPr>
              <a:defRPr sz="3200">
                <a:solidFill>
                  <a:srgbClr val="545455"/>
                </a:solidFill>
              </a:defRPr>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Tree>
    <p:extLst>
      <p:ext uri="{BB962C8B-B14F-4D97-AF65-F5344CB8AC3E}">
        <p14:creationId xmlns:p14="http://schemas.microsoft.com/office/powerpoint/2010/main" val="212360323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13726A3-334A-4A34-B512-BB32E1B98F12}"/>
              </a:ext>
            </a:extLst>
          </p:cNvPr>
          <p:cNvSpPr>
            <a:spLocks noGrp="1"/>
          </p:cNvSpPr>
          <p:nvPr>
            <p:ph type="dt" sz="half" idx="10"/>
          </p:nvPr>
        </p:nvSpPr>
        <p:spPr/>
        <p:txBody>
          <a:bodyPr/>
          <a:lstStyle/>
          <a:p>
            <a:fld id="{4AB886A0-F078-4752-9F58-734F54D38DA2}" type="datetimeFigureOut">
              <a:rPr lang="en-US" smtClean="0"/>
              <a:t>6/25/2025</a:t>
            </a:fld>
            <a:endParaRPr lang="en-US" dirty="0"/>
          </a:p>
        </p:txBody>
      </p:sp>
      <p:sp>
        <p:nvSpPr>
          <p:cNvPr id="3" name="Footer Placeholder 2">
            <a:extLst>
              <a:ext uri="{FF2B5EF4-FFF2-40B4-BE49-F238E27FC236}">
                <a16:creationId xmlns:a16="http://schemas.microsoft.com/office/drawing/2014/main" id="{D2939FBB-49AB-44E8-87F8-43920D0ED31A}"/>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987FEBBB-32FC-4879-860E-72814D1C3BFB}"/>
              </a:ext>
            </a:extLst>
          </p:cNvPr>
          <p:cNvSpPr>
            <a:spLocks noGrp="1"/>
          </p:cNvSpPr>
          <p:nvPr>
            <p:ph type="sldNum" sz="quarter" idx="12"/>
          </p:nvPr>
        </p:nvSpPr>
        <p:spPr/>
        <p:txBody>
          <a:bodyPr/>
          <a:lstStyle/>
          <a:p>
            <a:fld id="{006D065E-DF30-4453-B673-47ED55CD6CFD}" type="slidenum">
              <a:rPr lang="en-US" smtClean="0"/>
              <a:t>‹#›</a:t>
            </a:fld>
            <a:endParaRPr lang="en-US" dirty="0"/>
          </a:p>
        </p:txBody>
      </p:sp>
    </p:spTree>
    <p:extLst>
      <p:ext uri="{BB962C8B-B14F-4D97-AF65-F5344CB8AC3E}">
        <p14:creationId xmlns:p14="http://schemas.microsoft.com/office/powerpoint/2010/main" val="319030553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userDrawn="1">
  <p:cSld name="Content Dark Blue Header">
    <p:spTree>
      <p:nvGrpSpPr>
        <p:cNvPr id="1" name=""/>
        <p:cNvGrpSpPr/>
        <p:nvPr/>
      </p:nvGrpSpPr>
      <p:grpSpPr>
        <a:xfrm>
          <a:off x="0" y="0"/>
          <a:ext cx="0" cy="0"/>
          <a:chOff x="0" y="0"/>
          <a:chExt cx="0" cy="0"/>
        </a:xfrm>
      </p:grpSpPr>
      <p:sp>
        <p:nvSpPr>
          <p:cNvPr id="8" name="Rectangle 7"/>
          <p:cNvSpPr/>
          <p:nvPr/>
        </p:nvSpPr>
        <p:spPr>
          <a:xfrm>
            <a:off x="0" y="-2"/>
            <a:ext cx="12192000" cy="822960"/>
          </a:xfrm>
          <a:prstGeom prst="rect">
            <a:avLst/>
          </a:prstGeom>
          <a:solidFill>
            <a:srgbClr val="1B2755"/>
          </a:solidFill>
          <a:ln w="12700">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9" name="Text Placeholder 9"/>
          <p:cNvSpPr>
            <a:spLocks noGrp="1"/>
          </p:cNvSpPr>
          <p:nvPr>
            <p:ph type="body" sz="quarter" idx="13"/>
          </p:nvPr>
        </p:nvSpPr>
        <p:spPr>
          <a:xfrm>
            <a:off x="229188" y="103701"/>
            <a:ext cx="11690843" cy="615553"/>
          </a:xfrm>
          <a:prstGeom prst="rect">
            <a:avLst/>
          </a:prstGeom>
        </p:spPr>
        <p:txBody>
          <a:bodyPr lIns="0" tIns="0" rIns="0" bIns="0">
            <a:spAutoFit/>
          </a:bodyPr>
          <a:lstStyle>
            <a:lvl1pPr marL="0" indent="0">
              <a:lnSpc>
                <a:spcPct val="100000"/>
              </a:lnSpc>
              <a:spcBef>
                <a:spcPts val="0"/>
              </a:spcBef>
              <a:buFontTx/>
              <a:buNone/>
              <a:defRPr sz="4000" b="0">
                <a:solidFill>
                  <a:schemeClr val="bg1"/>
                </a:solidFill>
                <a:latin typeface="Arial" panose="020B0604020202020204" pitchFamily="34" charset="0"/>
                <a:cs typeface="Arial" panose="020B0604020202020204" pitchFamily="34" charset="0"/>
              </a:defRPr>
            </a:lvl1pPr>
          </a:lstStyle>
          <a:p>
            <a:pPr lvl="0"/>
            <a:r>
              <a:rPr lang="en-US" dirty="0"/>
              <a:t>Click to edit Master text styles</a:t>
            </a:r>
          </a:p>
        </p:txBody>
      </p:sp>
      <p:sp>
        <p:nvSpPr>
          <p:cNvPr id="11" name="Slide Number Placeholder 5"/>
          <p:cNvSpPr txBox="1">
            <a:spLocks/>
          </p:cNvSpPr>
          <p:nvPr/>
        </p:nvSpPr>
        <p:spPr>
          <a:xfrm>
            <a:off x="11529565" y="6488208"/>
            <a:ext cx="588308" cy="365125"/>
          </a:xfrm>
          <a:prstGeom prst="rect">
            <a:avLst/>
          </a:prstGeom>
        </p:spPr>
        <p:txBody>
          <a:bodyPr vert="horz" lIns="91440" tIns="45720" rIns="91440" bIns="45720" rtlCol="0" anchor="ctr"/>
          <a:lstStyle>
            <a:defPPr>
              <a:defRPr lang="en-US"/>
            </a:defPPr>
            <a:lvl1pPr marL="0" algn="r" defTabSz="914400" rtl="0" eaLnBrk="1" latinLnBrk="0" hangingPunct="1">
              <a:defRPr sz="900" kern="1200">
                <a:solidFill>
                  <a:schemeClr val="bg2">
                    <a:lumMod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F23628F-A5FA-4BCB-A370-58EE698AF935}" type="slidenum">
              <a:rPr lang="en-US" sz="900" smtClean="0"/>
              <a:pPr/>
              <a:t>‹#›</a:t>
            </a:fld>
            <a:endParaRPr lang="en-US" sz="900"/>
          </a:p>
        </p:txBody>
      </p:sp>
      <p:cxnSp>
        <p:nvCxnSpPr>
          <p:cNvPr id="10" name="Straight Connector 9">
            <a:extLst>
              <a:ext uri="{FF2B5EF4-FFF2-40B4-BE49-F238E27FC236}">
                <a16:creationId xmlns:a16="http://schemas.microsoft.com/office/drawing/2014/main" id="{1668019B-826C-4296-B4C2-A86E0DD9226E}"/>
              </a:ext>
            </a:extLst>
          </p:cNvPr>
          <p:cNvCxnSpPr/>
          <p:nvPr userDrawn="1"/>
        </p:nvCxnSpPr>
        <p:spPr>
          <a:xfrm>
            <a:off x="0" y="6168795"/>
            <a:ext cx="12192000" cy="0"/>
          </a:xfrm>
          <a:prstGeom prst="line">
            <a:avLst/>
          </a:prstGeom>
          <a:ln>
            <a:solidFill>
              <a:srgbClr val="2F528F"/>
            </a:solidFill>
          </a:ln>
        </p:spPr>
        <p:style>
          <a:lnRef idx="1">
            <a:schemeClr val="accent1"/>
          </a:lnRef>
          <a:fillRef idx="0">
            <a:schemeClr val="accent1"/>
          </a:fillRef>
          <a:effectRef idx="0">
            <a:schemeClr val="accent1"/>
          </a:effectRef>
          <a:fontRef idx="minor">
            <a:schemeClr val="tx1"/>
          </a:fontRef>
        </p:style>
      </p:cxnSp>
      <p:sp>
        <p:nvSpPr>
          <p:cNvPr id="13" name="Text Placeholder 13">
            <a:extLst>
              <a:ext uri="{FF2B5EF4-FFF2-40B4-BE49-F238E27FC236}">
                <a16:creationId xmlns:a16="http://schemas.microsoft.com/office/drawing/2014/main" id="{295108E3-229C-42C4-999D-06BD64396C47}"/>
              </a:ext>
            </a:extLst>
          </p:cNvPr>
          <p:cNvSpPr>
            <a:spLocks noGrp="1"/>
          </p:cNvSpPr>
          <p:nvPr>
            <p:ph type="body" sz="quarter" idx="14"/>
          </p:nvPr>
        </p:nvSpPr>
        <p:spPr>
          <a:xfrm>
            <a:off x="267536" y="1052750"/>
            <a:ext cx="11614149" cy="2600712"/>
          </a:xfrm>
          <a:prstGeom prst="rect">
            <a:avLst/>
          </a:prstGeom>
        </p:spPr>
        <p:txBody>
          <a:bodyPr lIns="0" tIns="0" rIns="0" bIns="0">
            <a:spAutoFit/>
          </a:bodyPr>
          <a:lstStyle>
            <a:lvl1pPr marL="0" indent="0">
              <a:lnSpc>
                <a:spcPct val="100000"/>
              </a:lnSpc>
              <a:spcBef>
                <a:spcPts val="0"/>
              </a:spcBef>
              <a:spcAft>
                <a:spcPts val="600"/>
              </a:spcAft>
              <a:buNone/>
              <a:defRPr sz="2400">
                <a:solidFill>
                  <a:schemeClr val="bg2">
                    <a:lumMod val="25000"/>
                  </a:schemeClr>
                </a:solidFill>
                <a:latin typeface="Arial" panose="020B0604020202020204" pitchFamily="34" charset="0"/>
                <a:cs typeface="Arial" panose="020B0604020202020204" pitchFamily="34" charset="0"/>
              </a:defRPr>
            </a:lvl1pPr>
            <a:lvl2pPr marL="252413" indent="-120254">
              <a:lnSpc>
                <a:spcPct val="100000"/>
              </a:lnSpc>
              <a:spcBef>
                <a:spcPts val="0"/>
              </a:spcBef>
              <a:spcAft>
                <a:spcPts val="600"/>
              </a:spcAft>
              <a:defRPr sz="2400">
                <a:solidFill>
                  <a:schemeClr val="bg2">
                    <a:lumMod val="25000"/>
                  </a:schemeClr>
                </a:solidFill>
                <a:latin typeface="Arial" panose="020B0604020202020204" pitchFamily="34" charset="0"/>
                <a:cs typeface="Arial" panose="020B0604020202020204" pitchFamily="34" charset="0"/>
              </a:defRPr>
            </a:lvl2pPr>
            <a:lvl3pPr marL="433388" indent="-180975">
              <a:lnSpc>
                <a:spcPct val="100000"/>
              </a:lnSpc>
              <a:spcBef>
                <a:spcPts val="0"/>
              </a:spcBef>
              <a:spcAft>
                <a:spcPts val="600"/>
              </a:spcAft>
              <a:buFont typeface="Courier New" panose="02070309020205020404" pitchFamily="49" charset="0"/>
              <a:buChar char="o"/>
              <a:defRPr sz="2400">
                <a:solidFill>
                  <a:schemeClr val="bg2">
                    <a:lumMod val="25000"/>
                  </a:schemeClr>
                </a:solidFill>
                <a:latin typeface="Arial" panose="020B0604020202020204" pitchFamily="34" charset="0"/>
                <a:cs typeface="Arial" panose="020B0604020202020204" pitchFamily="34" charset="0"/>
              </a:defRPr>
            </a:lvl3pPr>
            <a:lvl4pPr marL="601266" indent="-132160">
              <a:lnSpc>
                <a:spcPct val="100000"/>
              </a:lnSpc>
              <a:spcBef>
                <a:spcPts val="0"/>
              </a:spcBef>
              <a:spcAft>
                <a:spcPts val="600"/>
              </a:spcAft>
              <a:buFont typeface="Wingdings" panose="05000000000000000000" pitchFamily="2" charset="2"/>
              <a:buChar char="§"/>
              <a:defRPr sz="2400">
                <a:solidFill>
                  <a:schemeClr val="bg2">
                    <a:lumMod val="25000"/>
                  </a:schemeClr>
                </a:solidFill>
                <a:latin typeface="Arial" panose="020B0604020202020204" pitchFamily="34" charset="0"/>
                <a:cs typeface="Arial" panose="020B0604020202020204" pitchFamily="34" charset="0"/>
              </a:defRPr>
            </a:lvl4pPr>
            <a:lvl5pPr marL="770335" indent="-169069">
              <a:lnSpc>
                <a:spcPct val="100000"/>
              </a:lnSpc>
              <a:spcBef>
                <a:spcPts val="0"/>
              </a:spcBef>
              <a:spcAft>
                <a:spcPts val="600"/>
              </a:spcAft>
              <a:buFont typeface="Century Gothic" panose="020B0502020202020204" pitchFamily="34" charset="0"/>
              <a:buChar char="○"/>
              <a:defRPr sz="2400">
                <a:solidFill>
                  <a:schemeClr val="bg2">
                    <a:lumMod val="25000"/>
                  </a:schemeClr>
                </a:solidFill>
                <a:latin typeface="Arial" panose="020B0604020202020204" pitchFamily="34" charset="0"/>
                <a:cs typeface="Arial" panose="020B0604020202020204" pitchFamily="34" charset="0"/>
              </a:defRPr>
            </a:lvl5pPr>
            <a:lvl6pPr marL="900113" indent="-128588">
              <a:lnSpc>
                <a:spcPct val="100000"/>
              </a:lnSpc>
              <a:spcBef>
                <a:spcPts val="0"/>
              </a:spcBef>
              <a:spcAft>
                <a:spcPts val="600"/>
              </a:spcAft>
              <a:defRPr sz="2400">
                <a:latin typeface="Arial" panose="020B0604020202020204" pitchFamily="34" charset="0"/>
                <a:cs typeface="Arial" panose="020B0604020202020204" pitchFamily="34" charset="0"/>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endParaRPr lang="en-US"/>
          </a:p>
        </p:txBody>
      </p:sp>
      <p:pic>
        <p:nvPicPr>
          <p:cNvPr id="2" name="Picture 1">
            <a:extLst>
              <a:ext uri="{FF2B5EF4-FFF2-40B4-BE49-F238E27FC236}">
                <a16:creationId xmlns:a16="http://schemas.microsoft.com/office/drawing/2014/main" id="{D7561D20-7EFF-E4BE-4650-EF9FFCFD73A9}"/>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96137" y="6235299"/>
            <a:ext cx="1828795" cy="556812"/>
          </a:xfrm>
          <a:prstGeom prst="rect">
            <a:avLst/>
          </a:prstGeom>
        </p:spPr>
      </p:pic>
    </p:spTree>
    <p:extLst>
      <p:ext uri="{BB962C8B-B14F-4D97-AF65-F5344CB8AC3E}">
        <p14:creationId xmlns:p14="http://schemas.microsoft.com/office/powerpoint/2010/main" val="2295438110"/>
      </p:ext>
    </p:extLst>
  </p:cSld>
  <p:clrMapOvr>
    <a:masterClrMapping/>
  </p:clrMapOvr>
  <p:hf sldNum="0" hdr="0" ftr="0" dt="0"/>
  <p:extLst>
    <p:ext uri="{DCECCB84-F9BA-43D5-87BE-67443E8EF086}">
      <p15:sldGuideLst xmlns:p15="http://schemas.microsoft.com/office/powerpoint/2012/main">
        <p15:guide id="1" orient="horz" pos="2136">
          <p15:clr>
            <a:srgbClr val="FBAE40"/>
          </p15:clr>
        </p15:guide>
        <p15:guide id="2" pos="2880">
          <p15:clr>
            <a:srgbClr val="FBAE40"/>
          </p15:clr>
        </p15:guide>
        <p15:guide id="3" pos="5664">
          <p15:clr>
            <a:srgbClr val="FBAE40"/>
          </p15:clr>
        </p15:guide>
        <p15:guide id="4" pos="96">
          <p15:clr>
            <a:srgbClr val="FBAE40"/>
          </p15:clr>
        </p15:guide>
        <p15:guide id="5" orient="horz" pos="144">
          <p15:clr>
            <a:srgbClr val="FBAE40"/>
          </p15:clr>
        </p15:guide>
        <p15:guide id="6" orient="horz" pos="4224">
          <p15:clr>
            <a:srgbClr val="FBAE40"/>
          </p15:clr>
        </p15:guide>
      </p15:sldGuideLst>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userDrawn="1">
  <p:cSld name="1_Highlighted Text Dark Blu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FFE96F4-F0DB-BB73-7BE0-4AA8D782867B}"/>
              </a:ext>
            </a:extLst>
          </p:cNvPr>
          <p:cNvSpPr/>
          <p:nvPr userDrawn="1"/>
        </p:nvSpPr>
        <p:spPr>
          <a:xfrm>
            <a:off x="81280" y="1"/>
            <a:ext cx="2174240" cy="5228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 name="AutoShape 3"/>
          <p:cNvSpPr>
            <a:spLocks noChangeAspect="1" noChangeArrowheads="1" noTextEdit="1"/>
          </p:cNvSpPr>
          <p:nvPr userDrawn="1"/>
        </p:nvSpPr>
        <p:spPr bwMode="auto">
          <a:xfrm>
            <a:off x="7186087" y="228600"/>
            <a:ext cx="4701116" cy="640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1" rIns="68580" bIns="34291" numCol="1" anchor="t" anchorCtr="0" compatLnSpc="1">
            <a:prstTxWarp prst="textNoShape">
              <a:avLst/>
            </a:prstTxWarp>
          </a:bodyPr>
          <a:lstStyle/>
          <a:p>
            <a:endParaRPr lang="en-US" sz="1351"/>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8948" y="6417179"/>
            <a:ext cx="1549161" cy="308071"/>
          </a:xfrm>
          <a:prstGeom prst="rect">
            <a:avLst/>
          </a:prstGeom>
        </p:spPr>
      </p:pic>
      <p:sp>
        <p:nvSpPr>
          <p:cNvPr id="11" name="Slide Number Placeholder 5"/>
          <p:cNvSpPr txBox="1">
            <a:spLocks/>
          </p:cNvSpPr>
          <p:nvPr userDrawn="1"/>
        </p:nvSpPr>
        <p:spPr>
          <a:xfrm>
            <a:off x="11421987" y="6398560"/>
            <a:ext cx="588308" cy="365125"/>
          </a:xfrm>
          <a:prstGeom prst="rect">
            <a:avLst/>
          </a:prstGeom>
        </p:spPr>
        <p:txBody>
          <a:bodyPr vert="horz" lIns="68580" tIns="34291" rIns="68580" bIns="34291" rtlCol="0" anchor="ctr"/>
          <a:lstStyle>
            <a:defPPr>
              <a:defRPr lang="en-US"/>
            </a:defPPr>
            <a:lvl1pPr marL="0" algn="r" defTabSz="914400" rtl="0" eaLnBrk="1" latinLnBrk="0" hangingPunct="1">
              <a:defRPr sz="900" kern="1200">
                <a:solidFill>
                  <a:schemeClr val="bg2">
                    <a:lumMod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675">
              <a:solidFill>
                <a:schemeClr val="bg1"/>
              </a:solidFill>
            </a:endParaRPr>
          </a:p>
        </p:txBody>
      </p:sp>
      <p:sp>
        <p:nvSpPr>
          <p:cNvPr id="9" name="Text Placeholder 9"/>
          <p:cNvSpPr>
            <a:spLocks noGrp="1"/>
          </p:cNvSpPr>
          <p:nvPr>
            <p:ph type="body" sz="quarter" idx="13"/>
          </p:nvPr>
        </p:nvSpPr>
        <p:spPr>
          <a:xfrm>
            <a:off x="544048" y="2629741"/>
            <a:ext cx="11103904" cy="710481"/>
          </a:xfrm>
          <a:prstGeom prst="rect">
            <a:avLst/>
          </a:prstGeom>
        </p:spPr>
        <p:txBody>
          <a:bodyPr lIns="0" tIns="0" rIns="0" bIns="0">
            <a:noAutofit/>
          </a:bodyPr>
          <a:lstStyle>
            <a:lvl1pPr marL="0" indent="0" algn="ctr">
              <a:buFontTx/>
              <a:buNone/>
              <a:defRPr sz="5400">
                <a:solidFill>
                  <a:srgbClr val="000000"/>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3" name="Rectangle 2"/>
          <p:cNvSpPr/>
          <p:nvPr userDrawn="1"/>
        </p:nvSpPr>
        <p:spPr>
          <a:xfrm>
            <a:off x="243840" y="228601"/>
            <a:ext cx="11704320" cy="6428591"/>
          </a:xfrm>
          <a:prstGeom prst="rect">
            <a:avLst/>
          </a:prstGeom>
          <a:noFill/>
          <a:ln w="53975">
            <a:solidFill>
              <a:srgbClr val="0C507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13" name="Slide Number Placeholder 5">
            <a:extLst>
              <a:ext uri="{FF2B5EF4-FFF2-40B4-BE49-F238E27FC236}">
                <a16:creationId xmlns:a16="http://schemas.microsoft.com/office/drawing/2014/main" id="{32731438-A808-4ABE-9C74-8A00C1994AFF}"/>
              </a:ext>
            </a:extLst>
          </p:cNvPr>
          <p:cNvSpPr txBox="1">
            <a:spLocks/>
          </p:cNvSpPr>
          <p:nvPr userDrawn="1"/>
        </p:nvSpPr>
        <p:spPr>
          <a:xfrm>
            <a:off x="11347855" y="6342195"/>
            <a:ext cx="588308" cy="365125"/>
          </a:xfrm>
          <a:prstGeom prst="rect">
            <a:avLst/>
          </a:prstGeom>
        </p:spPr>
        <p:txBody>
          <a:bodyPr vert="horz" lIns="68580" tIns="34291" rIns="68580" bIns="34291" rtlCol="0" anchor="ctr"/>
          <a:lstStyle>
            <a:defPPr>
              <a:defRPr lang="en-US"/>
            </a:defPPr>
            <a:lvl1pPr marL="0" algn="r" defTabSz="914400" rtl="0" eaLnBrk="1" latinLnBrk="0" hangingPunct="1">
              <a:defRPr sz="900" kern="1200">
                <a:solidFill>
                  <a:schemeClr val="bg2">
                    <a:lumMod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F23628F-A5FA-4BCB-A370-58EE698AF935}" type="slidenum">
              <a:rPr lang="en-US" sz="675" smtClean="0">
                <a:solidFill>
                  <a:schemeClr val="tx1"/>
                </a:solidFill>
              </a:rPr>
              <a:pPr/>
              <a:t>‹#›</a:t>
            </a:fld>
            <a:endParaRPr lang="en-US" sz="675">
              <a:solidFill>
                <a:schemeClr val="tx1"/>
              </a:solidFill>
            </a:endParaRPr>
          </a:p>
        </p:txBody>
      </p:sp>
      <p:sp>
        <p:nvSpPr>
          <p:cNvPr id="12" name="Text Placeholder 9">
            <a:extLst>
              <a:ext uri="{FF2B5EF4-FFF2-40B4-BE49-F238E27FC236}">
                <a16:creationId xmlns:a16="http://schemas.microsoft.com/office/drawing/2014/main" id="{9419C621-AF52-40DF-AC98-BCD4D8DA00CC}"/>
              </a:ext>
            </a:extLst>
          </p:cNvPr>
          <p:cNvSpPr>
            <a:spLocks noGrp="1"/>
          </p:cNvSpPr>
          <p:nvPr>
            <p:ph type="body" sz="quarter" idx="14"/>
          </p:nvPr>
        </p:nvSpPr>
        <p:spPr>
          <a:xfrm>
            <a:off x="544048" y="3607765"/>
            <a:ext cx="11103904" cy="555863"/>
          </a:xfrm>
          <a:prstGeom prst="rect">
            <a:avLst/>
          </a:prstGeom>
        </p:spPr>
        <p:txBody>
          <a:bodyPr lIns="0" tIns="0" rIns="0" bIns="0">
            <a:noAutofit/>
          </a:bodyPr>
          <a:lstStyle>
            <a:lvl1pPr marL="0" indent="0" algn="ctr">
              <a:buFontTx/>
              <a:buNone/>
              <a:defRPr sz="4000" i="1">
                <a:solidFill>
                  <a:srgbClr val="000000"/>
                </a:solidFill>
                <a:latin typeface="Arial" panose="020B0604020202020204" pitchFamily="34" charset="0"/>
                <a:cs typeface="Arial" panose="020B0604020202020204" pitchFamily="34" charset="0"/>
              </a:defRPr>
            </a:lvl1pPr>
          </a:lstStyle>
          <a:p>
            <a:pPr lvl="0"/>
            <a:r>
              <a:rPr lang="en-US"/>
              <a:t>Click to edit Master text styles</a:t>
            </a:r>
          </a:p>
        </p:txBody>
      </p:sp>
    </p:spTree>
    <p:extLst>
      <p:ext uri="{BB962C8B-B14F-4D97-AF65-F5344CB8AC3E}">
        <p14:creationId xmlns:p14="http://schemas.microsoft.com/office/powerpoint/2010/main" val="2403423918"/>
      </p:ext>
    </p:extLst>
  </p:cSld>
  <p:clrMapOvr>
    <a:masterClrMapping/>
  </p:clrMapOvr>
  <p:extLst>
    <p:ext uri="{DCECCB84-F9BA-43D5-87BE-67443E8EF086}">
      <p15:sldGuideLst xmlns:p15="http://schemas.microsoft.com/office/powerpoint/2012/main">
        <p15:guide id="1" orient="horz" pos="2136">
          <p15:clr>
            <a:srgbClr val="FBAE40"/>
          </p15:clr>
        </p15:guide>
        <p15:guide id="2" pos="3840">
          <p15:clr>
            <a:srgbClr val="FBAE40"/>
          </p15:clr>
        </p15:guide>
        <p15:guide id="3" pos="7488">
          <p15:clr>
            <a:srgbClr val="FBAE40"/>
          </p15:clr>
        </p15:guide>
        <p15:guide id="4" pos="144">
          <p15:clr>
            <a:srgbClr val="FBAE40"/>
          </p15:clr>
        </p15:guide>
        <p15:guide id="5" orient="horz" pos="144">
          <p15:clr>
            <a:srgbClr val="FBAE40"/>
          </p15:clr>
        </p15:guide>
        <p15:guide id="6" orient="horz" pos="4224">
          <p15:clr>
            <a:srgbClr val="FBAE40"/>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userDrawn="1">
  <p:cSld name="2_Content Dark Blue Header">
    <p:spTree>
      <p:nvGrpSpPr>
        <p:cNvPr id="1" name=""/>
        <p:cNvGrpSpPr/>
        <p:nvPr/>
      </p:nvGrpSpPr>
      <p:grpSpPr>
        <a:xfrm>
          <a:off x="0" y="0"/>
          <a:ext cx="0" cy="0"/>
          <a:chOff x="0" y="0"/>
          <a:chExt cx="0" cy="0"/>
        </a:xfrm>
      </p:grpSpPr>
      <p:sp>
        <p:nvSpPr>
          <p:cNvPr id="8" name="Rectangle 7"/>
          <p:cNvSpPr/>
          <p:nvPr/>
        </p:nvSpPr>
        <p:spPr>
          <a:xfrm>
            <a:off x="0" y="-2"/>
            <a:ext cx="12192000" cy="822960"/>
          </a:xfrm>
          <a:prstGeom prst="rect">
            <a:avLst/>
          </a:prstGeom>
          <a:solidFill>
            <a:srgbClr val="1B2755"/>
          </a:solidFill>
          <a:ln w="12700">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9" name="Text Placeholder 9"/>
          <p:cNvSpPr>
            <a:spLocks noGrp="1"/>
          </p:cNvSpPr>
          <p:nvPr>
            <p:ph type="body" sz="quarter" idx="13"/>
          </p:nvPr>
        </p:nvSpPr>
        <p:spPr>
          <a:xfrm>
            <a:off x="229188" y="103701"/>
            <a:ext cx="11690843" cy="615553"/>
          </a:xfrm>
          <a:prstGeom prst="rect">
            <a:avLst/>
          </a:prstGeom>
        </p:spPr>
        <p:txBody>
          <a:bodyPr lIns="0" tIns="0" rIns="0" bIns="0">
            <a:spAutoFit/>
          </a:bodyPr>
          <a:lstStyle>
            <a:lvl1pPr marL="0" indent="0">
              <a:lnSpc>
                <a:spcPct val="100000"/>
              </a:lnSpc>
              <a:spcBef>
                <a:spcPts val="0"/>
              </a:spcBef>
              <a:buFontTx/>
              <a:buNone/>
              <a:defRPr sz="4000" b="0">
                <a:solidFill>
                  <a:schemeClr val="bg1"/>
                </a:solidFill>
                <a:latin typeface="Arial" panose="020B0604020202020204" pitchFamily="34" charset="0"/>
                <a:cs typeface="Arial" panose="020B0604020202020204" pitchFamily="34" charset="0"/>
              </a:defRPr>
            </a:lvl1pPr>
          </a:lstStyle>
          <a:p>
            <a:pPr lvl="0"/>
            <a:r>
              <a:rPr lang="en-US" dirty="0"/>
              <a:t>Click to edit Master text styles</a:t>
            </a:r>
          </a:p>
        </p:txBody>
      </p:sp>
      <p:sp>
        <p:nvSpPr>
          <p:cNvPr id="11" name="Slide Number Placeholder 5"/>
          <p:cNvSpPr txBox="1">
            <a:spLocks/>
          </p:cNvSpPr>
          <p:nvPr/>
        </p:nvSpPr>
        <p:spPr>
          <a:xfrm>
            <a:off x="11529565" y="6488208"/>
            <a:ext cx="588308" cy="365125"/>
          </a:xfrm>
          <a:prstGeom prst="rect">
            <a:avLst/>
          </a:prstGeom>
        </p:spPr>
        <p:txBody>
          <a:bodyPr vert="horz" lIns="91440" tIns="45720" rIns="91440" bIns="45720" rtlCol="0" anchor="ctr"/>
          <a:lstStyle>
            <a:defPPr>
              <a:defRPr lang="en-US"/>
            </a:defPPr>
            <a:lvl1pPr marL="0" algn="r" defTabSz="914400" rtl="0" eaLnBrk="1" latinLnBrk="0" hangingPunct="1">
              <a:defRPr sz="900" kern="1200">
                <a:solidFill>
                  <a:schemeClr val="bg2">
                    <a:lumMod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F23628F-A5FA-4BCB-A370-58EE698AF935}" type="slidenum">
              <a:rPr lang="en-US" sz="900" smtClean="0"/>
              <a:pPr/>
              <a:t>‹#›</a:t>
            </a:fld>
            <a:endParaRPr lang="en-US" sz="900"/>
          </a:p>
        </p:txBody>
      </p:sp>
      <p:cxnSp>
        <p:nvCxnSpPr>
          <p:cNvPr id="10" name="Straight Connector 9">
            <a:extLst>
              <a:ext uri="{FF2B5EF4-FFF2-40B4-BE49-F238E27FC236}">
                <a16:creationId xmlns:a16="http://schemas.microsoft.com/office/drawing/2014/main" id="{1668019B-826C-4296-B4C2-A86E0DD9226E}"/>
              </a:ext>
            </a:extLst>
          </p:cNvPr>
          <p:cNvCxnSpPr/>
          <p:nvPr userDrawn="1"/>
        </p:nvCxnSpPr>
        <p:spPr>
          <a:xfrm>
            <a:off x="0" y="6168795"/>
            <a:ext cx="12192000" cy="0"/>
          </a:xfrm>
          <a:prstGeom prst="line">
            <a:avLst/>
          </a:prstGeom>
          <a:ln>
            <a:solidFill>
              <a:srgbClr val="2F528F"/>
            </a:solidFill>
          </a:ln>
        </p:spPr>
        <p:style>
          <a:lnRef idx="1">
            <a:schemeClr val="accent1"/>
          </a:lnRef>
          <a:fillRef idx="0">
            <a:schemeClr val="accent1"/>
          </a:fillRef>
          <a:effectRef idx="0">
            <a:schemeClr val="accent1"/>
          </a:effectRef>
          <a:fontRef idx="minor">
            <a:schemeClr val="tx1"/>
          </a:fontRef>
        </p:style>
      </p:cxnSp>
      <p:sp>
        <p:nvSpPr>
          <p:cNvPr id="13" name="Text Placeholder 13">
            <a:extLst>
              <a:ext uri="{FF2B5EF4-FFF2-40B4-BE49-F238E27FC236}">
                <a16:creationId xmlns:a16="http://schemas.microsoft.com/office/drawing/2014/main" id="{295108E3-229C-42C4-999D-06BD64396C47}"/>
              </a:ext>
            </a:extLst>
          </p:cNvPr>
          <p:cNvSpPr>
            <a:spLocks noGrp="1"/>
          </p:cNvSpPr>
          <p:nvPr>
            <p:ph type="body" sz="quarter" idx="14"/>
          </p:nvPr>
        </p:nvSpPr>
        <p:spPr>
          <a:xfrm>
            <a:off x="267536" y="1015426"/>
            <a:ext cx="11614149" cy="2600712"/>
          </a:xfrm>
          <a:prstGeom prst="rect">
            <a:avLst/>
          </a:prstGeom>
        </p:spPr>
        <p:txBody>
          <a:bodyPr lIns="0" tIns="0" rIns="0" bIns="0">
            <a:spAutoFit/>
          </a:bodyPr>
          <a:lstStyle>
            <a:lvl1pPr marL="0" indent="0">
              <a:lnSpc>
                <a:spcPct val="100000"/>
              </a:lnSpc>
              <a:spcBef>
                <a:spcPts val="0"/>
              </a:spcBef>
              <a:spcAft>
                <a:spcPts val="600"/>
              </a:spcAft>
              <a:buNone/>
              <a:defRPr sz="2400">
                <a:solidFill>
                  <a:schemeClr val="bg2">
                    <a:lumMod val="25000"/>
                  </a:schemeClr>
                </a:solidFill>
                <a:latin typeface="Arial (Body)"/>
              </a:defRPr>
            </a:lvl1pPr>
            <a:lvl2pPr marL="252413" indent="-120254">
              <a:lnSpc>
                <a:spcPct val="100000"/>
              </a:lnSpc>
              <a:spcBef>
                <a:spcPts val="0"/>
              </a:spcBef>
              <a:spcAft>
                <a:spcPts val="600"/>
              </a:spcAft>
              <a:defRPr sz="2400">
                <a:solidFill>
                  <a:schemeClr val="bg2">
                    <a:lumMod val="25000"/>
                  </a:schemeClr>
                </a:solidFill>
                <a:latin typeface="Arial (Body)"/>
              </a:defRPr>
            </a:lvl2pPr>
            <a:lvl3pPr marL="433388" indent="-180975">
              <a:lnSpc>
                <a:spcPct val="100000"/>
              </a:lnSpc>
              <a:spcBef>
                <a:spcPts val="0"/>
              </a:spcBef>
              <a:spcAft>
                <a:spcPts val="600"/>
              </a:spcAft>
              <a:buFont typeface="Courier New" panose="02070309020205020404" pitchFamily="49" charset="0"/>
              <a:buChar char="o"/>
              <a:defRPr sz="2400">
                <a:solidFill>
                  <a:schemeClr val="bg2">
                    <a:lumMod val="25000"/>
                  </a:schemeClr>
                </a:solidFill>
                <a:latin typeface="Arial (Body)"/>
              </a:defRPr>
            </a:lvl3pPr>
            <a:lvl4pPr marL="601266" indent="-132160">
              <a:lnSpc>
                <a:spcPct val="100000"/>
              </a:lnSpc>
              <a:spcBef>
                <a:spcPts val="0"/>
              </a:spcBef>
              <a:spcAft>
                <a:spcPts val="600"/>
              </a:spcAft>
              <a:buFont typeface="Wingdings" panose="05000000000000000000" pitchFamily="2" charset="2"/>
              <a:buChar char="§"/>
              <a:defRPr sz="2400">
                <a:solidFill>
                  <a:schemeClr val="bg2">
                    <a:lumMod val="25000"/>
                  </a:schemeClr>
                </a:solidFill>
                <a:latin typeface="Arial (Body)"/>
              </a:defRPr>
            </a:lvl4pPr>
            <a:lvl5pPr marL="770335" indent="-169069">
              <a:lnSpc>
                <a:spcPct val="100000"/>
              </a:lnSpc>
              <a:spcBef>
                <a:spcPts val="0"/>
              </a:spcBef>
              <a:spcAft>
                <a:spcPts val="600"/>
              </a:spcAft>
              <a:buFont typeface="Century Gothic" panose="020B0502020202020204" pitchFamily="34" charset="0"/>
              <a:buChar char="○"/>
              <a:defRPr sz="2400">
                <a:solidFill>
                  <a:schemeClr val="bg2">
                    <a:lumMod val="25000"/>
                  </a:schemeClr>
                </a:solidFill>
                <a:latin typeface="Arial (Body)"/>
              </a:defRPr>
            </a:lvl5pPr>
            <a:lvl6pPr marL="900113" indent="-128588">
              <a:lnSpc>
                <a:spcPct val="100000"/>
              </a:lnSpc>
              <a:spcBef>
                <a:spcPts val="0"/>
              </a:spcBef>
              <a:spcAft>
                <a:spcPts val="600"/>
              </a:spcAft>
              <a:defRPr sz="2400">
                <a:latin typeface="Arial (Body)"/>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endParaRPr lang="en-US"/>
          </a:p>
        </p:txBody>
      </p:sp>
      <p:pic>
        <p:nvPicPr>
          <p:cNvPr id="2" name="Picture 1">
            <a:extLst>
              <a:ext uri="{FF2B5EF4-FFF2-40B4-BE49-F238E27FC236}">
                <a16:creationId xmlns:a16="http://schemas.microsoft.com/office/drawing/2014/main" id="{7986F7E8-ACC7-D1C9-22DE-685C297F75A2}"/>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96137" y="6235299"/>
            <a:ext cx="1828795" cy="556812"/>
          </a:xfrm>
          <a:prstGeom prst="rect">
            <a:avLst/>
          </a:prstGeom>
        </p:spPr>
      </p:pic>
    </p:spTree>
    <p:extLst>
      <p:ext uri="{BB962C8B-B14F-4D97-AF65-F5344CB8AC3E}">
        <p14:creationId xmlns:p14="http://schemas.microsoft.com/office/powerpoint/2010/main" val="2734095487"/>
      </p:ext>
    </p:extLst>
  </p:cSld>
  <p:clrMapOvr>
    <a:masterClrMapping/>
  </p:clrMapOvr>
  <p:hf sldNum="0" hdr="0" ftr="0" dt="0"/>
  <p:extLst>
    <p:ext uri="{DCECCB84-F9BA-43D5-87BE-67443E8EF086}">
      <p15:sldGuideLst xmlns:p15="http://schemas.microsoft.com/office/powerpoint/2012/main">
        <p15:guide id="1" orient="horz" pos="2136">
          <p15:clr>
            <a:srgbClr val="FBAE40"/>
          </p15:clr>
        </p15:guide>
        <p15:guide id="2" pos="2880">
          <p15:clr>
            <a:srgbClr val="FBAE40"/>
          </p15:clr>
        </p15:guide>
        <p15:guide id="3" pos="5664">
          <p15:clr>
            <a:srgbClr val="FBAE40"/>
          </p15:clr>
        </p15:guide>
        <p15:guide id="4" pos="96">
          <p15:clr>
            <a:srgbClr val="FBAE40"/>
          </p15:clr>
        </p15:guide>
        <p15:guide id="5" orient="horz" pos="144">
          <p15:clr>
            <a:srgbClr val="FBAE40"/>
          </p15:clr>
        </p15:guide>
        <p15:guide id="6" orient="horz" pos="4224">
          <p15:clr>
            <a:srgbClr val="FBAE40"/>
          </p15:clr>
        </p15:guide>
      </p15:sldGuideLst>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userDrawn="1">
  <p:cSld name="Highlighted Text Dark Blue">
    <p:spTree>
      <p:nvGrpSpPr>
        <p:cNvPr id="1" name=""/>
        <p:cNvGrpSpPr/>
        <p:nvPr/>
      </p:nvGrpSpPr>
      <p:grpSpPr>
        <a:xfrm>
          <a:off x="0" y="0"/>
          <a:ext cx="0" cy="0"/>
          <a:chOff x="0" y="0"/>
          <a:chExt cx="0" cy="0"/>
        </a:xfrm>
      </p:grpSpPr>
      <p:sp>
        <p:nvSpPr>
          <p:cNvPr id="6" name="AutoShape 3"/>
          <p:cNvSpPr>
            <a:spLocks noChangeAspect="1" noChangeArrowheads="1" noTextEdit="1"/>
          </p:cNvSpPr>
          <p:nvPr userDrawn="1"/>
        </p:nvSpPr>
        <p:spPr bwMode="auto">
          <a:xfrm>
            <a:off x="7186086" y="228600"/>
            <a:ext cx="4701116" cy="640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8946" y="6417178"/>
            <a:ext cx="1549161" cy="308071"/>
          </a:xfrm>
          <a:prstGeom prst="rect">
            <a:avLst/>
          </a:prstGeom>
        </p:spPr>
      </p:pic>
      <p:sp>
        <p:nvSpPr>
          <p:cNvPr id="11" name="Slide Number Placeholder 5"/>
          <p:cNvSpPr txBox="1">
            <a:spLocks/>
          </p:cNvSpPr>
          <p:nvPr userDrawn="1"/>
        </p:nvSpPr>
        <p:spPr>
          <a:xfrm>
            <a:off x="11421986" y="6398560"/>
            <a:ext cx="588308" cy="365125"/>
          </a:xfrm>
          <a:prstGeom prst="rect">
            <a:avLst/>
          </a:prstGeom>
        </p:spPr>
        <p:txBody>
          <a:bodyPr vert="horz" lIns="68580" tIns="34290" rIns="68580" bIns="34290" rtlCol="0" anchor="ctr"/>
          <a:lstStyle>
            <a:defPPr>
              <a:defRPr lang="en-US"/>
            </a:defPPr>
            <a:lvl1pPr marL="0" algn="r" defTabSz="914400" rtl="0" eaLnBrk="1" latinLnBrk="0" hangingPunct="1">
              <a:defRPr sz="900" kern="1200">
                <a:solidFill>
                  <a:schemeClr val="bg2">
                    <a:lumMod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675">
              <a:solidFill>
                <a:schemeClr val="bg1"/>
              </a:solidFill>
            </a:endParaRPr>
          </a:p>
        </p:txBody>
      </p:sp>
      <p:sp>
        <p:nvSpPr>
          <p:cNvPr id="9" name="Text Placeholder 9"/>
          <p:cNvSpPr>
            <a:spLocks noGrp="1"/>
          </p:cNvSpPr>
          <p:nvPr>
            <p:ph type="body" sz="quarter" idx="13"/>
          </p:nvPr>
        </p:nvSpPr>
        <p:spPr>
          <a:xfrm>
            <a:off x="544048" y="455153"/>
            <a:ext cx="11103904" cy="604370"/>
          </a:xfrm>
          <a:prstGeom prst="rect">
            <a:avLst/>
          </a:prstGeom>
        </p:spPr>
        <p:txBody>
          <a:bodyPr lIns="0" tIns="0" rIns="0" bIns="0">
            <a:noAutofit/>
          </a:bodyPr>
          <a:lstStyle>
            <a:lvl1pPr marL="0" indent="0" algn="ctr">
              <a:buFontTx/>
              <a:buNone/>
              <a:defRPr sz="4000">
                <a:solidFill>
                  <a:srgbClr val="000000"/>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3" name="Rectangle 2"/>
          <p:cNvSpPr/>
          <p:nvPr userDrawn="1"/>
        </p:nvSpPr>
        <p:spPr>
          <a:xfrm>
            <a:off x="243840" y="228600"/>
            <a:ext cx="11704320" cy="6428590"/>
          </a:xfrm>
          <a:prstGeom prst="rect">
            <a:avLst/>
          </a:prstGeom>
          <a:noFill/>
          <a:ln w="53975">
            <a:solidFill>
              <a:srgbClr val="0C507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Slide Number Placeholder 5">
            <a:extLst>
              <a:ext uri="{FF2B5EF4-FFF2-40B4-BE49-F238E27FC236}">
                <a16:creationId xmlns:a16="http://schemas.microsoft.com/office/drawing/2014/main" id="{32731438-A808-4ABE-9C74-8A00C1994AFF}"/>
              </a:ext>
            </a:extLst>
          </p:cNvPr>
          <p:cNvSpPr txBox="1">
            <a:spLocks/>
          </p:cNvSpPr>
          <p:nvPr userDrawn="1"/>
        </p:nvSpPr>
        <p:spPr>
          <a:xfrm>
            <a:off x="11347854" y="6342194"/>
            <a:ext cx="588308" cy="365125"/>
          </a:xfrm>
          <a:prstGeom prst="rect">
            <a:avLst/>
          </a:prstGeom>
        </p:spPr>
        <p:txBody>
          <a:bodyPr vert="horz" lIns="68580" tIns="34290" rIns="68580" bIns="34290" rtlCol="0" anchor="ctr"/>
          <a:lstStyle>
            <a:defPPr>
              <a:defRPr lang="en-US"/>
            </a:defPPr>
            <a:lvl1pPr marL="0" algn="r" defTabSz="914400" rtl="0" eaLnBrk="1" latinLnBrk="0" hangingPunct="1">
              <a:defRPr sz="900" kern="1200">
                <a:solidFill>
                  <a:schemeClr val="bg2">
                    <a:lumMod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F23628F-A5FA-4BCB-A370-58EE698AF935}" type="slidenum">
              <a:rPr lang="en-US" sz="675" smtClean="0">
                <a:solidFill>
                  <a:schemeClr val="tx1"/>
                </a:solidFill>
              </a:rPr>
              <a:pPr/>
              <a:t>‹#›</a:t>
            </a:fld>
            <a:endParaRPr lang="en-US" sz="675">
              <a:solidFill>
                <a:schemeClr val="tx1"/>
              </a:solidFill>
            </a:endParaRPr>
          </a:p>
        </p:txBody>
      </p:sp>
      <p:cxnSp>
        <p:nvCxnSpPr>
          <p:cNvPr id="10" name="Straight Connector 9">
            <a:extLst>
              <a:ext uri="{FF2B5EF4-FFF2-40B4-BE49-F238E27FC236}">
                <a16:creationId xmlns:a16="http://schemas.microsoft.com/office/drawing/2014/main" id="{C78C29CF-39A7-49EB-AC08-3814057156FC}"/>
              </a:ext>
            </a:extLst>
          </p:cNvPr>
          <p:cNvCxnSpPr>
            <a:cxnSpLocks/>
          </p:cNvCxnSpPr>
          <p:nvPr userDrawn="1"/>
        </p:nvCxnSpPr>
        <p:spPr>
          <a:xfrm>
            <a:off x="1358283" y="1286076"/>
            <a:ext cx="9155837" cy="0"/>
          </a:xfrm>
          <a:prstGeom prst="line">
            <a:avLst/>
          </a:prstGeom>
          <a:ln w="19050">
            <a:solidFill>
              <a:srgbClr val="2F528F"/>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BC6320D8-B18A-4DFC-A29B-77C7F7383D63}"/>
              </a:ext>
            </a:extLst>
          </p:cNvPr>
          <p:cNvCxnSpPr>
            <a:cxnSpLocks/>
          </p:cNvCxnSpPr>
          <p:nvPr userDrawn="1"/>
        </p:nvCxnSpPr>
        <p:spPr>
          <a:xfrm>
            <a:off x="268946" y="6168795"/>
            <a:ext cx="11679214" cy="0"/>
          </a:xfrm>
          <a:prstGeom prst="line">
            <a:avLst/>
          </a:prstGeom>
          <a:ln>
            <a:solidFill>
              <a:srgbClr val="2F528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93620943"/>
      </p:ext>
    </p:extLst>
  </p:cSld>
  <p:clrMapOvr>
    <a:masterClrMapping/>
  </p:clrMapOvr>
  <p:extLst>
    <p:ext uri="{DCECCB84-F9BA-43D5-87BE-67443E8EF086}">
      <p15:sldGuideLst xmlns:p15="http://schemas.microsoft.com/office/powerpoint/2012/main">
        <p15:guide id="1" orient="horz" pos="2136">
          <p15:clr>
            <a:srgbClr val="FBAE40"/>
          </p15:clr>
        </p15:guide>
        <p15:guide id="2" pos="3840">
          <p15:clr>
            <a:srgbClr val="FBAE40"/>
          </p15:clr>
        </p15:guide>
        <p15:guide id="3" pos="7488">
          <p15:clr>
            <a:srgbClr val="FBAE40"/>
          </p15:clr>
        </p15:guide>
        <p15:guide id="4" pos="144">
          <p15:clr>
            <a:srgbClr val="FBAE40"/>
          </p15:clr>
        </p15:guide>
        <p15:guide id="5" orient="horz" pos="144">
          <p15:clr>
            <a:srgbClr val="FBAE40"/>
          </p15:clr>
        </p15:guide>
        <p15:guide id="6" orient="horz" pos="4224">
          <p15:clr>
            <a:srgbClr val="FBAE40"/>
          </p15:clr>
        </p15:guide>
      </p15:sldGuideLst>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userDrawn="1">
  <p:cSld name="2_Highlighted Text Dark Blue">
    <p:spTree>
      <p:nvGrpSpPr>
        <p:cNvPr id="1" name=""/>
        <p:cNvGrpSpPr/>
        <p:nvPr/>
      </p:nvGrpSpPr>
      <p:grpSpPr>
        <a:xfrm>
          <a:off x="0" y="0"/>
          <a:ext cx="0" cy="0"/>
          <a:chOff x="0" y="0"/>
          <a:chExt cx="0" cy="0"/>
        </a:xfrm>
      </p:grpSpPr>
      <p:sp>
        <p:nvSpPr>
          <p:cNvPr id="6" name="AutoShape 3"/>
          <p:cNvSpPr>
            <a:spLocks noChangeAspect="1" noChangeArrowheads="1" noTextEdit="1"/>
          </p:cNvSpPr>
          <p:nvPr userDrawn="1"/>
        </p:nvSpPr>
        <p:spPr bwMode="auto">
          <a:xfrm>
            <a:off x="7186086" y="228600"/>
            <a:ext cx="4701116" cy="640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8946" y="6417178"/>
            <a:ext cx="1549161" cy="308071"/>
          </a:xfrm>
          <a:prstGeom prst="rect">
            <a:avLst/>
          </a:prstGeom>
        </p:spPr>
      </p:pic>
      <p:sp>
        <p:nvSpPr>
          <p:cNvPr id="11" name="Slide Number Placeholder 5"/>
          <p:cNvSpPr txBox="1">
            <a:spLocks/>
          </p:cNvSpPr>
          <p:nvPr userDrawn="1"/>
        </p:nvSpPr>
        <p:spPr>
          <a:xfrm>
            <a:off x="11421986" y="6398560"/>
            <a:ext cx="588308" cy="365125"/>
          </a:xfrm>
          <a:prstGeom prst="rect">
            <a:avLst/>
          </a:prstGeom>
        </p:spPr>
        <p:txBody>
          <a:bodyPr vert="horz" lIns="68580" tIns="34290" rIns="68580" bIns="34290" rtlCol="0" anchor="ctr"/>
          <a:lstStyle>
            <a:defPPr>
              <a:defRPr lang="en-US"/>
            </a:defPPr>
            <a:lvl1pPr marL="0" algn="r" defTabSz="914400" rtl="0" eaLnBrk="1" latinLnBrk="0" hangingPunct="1">
              <a:defRPr sz="900" kern="1200">
                <a:solidFill>
                  <a:schemeClr val="bg2">
                    <a:lumMod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675">
              <a:solidFill>
                <a:schemeClr val="bg1"/>
              </a:solidFill>
            </a:endParaRPr>
          </a:p>
        </p:txBody>
      </p:sp>
      <p:sp>
        <p:nvSpPr>
          <p:cNvPr id="9" name="Text Placeholder 9"/>
          <p:cNvSpPr>
            <a:spLocks noGrp="1"/>
          </p:cNvSpPr>
          <p:nvPr>
            <p:ph type="body" sz="quarter" idx="13" hasCustomPrompt="1"/>
          </p:nvPr>
        </p:nvSpPr>
        <p:spPr>
          <a:xfrm>
            <a:off x="544048" y="455153"/>
            <a:ext cx="11103904" cy="604370"/>
          </a:xfrm>
          <a:prstGeom prst="rect">
            <a:avLst/>
          </a:prstGeom>
        </p:spPr>
        <p:txBody>
          <a:bodyPr lIns="0" tIns="0" rIns="0" bIns="0">
            <a:noAutofit/>
          </a:bodyPr>
          <a:lstStyle>
            <a:lvl1pPr marL="0" indent="0" algn="ctr">
              <a:buFontTx/>
              <a:buNone/>
              <a:defRPr sz="4000">
                <a:solidFill>
                  <a:srgbClr val="000000"/>
                </a:solidFill>
                <a:latin typeface="Arial" panose="020B0604020202020204" pitchFamily="34" charset="0"/>
                <a:cs typeface="Arial" panose="020B0604020202020204" pitchFamily="34" charset="0"/>
              </a:defRPr>
            </a:lvl1pPr>
          </a:lstStyle>
          <a:p>
            <a:pPr lvl="0"/>
            <a:r>
              <a:rPr lang="en-US"/>
              <a:t>Knowledge Check</a:t>
            </a:r>
          </a:p>
        </p:txBody>
      </p:sp>
      <p:sp>
        <p:nvSpPr>
          <p:cNvPr id="3" name="Rectangle 2"/>
          <p:cNvSpPr/>
          <p:nvPr userDrawn="1"/>
        </p:nvSpPr>
        <p:spPr>
          <a:xfrm>
            <a:off x="243840" y="228600"/>
            <a:ext cx="11704320" cy="6428590"/>
          </a:xfrm>
          <a:prstGeom prst="rect">
            <a:avLst/>
          </a:prstGeom>
          <a:noFill/>
          <a:ln w="53975">
            <a:solidFill>
              <a:srgbClr val="0C507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Slide Number Placeholder 5">
            <a:extLst>
              <a:ext uri="{FF2B5EF4-FFF2-40B4-BE49-F238E27FC236}">
                <a16:creationId xmlns:a16="http://schemas.microsoft.com/office/drawing/2014/main" id="{32731438-A808-4ABE-9C74-8A00C1994AFF}"/>
              </a:ext>
            </a:extLst>
          </p:cNvPr>
          <p:cNvSpPr txBox="1">
            <a:spLocks/>
          </p:cNvSpPr>
          <p:nvPr userDrawn="1"/>
        </p:nvSpPr>
        <p:spPr>
          <a:xfrm>
            <a:off x="11347854" y="6342194"/>
            <a:ext cx="588308" cy="365125"/>
          </a:xfrm>
          <a:prstGeom prst="rect">
            <a:avLst/>
          </a:prstGeom>
        </p:spPr>
        <p:txBody>
          <a:bodyPr vert="horz" lIns="68580" tIns="34290" rIns="68580" bIns="34290" rtlCol="0" anchor="ctr"/>
          <a:lstStyle>
            <a:defPPr>
              <a:defRPr lang="en-US"/>
            </a:defPPr>
            <a:lvl1pPr marL="0" algn="r" defTabSz="914400" rtl="0" eaLnBrk="1" latinLnBrk="0" hangingPunct="1">
              <a:defRPr sz="900" kern="1200">
                <a:solidFill>
                  <a:schemeClr val="bg2">
                    <a:lumMod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F23628F-A5FA-4BCB-A370-58EE698AF935}" type="slidenum">
              <a:rPr lang="en-US" sz="675" smtClean="0">
                <a:solidFill>
                  <a:schemeClr val="tx1"/>
                </a:solidFill>
              </a:rPr>
              <a:pPr/>
              <a:t>‹#›</a:t>
            </a:fld>
            <a:endParaRPr lang="en-US" sz="675">
              <a:solidFill>
                <a:schemeClr val="tx1"/>
              </a:solidFill>
            </a:endParaRPr>
          </a:p>
        </p:txBody>
      </p:sp>
      <p:cxnSp>
        <p:nvCxnSpPr>
          <p:cNvPr id="10" name="Straight Connector 9">
            <a:extLst>
              <a:ext uri="{FF2B5EF4-FFF2-40B4-BE49-F238E27FC236}">
                <a16:creationId xmlns:a16="http://schemas.microsoft.com/office/drawing/2014/main" id="{C78C29CF-39A7-49EB-AC08-3814057156FC}"/>
              </a:ext>
            </a:extLst>
          </p:cNvPr>
          <p:cNvCxnSpPr>
            <a:cxnSpLocks/>
          </p:cNvCxnSpPr>
          <p:nvPr userDrawn="1"/>
        </p:nvCxnSpPr>
        <p:spPr>
          <a:xfrm>
            <a:off x="1518082" y="1286076"/>
            <a:ext cx="9155837" cy="0"/>
          </a:xfrm>
          <a:prstGeom prst="line">
            <a:avLst/>
          </a:prstGeom>
          <a:ln w="19050">
            <a:solidFill>
              <a:srgbClr val="2F528F"/>
            </a:solidFill>
          </a:ln>
        </p:spPr>
        <p:style>
          <a:lnRef idx="1">
            <a:schemeClr val="accent1"/>
          </a:lnRef>
          <a:fillRef idx="0">
            <a:schemeClr val="accent1"/>
          </a:fillRef>
          <a:effectRef idx="0">
            <a:schemeClr val="accent1"/>
          </a:effectRef>
          <a:fontRef idx="minor">
            <a:schemeClr val="tx1"/>
          </a:fontRef>
        </p:style>
      </p:cxnSp>
      <p:sp>
        <p:nvSpPr>
          <p:cNvPr id="18" name="Text Placeholder 13">
            <a:extLst>
              <a:ext uri="{FF2B5EF4-FFF2-40B4-BE49-F238E27FC236}">
                <a16:creationId xmlns:a16="http://schemas.microsoft.com/office/drawing/2014/main" id="{B71C65F1-F5B1-4E25-9C29-BC1865477880}"/>
              </a:ext>
            </a:extLst>
          </p:cNvPr>
          <p:cNvSpPr>
            <a:spLocks noGrp="1"/>
          </p:cNvSpPr>
          <p:nvPr>
            <p:ph type="body" sz="quarter" idx="14"/>
          </p:nvPr>
        </p:nvSpPr>
        <p:spPr>
          <a:xfrm>
            <a:off x="4801733" y="1626500"/>
            <a:ext cx="6274887" cy="1954894"/>
          </a:xfrm>
          <a:prstGeom prst="rect">
            <a:avLst/>
          </a:prstGeom>
        </p:spPr>
        <p:txBody>
          <a:bodyPr wrap="square" lIns="0" tIns="0" rIns="0" bIns="0">
            <a:spAutoFit/>
          </a:bodyPr>
          <a:lstStyle>
            <a:lvl1pPr marL="0" indent="0">
              <a:buNone/>
              <a:defRPr sz="2800">
                <a:solidFill>
                  <a:schemeClr val="bg2">
                    <a:lumMod val="25000"/>
                  </a:schemeClr>
                </a:solidFill>
              </a:defRPr>
            </a:lvl1pPr>
            <a:lvl2pPr marL="252413" indent="-120254">
              <a:defRPr sz="1800">
                <a:solidFill>
                  <a:schemeClr val="bg2">
                    <a:lumMod val="25000"/>
                  </a:schemeClr>
                </a:solidFill>
              </a:defRPr>
            </a:lvl2pPr>
            <a:lvl3pPr marL="433388" indent="-180975">
              <a:buFont typeface="Segoe UI" panose="020B0502040204020203" pitchFamily="34" charset="0"/>
              <a:buChar char="–"/>
              <a:defRPr sz="1800">
                <a:solidFill>
                  <a:schemeClr val="bg2">
                    <a:lumMod val="25000"/>
                  </a:schemeClr>
                </a:solidFill>
              </a:defRPr>
            </a:lvl3pPr>
            <a:lvl4pPr marL="601266" indent="-132160">
              <a:buFont typeface="Wingdings" panose="05000000000000000000" pitchFamily="2" charset="2"/>
              <a:buChar char="§"/>
              <a:defRPr sz="1800">
                <a:solidFill>
                  <a:schemeClr val="bg2">
                    <a:lumMod val="25000"/>
                  </a:schemeClr>
                </a:solidFill>
              </a:defRPr>
            </a:lvl4pPr>
            <a:lvl5pPr marL="770335" indent="-169069">
              <a:buFont typeface="Century Gothic" panose="020B0502020202020204" pitchFamily="34" charset="0"/>
              <a:buChar char="○"/>
              <a:defRPr sz="1800">
                <a:solidFill>
                  <a:schemeClr val="bg2">
                    <a:lumMod val="25000"/>
                  </a:schemeClr>
                </a:solidFill>
              </a:defRPr>
            </a:lvl5pPr>
            <a:lvl6pPr marL="900113" indent="-128588">
              <a:defRPr sz="1800"/>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endParaRPr lang="en-US"/>
          </a:p>
        </p:txBody>
      </p:sp>
      <p:sp>
        <p:nvSpPr>
          <p:cNvPr id="19" name="Text Placeholder 13">
            <a:extLst>
              <a:ext uri="{FF2B5EF4-FFF2-40B4-BE49-F238E27FC236}">
                <a16:creationId xmlns:a16="http://schemas.microsoft.com/office/drawing/2014/main" id="{C1AF8616-CF58-4F75-AFFC-EF05DF1FECB6}"/>
              </a:ext>
            </a:extLst>
          </p:cNvPr>
          <p:cNvSpPr>
            <a:spLocks noGrp="1"/>
          </p:cNvSpPr>
          <p:nvPr>
            <p:ph type="body" sz="quarter" idx="15"/>
          </p:nvPr>
        </p:nvSpPr>
        <p:spPr>
          <a:xfrm>
            <a:off x="4801733" y="3921817"/>
            <a:ext cx="6274887" cy="2065694"/>
          </a:xfrm>
          <a:prstGeom prst="rect">
            <a:avLst/>
          </a:prstGeom>
        </p:spPr>
        <p:txBody>
          <a:bodyPr wrap="square" lIns="0" tIns="0" rIns="0" bIns="0">
            <a:spAutoFit/>
          </a:bodyPr>
          <a:lstStyle>
            <a:lvl1pPr marL="0" indent="0">
              <a:buNone/>
              <a:defRPr sz="2800">
                <a:solidFill>
                  <a:schemeClr val="bg2">
                    <a:lumMod val="25000"/>
                  </a:schemeClr>
                </a:solidFill>
              </a:defRPr>
            </a:lvl1pPr>
            <a:lvl2pPr marL="252413" indent="-120254">
              <a:defRPr sz="2000">
                <a:solidFill>
                  <a:schemeClr val="bg2">
                    <a:lumMod val="25000"/>
                  </a:schemeClr>
                </a:solidFill>
              </a:defRPr>
            </a:lvl2pPr>
            <a:lvl3pPr marL="433388" indent="-180975">
              <a:buFont typeface="Segoe UI" panose="020B0502040204020203" pitchFamily="34" charset="0"/>
              <a:buChar char="–"/>
              <a:defRPr sz="2000">
                <a:solidFill>
                  <a:schemeClr val="bg2">
                    <a:lumMod val="25000"/>
                  </a:schemeClr>
                </a:solidFill>
              </a:defRPr>
            </a:lvl3pPr>
            <a:lvl4pPr marL="601266" indent="-132160">
              <a:buFont typeface="Wingdings" panose="05000000000000000000" pitchFamily="2" charset="2"/>
              <a:buChar char="§"/>
              <a:defRPr sz="2000">
                <a:solidFill>
                  <a:schemeClr val="bg2">
                    <a:lumMod val="25000"/>
                  </a:schemeClr>
                </a:solidFill>
              </a:defRPr>
            </a:lvl4pPr>
            <a:lvl5pPr marL="770335" indent="-169069">
              <a:buFont typeface="Century Gothic" panose="020B0502020202020204" pitchFamily="34" charset="0"/>
              <a:buChar char="○"/>
              <a:defRPr sz="2000">
                <a:solidFill>
                  <a:schemeClr val="bg2">
                    <a:lumMod val="25000"/>
                  </a:schemeClr>
                </a:solidFill>
              </a:defRPr>
            </a:lvl5pPr>
            <a:lvl6pPr marL="900113" indent="-128588">
              <a:defRPr sz="1800"/>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endParaRPr lang="en-US"/>
          </a:p>
        </p:txBody>
      </p:sp>
      <p:grpSp>
        <p:nvGrpSpPr>
          <p:cNvPr id="4" name="Group 3">
            <a:extLst>
              <a:ext uri="{FF2B5EF4-FFF2-40B4-BE49-F238E27FC236}">
                <a16:creationId xmlns:a16="http://schemas.microsoft.com/office/drawing/2014/main" id="{D22CAA27-E845-4267-8FD2-E31F823C2379}"/>
              </a:ext>
            </a:extLst>
          </p:cNvPr>
          <p:cNvGrpSpPr/>
          <p:nvPr userDrawn="1"/>
        </p:nvGrpSpPr>
        <p:grpSpPr>
          <a:xfrm>
            <a:off x="1115380" y="2455864"/>
            <a:ext cx="2704780" cy="2704780"/>
            <a:chOff x="1107841" y="2229004"/>
            <a:chExt cx="2704780" cy="2704780"/>
          </a:xfrm>
        </p:grpSpPr>
        <p:sp>
          <p:nvSpPr>
            <p:cNvPr id="14" name="Oval 13">
              <a:extLst>
                <a:ext uri="{FF2B5EF4-FFF2-40B4-BE49-F238E27FC236}">
                  <a16:creationId xmlns:a16="http://schemas.microsoft.com/office/drawing/2014/main" id="{2C730A48-E018-4FB1-B366-308CA1ADB2A7}"/>
                </a:ext>
              </a:extLst>
            </p:cNvPr>
            <p:cNvSpPr/>
            <p:nvPr userDrawn="1"/>
          </p:nvSpPr>
          <p:spPr>
            <a:xfrm>
              <a:off x="1107841" y="2229004"/>
              <a:ext cx="2704780" cy="2704780"/>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Graphic 16" descr="Question Mark with solid fill">
              <a:extLst>
                <a:ext uri="{FF2B5EF4-FFF2-40B4-BE49-F238E27FC236}">
                  <a16:creationId xmlns:a16="http://schemas.microsoft.com/office/drawing/2014/main" id="{1ACF4FB1-238C-4186-9D9C-9F5BC34470FC}"/>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465132" y="2622502"/>
              <a:ext cx="1990198" cy="1990198"/>
            </a:xfrm>
            <a:prstGeom prst="rect">
              <a:avLst/>
            </a:prstGeom>
          </p:spPr>
        </p:pic>
      </p:grpSp>
    </p:spTree>
    <p:extLst>
      <p:ext uri="{BB962C8B-B14F-4D97-AF65-F5344CB8AC3E}">
        <p14:creationId xmlns:p14="http://schemas.microsoft.com/office/powerpoint/2010/main" val="1138816178"/>
      </p:ext>
    </p:extLst>
  </p:cSld>
  <p:clrMapOvr>
    <a:masterClrMapping/>
  </p:clrMapOvr>
  <p:extLst>
    <p:ext uri="{DCECCB84-F9BA-43D5-87BE-67443E8EF086}">
      <p15:sldGuideLst xmlns:p15="http://schemas.microsoft.com/office/powerpoint/2012/main">
        <p15:guide id="1" orient="horz" pos="2136">
          <p15:clr>
            <a:srgbClr val="FBAE40"/>
          </p15:clr>
        </p15:guide>
        <p15:guide id="2" pos="3840">
          <p15:clr>
            <a:srgbClr val="FBAE40"/>
          </p15:clr>
        </p15:guide>
        <p15:guide id="3" pos="7488">
          <p15:clr>
            <a:srgbClr val="FBAE40"/>
          </p15:clr>
        </p15:guide>
        <p15:guide id="4" pos="144">
          <p15:clr>
            <a:srgbClr val="FBAE40"/>
          </p15:clr>
        </p15:guide>
        <p15:guide id="5" orient="horz" pos="144">
          <p15:clr>
            <a:srgbClr val="FBAE40"/>
          </p15:clr>
        </p15:guide>
        <p15:guide id="6" orient="horz" pos="4224">
          <p15:clr>
            <a:srgbClr val="FBAE40"/>
          </p15:clr>
        </p15:guide>
      </p15:sldGuideLst>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C26E41-8EBC-452D-8025-99E22F3D549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830550A-DB8A-4813-84ED-53CEBE64B35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36273CA-E5CA-4B0C-83F8-9D7BAE8B228E}"/>
              </a:ext>
            </a:extLst>
          </p:cNvPr>
          <p:cNvSpPr>
            <a:spLocks noGrp="1"/>
          </p:cNvSpPr>
          <p:nvPr>
            <p:ph type="dt" sz="half" idx="10"/>
          </p:nvPr>
        </p:nvSpPr>
        <p:spPr/>
        <p:txBody>
          <a:bodyPr/>
          <a:lstStyle/>
          <a:p>
            <a:fld id="{5BD24116-DE5C-4CF2-B700-AF5B8D021103}" type="datetimeFigureOut">
              <a:rPr lang="en-US" smtClean="0"/>
              <a:t>6/25/2025</a:t>
            </a:fld>
            <a:endParaRPr lang="en-US"/>
          </a:p>
        </p:txBody>
      </p:sp>
      <p:sp>
        <p:nvSpPr>
          <p:cNvPr id="5" name="Footer Placeholder 4">
            <a:extLst>
              <a:ext uri="{FF2B5EF4-FFF2-40B4-BE49-F238E27FC236}">
                <a16:creationId xmlns:a16="http://schemas.microsoft.com/office/drawing/2014/main" id="{450D72E8-53A3-41DE-94CA-D50935FB25A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491FCAE-9934-4543-913A-87FEA37CD4DA}"/>
              </a:ext>
            </a:extLst>
          </p:cNvPr>
          <p:cNvSpPr>
            <a:spLocks noGrp="1"/>
          </p:cNvSpPr>
          <p:nvPr>
            <p:ph type="sldNum" sz="quarter" idx="12"/>
          </p:nvPr>
        </p:nvSpPr>
        <p:spPr/>
        <p:txBody>
          <a:bodyPr/>
          <a:lstStyle/>
          <a:p>
            <a:fld id="{91CEB55E-970C-42EC-8419-F99F9D3E2FCB}" type="slidenum">
              <a:rPr lang="en-US" smtClean="0"/>
              <a:t>‹#›</a:t>
            </a:fld>
            <a:endParaRPr lang="en-US"/>
          </a:p>
        </p:txBody>
      </p:sp>
    </p:spTree>
    <p:extLst>
      <p:ext uri="{BB962C8B-B14F-4D97-AF65-F5344CB8AC3E}">
        <p14:creationId xmlns:p14="http://schemas.microsoft.com/office/powerpoint/2010/main" val="2782342815"/>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preserve="1">
  <p:cSld name="Title Slide blue">
    <p:bg>
      <p:bgRef idx="1001">
        <a:schemeClr val="bg1"/>
      </p:bgRef>
    </p:bg>
    <p:spTree>
      <p:nvGrpSpPr>
        <p:cNvPr id="1" name=""/>
        <p:cNvGrpSpPr/>
        <p:nvPr/>
      </p:nvGrpSpPr>
      <p:grpSpPr>
        <a:xfrm>
          <a:off x="0" y="0"/>
          <a:ext cx="0" cy="0"/>
          <a:chOff x="0" y="0"/>
          <a:chExt cx="0" cy="0"/>
        </a:xfrm>
      </p:grpSpPr>
      <p:sp>
        <p:nvSpPr>
          <p:cNvPr id="61" name="Picture Placeholder 4"/>
          <p:cNvSpPr>
            <a:spLocks noGrp="1"/>
          </p:cNvSpPr>
          <p:nvPr>
            <p:ph type="pic" sz="quarter" idx="13" hasCustomPrompt="1"/>
          </p:nvPr>
        </p:nvSpPr>
        <p:spPr bwMode="gray">
          <a:xfrm>
            <a:off x="0" y="0"/>
            <a:ext cx="12192000" cy="6858000"/>
          </a:xfrm>
          <a:solidFill>
            <a:schemeClr val="bg1"/>
          </a:solidFill>
        </p:spPr>
        <p:txBody>
          <a:bodyPr bIns="1980000" anchor="ctr">
            <a:normAutofit/>
          </a:bodyPr>
          <a:lstStyle>
            <a:lvl1pPr algn="ctr">
              <a:defRPr sz="1400">
                <a:solidFill>
                  <a:schemeClr val="accent4"/>
                </a:solidFill>
              </a:defRPr>
            </a:lvl1pPr>
          </a:lstStyle>
          <a:p>
            <a:r>
              <a:rPr lang="en-GB" noProof="0" dirty="0"/>
              <a:t>Click on Icon to add picture, then arrange object (send to back)</a:t>
            </a:r>
            <a:br>
              <a:rPr lang="en-GB" noProof="0" dirty="0"/>
            </a:br>
            <a:r>
              <a:rPr lang="en-GB" noProof="0" dirty="0"/>
              <a:t>Change picture either by right mouse click on picture + „change picture“ </a:t>
            </a:r>
            <a:br>
              <a:rPr lang="en-GB" noProof="0" dirty="0"/>
            </a:br>
            <a:r>
              <a:rPr lang="en-GB" noProof="0" dirty="0"/>
              <a:t>or by deleting picture + resetting slide</a:t>
            </a:r>
          </a:p>
        </p:txBody>
      </p:sp>
      <p:sp>
        <p:nvSpPr>
          <p:cNvPr id="3" name="Subtitle 2"/>
          <p:cNvSpPr>
            <a:spLocks noGrp="1"/>
          </p:cNvSpPr>
          <p:nvPr>
            <p:ph type="subTitle" idx="1"/>
          </p:nvPr>
        </p:nvSpPr>
        <p:spPr bwMode="gray">
          <a:xfrm>
            <a:off x="2" y="4482003"/>
            <a:ext cx="12191999" cy="1655999"/>
          </a:xfrm>
          <a:solidFill>
            <a:schemeClr val="tx2"/>
          </a:solidFill>
        </p:spPr>
        <p:txBody>
          <a:bodyPr lIns="468000" tIns="360000" rIns="360000" bIns="828000" anchor="b">
            <a:noAutofit/>
          </a:bodyPr>
          <a:lstStyle>
            <a:lvl1pPr marL="0" indent="0" algn="l">
              <a:lnSpc>
                <a:spcPct val="90000"/>
              </a:lnSpc>
              <a:buNone/>
              <a:defRPr sz="2400" b="1">
                <a:solidFill>
                  <a:schemeClr val="bg1"/>
                </a:solidFill>
                <a:latin typeface="+mj-lt"/>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endParaRPr lang="en-GB" noProof="0" dirty="0"/>
          </a:p>
        </p:txBody>
      </p:sp>
      <p:sp>
        <p:nvSpPr>
          <p:cNvPr id="2" name="Title 1"/>
          <p:cNvSpPr>
            <a:spLocks noGrp="1"/>
          </p:cNvSpPr>
          <p:nvPr>
            <p:ph type="ctrTitle" hasCustomPrompt="1"/>
          </p:nvPr>
        </p:nvSpPr>
        <p:spPr bwMode="gray">
          <a:xfrm>
            <a:off x="0" y="485184"/>
            <a:ext cx="7344000" cy="1119158"/>
          </a:xfrm>
          <a:noFill/>
        </p:spPr>
        <p:txBody>
          <a:bodyPr lIns="468000" tIns="72000" rIns="450000" bIns="180000" anchor="t" anchorCtr="0">
            <a:noAutofit/>
          </a:bodyPr>
          <a:lstStyle>
            <a:lvl1pPr algn="l">
              <a:lnSpc>
                <a:spcPct val="85000"/>
              </a:lnSpc>
              <a:defRPr sz="4200">
                <a:solidFill>
                  <a:schemeClr val="tx2"/>
                </a:solidFill>
                <a:latin typeface="+mj-lt"/>
              </a:defRPr>
            </a:lvl1pPr>
          </a:lstStyle>
          <a:p>
            <a:r>
              <a:rPr lang="en-GB" noProof="0" dirty="0"/>
              <a:t>Click to edit </a:t>
            </a:r>
            <a:br>
              <a:rPr lang="en-GB" noProof="0" dirty="0"/>
            </a:br>
            <a:r>
              <a:rPr lang="en-GB" noProof="0" dirty="0"/>
              <a:t>Master title style</a:t>
            </a:r>
          </a:p>
        </p:txBody>
      </p:sp>
      <p:sp>
        <p:nvSpPr>
          <p:cNvPr id="36" name="Text Placeholder 35"/>
          <p:cNvSpPr>
            <a:spLocks noGrp="1"/>
          </p:cNvSpPr>
          <p:nvPr>
            <p:ph type="body" sz="quarter" idx="10" hasCustomPrompt="1"/>
          </p:nvPr>
        </p:nvSpPr>
        <p:spPr bwMode="gray">
          <a:xfrm>
            <a:off x="480000" y="6507006"/>
            <a:ext cx="5971600" cy="247650"/>
          </a:xfrm>
        </p:spPr>
        <p:txBody>
          <a:bodyPr lIns="0" anchor="ctr">
            <a:noAutofit/>
          </a:bodyPr>
          <a:lstStyle>
            <a:lvl1pPr>
              <a:defRPr sz="1000" b="0">
                <a:solidFill>
                  <a:schemeClr val="tx1"/>
                </a:solidFill>
                <a:latin typeface="+mn-lt"/>
                <a:cs typeface="Times New Roman" panose="02020603050405020304" pitchFamily="18" charset="0"/>
              </a:defRPr>
            </a:lvl1pPr>
            <a:lvl2pPr>
              <a:defRPr>
                <a:solidFill>
                  <a:schemeClr val="bg1"/>
                </a:solidFill>
                <a:latin typeface="Times New Roman" panose="02020603050405020304" pitchFamily="18" charset="0"/>
                <a:cs typeface="Times New Roman" panose="02020603050405020304" pitchFamily="18" charset="0"/>
              </a:defRPr>
            </a:lvl2pPr>
            <a:lvl3pPr>
              <a:defRPr>
                <a:solidFill>
                  <a:schemeClr val="bg1"/>
                </a:solidFill>
                <a:latin typeface="Times New Roman" panose="02020603050405020304" pitchFamily="18" charset="0"/>
                <a:cs typeface="Times New Roman" panose="02020603050405020304" pitchFamily="18" charset="0"/>
              </a:defRPr>
            </a:lvl3pPr>
            <a:lvl4pPr>
              <a:defRPr>
                <a:solidFill>
                  <a:schemeClr val="bg1"/>
                </a:solidFill>
                <a:latin typeface="Times New Roman" panose="02020603050405020304" pitchFamily="18" charset="0"/>
                <a:cs typeface="Times New Roman" panose="02020603050405020304" pitchFamily="18" charset="0"/>
              </a:defRPr>
            </a:lvl4pPr>
            <a:lvl5pPr>
              <a:defRPr>
                <a:solidFill>
                  <a:schemeClr val="bg1"/>
                </a:solidFill>
                <a:latin typeface="Times New Roman" panose="02020603050405020304" pitchFamily="18" charset="0"/>
                <a:cs typeface="Times New Roman" panose="02020603050405020304" pitchFamily="18" charset="0"/>
              </a:defRPr>
            </a:lvl5pPr>
          </a:lstStyle>
          <a:p>
            <a:pPr lvl="0"/>
            <a:r>
              <a:rPr lang="en-GB" noProof="0" dirty="0"/>
              <a:t>Name of Author  |  Function | Division | Country </a:t>
            </a:r>
          </a:p>
        </p:txBody>
      </p:sp>
      <p:sp>
        <p:nvSpPr>
          <p:cNvPr id="90" name="Text Placeholder 35"/>
          <p:cNvSpPr>
            <a:spLocks noGrp="1"/>
          </p:cNvSpPr>
          <p:nvPr>
            <p:ph type="body" sz="quarter" idx="16" hasCustomPrompt="1"/>
          </p:nvPr>
        </p:nvSpPr>
        <p:spPr bwMode="gray">
          <a:xfrm>
            <a:off x="9495913" y="6476048"/>
            <a:ext cx="2195259" cy="247650"/>
          </a:xfrm>
        </p:spPr>
        <p:txBody>
          <a:bodyPr rIns="0" anchor="ctr">
            <a:noAutofit/>
          </a:bodyPr>
          <a:lstStyle>
            <a:lvl1pPr algn="ctr">
              <a:defRPr sz="1600" b="1" spc="0" baseline="0">
                <a:solidFill>
                  <a:schemeClr val="tx2"/>
                </a:solidFill>
                <a:latin typeface="+mj-lt"/>
                <a:cs typeface="Times New Roman" panose="02020603050405020304" pitchFamily="18" charset="0"/>
              </a:defRPr>
            </a:lvl1pPr>
            <a:lvl2pPr>
              <a:defRPr>
                <a:solidFill>
                  <a:schemeClr val="bg1"/>
                </a:solidFill>
                <a:latin typeface="Times New Roman" panose="02020603050405020304" pitchFamily="18" charset="0"/>
                <a:cs typeface="Times New Roman" panose="02020603050405020304" pitchFamily="18" charset="0"/>
              </a:defRPr>
            </a:lvl2pPr>
            <a:lvl3pPr>
              <a:defRPr>
                <a:solidFill>
                  <a:schemeClr val="bg1"/>
                </a:solidFill>
                <a:latin typeface="Times New Roman" panose="02020603050405020304" pitchFamily="18" charset="0"/>
                <a:cs typeface="Times New Roman" panose="02020603050405020304" pitchFamily="18" charset="0"/>
              </a:defRPr>
            </a:lvl3pPr>
            <a:lvl4pPr>
              <a:defRPr>
                <a:solidFill>
                  <a:schemeClr val="bg1"/>
                </a:solidFill>
                <a:latin typeface="Times New Roman" panose="02020603050405020304" pitchFamily="18" charset="0"/>
                <a:cs typeface="Times New Roman" panose="02020603050405020304" pitchFamily="18" charset="0"/>
              </a:defRPr>
            </a:lvl4pPr>
            <a:lvl5pPr>
              <a:defRPr>
                <a:solidFill>
                  <a:schemeClr val="bg1"/>
                </a:solidFill>
                <a:latin typeface="Times New Roman" panose="02020603050405020304" pitchFamily="18" charset="0"/>
                <a:cs typeface="Times New Roman" panose="02020603050405020304" pitchFamily="18" charset="0"/>
              </a:defRPr>
            </a:lvl5pPr>
          </a:lstStyle>
          <a:p>
            <a:pPr lvl="0"/>
            <a:r>
              <a:rPr lang="en-GB" noProof="0" dirty="0"/>
              <a:t>www.who.int</a:t>
            </a:r>
          </a:p>
        </p:txBody>
      </p:sp>
      <p:sp>
        <p:nvSpPr>
          <p:cNvPr id="62" name="Text Placeholder 35"/>
          <p:cNvSpPr>
            <a:spLocks noGrp="1"/>
          </p:cNvSpPr>
          <p:nvPr>
            <p:ph type="body" sz="quarter" idx="15" hasCustomPrompt="1"/>
          </p:nvPr>
        </p:nvSpPr>
        <p:spPr bwMode="gray">
          <a:xfrm>
            <a:off x="479999" y="5440855"/>
            <a:ext cx="11211172" cy="288000"/>
          </a:xfrm>
        </p:spPr>
        <p:txBody>
          <a:bodyPr lIns="0" rIns="90000">
            <a:noAutofit/>
          </a:bodyPr>
          <a:lstStyle>
            <a:lvl1pPr algn="l">
              <a:defRPr sz="1600" b="0">
                <a:solidFill>
                  <a:schemeClr val="bg1"/>
                </a:solidFill>
                <a:latin typeface="+mj-lt"/>
                <a:cs typeface="Arial" panose="020B0604020202020204" pitchFamily="34" charset="0"/>
              </a:defRPr>
            </a:lvl1pPr>
            <a:lvl2pPr>
              <a:defRPr>
                <a:solidFill>
                  <a:schemeClr val="bg1"/>
                </a:solidFill>
                <a:latin typeface="Times New Roman" panose="02020603050405020304" pitchFamily="18" charset="0"/>
                <a:cs typeface="Times New Roman" panose="02020603050405020304" pitchFamily="18" charset="0"/>
              </a:defRPr>
            </a:lvl2pPr>
            <a:lvl3pPr>
              <a:defRPr>
                <a:solidFill>
                  <a:schemeClr val="bg1"/>
                </a:solidFill>
                <a:latin typeface="Times New Roman" panose="02020603050405020304" pitchFamily="18" charset="0"/>
                <a:cs typeface="Times New Roman" panose="02020603050405020304" pitchFamily="18" charset="0"/>
              </a:defRPr>
            </a:lvl3pPr>
            <a:lvl4pPr>
              <a:defRPr>
                <a:solidFill>
                  <a:schemeClr val="bg1"/>
                </a:solidFill>
                <a:latin typeface="Times New Roman" panose="02020603050405020304" pitchFamily="18" charset="0"/>
                <a:cs typeface="Times New Roman" panose="02020603050405020304" pitchFamily="18" charset="0"/>
              </a:defRPr>
            </a:lvl4pPr>
            <a:lvl5pPr>
              <a:defRPr>
                <a:solidFill>
                  <a:schemeClr val="bg1"/>
                </a:solidFill>
                <a:latin typeface="Times New Roman" panose="02020603050405020304" pitchFamily="18" charset="0"/>
                <a:cs typeface="Times New Roman" panose="02020603050405020304" pitchFamily="18" charset="0"/>
              </a:defRPr>
            </a:lvl5pPr>
          </a:lstStyle>
          <a:p>
            <a:pPr lvl="0"/>
            <a:r>
              <a:rPr lang="en-GB" noProof="0" dirty="0"/>
              <a:t>Date</a:t>
            </a:r>
          </a:p>
        </p:txBody>
      </p:sp>
      <p:sp>
        <p:nvSpPr>
          <p:cNvPr id="10" name="Picture Placeholder 8"/>
          <p:cNvSpPr>
            <a:spLocks noGrp="1"/>
          </p:cNvSpPr>
          <p:nvPr>
            <p:ph type="pic" sz="quarter" idx="22" hasCustomPrompt="1"/>
          </p:nvPr>
        </p:nvSpPr>
        <p:spPr>
          <a:xfrm>
            <a:off x="8518300" y="485184"/>
            <a:ext cx="3172871" cy="1112400"/>
          </a:xfrm>
          <a:blipFill dpi="0" rotWithShape="1">
            <a:blip r:embed="rId2"/>
            <a:srcRect/>
            <a:stretch>
              <a:fillRect/>
            </a:stretch>
          </a:blipFill>
        </p:spPr>
        <p:txBody>
          <a:bodyPr/>
          <a:lstStyle>
            <a:lvl1pPr algn="ctr">
              <a:defRPr sz="100">
                <a:solidFill>
                  <a:schemeClr val="bg1"/>
                </a:solidFill>
              </a:defRPr>
            </a:lvl1pPr>
          </a:lstStyle>
          <a:p>
            <a:r>
              <a:rPr lang="en-GB" noProof="0"/>
              <a:t>.</a:t>
            </a:r>
          </a:p>
        </p:txBody>
      </p:sp>
    </p:spTree>
    <p:extLst>
      <p:ext uri="{BB962C8B-B14F-4D97-AF65-F5344CB8AC3E}">
        <p14:creationId xmlns:p14="http://schemas.microsoft.com/office/powerpoint/2010/main" val="1255988661"/>
      </p:ext>
    </p:extLst>
  </p:cSld>
  <p:clrMapOvr>
    <a:overrideClrMapping bg1="lt1" tx1="dk1" bg2="lt2" tx2="dk2" accent1="accent1" accent2="accent2" accent3="accent3" accent4="accent4" accent5="accent5" accent6="accent6" hlink="hlink" folHlink="folHlink"/>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p:cSld name="Title and Content blue">
    <p:spTree>
      <p:nvGrpSpPr>
        <p:cNvPr id="1" name=""/>
        <p:cNvGrpSpPr/>
        <p:nvPr/>
      </p:nvGrpSpPr>
      <p:grpSpPr>
        <a:xfrm>
          <a:off x="0" y="0"/>
          <a:ext cx="0" cy="0"/>
          <a:chOff x="0" y="0"/>
          <a:chExt cx="0" cy="0"/>
        </a:xfrm>
      </p:grpSpPr>
      <p:sp>
        <p:nvSpPr>
          <p:cNvPr id="3" name="Content Placeholder 2"/>
          <p:cNvSpPr>
            <a:spLocks noGrp="1"/>
          </p:cNvSpPr>
          <p:nvPr>
            <p:ph idx="1"/>
          </p:nvPr>
        </p:nvSpPr>
        <p:spPr bwMode="invGray">
          <a:xfrm>
            <a:off x="480000" y="1800000"/>
            <a:ext cx="11232001" cy="423720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8" name="Text Placeholder 7"/>
          <p:cNvSpPr>
            <a:spLocks noGrp="1"/>
          </p:cNvSpPr>
          <p:nvPr>
            <p:ph type="body" sz="quarter" idx="13" hasCustomPrompt="1"/>
          </p:nvPr>
        </p:nvSpPr>
        <p:spPr bwMode="invGray">
          <a:xfrm>
            <a:off x="480485" y="1188003"/>
            <a:ext cx="8160000" cy="288925"/>
          </a:xfrm>
        </p:spPr>
        <p:txBody>
          <a:bodyPr lIns="18000" anchor="ctr">
            <a:normAutofit/>
          </a:bodyPr>
          <a:lstStyle>
            <a:lvl1pPr>
              <a:defRPr sz="1600" b="0">
                <a:solidFill>
                  <a:schemeClr val="tx1"/>
                </a:solidFill>
                <a:latin typeface="+mj-lt"/>
              </a:defRPr>
            </a:lvl1pPr>
          </a:lstStyle>
          <a:p>
            <a:pPr lvl="0"/>
            <a:r>
              <a:rPr lang="en-GB" noProof="0" dirty="0"/>
              <a:t>One line Subtitle (optional)</a:t>
            </a:r>
          </a:p>
        </p:txBody>
      </p:sp>
      <p:sp>
        <p:nvSpPr>
          <p:cNvPr id="4" name="Date Placeholder 3"/>
          <p:cNvSpPr>
            <a:spLocks noGrp="1"/>
          </p:cNvSpPr>
          <p:nvPr>
            <p:ph type="dt" sz="half" idx="14"/>
          </p:nvPr>
        </p:nvSpPr>
        <p:spPr bwMode="invGray"/>
        <p:txBody>
          <a:bodyPr/>
          <a:lstStyle/>
          <a:p>
            <a:fld id="{DCD9F9BF-D269-4020-816F-460E917B7A74}" type="datetime1">
              <a:rPr lang="en-GB" noProof="0" smtClean="0"/>
              <a:t>25/06/2025</a:t>
            </a:fld>
            <a:endParaRPr lang="en-GB" noProof="0"/>
          </a:p>
        </p:txBody>
      </p:sp>
      <p:sp>
        <p:nvSpPr>
          <p:cNvPr id="5" name="Footer Placeholder 4"/>
          <p:cNvSpPr>
            <a:spLocks noGrp="1"/>
          </p:cNvSpPr>
          <p:nvPr>
            <p:ph type="ftr" sz="quarter" idx="15"/>
          </p:nvPr>
        </p:nvSpPr>
        <p:spPr bwMode="invGray"/>
        <p:txBody>
          <a:bodyPr/>
          <a:lstStyle/>
          <a:p>
            <a:r>
              <a:rPr lang="en-GB" noProof="0"/>
              <a:t>|     Title of the presentation</a:t>
            </a:r>
          </a:p>
        </p:txBody>
      </p:sp>
      <p:sp>
        <p:nvSpPr>
          <p:cNvPr id="6" name="Slide Number Placeholder 5"/>
          <p:cNvSpPr>
            <a:spLocks noGrp="1"/>
          </p:cNvSpPr>
          <p:nvPr>
            <p:ph type="sldNum" sz="quarter" idx="16"/>
          </p:nvPr>
        </p:nvSpPr>
        <p:spPr bwMode="invGray"/>
        <p:txBody>
          <a:bodyPr/>
          <a:lstStyle/>
          <a:p>
            <a:fld id="{A74CE0EA-F3B5-4684-BA10-C594598FDB9C}" type="slidenum">
              <a:rPr lang="en-GB" noProof="0" smtClean="0"/>
              <a:pPr/>
              <a:t>‹#›</a:t>
            </a:fld>
            <a:endParaRPr lang="en-GB" noProof="0"/>
          </a:p>
        </p:txBody>
      </p:sp>
      <p:sp>
        <p:nvSpPr>
          <p:cNvPr id="13" name="Text Placeholder 7"/>
          <p:cNvSpPr>
            <a:spLocks noGrp="1"/>
          </p:cNvSpPr>
          <p:nvPr>
            <p:ph type="body" sz="quarter" idx="21" hasCustomPrompt="1"/>
          </p:nvPr>
        </p:nvSpPr>
        <p:spPr bwMode="invGray">
          <a:xfrm>
            <a:off x="480000" y="6293651"/>
            <a:ext cx="11226365" cy="208579"/>
          </a:xfrm>
        </p:spPr>
        <p:txBody>
          <a:bodyPr anchor="t">
            <a:normAutofit/>
          </a:bodyPr>
          <a:lstStyle>
            <a:lvl1pPr>
              <a:defRPr sz="800" b="0">
                <a:solidFill>
                  <a:schemeClr val="tx1"/>
                </a:solidFill>
                <a:latin typeface="+mn-lt"/>
              </a:defRPr>
            </a:lvl1pPr>
          </a:lstStyle>
          <a:p>
            <a:pPr lvl="0"/>
            <a:r>
              <a:rPr lang="en-GB" noProof="0"/>
              <a:t>Source:</a:t>
            </a:r>
          </a:p>
        </p:txBody>
      </p:sp>
      <p:sp>
        <p:nvSpPr>
          <p:cNvPr id="7" name="Title 6"/>
          <p:cNvSpPr>
            <a:spLocks noGrp="1"/>
          </p:cNvSpPr>
          <p:nvPr>
            <p:ph type="title"/>
          </p:nvPr>
        </p:nvSpPr>
        <p:spPr bwMode="invGray">
          <a:xfrm>
            <a:off x="479999" y="359999"/>
            <a:ext cx="8160000" cy="720000"/>
          </a:xfrm>
        </p:spPr>
        <p:txBody>
          <a:bodyPr/>
          <a:lstStyle>
            <a:lvl1pPr>
              <a:defRPr/>
            </a:lvl1pPr>
          </a:lstStyle>
          <a:p>
            <a:r>
              <a:rPr lang="en-US" noProof="0"/>
              <a:t>Click to edit Master title style</a:t>
            </a:r>
            <a:endParaRPr lang="en-GB" noProof="0" dirty="0"/>
          </a:p>
        </p:txBody>
      </p:sp>
    </p:spTree>
    <p:extLst>
      <p:ext uri="{BB962C8B-B14F-4D97-AF65-F5344CB8AC3E}">
        <p14:creationId xmlns:p14="http://schemas.microsoft.com/office/powerpoint/2010/main" val="38520614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Large Image blue">
    <p:spTree>
      <p:nvGrpSpPr>
        <p:cNvPr id="1" name=""/>
        <p:cNvGrpSpPr/>
        <p:nvPr/>
      </p:nvGrpSpPr>
      <p:grpSpPr>
        <a:xfrm>
          <a:off x="0" y="0"/>
          <a:ext cx="0" cy="0"/>
          <a:chOff x="0" y="0"/>
          <a:chExt cx="0" cy="0"/>
        </a:xfrm>
      </p:grpSpPr>
      <p:sp>
        <p:nvSpPr>
          <p:cNvPr id="6" name="Picture Placeholder 5"/>
          <p:cNvSpPr>
            <a:spLocks noGrp="1"/>
          </p:cNvSpPr>
          <p:nvPr>
            <p:ph type="pic" sz="quarter" idx="17" hasCustomPrompt="1"/>
          </p:nvPr>
        </p:nvSpPr>
        <p:spPr bwMode="invGray">
          <a:xfrm>
            <a:off x="479999" y="1800000"/>
            <a:ext cx="11226364" cy="4237200"/>
          </a:xfrm>
          <a:solidFill>
            <a:schemeClr val="bg1">
              <a:lumMod val="85000"/>
            </a:schemeClr>
          </a:solidFill>
        </p:spPr>
        <p:txBody>
          <a:bodyPr bIns="1980000" anchor="ctr"/>
          <a:lstStyle>
            <a:lvl1pPr marL="0" marR="0" indent="0" algn="ctr" defTabSz="914400" rtl="0" eaLnBrk="1" fontAlgn="auto" latinLnBrk="0" hangingPunct="1">
              <a:lnSpc>
                <a:spcPct val="110000"/>
              </a:lnSpc>
              <a:spcBef>
                <a:spcPts val="1000"/>
              </a:spcBef>
              <a:spcAft>
                <a:spcPts val="600"/>
              </a:spcAft>
              <a:buClr>
                <a:schemeClr val="tx1"/>
              </a:buClr>
              <a:buSzPct val="80000"/>
              <a:buFontTx/>
              <a:buNone/>
              <a:tabLst/>
              <a:defRPr sz="1400">
                <a:solidFill>
                  <a:schemeClr val="bg1"/>
                </a:solidFill>
              </a:defRPr>
            </a:lvl1pPr>
          </a:lstStyle>
          <a:p>
            <a:pPr marL="0" marR="0" lvl="0" indent="0" algn="ctr" defTabSz="914400" rtl="0" eaLnBrk="1" fontAlgn="auto" latinLnBrk="0" hangingPunct="1">
              <a:lnSpc>
                <a:spcPct val="110000"/>
              </a:lnSpc>
              <a:spcBef>
                <a:spcPts val="1000"/>
              </a:spcBef>
              <a:spcAft>
                <a:spcPts val="600"/>
              </a:spcAft>
              <a:buClr>
                <a:schemeClr val="tx1"/>
              </a:buClr>
              <a:buSzPct val="80000"/>
              <a:buFontTx/>
              <a:buNone/>
              <a:tabLst/>
              <a:defRPr/>
            </a:pPr>
            <a:r>
              <a:rPr lang="en-GB" noProof="0" dirty="0"/>
              <a:t>Click on Icon to add picture</a:t>
            </a:r>
            <a:br>
              <a:rPr lang="en-GB" noProof="0" dirty="0"/>
            </a:br>
            <a:r>
              <a:rPr lang="en-GB" noProof="0" dirty="0"/>
              <a:t>Change picture either by</a:t>
            </a:r>
            <a:br>
              <a:rPr lang="en-GB" noProof="0" dirty="0"/>
            </a:br>
            <a:r>
              <a:rPr lang="en-GB" noProof="0" dirty="0"/>
              <a:t>right mouse click on picture + „change picture“ </a:t>
            </a:r>
            <a:br>
              <a:rPr lang="en-GB" noProof="0" dirty="0"/>
            </a:br>
            <a:r>
              <a:rPr lang="en-GB" noProof="0" dirty="0"/>
              <a:t>or by deleting picture + resetting slide</a:t>
            </a:r>
          </a:p>
        </p:txBody>
      </p:sp>
      <p:sp>
        <p:nvSpPr>
          <p:cNvPr id="3" name="Date Placeholder 2"/>
          <p:cNvSpPr>
            <a:spLocks noGrp="1"/>
          </p:cNvSpPr>
          <p:nvPr>
            <p:ph type="dt" sz="half" idx="18"/>
          </p:nvPr>
        </p:nvSpPr>
        <p:spPr bwMode="invGray"/>
        <p:txBody>
          <a:bodyPr/>
          <a:lstStyle/>
          <a:p>
            <a:fld id="{CB2A9C5F-569E-41BE-B5E5-7CBFE1B687B2}" type="datetime1">
              <a:rPr lang="en-GB" smtClean="0"/>
              <a:pPr/>
              <a:t>25/06/2025</a:t>
            </a:fld>
            <a:endParaRPr lang="en-GB"/>
          </a:p>
        </p:txBody>
      </p:sp>
      <p:sp>
        <p:nvSpPr>
          <p:cNvPr id="4" name="Footer Placeholder 3"/>
          <p:cNvSpPr>
            <a:spLocks noGrp="1"/>
          </p:cNvSpPr>
          <p:nvPr>
            <p:ph type="ftr" sz="quarter" idx="19"/>
          </p:nvPr>
        </p:nvSpPr>
        <p:spPr bwMode="invGray"/>
        <p:txBody>
          <a:bodyPr/>
          <a:lstStyle/>
          <a:p>
            <a:r>
              <a:rPr lang="en-GB"/>
              <a:t>|     Title of the presentation</a:t>
            </a:r>
          </a:p>
        </p:txBody>
      </p:sp>
      <p:sp>
        <p:nvSpPr>
          <p:cNvPr id="5" name="Slide Number Placeholder 4"/>
          <p:cNvSpPr>
            <a:spLocks noGrp="1"/>
          </p:cNvSpPr>
          <p:nvPr>
            <p:ph type="sldNum" sz="quarter" idx="20"/>
          </p:nvPr>
        </p:nvSpPr>
        <p:spPr bwMode="invGray"/>
        <p:txBody>
          <a:bodyPr/>
          <a:lstStyle/>
          <a:p>
            <a:fld id="{A74CE0EA-F3B5-4684-BA10-C594598FDB9C}" type="slidenum">
              <a:rPr lang="en-GB" smtClean="0"/>
              <a:pPr/>
              <a:t>‹#›</a:t>
            </a:fld>
            <a:endParaRPr lang="en-GB"/>
          </a:p>
        </p:txBody>
      </p:sp>
      <p:sp>
        <p:nvSpPr>
          <p:cNvPr id="16" name="Text Placeholder 7"/>
          <p:cNvSpPr>
            <a:spLocks noGrp="1"/>
          </p:cNvSpPr>
          <p:nvPr>
            <p:ph type="body" sz="quarter" idx="21" hasCustomPrompt="1"/>
          </p:nvPr>
        </p:nvSpPr>
        <p:spPr bwMode="invGray">
          <a:xfrm>
            <a:off x="480000" y="6293651"/>
            <a:ext cx="11226365" cy="208579"/>
          </a:xfrm>
        </p:spPr>
        <p:txBody>
          <a:bodyPr anchor="t">
            <a:normAutofit/>
          </a:bodyPr>
          <a:lstStyle>
            <a:lvl1pPr>
              <a:defRPr sz="800" b="0">
                <a:solidFill>
                  <a:schemeClr val="tx1"/>
                </a:solidFill>
                <a:latin typeface="+mn-lt"/>
              </a:defRPr>
            </a:lvl1pPr>
          </a:lstStyle>
          <a:p>
            <a:pPr lvl="0"/>
            <a:r>
              <a:rPr lang="en-GB" noProof="0"/>
              <a:t>Source:</a:t>
            </a:r>
          </a:p>
        </p:txBody>
      </p:sp>
      <p:sp>
        <p:nvSpPr>
          <p:cNvPr id="7" name="Title 6"/>
          <p:cNvSpPr>
            <a:spLocks noGrp="1"/>
          </p:cNvSpPr>
          <p:nvPr>
            <p:ph type="title"/>
          </p:nvPr>
        </p:nvSpPr>
        <p:spPr bwMode="invGray"/>
        <p:txBody>
          <a:bodyPr/>
          <a:lstStyle/>
          <a:p>
            <a:r>
              <a:rPr lang="en-US" noProof="0"/>
              <a:t>Click to edit Master title style</a:t>
            </a:r>
            <a:endParaRPr lang="en-GB" noProof="0"/>
          </a:p>
        </p:txBody>
      </p:sp>
      <p:sp>
        <p:nvSpPr>
          <p:cNvPr id="14" name="Text Placeholder 7"/>
          <p:cNvSpPr>
            <a:spLocks noGrp="1"/>
          </p:cNvSpPr>
          <p:nvPr>
            <p:ph type="body" sz="quarter" idx="13" hasCustomPrompt="1"/>
          </p:nvPr>
        </p:nvSpPr>
        <p:spPr bwMode="invGray">
          <a:xfrm>
            <a:off x="480485" y="1188003"/>
            <a:ext cx="8160000" cy="288925"/>
          </a:xfrm>
        </p:spPr>
        <p:txBody>
          <a:bodyPr lIns="18000" anchor="ctr">
            <a:normAutofit/>
          </a:bodyPr>
          <a:lstStyle>
            <a:lvl1pPr>
              <a:defRPr sz="1600" b="0">
                <a:solidFill>
                  <a:schemeClr val="tx1"/>
                </a:solidFill>
                <a:latin typeface="+mj-lt"/>
              </a:defRPr>
            </a:lvl1pPr>
          </a:lstStyle>
          <a:p>
            <a:pPr lvl="0"/>
            <a:r>
              <a:rPr lang="en-GB" noProof="0"/>
              <a:t>One line Subtitle (optional)</a:t>
            </a:r>
          </a:p>
        </p:txBody>
      </p:sp>
    </p:spTree>
    <p:extLst>
      <p:ext uri="{BB962C8B-B14F-4D97-AF65-F5344CB8AC3E}">
        <p14:creationId xmlns:p14="http://schemas.microsoft.com/office/powerpoint/2010/main" val="664651938"/>
      </p:ext>
    </p:extLst>
  </p:cSld>
  <p:clrMapOvr>
    <a:masterClrMapping/>
  </p:clrMapOvr>
  <p:hf hdr="0"/>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p:cSld name="Comparison blue">
    <p:spTree>
      <p:nvGrpSpPr>
        <p:cNvPr id="1" name=""/>
        <p:cNvGrpSpPr/>
        <p:nvPr/>
      </p:nvGrpSpPr>
      <p:grpSpPr>
        <a:xfrm>
          <a:off x="0" y="0"/>
          <a:ext cx="0" cy="0"/>
          <a:chOff x="0" y="0"/>
          <a:chExt cx="0" cy="0"/>
        </a:xfrm>
      </p:grpSpPr>
      <p:sp>
        <p:nvSpPr>
          <p:cNvPr id="3" name="Content Placeholder 2"/>
          <p:cNvSpPr>
            <a:spLocks noGrp="1"/>
          </p:cNvSpPr>
          <p:nvPr>
            <p:ph sz="half" idx="1"/>
          </p:nvPr>
        </p:nvSpPr>
        <p:spPr bwMode="invGray">
          <a:xfrm>
            <a:off x="479999" y="1800000"/>
            <a:ext cx="5472000" cy="423720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4" name="Content Placeholder 3"/>
          <p:cNvSpPr>
            <a:spLocks noGrp="1"/>
          </p:cNvSpPr>
          <p:nvPr>
            <p:ph sz="half" idx="2"/>
          </p:nvPr>
        </p:nvSpPr>
        <p:spPr bwMode="invGray">
          <a:xfrm>
            <a:off x="6234364" y="1800000"/>
            <a:ext cx="5472000" cy="423720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8" name="Date Placeholder 7"/>
          <p:cNvSpPr>
            <a:spLocks noGrp="1"/>
          </p:cNvSpPr>
          <p:nvPr>
            <p:ph type="dt" sz="half" idx="22"/>
          </p:nvPr>
        </p:nvSpPr>
        <p:spPr bwMode="invGray"/>
        <p:txBody>
          <a:bodyPr/>
          <a:lstStyle/>
          <a:p>
            <a:fld id="{39CDCE64-EE06-4559-BA59-FD6059702EC4}" type="datetime1">
              <a:rPr lang="en-GB" noProof="0" smtClean="0"/>
              <a:t>25/06/2025</a:t>
            </a:fld>
            <a:endParaRPr lang="en-GB" noProof="0"/>
          </a:p>
        </p:txBody>
      </p:sp>
      <p:sp>
        <p:nvSpPr>
          <p:cNvPr id="9" name="Footer Placeholder 8"/>
          <p:cNvSpPr>
            <a:spLocks noGrp="1"/>
          </p:cNvSpPr>
          <p:nvPr>
            <p:ph type="ftr" sz="quarter" idx="23"/>
          </p:nvPr>
        </p:nvSpPr>
        <p:spPr bwMode="invGray"/>
        <p:txBody>
          <a:bodyPr/>
          <a:lstStyle/>
          <a:p>
            <a:r>
              <a:rPr lang="en-GB" noProof="0"/>
              <a:t>|     Title of the presentation</a:t>
            </a:r>
          </a:p>
        </p:txBody>
      </p:sp>
      <p:sp>
        <p:nvSpPr>
          <p:cNvPr id="10" name="Slide Number Placeholder 9"/>
          <p:cNvSpPr>
            <a:spLocks noGrp="1"/>
          </p:cNvSpPr>
          <p:nvPr>
            <p:ph type="sldNum" sz="quarter" idx="24"/>
          </p:nvPr>
        </p:nvSpPr>
        <p:spPr bwMode="invGray"/>
        <p:txBody>
          <a:bodyPr/>
          <a:lstStyle/>
          <a:p>
            <a:fld id="{A74CE0EA-F3B5-4684-BA10-C594598FDB9C}" type="slidenum">
              <a:rPr lang="en-GB" noProof="0" smtClean="0"/>
              <a:pPr/>
              <a:t>‹#›</a:t>
            </a:fld>
            <a:endParaRPr lang="en-GB" noProof="0"/>
          </a:p>
        </p:txBody>
      </p:sp>
      <p:sp>
        <p:nvSpPr>
          <p:cNvPr id="21" name="Text Placeholder 7"/>
          <p:cNvSpPr>
            <a:spLocks noGrp="1"/>
          </p:cNvSpPr>
          <p:nvPr>
            <p:ph type="body" sz="quarter" idx="21" hasCustomPrompt="1"/>
          </p:nvPr>
        </p:nvSpPr>
        <p:spPr bwMode="invGray">
          <a:xfrm>
            <a:off x="480000" y="6293651"/>
            <a:ext cx="11226365" cy="208579"/>
          </a:xfrm>
        </p:spPr>
        <p:txBody>
          <a:bodyPr anchor="t">
            <a:normAutofit/>
          </a:bodyPr>
          <a:lstStyle>
            <a:lvl1pPr>
              <a:defRPr sz="800" b="0">
                <a:solidFill>
                  <a:schemeClr val="tx1"/>
                </a:solidFill>
                <a:latin typeface="+mn-lt"/>
              </a:defRPr>
            </a:lvl1pPr>
          </a:lstStyle>
          <a:p>
            <a:pPr lvl="0"/>
            <a:r>
              <a:rPr lang="en-GB" noProof="0"/>
              <a:t>Source:</a:t>
            </a:r>
          </a:p>
        </p:txBody>
      </p:sp>
      <p:sp>
        <p:nvSpPr>
          <p:cNvPr id="11" name="Title 10"/>
          <p:cNvSpPr>
            <a:spLocks noGrp="1"/>
          </p:cNvSpPr>
          <p:nvPr>
            <p:ph type="title"/>
          </p:nvPr>
        </p:nvSpPr>
        <p:spPr bwMode="invGray"/>
        <p:txBody>
          <a:bodyPr/>
          <a:lstStyle/>
          <a:p>
            <a:r>
              <a:rPr lang="en-US" noProof="0"/>
              <a:t>Click to edit Master title style</a:t>
            </a:r>
            <a:endParaRPr lang="en-GB" noProof="0"/>
          </a:p>
        </p:txBody>
      </p:sp>
      <p:sp>
        <p:nvSpPr>
          <p:cNvPr id="15" name="Text Placeholder 7"/>
          <p:cNvSpPr>
            <a:spLocks noGrp="1"/>
          </p:cNvSpPr>
          <p:nvPr>
            <p:ph type="body" sz="quarter" idx="13" hasCustomPrompt="1"/>
          </p:nvPr>
        </p:nvSpPr>
        <p:spPr bwMode="invGray">
          <a:xfrm>
            <a:off x="480485" y="1188003"/>
            <a:ext cx="8160000" cy="288925"/>
          </a:xfrm>
        </p:spPr>
        <p:txBody>
          <a:bodyPr lIns="18000" anchor="ctr">
            <a:normAutofit/>
          </a:bodyPr>
          <a:lstStyle>
            <a:lvl1pPr>
              <a:defRPr sz="1600" b="0">
                <a:solidFill>
                  <a:schemeClr val="tx1"/>
                </a:solidFill>
                <a:latin typeface="+mj-lt"/>
              </a:defRPr>
            </a:lvl1pPr>
          </a:lstStyle>
          <a:p>
            <a:pPr lvl="0"/>
            <a:r>
              <a:rPr lang="en-GB" noProof="0"/>
              <a:t>One line Subtitle (optional)</a:t>
            </a:r>
          </a:p>
        </p:txBody>
      </p:sp>
    </p:spTree>
    <p:extLst>
      <p:ext uri="{BB962C8B-B14F-4D97-AF65-F5344CB8AC3E}">
        <p14:creationId xmlns:p14="http://schemas.microsoft.com/office/powerpoint/2010/main" val="123903366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p:cSld name="Comparison boxes blue">
    <p:spTree>
      <p:nvGrpSpPr>
        <p:cNvPr id="1" name=""/>
        <p:cNvGrpSpPr/>
        <p:nvPr/>
      </p:nvGrpSpPr>
      <p:grpSpPr>
        <a:xfrm>
          <a:off x="0" y="0"/>
          <a:ext cx="0" cy="0"/>
          <a:chOff x="0" y="0"/>
          <a:chExt cx="0" cy="0"/>
        </a:xfrm>
      </p:grpSpPr>
      <p:sp>
        <p:nvSpPr>
          <p:cNvPr id="8" name="Date Placeholder 7"/>
          <p:cNvSpPr>
            <a:spLocks noGrp="1"/>
          </p:cNvSpPr>
          <p:nvPr>
            <p:ph type="dt" sz="half" idx="22"/>
          </p:nvPr>
        </p:nvSpPr>
        <p:spPr bwMode="invGray"/>
        <p:txBody>
          <a:bodyPr/>
          <a:lstStyle/>
          <a:p>
            <a:fld id="{CB2A9C5F-569E-41BE-B5E5-7CBFE1B687B2}" type="datetime1">
              <a:rPr lang="en-GB" smtClean="0"/>
              <a:pPr/>
              <a:t>25/06/2025</a:t>
            </a:fld>
            <a:endParaRPr lang="en-GB"/>
          </a:p>
        </p:txBody>
      </p:sp>
      <p:sp>
        <p:nvSpPr>
          <p:cNvPr id="9" name="Footer Placeholder 8"/>
          <p:cNvSpPr>
            <a:spLocks noGrp="1"/>
          </p:cNvSpPr>
          <p:nvPr>
            <p:ph type="ftr" sz="quarter" idx="23"/>
          </p:nvPr>
        </p:nvSpPr>
        <p:spPr bwMode="invGray"/>
        <p:txBody>
          <a:bodyPr/>
          <a:lstStyle/>
          <a:p>
            <a:r>
              <a:rPr lang="en-GB"/>
              <a:t>|     Title of the presentation</a:t>
            </a:r>
          </a:p>
        </p:txBody>
      </p:sp>
      <p:sp>
        <p:nvSpPr>
          <p:cNvPr id="10" name="Slide Number Placeholder 9"/>
          <p:cNvSpPr>
            <a:spLocks noGrp="1"/>
          </p:cNvSpPr>
          <p:nvPr>
            <p:ph type="sldNum" sz="quarter" idx="24"/>
          </p:nvPr>
        </p:nvSpPr>
        <p:spPr bwMode="invGray"/>
        <p:txBody>
          <a:bodyPr/>
          <a:lstStyle/>
          <a:p>
            <a:fld id="{A74CE0EA-F3B5-4684-BA10-C594598FDB9C}" type="slidenum">
              <a:rPr lang="en-GB" smtClean="0"/>
              <a:pPr/>
              <a:t>‹#›</a:t>
            </a:fld>
            <a:endParaRPr lang="en-GB"/>
          </a:p>
        </p:txBody>
      </p:sp>
      <p:sp>
        <p:nvSpPr>
          <p:cNvPr id="21" name="Text Placeholder 7"/>
          <p:cNvSpPr>
            <a:spLocks noGrp="1"/>
          </p:cNvSpPr>
          <p:nvPr>
            <p:ph type="body" sz="quarter" idx="21" hasCustomPrompt="1"/>
          </p:nvPr>
        </p:nvSpPr>
        <p:spPr bwMode="invGray">
          <a:xfrm>
            <a:off x="480000" y="6293651"/>
            <a:ext cx="11226365" cy="208579"/>
          </a:xfrm>
        </p:spPr>
        <p:txBody>
          <a:bodyPr anchor="t">
            <a:normAutofit/>
          </a:bodyPr>
          <a:lstStyle>
            <a:lvl1pPr>
              <a:defRPr sz="800" b="0">
                <a:solidFill>
                  <a:schemeClr val="tx1"/>
                </a:solidFill>
                <a:latin typeface="+mn-lt"/>
              </a:defRPr>
            </a:lvl1pPr>
          </a:lstStyle>
          <a:p>
            <a:pPr lvl="0"/>
            <a:r>
              <a:rPr lang="en-GB" noProof="0"/>
              <a:t>Source:</a:t>
            </a:r>
          </a:p>
        </p:txBody>
      </p:sp>
      <p:sp>
        <p:nvSpPr>
          <p:cNvPr id="11" name="Title 10"/>
          <p:cNvSpPr>
            <a:spLocks noGrp="1"/>
          </p:cNvSpPr>
          <p:nvPr>
            <p:ph type="title"/>
          </p:nvPr>
        </p:nvSpPr>
        <p:spPr bwMode="invGray"/>
        <p:txBody>
          <a:bodyPr/>
          <a:lstStyle/>
          <a:p>
            <a:r>
              <a:rPr lang="en-US" noProof="0"/>
              <a:t>Click to edit Master title style</a:t>
            </a:r>
            <a:endParaRPr lang="en-GB" noProof="0"/>
          </a:p>
        </p:txBody>
      </p:sp>
      <p:sp>
        <p:nvSpPr>
          <p:cNvPr id="12" name="Content Placeholder 2"/>
          <p:cNvSpPr>
            <a:spLocks noGrp="1"/>
          </p:cNvSpPr>
          <p:nvPr>
            <p:ph sz="half" idx="25"/>
          </p:nvPr>
        </p:nvSpPr>
        <p:spPr bwMode="invGray">
          <a:xfrm>
            <a:off x="479999" y="2160000"/>
            <a:ext cx="5472000" cy="387720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13" name="Content Placeholder 3"/>
          <p:cNvSpPr>
            <a:spLocks noGrp="1"/>
          </p:cNvSpPr>
          <p:nvPr>
            <p:ph sz="half" idx="26"/>
          </p:nvPr>
        </p:nvSpPr>
        <p:spPr bwMode="invGray">
          <a:xfrm>
            <a:off x="6234364" y="2160000"/>
            <a:ext cx="5472000" cy="387720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18" name="Text Placeholder 7"/>
          <p:cNvSpPr>
            <a:spLocks noGrp="1"/>
          </p:cNvSpPr>
          <p:nvPr>
            <p:ph type="body" sz="quarter" idx="13" hasCustomPrompt="1"/>
          </p:nvPr>
        </p:nvSpPr>
        <p:spPr bwMode="invGray">
          <a:xfrm>
            <a:off x="480485" y="1188003"/>
            <a:ext cx="8160000" cy="288925"/>
          </a:xfrm>
        </p:spPr>
        <p:txBody>
          <a:bodyPr lIns="18000" anchor="ctr">
            <a:normAutofit/>
          </a:bodyPr>
          <a:lstStyle>
            <a:lvl1pPr>
              <a:defRPr sz="1600" b="0">
                <a:solidFill>
                  <a:schemeClr val="tx1"/>
                </a:solidFill>
                <a:latin typeface="+mj-lt"/>
              </a:defRPr>
            </a:lvl1pPr>
          </a:lstStyle>
          <a:p>
            <a:pPr lvl="0"/>
            <a:r>
              <a:rPr lang="en-GB" noProof="0"/>
              <a:t>One line Subtitle (optional)</a:t>
            </a:r>
          </a:p>
        </p:txBody>
      </p:sp>
      <p:sp>
        <p:nvSpPr>
          <p:cNvPr id="25" name="Text Placeholder 5"/>
          <p:cNvSpPr>
            <a:spLocks noGrp="1"/>
          </p:cNvSpPr>
          <p:nvPr>
            <p:ph type="body" sz="quarter" idx="27"/>
          </p:nvPr>
        </p:nvSpPr>
        <p:spPr bwMode="invGray">
          <a:xfrm>
            <a:off x="479999" y="1800000"/>
            <a:ext cx="5472001" cy="252012"/>
          </a:xfrm>
          <a:solidFill>
            <a:srgbClr val="009CDE"/>
          </a:solidFill>
        </p:spPr>
        <p:txBody>
          <a:bodyPr vert="horz" lIns="72000" tIns="18000" rIns="72000" bIns="18000" rtlCol="0" anchor="ctr">
            <a:normAutofit/>
          </a:bodyPr>
          <a:lstStyle>
            <a:lvl1pPr>
              <a:defRPr lang="en-US" sz="1400" b="1" kern="1200" dirty="0">
                <a:solidFill>
                  <a:schemeClr val="bg1"/>
                </a:solidFill>
                <a:latin typeface="+mj-lt"/>
                <a:ea typeface="+mn-ea"/>
                <a:cs typeface="Times New Roman" panose="02020603050405020304" pitchFamily="18" charset="0"/>
              </a:defRPr>
            </a:lvl1pPr>
            <a:lvl2pPr>
              <a:defRPr lang="en-US"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US" dirty="0">
                <a:solidFill>
                  <a:schemeClr val="bg1"/>
                </a:solidFill>
              </a:defRPr>
            </a:lvl5pPr>
          </a:lstStyle>
          <a:p>
            <a:pPr lvl="0"/>
            <a:r>
              <a:rPr lang="en-US" noProof="0"/>
              <a:t>Click to edit Master text styles</a:t>
            </a:r>
          </a:p>
        </p:txBody>
      </p:sp>
      <p:sp>
        <p:nvSpPr>
          <p:cNvPr id="26" name="Text Placeholder 5"/>
          <p:cNvSpPr>
            <a:spLocks noGrp="1"/>
          </p:cNvSpPr>
          <p:nvPr>
            <p:ph type="body" sz="quarter" idx="28"/>
          </p:nvPr>
        </p:nvSpPr>
        <p:spPr bwMode="invGray">
          <a:xfrm>
            <a:off x="6234365" y="1800000"/>
            <a:ext cx="5472000" cy="252012"/>
          </a:xfrm>
          <a:solidFill>
            <a:srgbClr val="009CDE"/>
          </a:solidFill>
        </p:spPr>
        <p:txBody>
          <a:bodyPr vert="horz" lIns="72000" tIns="18000" rIns="72000" bIns="18000" rtlCol="0" anchor="ctr">
            <a:normAutofit/>
          </a:bodyPr>
          <a:lstStyle>
            <a:lvl1pPr>
              <a:defRPr lang="en-US" sz="1400" b="1" dirty="0">
                <a:solidFill>
                  <a:schemeClr val="bg1"/>
                </a:solidFill>
                <a:latin typeface="+mj-lt"/>
              </a:defRPr>
            </a:lvl1pPr>
          </a:lstStyle>
          <a:p>
            <a:pPr lvl="0"/>
            <a:r>
              <a:rPr lang="en-US" noProof="0"/>
              <a:t>Click to edit Master text styles</a:t>
            </a:r>
          </a:p>
        </p:txBody>
      </p:sp>
    </p:spTree>
    <p:extLst>
      <p:ext uri="{BB962C8B-B14F-4D97-AF65-F5344CB8AC3E}">
        <p14:creationId xmlns:p14="http://schemas.microsoft.com/office/powerpoint/2010/main" val="585312833"/>
      </p:ext>
    </p:extLst>
  </p:cSld>
  <p:clrMapOvr>
    <a:masterClrMapping/>
  </p:clrMapOvr>
  <p:hf hdr="0"/>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p:cSld name="4 Boxes blue">
    <p:spTree>
      <p:nvGrpSpPr>
        <p:cNvPr id="1" name=""/>
        <p:cNvGrpSpPr/>
        <p:nvPr/>
      </p:nvGrpSpPr>
      <p:grpSpPr>
        <a:xfrm>
          <a:off x="0" y="0"/>
          <a:ext cx="0" cy="0"/>
          <a:chOff x="0" y="0"/>
          <a:chExt cx="0" cy="0"/>
        </a:xfrm>
      </p:grpSpPr>
      <p:sp>
        <p:nvSpPr>
          <p:cNvPr id="8" name="Date Placeholder 7"/>
          <p:cNvSpPr>
            <a:spLocks noGrp="1"/>
          </p:cNvSpPr>
          <p:nvPr>
            <p:ph type="dt" sz="half" idx="22"/>
          </p:nvPr>
        </p:nvSpPr>
        <p:spPr bwMode="invGray"/>
        <p:txBody>
          <a:bodyPr/>
          <a:lstStyle/>
          <a:p>
            <a:fld id="{CB2A9C5F-569E-41BE-B5E5-7CBFE1B687B2}" type="datetime1">
              <a:rPr lang="en-GB" smtClean="0"/>
              <a:pPr/>
              <a:t>25/06/2025</a:t>
            </a:fld>
            <a:endParaRPr lang="en-GB"/>
          </a:p>
        </p:txBody>
      </p:sp>
      <p:sp>
        <p:nvSpPr>
          <p:cNvPr id="9" name="Footer Placeholder 8"/>
          <p:cNvSpPr>
            <a:spLocks noGrp="1"/>
          </p:cNvSpPr>
          <p:nvPr>
            <p:ph type="ftr" sz="quarter" idx="23"/>
          </p:nvPr>
        </p:nvSpPr>
        <p:spPr bwMode="invGray"/>
        <p:txBody>
          <a:bodyPr/>
          <a:lstStyle/>
          <a:p>
            <a:r>
              <a:rPr lang="en-GB"/>
              <a:t>|     Title of the presentation</a:t>
            </a:r>
          </a:p>
        </p:txBody>
      </p:sp>
      <p:sp>
        <p:nvSpPr>
          <p:cNvPr id="10" name="Slide Number Placeholder 9"/>
          <p:cNvSpPr>
            <a:spLocks noGrp="1"/>
          </p:cNvSpPr>
          <p:nvPr>
            <p:ph type="sldNum" sz="quarter" idx="24"/>
          </p:nvPr>
        </p:nvSpPr>
        <p:spPr bwMode="invGray"/>
        <p:txBody>
          <a:bodyPr/>
          <a:lstStyle/>
          <a:p>
            <a:fld id="{A74CE0EA-F3B5-4684-BA10-C594598FDB9C}" type="slidenum">
              <a:rPr lang="en-GB" smtClean="0"/>
              <a:pPr/>
              <a:t>‹#›</a:t>
            </a:fld>
            <a:endParaRPr lang="en-GB"/>
          </a:p>
        </p:txBody>
      </p:sp>
      <p:sp>
        <p:nvSpPr>
          <p:cNvPr id="21" name="Text Placeholder 7"/>
          <p:cNvSpPr>
            <a:spLocks noGrp="1"/>
          </p:cNvSpPr>
          <p:nvPr>
            <p:ph type="body" sz="quarter" idx="21" hasCustomPrompt="1"/>
          </p:nvPr>
        </p:nvSpPr>
        <p:spPr bwMode="invGray">
          <a:xfrm>
            <a:off x="480000" y="6293651"/>
            <a:ext cx="11226365" cy="208579"/>
          </a:xfrm>
        </p:spPr>
        <p:txBody>
          <a:bodyPr anchor="t">
            <a:normAutofit/>
          </a:bodyPr>
          <a:lstStyle>
            <a:lvl1pPr>
              <a:defRPr sz="800" b="0">
                <a:solidFill>
                  <a:schemeClr val="tx1"/>
                </a:solidFill>
                <a:latin typeface="+mn-lt"/>
              </a:defRPr>
            </a:lvl1pPr>
          </a:lstStyle>
          <a:p>
            <a:pPr lvl="0"/>
            <a:r>
              <a:rPr lang="en-GB" noProof="0"/>
              <a:t>Source:</a:t>
            </a:r>
          </a:p>
        </p:txBody>
      </p:sp>
      <p:sp>
        <p:nvSpPr>
          <p:cNvPr id="11" name="Title 10"/>
          <p:cNvSpPr>
            <a:spLocks noGrp="1"/>
          </p:cNvSpPr>
          <p:nvPr>
            <p:ph type="title"/>
          </p:nvPr>
        </p:nvSpPr>
        <p:spPr bwMode="invGray"/>
        <p:txBody>
          <a:bodyPr/>
          <a:lstStyle/>
          <a:p>
            <a:r>
              <a:rPr lang="en-US" noProof="0"/>
              <a:t>Click to edit Master title style</a:t>
            </a:r>
            <a:endParaRPr lang="en-GB" noProof="0"/>
          </a:p>
        </p:txBody>
      </p:sp>
      <p:sp>
        <p:nvSpPr>
          <p:cNvPr id="12" name="Content Placeholder 2"/>
          <p:cNvSpPr>
            <a:spLocks noGrp="1"/>
          </p:cNvSpPr>
          <p:nvPr>
            <p:ph sz="half" idx="25"/>
          </p:nvPr>
        </p:nvSpPr>
        <p:spPr bwMode="invGray">
          <a:xfrm>
            <a:off x="479999" y="2160000"/>
            <a:ext cx="5472000" cy="1656000"/>
          </a:xfrm>
        </p:spPr>
        <p:txBody>
          <a:bodyPr>
            <a:noAutofit/>
          </a:bodyPr>
          <a:lstStyle>
            <a:lvl1pPr>
              <a:defRPr sz="1400"/>
            </a:lvl1pPr>
            <a:lvl2pPr>
              <a:defRPr sz="1400"/>
            </a:lvl2pPr>
            <a:lvl3pPr>
              <a:defRPr sz="1400"/>
            </a:lvl3pPr>
            <a:lvl4pPr>
              <a:defRPr sz="1400"/>
            </a:lvl4pPr>
            <a:lvl5pPr>
              <a:defRPr sz="14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13" name="Content Placeholder 3"/>
          <p:cNvSpPr>
            <a:spLocks noGrp="1"/>
          </p:cNvSpPr>
          <p:nvPr>
            <p:ph sz="half" idx="26"/>
          </p:nvPr>
        </p:nvSpPr>
        <p:spPr bwMode="invGray">
          <a:xfrm>
            <a:off x="6234364" y="2160000"/>
            <a:ext cx="5472000" cy="1656000"/>
          </a:xfrm>
        </p:spPr>
        <p:txBody>
          <a:bodyPr>
            <a:noAutofit/>
          </a:bodyPr>
          <a:lstStyle>
            <a:lvl1pPr>
              <a:defRPr sz="1400"/>
            </a:lvl1pPr>
            <a:lvl2pPr>
              <a:defRPr sz="1400"/>
            </a:lvl2pPr>
            <a:lvl3pPr>
              <a:defRPr sz="1400"/>
            </a:lvl3pPr>
            <a:lvl4pPr>
              <a:defRPr sz="1400"/>
            </a:lvl4pPr>
            <a:lvl5pPr>
              <a:defRPr sz="14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19" name="Text Placeholder 5"/>
          <p:cNvSpPr>
            <a:spLocks noGrp="1"/>
          </p:cNvSpPr>
          <p:nvPr>
            <p:ph type="body" sz="quarter" idx="27"/>
          </p:nvPr>
        </p:nvSpPr>
        <p:spPr bwMode="invGray">
          <a:xfrm>
            <a:off x="479999" y="1800000"/>
            <a:ext cx="5472001" cy="252012"/>
          </a:xfrm>
          <a:solidFill>
            <a:srgbClr val="009CDE"/>
          </a:solidFill>
        </p:spPr>
        <p:txBody>
          <a:bodyPr vert="horz" lIns="72000" tIns="18000" rIns="72000" bIns="18000" rtlCol="0" anchor="ctr">
            <a:normAutofit/>
          </a:bodyPr>
          <a:lstStyle>
            <a:lvl1pPr>
              <a:defRPr lang="en-US" sz="1400" b="1" kern="1200" dirty="0">
                <a:solidFill>
                  <a:schemeClr val="bg1"/>
                </a:solidFill>
                <a:latin typeface="+mj-lt"/>
                <a:ea typeface="+mn-ea"/>
                <a:cs typeface="Times New Roman" panose="02020603050405020304" pitchFamily="18" charset="0"/>
              </a:defRPr>
            </a:lvl1pPr>
            <a:lvl2pPr>
              <a:defRPr lang="en-US"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US" dirty="0">
                <a:solidFill>
                  <a:schemeClr val="bg1"/>
                </a:solidFill>
              </a:defRPr>
            </a:lvl5pPr>
          </a:lstStyle>
          <a:p>
            <a:pPr lvl="0"/>
            <a:r>
              <a:rPr lang="en-US" noProof="0"/>
              <a:t>Click to edit Master text styles</a:t>
            </a:r>
          </a:p>
        </p:txBody>
      </p:sp>
      <p:sp>
        <p:nvSpPr>
          <p:cNvPr id="20" name="Text Placeholder 5"/>
          <p:cNvSpPr>
            <a:spLocks noGrp="1"/>
          </p:cNvSpPr>
          <p:nvPr>
            <p:ph type="body" sz="quarter" idx="28"/>
          </p:nvPr>
        </p:nvSpPr>
        <p:spPr bwMode="invGray">
          <a:xfrm>
            <a:off x="6234365" y="1800000"/>
            <a:ext cx="5472000" cy="252012"/>
          </a:xfrm>
          <a:solidFill>
            <a:srgbClr val="009CDE"/>
          </a:solidFill>
        </p:spPr>
        <p:txBody>
          <a:bodyPr vert="horz" lIns="72000" tIns="18000" rIns="72000" bIns="18000" rtlCol="0" anchor="ctr">
            <a:normAutofit/>
          </a:bodyPr>
          <a:lstStyle>
            <a:lvl1pPr>
              <a:defRPr lang="en-US" sz="1400" b="1" dirty="0">
                <a:solidFill>
                  <a:schemeClr val="bg1"/>
                </a:solidFill>
                <a:latin typeface="+mj-lt"/>
              </a:defRPr>
            </a:lvl1pPr>
          </a:lstStyle>
          <a:p>
            <a:pPr lvl="0"/>
            <a:r>
              <a:rPr lang="en-US" noProof="0"/>
              <a:t>Click to edit Master text styles</a:t>
            </a:r>
          </a:p>
        </p:txBody>
      </p:sp>
      <p:sp>
        <p:nvSpPr>
          <p:cNvPr id="35" name="Text Placeholder 7"/>
          <p:cNvSpPr>
            <a:spLocks noGrp="1"/>
          </p:cNvSpPr>
          <p:nvPr>
            <p:ph type="body" sz="quarter" idx="13" hasCustomPrompt="1"/>
          </p:nvPr>
        </p:nvSpPr>
        <p:spPr bwMode="invGray">
          <a:xfrm>
            <a:off x="480485" y="1188003"/>
            <a:ext cx="8160000" cy="288925"/>
          </a:xfrm>
        </p:spPr>
        <p:txBody>
          <a:bodyPr lIns="18000" anchor="ctr">
            <a:normAutofit/>
          </a:bodyPr>
          <a:lstStyle>
            <a:lvl1pPr>
              <a:defRPr sz="1600" b="0">
                <a:solidFill>
                  <a:schemeClr val="tx1"/>
                </a:solidFill>
                <a:latin typeface="+mj-lt"/>
              </a:defRPr>
            </a:lvl1pPr>
          </a:lstStyle>
          <a:p>
            <a:pPr lvl="0"/>
            <a:r>
              <a:rPr lang="en-GB" noProof="0"/>
              <a:t>One line Subtitle (optional)</a:t>
            </a:r>
          </a:p>
        </p:txBody>
      </p:sp>
      <p:sp>
        <p:nvSpPr>
          <p:cNvPr id="37" name="Content Placeholder 2"/>
          <p:cNvSpPr>
            <a:spLocks noGrp="1"/>
          </p:cNvSpPr>
          <p:nvPr>
            <p:ph sz="half" idx="30"/>
          </p:nvPr>
        </p:nvSpPr>
        <p:spPr bwMode="invGray">
          <a:xfrm>
            <a:off x="479999" y="4381200"/>
            <a:ext cx="5472000" cy="1656000"/>
          </a:xfrm>
        </p:spPr>
        <p:txBody>
          <a:bodyPr>
            <a:noAutofit/>
          </a:bodyPr>
          <a:lstStyle>
            <a:lvl1pPr>
              <a:defRPr sz="1400"/>
            </a:lvl1pPr>
            <a:lvl2pPr>
              <a:defRPr sz="1400"/>
            </a:lvl2pPr>
            <a:lvl3pPr>
              <a:defRPr sz="1400"/>
            </a:lvl3pPr>
            <a:lvl4pPr>
              <a:defRPr sz="1400"/>
            </a:lvl4pPr>
            <a:lvl5pPr>
              <a:defRPr sz="14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38" name="Content Placeholder 3"/>
          <p:cNvSpPr>
            <a:spLocks noGrp="1"/>
          </p:cNvSpPr>
          <p:nvPr>
            <p:ph sz="half" idx="34"/>
          </p:nvPr>
        </p:nvSpPr>
        <p:spPr bwMode="invGray">
          <a:xfrm>
            <a:off x="6234364" y="4381200"/>
            <a:ext cx="5472000" cy="1656000"/>
          </a:xfrm>
        </p:spPr>
        <p:txBody>
          <a:bodyPr>
            <a:noAutofit/>
          </a:bodyPr>
          <a:lstStyle>
            <a:lvl1pPr>
              <a:defRPr sz="1400"/>
            </a:lvl1pPr>
            <a:lvl2pPr>
              <a:defRPr sz="1400"/>
            </a:lvl2pPr>
            <a:lvl3pPr>
              <a:defRPr sz="1400"/>
            </a:lvl3pPr>
            <a:lvl4pPr>
              <a:defRPr sz="1400"/>
            </a:lvl4pPr>
            <a:lvl5pPr>
              <a:defRPr sz="14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39" name="Text Placeholder 5"/>
          <p:cNvSpPr>
            <a:spLocks noGrp="1"/>
          </p:cNvSpPr>
          <p:nvPr>
            <p:ph type="body" sz="quarter" idx="35"/>
          </p:nvPr>
        </p:nvSpPr>
        <p:spPr bwMode="invGray">
          <a:xfrm>
            <a:off x="479999" y="4039524"/>
            <a:ext cx="5472001" cy="252012"/>
          </a:xfrm>
          <a:solidFill>
            <a:srgbClr val="009CDE"/>
          </a:solidFill>
        </p:spPr>
        <p:txBody>
          <a:bodyPr vert="horz" lIns="72000" tIns="18000" rIns="72000" bIns="18000" rtlCol="0" anchor="ctr">
            <a:normAutofit/>
          </a:bodyPr>
          <a:lstStyle>
            <a:lvl1pPr>
              <a:defRPr lang="en-US" sz="1400" b="1" kern="1200" dirty="0">
                <a:solidFill>
                  <a:schemeClr val="bg1"/>
                </a:solidFill>
                <a:latin typeface="+mj-lt"/>
                <a:ea typeface="+mn-ea"/>
                <a:cs typeface="Times New Roman" panose="02020603050405020304" pitchFamily="18" charset="0"/>
              </a:defRPr>
            </a:lvl1pPr>
            <a:lvl2pPr>
              <a:defRPr lang="en-US"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US" dirty="0">
                <a:solidFill>
                  <a:schemeClr val="bg1"/>
                </a:solidFill>
              </a:defRPr>
            </a:lvl5pPr>
          </a:lstStyle>
          <a:p>
            <a:pPr lvl="0"/>
            <a:r>
              <a:rPr lang="en-US" noProof="0"/>
              <a:t>Click to edit Master text styles</a:t>
            </a:r>
          </a:p>
        </p:txBody>
      </p:sp>
      <p:sp>
        <p:nvSpPr>
          <p:cNvPr id="40" name="Text Placeholder 5"/>
          <p:cNvSpPr>
            <a:spLocks noGrp="1"/>
          </p:cNvSpPr>
          <p:nvPr>
            <p:ph type="body" sz="quarter" idx="36"/>
          </p:nvPr>
        </p:nvSpPr>
        <p:spPr bwMode="invGray">
          <a:xfrm>
            <a:off x="6234365" y="4039524"/>
            <a:ext cx="5472000" cy="252012"/>
          </a:xfrm>
          <a:solidFill>
            <a:srgbClr val="009CDE"/>
          </a:solidFill>
        </p:spPr>
        <p:txBody>
          <a:bodyPr vert="horz" lIns="72000" tIns="18000" rIns="72000" bIns="18000" rtlCol="0" anchor="ctr">
            <a:normAutofit/>
          </a:bodyPr>
          <a:lstStyle>
            <a:lvl1pPr>
              <a:defRPr lang="en-US" sz="1400" b="1" dirty="0">
                <a:solidFill>
                  <a:schemeClr val="bg1"/>
                </a:solidFill>
                <a:latin typeface="+mj-lt"/>
              </a:defRPr>
            </a:lvl1pPr>
          </a:lstStyle>
          <a:p>
            <a:pPr lvl="0"/>
            <a:r>
              <a:rPr lang="en-US" noProof="0"/>
              <a:t>Click to edit Master text styles</a:t>
            </a:r>
          </a:p>
        </p:txBody>
      </p:sp>
    </p:spTree>
    <p:extLst>
      <p:ext uri="{BB962C8B-B14F-4D97-AF65-F5344CB8AC3E}">
        <p14:creationId xmlns:p14="http://schemas.microsoft.com/office/powerpoint/2010/main" val="357998790"/>
      </p:ext>
    </p:extLst>
  </p:cSld>
  <p:clrMapOvr>
    <a:masterClrMapping/>
  </p:clrMapOvr>
  <p:hf hdr="0"/>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p:cSld name="3 Columns blue">
    <p:spTree>
      <p:nvGrpSpPr>
        <p:cNvPr id="1" name=""/>
        <p:cNvGrpSpPr/>
        <p:nvPr/>
      </p:nvGrpSpPr>
      <p:grpSpPr>
        <a:xfrm>
          <a:off x="0" y="0"/>
          <a:ext cx="0" cy="0"/>
          <a:chOff x="0" y="0"/>
          <a:chExt cx="0" cy="0"/>
        </a:xfrm>
      </p:grpSpPr>
      <p:sp>
        <p:nvSpPr>
          <p:cNvPr id="8" name="Date Placeholder 7"/>
          <p:cNvSpPr>
            <a:spLocks noGrp="1"/>
          </p:cNvSpPr>
          <p:nvPr>
            <p:ph type="dt" sz="half" idx="22"/>
          </p:nvPr>
        </p:nvSpPr>
        <p:spPr bwMode="invGray"/>
        <p:txBody>
          <a:bodyPr/>
          <a:lstStyle/>
          <a:p>
            <a:fld id="{CB2A9C5F-569E-41BE-B5E5-7CBFE1B687B2}" type="datetime1">
              <a:rPr lang="en-GB" smtClean="0"/>
              <a:pPr/>
              <a:t>25/06/2025</a:t>
            </a:fld>
            <a:endParaRPr lang="en-GB"/>
          </a:p>
        </p:txBody>
      </p:sp>
      <p:sp>
        <p:nvSpPr>
          <p:cNvPr id="9" name="Footer Placeholder 8"/>
          <p:cNvSpPr>
            <a:spLocks noGrp="1"/>
          </p:cNvSpPr>
          <p:nvPr>
            <p:ph type="ftr" sz="quarter" idx="23"/>
          </p:nvPr>
        </p:nvSpPr>
        <p:spPr bwMode="invGray"/>
        <p:txBody>
          <a:bodyPr/>
          <a:lstStyle/>
          <a:p>
            <a:r>
              <a:rPr lang="en-GB"/>
              <a:t>|     Title of the presentation</a:t>
            </a:r>
          </a:p>
        </p:txBody>
      </p:sp>
      <p:sp>
        <p:nvSpPr>
          <p:cNvPr id="10" name="Slide Number Placeholder 9"/>
          <p:cNvSpPr>
            <a:spLocks noGrp="1"/>
          </p:cNvSpPr>
          <p:nvPr>
            <p:ph type="sldNum" sz="quarter" idx="24"/>
          </p:nvPr>
        </p:nvSpPr>
        <p:spPr bwMode="invGray"/>
        <p:txBody>
          <a:bodyPr/>
          <a:lstStyle/>
          <a:p>
            <a:fld id="{A74CE0EA-F3B5-4684-BA10-C594598FDB9C}" type="slidenum">
              <a:rPr lang="en-GB" smtClean="0"/>
              <a:pPr/>
              <a:t>‹#›</a:t>
            </a:fld>
            <a:endParaRPr lang="en-GB"/>
          </a:p>
        </p:txBody>
      </p:sp>
      <p:sp>
        <p:nvSpPr>
          <p:cNvPr id="21" name="Text Placeholder 7"/>
          <p:cNvSpPr>
            <a:spLocks noGrp="1"/>
          </p:cNvSpPr>
          <p:nvPr>
            <p:ph type="body" sz="quarter" idx="21" hasCustomPrompt="1"/>
          </p:nvPr>
        </p:nvSpPr>
        <p:spPr bwMode="invGray">
          <a:xfrm>
            <a:off x="480000" y="6293651"/>
            <a:ext cx="11226365" cy="208579"/>
          </a:xfrm>
        </p:spPr>
        <p:txBody>
          <a:bodyPr anchor="t">
            <a:normAutofit/>
          </a:bodyPr>
          <a:lstStyle>
            <a:lvl1pPr>
              <a:defRPr sz="800" b="0">
                <a:solidFill>
                  <a:schemeClr val="tx1"/>
                </a:solidFill>
                <a:latin typeface="+mn-lt"/>
              </a:defRPr>
            </a:lvl1pPr>
          </a:lstStyle>
          <a:p>
            <a:pPr lvl="0"/>
            <a:r>
              <a:rPr lang="en-GB" noProof="0"/>
              <a:t>Source:</a:t>
            </a:r>
          </a:p>
        </p:txBody>
      </p:sp>
      <p:sp>
        <p:nvSpPr>
          <p:cNvPr id="11" name="Title 10"/>
          <p:cNvSpPr>
            <a:spLocks noGrp="1"/>
          </p:cNvSpPr>
          <p:nvPr>
            <p:ph type="title"/>
          </p:nvPr>
        </p:nvSpPr>
        <p:spPr bwMode="invGray"/>
        <p:txBody>
          <a:bodyPr/>
          <a:lstStyle/>
          <a:p>
            <a:r>
              <a:rPr lang="en-US" noProof="0"/>
              <a:t>Click to edit Master title style</a:t>
            </a:r>
            <a:endParaRPr lang="en-GB" noProof="0"/>
          </a:p>
        </p:txBody>
      </p:sp>
      <p:sp>
        <p:nvSpPr>
          <p:cNvPr id="12" name="Content Placeholder 2"/>
          <p:cNvSpPr>
            <a:spLocks noGrp="1"/>
          </p:cNvSpPr>
          <p:nvPr>
            <p:ph sz="half" idx="25"/>
          </p:nvPr>
        </p:nvSpPr>
        <p:spPr bwMode="invGray">
          <a:xfrm>
            <a:off x="479999" y="2160000"/>
            <a:ext cx="3552000" cy="3877200"/>
          </a:xfrm>
        </p:spPr>
        <p:txBody>
          <a:bodyPr/>
          <a:lstStyle>
            <a:lvl1pPr>
              <a:defRPr sz="1400"/>
            </a:lvl1pPr>
            <a:lvl2pPr>
              <a:defRPr sz="1400"/>
            </a:lvl2pPr>
            <a:lvl3pPr>
              <a:defRPr sz="1400"/>
            </a:lvl3pPr>
            <a:lvl4pPr>
              <a:defRPr sz="1400"/>
            </a:lvl4pPr>
            <a:lvl5pPr>
              <a:defRPr sz="14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19" name="Text Placeholder 5"/>
          <p:cNvSpPr>
            <a:spLocks noGrp="1"/>
          </p:cNvSpPr>
          <p:nvPr>
            <p:ph type="body" sz="quarter" idx="27"/>
          </p:nvPr>
        </p:nvSpPr>
        <p:spPr bwMode="invGray">
          <a:xfrm>
            <a:off x="479999" y="1800000"/>
            <a:ext cx="3552000" cy="252012"/>
          </a:xfrm>
          <a:solidFill>
            <a:srgbClr val="009CDE"/>
          </a:solidFill>
        </p:spPr>
        <p:txBody>
          <a:bodyPr vert="horz" lIns="72000" tIns="18000" rIns="72000" bIns="18000" rtlCol="0" anchor="ctr">
            <a:normAutofit/>
          </a:bodyPr>
          <a:lstStyle>
            <a:lvl1pPr>
              <a:defRPr lang="en-US" sz="1400" b="1" dirty="0">
                <a:solidFill>
                  <a:schemeClr val="bg1"/>
                </a:solidFill>
                <a:latin typeface="+mj-lt"/>
              </a:defRPr>
            </a:lvl1pPr>
          </a:lstStyle>
          <a:p>
            <a:pPr lvl="0"/>
            <a:r>
              <a:rPr lang="en-US" noProof="0"/>
              <a:t>Click to edit Master text styles</a:t>
            </a:r>
          </a:p>
        </p:txBody>
      </p:sp>
      <p:sp>
        <p:nvSpPr>
          <p:cNvPr id="16" name="Content Placeholder 2"/>
          <p:cNvSpPr>
            <a:spLocks noGrp="1"/>
          </p:cNvSpPr>
          <p:nvPr>
            <p:ph sz="half" idx="29"/>
          </p:nvPr>
        </p:nvSpPr>
        <p:spPr bwMode="invGray">
          <a:xfrm>
            <a:off x="4317181" y="2160000"/>
            <a:ext cx="3552000" cy="3877200"/>
          </a:xfrm>
        </p:spPr>
        <p:txBody>
          <a:bodyPr/>
          <a:lstStyle>
            <a:lvl1pPr>
              <a:defRPr sz="1400"/>
            </a:lvl1pPr>
            <a:lvl2pPr>
              <a:defRPr sz="1400"/>
            </a:lvl2pPr>
            <a:lvl3pPr>
              <a:defRPr sz="1400"/>
            </a:lvl3pPr>
            <a:lvl4pPr>
              <a:defRPr sz="1400"/>
            </a:lvl4pPr>
            <a:lvl5pPr>
              <a:defRPr sz="14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17" name="Text Placeholder 5"/>
          <p:cNvSpPr>
            <a:spLocks noGrp="1"/>
          </p:cNvSpPr>
          <p:nvPr>
            <p:ph type="body" sz="quarter" idx="30"/>
          </p:nvPr>
        </p:nvSpPr>
        <p:spPr bwMode="invGray">
          <a:xfrm>
            <a:off x="4317181" y="1800000"/>
            <a:ext cx="3552000" cy="252012"/>
          </a:xfrm>
          <a:solidFill>
            <a:srgbClr val="009CDE"/>
          </a:solidFill>
        </p:spPr>
        <p:txBody>
          <a:bodyPr vert="horz" lIns="72000" tIns="18000" rIns="72000" bIns="18000" rtlCol="0" anchor="ctr">
            <a:normAutofit/>
          </a:bodyPr>
          <a:lstStyle>
            <a:lvl1pPr>
              <a:defRPr lang="en-US" sz="1400" b="1" dirty="0">
                <a:solidFill>
                  <a:schemeClr val="bg1"/>
                </a:solidFill>
                <a:latin typeface="+mj-lt"/>
              </a:defRPr>
            </a:lvl1pPr>
          </a:lstStyle>
          <a:p>
            <a:pPr lvl="0"/>
            <a:r>
              <a:rPr lang="en-US" noProof="0"/>
              <a:t>Click to edit Master text styles</a:t>
            </a:r>
          </a:p>
        </p:txBody>
      </p:sp>
      <p:sp>
        <p:nvSpPr>
          <p:cNvPr id="24" name="Content Placeholder 2"/>
          <p:cNvSpPr>
            <a:spLocks noGrp="1"/>
          </p:cNvSpPr>
          <p:nvPr>
            <p:ph sz="half" idx="31"/>
          </p:nvPr>
        </p:nvSpPr>
        <p:spPr bwMode="invGray">
          <a:xfrm>
            <a:off x="8154364" y="2160000"/>
            <a:ext cx="3552000" cy="3877200"/>
          </a:xfrm>
        </p:spPr>
        <p:txBody>
          <a:bodyPr/>
          <a:lstStyle>
            <a:lvl1pPr>
              <a:defRPr sz="1400"/>
            </a:lvl1pPr>
            <a:lvl2pPr>
              <a:defRPr sz="1400"/>
            </a:lvl2pPr>
            <a:lvl3pPr>
              <a:defRPr sz="1400"/>
            </a:lvl3pPr>
            <a:lvl4pPr>
              <a:defRPr sz="1400"/>
            </a:lvl4pPr>
            <a:lvl5pPr>
              <a:defRPr sz="14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25" name="Text Placeholder 5"/>
          <p:cNvSpPr>
            <a:spLocks noGrp="1"/>
          </p:cNvSpPr>
          <p:nvPr>
            <p:ph type="body" sz="quarter" idx="32"/>
          </p:nvPr>
        </p:nvSpPr>
        <p:spPr bwMode="invGray">
          <a:xfrm>
            <a:off x="8154364" y="1800000"/>
            <a:ext cx="3552000" cy="252012"/>
          </a:xfrm>
          <a:solidFill>
            <a:srgbClr val="009CDE"/>
          </a:solidFill>
        </p:spPr>
        <p:txBody>
          <a:bodyPr vert="horz" lIns="72000" tIns="18000" rIns="72000" bIns="18000" rtlCol="0" anchor="ctr">
            <a:normAutofit/>
          </a:bodyPr>
          <a:lstStyle>
            <a:lvl1pPr>
              <a:defRPr lang="en-US" sz="1400" b="1" dirty="0">
                <a:solidFill>
                  <a:schemeClr val="bg1"/>
                </a:solidFill>
                <a:latin typeface="+mj-lt"/>
              </a:defRPr>
            </a:lvl1pPr>
          </a:lstStyle>
          <a:p>
            <a:pPr lvl="0"/>
            <a:r>
              <a:rPr lang="en-US" noProof="0"/>
              <a:t>Click to edit Master text styles</a:t>
            </a:r>
          </a:p>
        </p:txBody>
      </p:sp>
      <p:sp>
        <p:nvSpPr>
          <p:cNvPr id="23" name="Text Placeholder 7"/>
          <p:cNvSpPr>
            <a:spLocks noGrp="1"/>
          </p:cNvSpPr>
          <p:nvPr>
            <p:ph type="body" sz="quarter" idx="13" hasCustomPrompt="1"/>
          </p:nvPr>
        </p:nvSpPr>
        <p:spPr bwMode="invGray">
          <a:xfrm>
            <a:off x="480485" y="1188003"/>
            <a:ext cx="8160000" cy="288925"/>
          </a:xfrm>
        </p:spPr>
        <p:txBody>
          <a:bodyPr lIns="18000" anchor="ctr">
            <a:normAutofit/>
          </a:bodyPr>
          <a:lstStyle>
            <a:lvl1pPr>
              <a:defRPr sz="1600" b="0">
                <a:solidFill>
                  <a:schemeClr val="tx1"/>
                </a:solidFill>
                <a:latin typeface="+mj-lt"/>
              </a:defRPr>
            </a:lvl1pPr>
          </a:lstStyle>
          <a:p>
            <a:pPr lvl="0"/>
            <a:r>
              <a:rPr lang="en-GB" noProof="0"/>
              <a:t>One line Subtitle (optional)</a:t>
            </a:r>
          </a:p>
        </p:txBody>
      </p:sp>
    </p:spTree>
    <p:extLst>
      <p:ext uri="{BB962C8B-B14F-4D97-AF65-F5344CB8AC3E}">
        <p14:creationId xmlns:p14="http://schemas.microsoft.com/office/powerpoint/2010/main" val="503990280"/>
      </p:ext>
    </p:extLst>
  </p:cSld>
  <p:clrMapOvr>
    <a:masterClrMapping/>
  </p:clrMapOvr>
  <p:hf hdr="0"/>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p:cSld name="Image left / Text right blue">
    <p:spTree>
      <p:nvGrpSpPr>
        <p:cNvPr id="1" name=""/>
        <p:cNvGrpSpPr/>
        <p:nvPr/>
      </p:nvGrpSpPr>
      <p:grpSpPr>
        <a:xfrm>
          <a:off x="0" y="0"/>
          <a:ext cx="0" cy="0"/>
          <a:chOff x="0" y="0"/>
          <a:chExt cx="0" cy="0"/>
        </a:xfrm>
      </p:grpSpPr>
      <p:sp>
        <p:nvSpPr>
          <p:cNvPr id="4" name="Content Placeholder 3"/>
          <p:cNvSpPr>
            <a:spLocks noGrp="1"/>
          </p:cNvSpPr>
          <p:nvPr>
            <p:ph sz="half" idx="2"/>
          </p:nvPr>
        </p:nvSpPr>
        <p:spPr bwMode="invGray">
          <a:xfrm>
            <a:off x="6234364" y="1800000"/>
            <a:ext cx="5472000" cy="423720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6" name="Picture Placeholder 5"/>
          <p:cNvSpPr>
            <a:spLocks noGrp="1"/>
          </p:cNvSpPr>
          <p:nvPr>
            <p:ph type="pic" sz="quarter" idx="17" hasCustomPrompt="1"/>
          </p:nvPr>
        </p:nvSpPr>
        <p:spPr bwMode="invGray">
          <a:xfrm>
            <a:off x="479999" y="1800000"/>
            <a:ext cx="5472000" cy="4237200"/>
          </a:xfrm>
          <a:solidFill>
            <a:schemeClr val="bg1">
              <a:lumMod val="85000"/>
            </a:schemeClr>
          </a:solidFill>
        </p:spPr>
        <p:txBody>
          <a:bodyPr bIns="1980000" anchor="ctr"/>
          <a:lstStyle>
            <a:lvl1pPr marL="0" marR="0" indent="0" algn="ctr" defTabSz="914400" rtl="0" eaLnBrk="1" fontAlgn="auto" latinLnBrk="0" hangingPunct="1">
              <a:lnSpc>
                <a:spcPct val="110000"/>
              </a:lnSpc>
              <a:spcBef>
                <a:spcPts val="1000"/>
              </a:spcBef>
              <a:spcAft>
                <a:spcPts val="600"/>
              </a:spcAft>
              <a:buClr>
                <a:schemeClr val="tx1"/>
              </a:buClr>
              <a:buSzPct val="80000"/>
              <a:buFontTx/>
              <a:buNone/>
              <a:tabLst/>
              <a:defRPr sz="1400">
                <a:solidFill>
                  <a:schemeClr val="bg1"/>
                </a:solidFill>
              </a:defRPr>
            </a:lvl1pPr>
          </a:lstStyle>
          <a:p>
            <a:pPr marL="0" marR="0" lvl="0" indent="0" algn="ctr" defTabSz="914400" rtl="0" eaLnBrk="1" fontAlgn="auto" latinLnBrk="0" hangingPunct="1">
              <a:lnSpc>
                <a:spcPct val="110000"/>
              </a:lnSpc>
              <a:spcBef>
                <a:spcPts val="1000"/>
              </a:spcBef>
              <a:spcAft>
                <a:spcPts val="600"/>
              </a:spcAft>
              <a:buClr>
                <a:schemeClr val="tx1"/>
              </a:buClr>
              <a:buSzPct val="80000"/>
              <a:buFontTx/>
              <a:buNone/>
              <a:tabLst/>
              <a:defRPr/>
            </a:pPr>
            <a:r>
              <a:rPr lang="en-GB" noProof="0" dirty="0"/>
              <a:t>Click on Icon to add picture</a:t>
            </a:r>
            <a:br>
              <a:rPr lang="en-GB" noProof="0" dirty="0"/>
            </a:br>
            <a:r>
              <a:rPr lang="en-GB" noProof="0" dirty="0"/>
              <a:t>Change picture either by</a:t>
            </a:r>
            <a:br>
              <a:rPr lang="en-GB" noProof="0" dirty="0"/>
            </a:br>
            <a:r>
              <a:rPr lang="en-GB" noProof="0" dirty="0"/>
              <a:t>right mouse click on picture + „change picture“ </a:t>
            </a:r>
            <a:br>
              <a:rPr lang="en-GB" noProof="0" dirty="0"/>
            </a:br>
            <a:r>
              <a:rPr lang="en-GB" noProof="0" dirty="0"/>
              <a:t>or by deleting picture + resetting slide</a:t>
            </a:r>
          </a:p>
        </p:txBody>
      </p:sp>
      <p:sp>
        <p:nvSpPr>
          <p:cNvPr id="8" name="Date Placeholder 7"/>
          <p:cNvSpPr>
            <a:spLocks noGrp="1"/>
          </p:cNvSpPr>
          <p:nvPr>
            <p:ph type="dt" sz="half" idx="18"/>
          </p:nvPr>
        </p:nvSpPr>
        <p:spPr bwMode="invGray"/>
        <p:txBody>
          <a:bodyPr/>
          <a:lstStyle/>
          <a:p>
            <a:fld id="{CB2A9C5F-569E-41BE-B5E5-7CBFE1B687B2}" type="datetime1">
              <a:rPr lang="en-GB" smtClean="0"/>
              <a:pPr/>
              <a:t>25/06/2025</a:t>
            </a:fld>
            <a:endParaRPr lang="en-GB"/>
          </a:p>
        </p:txBody>
      </p:sp>
      <p:sp>
        <p:nvSpPr>
          <p:cNvPr id="9" name="Footer Placeholder 8"/>
          <p:cNvSpPr>
            <a:spLocks noGrp="1"/>
          </p:cNvSpPr>
          <p:nvPr>
            <p:ph type="ftr" sz="quarter" idx="19"/>
          </p:nvPr>
        </p:nvSpPr>
        <p:spPr bwMode="invGray"/>
        <p:txBody>
          <a:bodyPr/>
          <a:lstStyle/>
          <a:p>
            <a:r>
              <a:rPr lang="en-GB"/>
              <a:t>|     Title of the presentation</a:t>
            </a:r>
          </a:p>
        </p:txBody>
      </p:sp>
      <p:sp>
        <p:nvSpPr>
          <p:cNvPr id="10" name="Slide Number Placeholder 9"/>
          <p:cNvSpPr>
            <a:spLocks noGrp="1"/>
          </p:cNvSpPr>
          <p:nvPr>
            <p:ph type="sldNum" sz="quarter" idx="20"/>
          </p:nvPr>
        </p:nvSpPr>
        <p:spPr bwMode="invGray"/>
        <p:txBody>
          <a:bodyPr/>
          <a:lstStyle/>
          <a:p>
            <a:fld id="{A74CE0EA-F3B5-4684-BA10-C594598FDB9C}" type="slidenum">
              <a:rPr lang="en-GB" smtClean="0"/>
              <a:pPr/>
              <a:t>‹#›</a:t>
            </a:fld>
            <a:endParaRPr lang="en-GB"/>
          </a:p>
        </p:txBody>
      </p:sp>
      <p:sp>
        <p:nvSpPr>
          <p:cNvPr id="23" name="Text Placeholder 7"/>
          <p:cNvSpPr>
            <a:spLocks noGrp="1"/>
          </p:cNvSpPr>
          <p:nvPr>
            <p:ph type="body" sz="quarter" idx="21" hasCustomPrompt="1"/>
          </p:nvPr>
        </p:nvSpPr>
        <p:spPr bwMode="invGray">
          <a:xfrm>
            <a:off x="480000" y="6293651"/>
            <a:ext cx="11226365" cy="208579"/>
          </a:xfrm>
        </p:spPr>
        <p:txBody>
          <a:bodyPr anchor="t">
            <a:normAutofit/>
          </a:bodyPr>
          <a:lstStyle>
            <a:lvl1pPr>
              <a:defRPr sz="800" b="0">
                <a:solidFill>
                  <a:schemeClr val="tx1"/>
                </a:solidFill>
                <a:latin typeface="+mn-lt"/>
              </a:defRPr>
            </a:lvl1pPr>
          </a:lstStyle>
          <a:p>
            <a:pPr lvl="0"/>
            <a:r>
              <a:rPr lang="en-GB" noProof="0"/>
              <a:t>Source:</a:t>
            </a:r>
          </a:p>
        </p:txBody>
      </p:sp>
      <p:sp>
        <p:nvSpPr>
          <p:cNvPr id="15" name="Title 14"/>
          <p:cNvSpPr>
            <a:spLocks noGrp="1"/>
          </p:cNvSpPr>
          <p:nvPr>
            <p:ph type="title"/>
          </p:nvPr>
        </p:nvSpPr>
        <p:spPr bwMode="invGray"/>
        <p:txBody>
          <a:bodyPr/>
          <a:lstStyle/>
          <a:p>
            <a:r>
              <a:rPr lang="en-US" noProof="0"/>
              <a:t>Click to edit Master title style</a:t>
            </a:r>
            <a:endParaRPr lang="en-GB" noProof="0"/>
          </a:p>
        </p:txBody>
      </p:sp>
      <p:sp>
        <p:nvSpPr>
          <p:cNvPr id="16" name="Text Placeholder 7"/>
          <p:cNvSpPr>
            <a:spLocks noGrp="1"/>
          </p:cNvSpPr>
          <p:nvPr>
            <p:ph type="body" sz="quarter" idx="13" hasCustomPrompt="1"/>
          </p:nvPr>
        </p:nvSpPr>
        <p:spPr bwMode="invGray">
          <a:xfrm>
            <a:off x="480485" y="1188003"/>
            <a:ext cx="8160000" cy="288925"/>
          </a:xfrm>
        </p:spPr>
        <p:txBody>
          <a:bodyPr lIns="18000" anchor="ctr">
            <a:normAutofit/>
          </a:bodyPr>
          <a:lstStyle>
            <a:lvl1pPr>
              <a:defRPr sz="1600" b="0">
                <a:solidFill>
                  <a:schemeClr val="tx1"/>
                </a:solidFill>
                <a:latin typeface="+mj-lt"/>
              </a:defRPr>
            </a:lvl1pPr>
          </a:lstStyle>
          <a:p>
            <a:pPr lvl="0"/>
            <a:r>
              <a:rPr lang="en-GB" noProof="0"/>
              <a:t>One line Subtitle (optional)</a:t>
            </a:r>
          </a:p>
        </p:txBody>
      </p:sp>
    </p:spTree>
    <p:extLst>
      <p:ext uri="{BB962C8B-B14F-4D97-AF65-F5344CB8AC3E}">
        <p14:creationId xmlns:p14="http://schemas.microsoft.com/office/powerpoint/2010/main" val="4198933231"/>
      </p:ext>
    </p:extLst>
  </p:cSld>
  <p:clrMapOvr>
    <a:masterClrMapping/>
  </p:clrMapOvr>
  <p:hf hdr="0"/>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p:cSld name="Quotation blue">
    <p:spTree>
      <p:nvGrpSpPr>
        <p:cNvPr id="1" name=""/>
        <p:cNvGrpSpPr/>
        <p:nvPr/>
      </p:nvGrpSpPr>
      <p:grpSpPr>
        <a:xfrm>
          <a:off x="0" y="0"/>
          <a:ext cx="0" cy="0"/>
          <a:chOff x="0" y="0"/>
          <a:chExt cx="0" cy="0"/>
        </a:xfrm>
      </p:grpSpPr>
      <p:sp>
        <p:nvSpPr>
          <p:cNvPr id="4" name="Content Placeholder 3"/>
          <p:cNvSpPr>
            <a:spLocks noGrp="1"/>
          </p:cNvSpPr>
          <p:nvPr>
            <p:ph sz="half" idx="2"/>
          </p:nvPr>
        </p:nvSpPr>
        <p:spPr bwMode="invGray">
          <a:xfrm>
            <a:off x="6234364" y="1800000"/>
            <a:ext cx="5472000" cy="4237200"/>
          </a:xfrm>
          <a:solidFill>
            <a:srgbClr val="009CDE"/>
          </a:solidFill>
        </p:spPr>
        <p:txBody>
          <a:bodyPr lIns="144000" tIns="144000" rIns="144000" bIns="144000"/>
          <a:lstStyle>
            <a:lvl1pPr>
              <a:defRPr sz="1400" b="1">
                <a:solidFill>
                  <a:schemeClr val="bg1"/>
                </a:solidFill>
                <a:latin typeface="+mn-lt"/>
              </a:defRPr>
            </a:lvl1pPr>
            <a:lvl2pPr>
              <a:buClr>
                <a:schemeClr val="bg1"/>
              </a:buClr>
              <a:defRPr sz="1400">
                <a:solidFill>
                  <a:schemeClr val="bg1"/>
                </a:solidFill>
                <a:latin typeface="+mn-lt"/>
              </a:defRPr>
            </a:lvl2pPr>
            <a:lvl3pPr>
              <a:buClr>
                <a:schemeClr val="bg1"/>
              </a:buClr>
              <a:defRPr sz="1400">
                <a:solidFill>
                  <a:schemeClr val="bg1"/>
                </a:solidFill>
                <a:latin typeface="+mn-lt"/>
              </a:defRPr>
            </a:lvl3pPr>
            <a:lvl4pPr>
              <a:buClr>
                <a:schemeClr val="bg1"/>
              </a:buClr>
              <a:defRPr sz="1400">
                <a:solidFill>
                  <a:schemeClr val="bg1"/>
                </a:solidFill>
                <a:latin typeface="+mn-lt"/>
              </a:defRPr>
            </a:lvl4pPr>
            <a:lvl5pPr>
              <a:buClr>
                <a:schemeClr val="bg1"/>
              </a:buClr>
              <a:defRPr sz="1400">
                <a:solidFill>
                  <a:schemeClr val="bg1"/>
                </a:solidFill>
                <a:latin typeface="+mn-lt"/>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6" name="Picture Placeholder 5"/>
          <p:cNvSpPr>
            <a:spLocks noGrp="1"/>
          </p:cNvSpPr>
          <p:nvPr>
            <p:ph type="pic" sz="quarter" idx="17" hasCustomPrompt="1"/>
          </p:nvPr>
        </p:nvSpPr>
        <p:spPr bwMode="invGray">
          <a:xfrm>
            <a:off x="479999" y="1800000"/>
            <a:ext cx="5472000" cy="4237200"/>
          </a:xfrm>
          <a:solidFill>
            <a:schemeClr val="bg1">
              <a:lumMod val="85000"/>
            </a:schemeClr>
          </a:solidFill>
        </p:spPr>
        <p:txBody>
          <a:bodyPr bIns="1980000" anchor="ctr"/>
          <a:lstStyle>
            <a:lvl1pPr marL="0" marR="0" indent="0" algn="ctr" defTabSz="914400" rtl="0" eaLnBrk="1" fontAlgn="auto" latinLnBrk="0" hangingPunct="1">
              <a:lnSpc>
                <a:spcPct val="110000"/>
              </a:lnSpc>
              <a:spcBef>
                <a:spcPts val="1000"/>
              </a:spcBef>
              <a:spcAft>
                <a:spcPts val="600"/>
              </a:spcAft>
              <a:buClr>
                <a:schemeClr val="tx1"/>
              </a:buClr>
              <a:buSzPct val="80000"/>
              <a:buFontTx/>
              <a:buNone/>
              <a:tabLst/>
              <a:defRPr sz="1400">
                <a:solidFill>
                  <a:schemeClr val="bg1"/>
                </a:solidFill>
              </a:defRPr>
            </a:lvl1pPr>
          </a:lstStyle>
          <a:p>
            <a:pPr marL="0" marR="0" lvl="0" indent="0" algn="ctr" defTabSz="914400" rtl="0" eaLnBrk="1" fontAlgn="auto" latinLnBrk="0" hangingPunct="1">
              <a:lnSpc>
                <a:spcPct val="110000"/>
              </a:lnSpc>
              <a:spcBef>
                <a:spcPts val="1000"/>
              </a:spcBef>
              <a:spcAft>
                <a:spcPts val="600"/>
              </a:spcAft>
              <a:buClr>
                <a:schemeClr val="tx1"/>
              </a:buClr>
              <a:buSzPct val="80000"/>
              <a:buFontTx/>
              <a:buNone/>
              <a:tabLst/>
              <a:defRPr/>
            </a:pPr>
            <a:r>
              <a:rPr lang="en-GB" noProof="0" dirty="0"/>
              <a:t>Click on Icon to add picture</a:t>
            </a:r>
            <a:br>
              <a:rPr lang="en-GB" noProof="0" dirty="0"/>
            </a:br>
            <a:r>
              <a:rPr lang="en-GB" noProof="0" dirty="0"/>
              <a:t>Change picture either by</a:t>
            </a:r>
            <a:br>
              <a:rPr lang="en-GB" noProof="0" dirty="0"/>
            </a:br>
            <a:r>
              <a:rPr lang="en-GB" noProof="0" dirty="0"/>
              <a:t>right mouse click on picture + „change picture“ </a:t>
            </a:r>
            <a:br>
              <a:rPr lang="en-GB" noProof="0" dirty="0"/>
            </a:br>
            <a:r>
              <a:rPr lang="en-GB" noProof="0" dirty="0"/>
              <a:t>or by deleting picture + resetting slide</a:t>
            </a:r>
          </a:p>
        </p:txBody>
      </p:sp>
      <p:sp>
        <p:nvSpPr>
          <p:cNvPr id="8" name="Date Placeholder 7"/>
          <p:cNvSpPr>
            <a:spLocks noGrp="1"/>
          </p:cNvSpPr>
          <p:nvPr>
            <p:ph type="dt" sz="half" idx="18"/>
          </p:nvPr>
        </p:nvSpPr>
        <p:spPr bwMode="invGray"/>
        <p:txBody>
          <a:bodyPr/>
          <a:lstStyle/>
          <a:p>
            <a:fld id="{CB2A9C5F-569E-41BE-B5E5-7CBFE1B687B2}" type="datetime1">
              <a:rPr lang="en-GB" smtClean="0"/>
              <a:pPr/>
              <a:t>25/06/2025</a:t>
            </a:fld>
            <a:endParaRPr lang="en-GB"/>
          </a:p>
        </p:txBody>
      </p:sp>
      <p:sp>
        <p:nvSpPr>
          <p:cNvPr id="9" name="Footer Placeholder 8"/>
          <p:cNvSpPr>
            <a:spLocks noGrp="1"/>
          </p:cNvSpPr>
          <p:nvPr>
            <p:ph type="ftr" sz="quarter" idx="19"/>
          </p:nvPr>
        </p:nvSpPr>
        <p:spPr bwMode="invGray"/>
        <p:txBody>
          <a:bodyPr/>
          <a:lstStyle/>
          <a:p>
            <a:r>
              <a:rPr lang="en-GB"/>
              <a:t>|     Title of the presentation</a:t>
            </a:r>
          </a:p>
        </p:txBody>
      </p:sp>
      <p:sp>
        <p:nvSpPr>
          <p:cNvPr id="10" name="Slide Number Placeholder 9"/>
          <p:cNvSpPr>
            <a:spLocks noGrp="1"/>
          </p:cNvSpPr>
          <p:nvPr>
            <p:ph type="sldNum" sz="quarter" idx="20"/>
          </p:nvPr>
        </p:nvSpPr>
        <p:spPr bwMode="invGray"/>
        <p:txBody>
          <a:bodyPr/>
          <a:lstStyle/>
          <a:p>
            <a:fld id="{A74CE0EA-F3B5-4684-BA10-C594598FDB9C}" type="slidenum">
              <a:rPr lang="en-GB" smtClean="0"/>
              <a:pPr/>
              <a:t>‹#›</a:t>
            </a:fld>
            <a:endParaRPr lang="en-GB"/>
          </a:p>
        </p:txBody>
      </p:sp>
      <p:sp>
        <p:nvSpPr>
          <p:cNvPr id="23" name="Text Placeholder 7"/>
          <p:cNvSpPr>
            <a:spLocks noGrp="1"/>
          </p:cNvSpPr>
          <p:nvPr>
            <p:ph type="body" sz="quarter" idx="21" hasCustomPrompt="1"/>
          </p:nvPr>
        </p:nvSpPr>
        <p:spPr bwMode="invGray">
          <a:xfrm>
            <a:off x="480000" y="6293651"/>
            <a:ext cx="11226365" cy="208579"/>
          </a:xfrm>
        </p:spPr>
        <p:txBody>
          <a:bodyPr anchor="t">
            <a:normAutofit/>
          </a:bodyPr>
          <a:lstStyle>
            <a:lvl1pPr>
              <a:defRPr sz="800" b="0">
                <a:solidFill>
                  <a:schemeClr val="tx1"/>
                </a:solidFill>
                <a:latin typeface="+mn-lt"/>
              </a:defRPr>
            </a:lvl1pPr>
          </a:lstStyle>
          <a:p>
            <a:pPr lvl="0"/>
            <a:r>
              <a:rPr lang="en-GB" noProof="0"/>
              <a:t>Source:</a:t>
            </a:r>
          </a:p>
        </p:txBody>
      </p:sp>
      <p:sp>
        <p:nvSpPr>
          <p:cNvPr id="15" name="Title 14"/>
          <p:cNvSpPr>
            <a:spLocks noGrp="1"/>
          </p:cNvSpPr>
          <p:nvPr>
            <p:ph type="title"/>
          </p:nvPr>
        </p:nvSpPr>
        <p:spPr bwMode="invGray"/>
        <p:txBody>
          <a:bodyPr/>
          <a:lstStyle/>
          <a:p>
            <a:r>
              <a:rPr lang="en-US" noProof="0"/>
              <a:t>Click to edit Master title style</a:t>
            </a:r>
            <a:endParaRPr lang="en-GB" noProof="0"/>
          </a:p>
        </p:txBody>
      </p:sp>
      <p:sp>
        <p:nvSpPr>
          <p:cNvPr id="16" name="Text Placeholder 7"/>
          <p:cNvSpPr>
            <a:spLocks noGrp="1"/>
          </p:cNvSpPr>
          <p:nvPr>
            <p:ph type="body" sz="quarter" idx="13" hasCustomPrompt="1"/>
          </p:nvPr>
        </p:nvSpPr>
        <p:spPr bwMode="invGray">
          <a:xfrm>
            <a:off x="480485" y="1188003"/>
            <a:ext cx="8160000" cy="288925"/>
          </a:xfrm>
        </p:spPr>
        <p:txBody>
          <a:bodyPr lIns="18000" anchor="ctr">
            <a:normAutofit/>
          </a:bodyPr>
          <a:lstStyle>
            <a:lvl1pPr>
              <a:defRPr sz="1600" b="0">
                <a:solidFill>
                  <a:schemeClr val="tx1"/>
                </a:solidFill>
                <a:latin typeface="+mj-lt"/>
              </a:defRPr>
            </a:lvl1pPr>
          </a:lstStyle>
          <a:p>
            <a:pPr lvl="0"/>
            <a:r>
              <a:rPr lang="en-GB" noProof="0"/>
              <a:t>One line Subtitle (optional)</a:t>
            </a:r>
          </a:p>
        </p:txBody>
      </p:sp>
    </p:spTree>
    <p:extLst>
      <p:ext uri="{BB962C8B-B14F-4D97-AF65-F5344CB8AC3E}">
        <p14:creationId xmlns:p14="http://schemas.microsoft.com/office/powerpoint/2010/main" val="620998394"/>
      </p:ext>
    </p:extLst>
  </p:cSld>
  <p:clrMapOvr>
    <a:masterClrMapping/>
  </p:clrMapOvr>
  <p:hf hdr="0"/>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p:cSld name="Large Image blue">
    <p:spTree>
      <p:nvGrpSpPr>
        <p:cNvPr id="1" name=""/>
        <p:cNvGrpSpPr/>
        <p:nvPr/>
      </p:nvGrpSpPr>
      <p:grpSpPr>
        <a:xfrm>
          <a:off x="0" y="0"/>
          <a:ext cx="0" cy="0"/>
          <a:chOff x="0" y="0"/>
          <a:chExt cx="0" cy="0"/>
        </a:xfrm>
      </p:grpSpPr>
      <p:sp>
        <p:nvSpPr>
          <p:cNvPr id="6" name="Picture Placeholder 5"/>
          <p:cNvSpPr>
            <a:spLocks noGrp="1"/>
          </p:cNvSpPr>
          <p:nvPr>
            <p:ph type="pic" sz="quarter" idx="17" hasCustomPrompt="1"/>
          </p:nvPr>
        </p:nvSpPr>
        <p:spPr bwMode="invGray">
          <a:xfrm>
            <a:off x="479999" y="1800000"/>
            <a:ext cx="11226364" cy="4237200"/>
          </a:xfrm>
          <a:solidFill>
            <a:schemeClr val="bg1">
              <a:lumMod val="85000"/>
            </a:schemeClr>
          </a:solidFill>
        </p:spPr>
        <p:txBody>
          <a:bodyPr bIns="1980000" anchor="ctr"/>
          <a:lstStyle>
            <a:lvl1pPr marL="0" marR="0" indent="0" algn="ctr" defTabSz="914400" rtl="0" eaLnBrk="1" fontAlgn="auto" latinLnBrk="0" hangingPunct="1">
              <a:lnSpc>
                <a:spcPct val="110000"/>
              </a:lnSpc>
              <a:spcBef>
                <a:spcPts val="1000"/>
              </a:spcBef>
              <a:spcAft>
                <a:spcPts val="600"/>
              </a:spcAft>
              <a:buClr>
                <a:schemeClr val="tx1"/>
              </a:buClr>
              <a:buSzPct val="80000"/>
              <a:buFontTx/>
              <a:buNone/>
              <a:tabLst/>
              <a:defRPr sz="1400">
                <a:solidFill>
                  <a:schemeClr val="bg1"/>
                </a:solidFill>
              </a:defRPr>
            </a:lvl1pPr>
          </a:lstStyle>
          <a:p>
            <a:pPr marL="0" marR="0" lvl="0" indent="0" algn="ctr" defTabSz="914400" rtl="0" eaLnBrk="1" fontAlgn="auto" latinLnBrk="0" hangingPunct="1">
              <a:lnSpc>
                <a:spcPct val="110000"/>
              </a:lnSpc>
              <a:spcBef>
                <a:spcPts val="1000"/>
              </a:spcBef>
              <a:spcAft>
                <a:spcPts val="600"/>
              </a:spcAft>
              <a:buClr>
                <a:schemeClr val="tx1"/>
              </a:buClr>
              <a:buSzPct val="80000"/>
              <a:buFontTx/>
              <a:buNone/>
              <a:tabLst/>
              <a:defRPr/>
            </a:pPr>
            <a:r>
              <a:rPr lang="en-GB" noProof="0" dirty="0"/>
              <a:t>Click on Icon to add picture</a:t>
            </a:r>
            <a:br>
              <a:rPr lang="en-GB" noProof="0" dirty="0"/>
            </a:br>
            <a:r>
              <a:rPr lang="en-GB" noProof="0" dirty="0"/>
              <a:t>Change picture either by</a:t>
            </a:r>
            <a:br>
              <a:rPr lang="en-GB" noProof="0" dirty="0"/>
            </a:br>
            <a:r>
              <a:rPr lang="en-GB" noProof="0" dirty="0"/>
              <a:t>right mouse click on picture + „change picture“ </a:t>
            </a:r>
            <a:br>
              <a:rPr lang="en-GB" noProof="0" dirty="0"/>
            </a:br>
            <a:r>
              <a:rPr lang="en-GB" noProof="0" dirty="0"/>
              <a:t>or by deleting picture + resetting slide</a:t>
            </a:r>
          </a:p>
        </p:txBody>
      </p:sp>
      <p:sp>
        <p:nvSpPr>
          <p:cNvPr id="3" name="Date Placeholder 2"/>
          <p:cNvSpPr>
            <a:spLocks noGrp="1"/>
          </p:cNvSpPr>
          <p:nvPr>
            <p:ph type="dt" sz="half" idx="18"/>
          </p:nvPr>
        </p:nvSpPr>
        <p:spPr bwMode="invGray"/>
        <p:txBody>
          <a:bodyPr/>
          <a:lstStyle/>
          <a:p>
            <a:fld id="{CB2A9C5F-569E-41BE-B5E5-7CBFE1B687B2}" type="datetime1">
              <a:rPr lang="en-GB" smtClean="0"/>
              <a:pPr/>
              <a:t>25/06/2025</a:t>
            </a:fld>
            <a:endParaRPr lang="en-GB"/>
          </a:p>
        </p:txBody>
      </p:sp>
      <p:sp>
        <p:nvSpPr>
          <p:cNvPr id="4" name="Footer Placeholder 3"/>
          <p:cNvSpPr>
            <a:spLocks noGrp="1"/>
          </p:cNvSpPr>
          <p:nvPr>
            <p:ph type="ftr" sz="quarter" idx="19"/>
          </p:nvPr>
        </p:nvSpPr>
        <p:spPr bwMode="invGray"/>
        <p:txBody>
          <a:bodyPr/>
          <a:lstStyle/>
          <a:p>
            <a:r>
              <a:rPr lang="en-GB"/>
              <a:t>|     Title of the presentation</a:t>
            </a:r>
          </a:p>
        </p:txBody>
      </p:sp>
      <p:sp>
        <p:nvSpPr>
          <p:cNvPr id="5" name="Slide Number Placeholder 4"/>
          <p:cNvSpPr>
            <a:spLocks noGrp="1"/>
          </p:cNvSpPr>
          <p:nvPr>
            <p:ph type="sldNum" sz="quarter" idx="20"/>
          </p:nvPr>
        </p:nvSpPr>
        <p:spPr bwMode="invGray"/>
        <p:txBody>
          <a:bodyPr/>
          <a:lstStyle/>
          <a:p>
            <a:fld id="{A74CE0EA-F3B5-4684-BA10-C594598FDB9C}" type="slidenum">
              <a:rPr lang="en-GB" smtClean="0"/>
              <a:pPr/>
              <a:t>‹#›</a:t>
            </a:fld>
            <a:endParaRPr lang="en-GB"/>
          </a:p>
        </p:txBody>
      </p:sp>
      <p:sp>
        <p:nvSpPr>
          <p:cNvPr id="16" name="Text Placeholder 7"/>
          <p:cNvSpPr>
            <a:spLocks noGrp="1"/>
          </p:cNvSpPr>
          <p:nvPr>
            <p:ph type="body" sz="quarter" idx="21" hasCustomPrompt="1"/>
          </p:nvPr>
        </p:nvSpPr>
        <p:spPr bwMode="invGray">
          <a:xfrm>
            <a:off x="480000" y="6293651"/>
            <a:ext cx="11226365" cy="208579"/>
          </a:xfrm>
        </p:spPr>
        <p:txBody>
          <a:bodyPr anchor="t">
            <a:normAutofit/>
          </a:bodyPr>
          <a:lstStyle>
            <a:lvl1pPr>
              <a:defRPr sz="800" b="0">
                <a:solidFill>
                  <a:schemeClr val="tx1"/>
                </a:solidFill>
                <a:latin typeface="+mn-lt"/>
              </a:defRPr>
            </a:lvl1pPr>
          </a:lstStyle>
          <a:p>
            <a:pPr lvl="0"/>
            <a:r>
              <a:rPr lang="en-GB" noProof="0"/>
              <a:t>Source:</a:t>
            </a:r>
          </a:p>
        </p:txBody>
      </p:sp>
      <p:sp>
        <p:nvSpPr>
          <p:cNvPr id="7" name="Title 6"/>
          <p:cNvSpPr>
            <a:spLocks noGrp="1"/>
          </p:cNvSpPr>
          <p:nvPr>
            <p:ph type="title"/>
          </p:nvPr>
        </p:nvSpPr>
        <p:spPr bwMode="invGray"/>
        <p:txBody>
          <a:bodyPr/>
          <a:lstStyle/>
          <a:p>
            <a:r>
              <a:rPr lang="en-US" noProof="0"/>
              <a:t>Click to edit Master title style</a:t>
            </a:r>
            <a:endParaRPr lang="en-GB" noProof="0"/>
          </a:p>
        </p:txBody>
      </p:sp>
      <p:sp>
        <p:nvSpPr>
          <p:cNvPr id="14" name="Text Placeholder 7"/>
          <p:cNvSpPr>
            <a:spLocks noGrp="1"/>
          </p:cNvSpPr>
          <p:nvPr>
            <p:ph type="body" sz="quarter" idx="13" hasCustomPrompt="1"/>
          </p:nvPr>
        </p:nvSpPr>
        <p:spPr bwMode="invGray">
          <a:xfrm>
            <a:off x="480485" y="1188003"/>
            <a:ext cx="8160000" cy="288925"/>
          </a:xfrm>
        </p:spPr>
        <p:txBody>
          <a:bodyPr lIns="18000" anchor="ctr">
            <a:normAutofit/>
          </a:bodyPr>
          <a:lstStyle>
            <a:lvl1pPr>
              <a:defRPr sz="1600" b="0">
                <a:solidFill>
                  <a:schemeClr val="tx1"/>
                </a:solidFill>
                <a:latin typeface="+mj-lt"/>
              </a:defRPr>
            </a:lvl1pPr>
          </a:lstStyle>
          <a:p>
            <a:pPr lvl="0"/>
            <a:r>
              <a:rPr lang="en-GB" noProof="0"/>
              <a:t>One line Subtitle (optional)</a:t>
            </a:r>
          </a:p>
        </p:txBody>
      </p:sp>
    </p:spTree>
    <p:extLst>
      <p:ext uri="{BB962C8B-B14F-4D97-AF65-F5344CB8AC3E}">
        <p14:creationId xmlns:p14="http://schemas.microsoft.com/office/powerpoint/2010/main" val="1967281788"/>
      </p:ext>
    </p:extLst>
  </p:cSld>
  <p:clrMapOvr>
    <a:masterClrMapping/>
  </p:clrMapOvr>
  <p:hf hdr="0"/>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p:cSld name="Chapter Intro large Text blue">
    <p:spTree>
      <p:nvGrpSpPr>
        <p:cNvPr id="1" name=""/>
        <p:cNvGrpSpPr/>
        <p:nvPr/>
      </p:nvGrpSpPr>
      <p:grpSpPr>
        <a:xfrm>
          <a:off x="0" y="0"/>
          <a:ext cx="0" cy="0"/>
          <a:chOff x="0" y="0"/>
          <a:chExt cx="0" cy="0"/>
        </a:xfrm>
      </p:grpSpPr>
      <p:sp>
        <p:nvSpPr>
          <p:cNvPr id="18" name="Date Placeholder 17"/>
          <p:cNvSpPr>
            <a:spLocks noGrp="1"/>
          </p:cNvSpPr>
          <p:nvPr>
            <p:ph type="dt" sz="half" idx="14"/>
          </p:nvPr>
        </p:nvSpPr>
        <p:spPr bwMode="invGray">
          <a:noFill/>
        </p:spPr>
        <p:txBody>
          <a:bodyPr/>
          <a:lstStyle>
            <a:lvl1pPr>
              <a:defRPr>
                <a:solidFill>
                  <a:schemeClr val="tx1"/>
                </a:solidFill>
              </a:defRPr>
            </a:lvl1pPr>
          </a:lstStyle>
          <a:p>
            <a:fld id="{AD0CC27D-0020-48D4-9B6C-9E6EA0640D93}" type="datetime1">
              <a:rPr lang="en-GB" smtClean="0"/>
              <a:pPr/>
              <a:t>25/06/2025</a:t>
            </a:fld>
            <a:endParaRPr lang="en-GB"/>
          </a:p>
        </p:txBody>
      </p:sp>
      <p:sp>
        <p:nvSpPr>
          <p:cNvPr id="19" name="Footer Placeholder 18"/>
          <p:cNvSpPr>
            <a:spLocks noGrp="1"/>
          </p:cNvSpPr>
          <p:nvPr>
            <p:ph type="ftr" sz="quarter" idx="15"/>
          </p:nvPr>
        </p:nvSpPr>
        <p:spPr bwMode="invGray">
          <a:noFill/>
        </p:spPr>
        <p:txBody>
          <a:bodyPr/>
          <a:lstStyle/>
          <a:p>
            <a:r>
              <a:rPr lang="en-GB" noProof="0"/>
              <a:t>|     Title of the presentation</a:t>
            </a:r>
          </a:p>
        </p:txBody>
      </p:sp>
      <p:sp>
        <p:nvSpPr>
          <p:cNvPr id="20" name="Slide Number Placeholder 19"/>
          <p:cNvSpPr>
            <a:spLocks noGrp="1"/>
          </p:cNvSpPr>
          <p:nvPr>
            <p:ph type="sldNum" sz="quarter" idx="16"/>
          </p:nvPr>
        </p:nvSpPr>
        <p:spPr bwMode="invGray">
          <a:noFill/>
        </p:spPr>
        <p:txBody>
          <a:bodyPr/>
          <a:lstStyle/>
          <a:p>
            <a:fld id="{A74CE0EA-F3B5-4684-BA10-C594598FDB9C}" type="slidenum">
              <a:rPr lang="en-GB" noProof="0" smtClean="0"/>
              <a:pPr/>
              <a:t>‹#›</a:t>
            </a:fld>
            <a:endParaRPr lang="en-GB" noProof="0"/>
          </a:p>
        </p:txBody>
      </p:sp>
      <p:sp>
        <p:nvSpPr>
          <p:cNvPr id="17" name="Text Placeholder 7"/>
          <p:cNvSpPr>
            <a:spLocks noGrp="1"/>
          </p:cNvSpPr>
          <p:nvPr>
            <p:ph type="body" sz="quarter" idx="21" hasCustomPrompt="1"/>
          </p:nvPr>
        </p:nvSpPr>
        <p:spPr bwMode="invGray">
          <a:xfrm>
            <a:off x="480000" y="6293651"/>
            <a:ext cx="11226365" cy="208579"/>
          </a:xfrm>
          <a:noFill/>
        </p:spPr>
        <p:txBody>
          <a:bodyPr anchor="t">
            <a:normAutofit/>
          </a:bodyPr>
          <a:lstStyle>
            <a:lvl1pPr>
              <a:defRPr sz="800" b="0">
                <a:solidFill>
                  <a:schemeClr val="tx1"/>
                </a:solidFill>
                <a:latin typeface="+mn-lt"/>
              </a:defRPr>
            </a:lvl1pPr>
          </a:lstStyle>
          <a:p>
            <a:pPr lvl="0"/>
            <a:r>
              <a:rPr lang="en-GB" noProof="0"/>
              <a:t>Source:</a:t>
            </a:r>
          </a:p>
        </p:txBody>
      </p:sp>
      <p:sp>
        <p:nvSpPr>
          <p:cNvPr id="4" name="Title 3"/>
          <p:cNvSpPr>
            <a:spLocks noGrp="1"/>
          </p:cNvSpPr>
          <p:nvPr>
            <p:ph type="title"/>
          </p:nvPr>
        </p:nvSpPr>
        <p:spPr bwMode="invGray">
          <a:noFill/>
        </p:spPr>
        <p:txBody>
          <a:bodyPr/>
          <a:lstStyle/>
          <a:p>
            <a:r>
              <a:rPr lang="en-US" noProof="0"/>
              <a:t>Click to edit Master title style</a:t>
            </a:r>
            <a:endParaRPr lang="en-GB" noProof="0" dirty="0"/>
          </a:p>
        </p:txBody>
      </p:sp>
      <p:sp>
        <p:nvSpPr>
          <p:cNvPr id="15" name="Text Placeholder 7"/>
          <p:cNvSpPr>
            <a:spLocks noGrp="1"/>
          </p:cNvSpPr>
          <p:nvPr>
            <p:ph type="body" sz="quarter" idx="13" hasCustomPrompt="1"/>
          </p:nvPr>
        </p:nvSpPr>
        <p:spPr bwMode="invGray">
          <a:xfrm>
            <a:off x="480485" y="1188003"/>
            <a:ext cx="8160000" cy="288925"/>
          </a:xfrm>
        </p:spPr>
        <p:txBody>
          <a:bodyPr lIns="18000" anchor="ctr">
            <a:normAutofit/>
          </a:bodyPr>
          <a:lstStyle>
            <a:lvl1pPr>
              <a:defRPr sz="1600" b="0">
                <a:solidFill>
                  <a:schemeClr val="tx1"/>
                </a:solidFill>
                <a:latin typeface="+mj-lt"/>
              </a:defRPr>
            </a:lvl1pPr>
          </a:lstStyle>
          <a:p>
            <a:pPr lvl="0"/>
            <a:r>
              <a:rPr lang="en-GB" noProof="0"/>
              <a:t>One line Subtitle (optional)</a:t>
            </a:r>
          </a:p>
        </p:txBody>
      </p:sp>
      <p:sp>
        <p:nvSpPr>
          <p:cNvPr id="12" name="Text Placeholder 4"/>
          <p:cNvSpPr>
            <a:spLocks noGrp="1"/>
          </p:cNvSpPr>
          <p:nvPr>
            <p:ph type="body" sz="quarter" idx="18"/>
          </p:nvPr>
        </p:nvSpPr>
        <p:spPr bwMode="invGray">
          <a:xfrm>
            <a:off x="479999" y="1800000"/>
            <a:ext cx="11226365" cy="4237200"/>
          </a:xfrm>
          <a:noFill/>
        </p:spPr>
        <p:txBody>
          <a:bodyPr lIns="0" tIns="0" rIns="0" bIns="0"/>
          <a:lstStyle>
            <a:lvl1pPr>
              <a:lnSpc>
                <a:spcPct val="110000"/>
              </a:lnSpc>
              <a:defRPr sz="1400" b="1">
                <a:solidFill>
                  <a:schemeClr val="tx1"/>
                </a:solidFill>
                <a:latin typeface="+mn-lt"/>
              </a:defRPr>
            </a:lvl1pPr>
            <a:lvl2pPr>
              <a:lnSpc>
                <a:spcPct val="110000"/>
              </a:lnSpc>
              <a:defRPr sz="1400">
                <a:solidFill>
                  <a:schemeClr val="tx1"/>
                </a:solidFill>
                <a:latin typeface="+mn-lt"/>
              </a:defRPr>
            </a:lvl2pPr>
          </a:lstStyle>
          <a:p>
            <a:pPr lvl="0"/>
            <a:r>
              <a:rPr lang="en-US" noProof="0"/>
              <a:t>Click to edit Master text styles</a:t>
            </a:r>
          </a:p>
          <a:p>
            <a:pPr lvl="1"/>
            <a:r>
              <a:rPr lang="en-US" noProof="0"/>
              <a:t>Second level</a:t>
            </a:r>
          </a:p>
        </p:txBody>
      </p:sp>
    </p:spTree>
    <p:extLst>
      <p:ext uri="{BB962C8B-B14F-4D97-AF65-F5344CB8AC3E}">
        <p14:creationId xmlns:p14="http://schemas.microsoft.com/office/powerpoint/2010/main" val="189777144"/>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preserve="1">
  <p:cSld name="Chapter Intro Image blue">
    <p:spTree>
      <p:nvGrpSpPr>
        <p:cNvPr id="1" name=""/>
        <p:cNvGrpSpPr/>
        <p:nvPr/>
      </p:nvGrpSpPr>
      <p:grpSpPr>
        <a:xfrm>
          <a:off x="0" y="0"/>
          <a:ext cx="0" cy="0"/>
          <a:chOff x="0" y="0"/>
          <a:chExt cx="0" cy="0"/>
        </a:xfrm>
      </p:grpSpPr>
      <p:sp>
        <p:nvSpPr>
          <p:cNvPr id="8" name="Picture Placeholder 5"/>
          <p:cNvSpPr>
            <a:spLocks noGrp="1"/>
          </p:cNvSpPr>
          <p:nvPr>
            <p:ph type="pic" sz="quarter" idx="17" hasCustomPrompt="1"/>
          </p:nvPr>
        </p:nvSpPr>
        <p:spPr bwMode="gray">
          <a:xfrm>
            <a:off x="0" y="0"/>
            <a:ext cx="12192000" cy="6858000"/>
          </a:xfrm>
          <a:solidFill>
            <a:schemeClr val="bg1"/>
          </a:solidFill>
        </p:spPr>
        <p:txBody>
          <a:bodyPr wrap="square" tIns="1980000" bIns="0" anchor="ctr"/>
          <a:lstStyle>
            <a:lvl1pPr marL="0" marR="0" indent="0" algn="ctr" defTabSz="914400" rtl="0" eaLnBrk="1" fontAlgn="auto" latinLnBrk="0" hangingPunct="1">
              <a:lnSpc>
                <a:spcPct val="110000"/>
              </a:lnSpc>
              <a:spcBef>
                <a:spcPts val="1000"/>
              </a:spcBef>
              <a:spcAft>
                <a:spcPts val="600"/>
              </a:spcAft>
              <a:buClr>
                <a:schemeClr val="tx1"/>
              </a:buClr>
              <a:buSzPct val="80000"/>
              <a:buFontTx/>
              <a:buNone/>
              <a:tabLst/>
              <a:defRPr sz="1400">
                <a:solidFill>
                  <a:schemeClr val="accent4"/>
                </a:solidFill>
              </a:defRPr>
            </a:lvl1pPr>
          </a:lstStyle>
          <a:p>
            <a:pPr marL="0" marR="0" lvl="0" indent="0" algn="ctr" defTabSz="914400" rtl="0" eaLnBrk="1" fontAlgn="auto" latinLnBrk="0" hangingPunct="1">
              <a:lnSpc>
                <a:spcPct val="110000"/>
              </a:lnSpc>
              <a:spcBef>
                <a:spcPts val="1000"/>
              </a:spcBef>
              <a:spcAft>
                <a:spcPts val="600"/>
              </a:spcAft>
              <a:buClr>
                <a:schemeClr val="tx1"/>
              </a:buClr>
              <a:buSzPct val="80000"/>
              <a:buFontTx/>
              <a:buNone/>
              <a:tabLst/>
              <a:defRPr/>
            </a:pPr>
            <a:r>
              <a:rPr lang="en-GB" noProof="0" dirty="0"/>
              <a:t>Click on Icon to add picture, then arrange object (send to back)</a:t>
            </a:r>
            <a:br>
              <a:rPr lang="en-GB" noProof="0" dirty="0"/>
            </a:br>
            <a:r>
              <a:rPr lang="en-GB" noProof="0" dirty="0"/>
              <a:t>Change picture either by</a:t>
            </a:r>
            <a:br>
              <a:rPr lang="en-GB" noProof="0" dirty="0"/>
            </a:br>
            <a:r>
              <a:rPr lang="en-GB" noProof="0" dirty="0"/>
              <a:t>right mouse click on picture + „change picture“ </a:t>
            </a:r>
            <a:br>
              <a:rPr lang="en-GB" noProof="0" dirty="0"/>
            </a:br>
            <a:r>
              <a:rPr lang="en-GB" noProof="0" dirty="0"/>
              <a:t>or by deleting picture + resetting slide</a:t>
            </a:r>
          </a:p>
        </p:txBody>
      </p:sp>
      <p:sp>
        <p:nvSpPr>
          <p:cNvPr id="9" name="Text Placeholder 4"/>
          <p:cNvSpPr>
            <a:spLocks noGrp="1"/>
          </p:cNvSpPr>
          <p:nvPr>
            <p:ph type="body" sz="quarter" idx="18"/>
          </p:nvPr>
        </p:nvSpPr>
        <p:spPr bwMode="gray">
          <a:xfrm>
            <a:off x="2" y="1800000"/>
            <a:ext cx="4279900" cy="1649446"/>
          </a:xfrm>
          <a:solidFill>
            <a:schemeClr val="tx2">
              <a:alpha val="90000"/>
            </a:schemeClr>
          </a:solidFill>
        </p:spPr>
        <p:txBody>
          <a:bodyPr lIns="468000" tIns="180000" rIns="360000" bIns="180000">
            <a:noAutofit/>
          </a:bodyPr>
          <a:lstStyle>
            <a:lvl1pPr>
              <a:defRPr sz="2800" b="1">
                <a:solidFill>
                  <a:schemeClr val="bg1"/>
                </a:solidFill>
                <a:latin typeface="+mj-lt"/>
              </a:defRPr>
            </a:lvl1pPr>
            <a:lvl2pPr marL="541338" indent="-274638">
              <a:tabLst>
                <a:tab pos="1614488" algn="l"/>
              </a:tabLst>
              <a:defRPr sz="2800">
                <a:solidFill>
                  <a:schemeClr val="bg1"/>
                </a:solidFill>
                <a:latin typeface="+mj-lt"/>
              </a:defRPr>
            </a:lvl2pPr>
          </a:lstStyle>
          <a:p>
            <a:pPr lvl="0"/>
            <a:r>
              <a:rPr lang="en-US" noProof="0"/>
              <a:t>Click to edit Master text styles</a:t>
            </a:r>
          </a:p>
        </p:txBody>
      </p:sp>
      <p:sp>
        <p:nvSpPr>
          <p:cNvPr id="2" name="Date Placeholder 1"/>
          <p:cNvSpPr>
            <a:spLocks noGrp="1"/>
          </p:cNvSpPr>
          <p:nvPr>
            <p:ph type="dt" sz="half" idx="19"/>
          </p:nvPr>
        </p:nvSpPr>
        <p:spPr bwMode="gray"/>
        <p:txBody>
          <a:bodyPr/>
          <a:lstStyle>
            <a:lvl1pPr>
              <a:defRPr>
                <a:solidFill>
                  <a:schemeClr val="tx1"/>
                </a:solidFill>
              </a:defRPr>
            </a:lvl1pPr>
          </a:lstStyle>
          <a:p>
            <a:fld id="{A68D69CF-73BC-4E26-B56A-FEC2ABB77ED4}" type="datetime1">
              <a:rPr lang="en-GB" smtClean="0"/>
              <a:pPr/>
              <a:t>25/06/2025</a:t>
            </a:fld>
            <a:endParaRPr lang="en-GB"/>
          </a:p>
        </p:txBody>
      </p:sp>
      <p:sp>
        <p:nvSpPr>
          <p:cNvPr id="3" name="Footer Placeholder 2"/>
          <p:cNvSpPr>
            <a:spLocks noGrp="1"/>
          </p:cNvSpPr>
          <p:nvPr>
            <p:ph type="ftr" sz="quarter" idx="20"/>
          </p:nvPr>
        </p:nvSpPr>
        <p:spPr bwMode="gray"/>
        <p:txBody>
          <a:bodyPr/>
          <a:lstStyle>
            <a:lvl1pPr>
              <a:defRPr>
                <a:solidFill>
                  <a:schemeClr val="tx1"/>
                </a:solidFill>
              </a:defRPr>
            </a:lvl1pPr>
          </a:lstStyle>
          <a:p>
            <a:r>
              <a:rPr lang="en-GB"/>
              <a:t>|     Title of the presentation</a:t>
            </a:r>
          </a:p>
        </p:txBody>
      </p:sp>
      <p:sp>
        <p:nvSpPr>
          <p:cNvPr id="4" name="Slide Number Placeholder 3"/>
          <p:cNvSpPr>
            <a:spLocks noGrp="1"/>
          </p:cNvSpPr>
          <p:nvPr>
            <p:ph type="sldNum" sz="quarter" idx="21"/>
          </p:nvPr>
        </p:nvSpPr>
        <p:spPr bwMode="gray"/>
        <p:txBody>
          <a:bodyPr/>
          <a:lstStyle>
            <a:lvl1pPr>
              <a:defRPr>
                <a:solidFill>
                  <a:schemeClr val="tx1"/>
                </a:solidFill>
              </a:defRPr>
            </a:lvl1pPr>
          </a:lstStyle>
          <a:p>
            <a:fld id="{A74CE0EA-F3B5-4684-BA10-C594598FDB9C}" type="slidenum">
              <a:rPr lang="en-GB" smtClean="0"/>
              <a:pPr/>
              <a:t>‹#›</a:t>
            </a:fld>
            <a:endParaRPr lang="en-GB"/>
          </a:p>
        </p:txBody>
      </p:sp>
      <p:sp>
        <p:nvSpPr>
          <p:cNvPr id="15" name="Text Placeholder 7"/>
          <p:cNvSpPr>
            <a:spLocks noGrp="1"/>
          </p:cNvSpPr>
          <p:nvPr>
            <p:ph type="body" sz="quarter" idx="22" hasCustomPrompt="1"/>
          </p:nvPr>
        </p:nvSpPr>
        <p:spPr bwMode="gray">
          <a:xfrm>
            <a:off x="480000" y="6293651"/>
            <a:ext cx="11226365" cy="208579"/>
          </a:xfrm>
        </p:spPr>
        <p:txBody>
          <a:bodyPr anchor="t">
            <a:normAutofit/>
          </a:bodyPr>
          <a:lstStyle>
            <a:lvl1pPr>
              <a:defRPr sz="800" b="0">
                <a:solidFill>
                  <a:schemeClr val="tx1"/>
                </a:solidFill>
                <a:latin typeface="+mn-lt"/>
              </a:defRPr>
            </a:lvl1pPr>
          </a:lstStyle>
          <a:p>
            <a:pPr lvl="0"/>
            <a:r>
              <a:rPr lang="en-GB" noProof="0"/>
              <a:t>Source:</a:t>
            </a:r>
          </a:p>
        </p:txBody>
      </p:sp>
      <p:sp>
        <p:nvSpPr>
          <p:cNvPr id="17" name="Title 16"/>
          <p:cNvSpPr>
            <a:spLocks noGrp="1"/>
          </p:cNvSpPr>
          <p:nvPr>
            <p:ph type="title"/>
          </p:nvPr>
        </p:nvSpPr>
        <p:spPr bwMode="gray"/>
        <p:txBody>
          <a:bodyPr/>
          <a:lstStyle/>
          <a:p>
            <a:r>
              <a:rPr lang="en-US" noProof="0"/>
              <a:t>Click to edit Master title style</a:t>
            </a:r>
            <a:endParaRPr lang="en-GB" noProof="0" dirty="0"/>
          </a:p>
        </p:txBody>
      </p:sp>
      <p:sp>
        <p:nvSpPr>
          <p:cNvPr id="13" name="Picture Placeholder 5"/>
          <p:cNvSpPr>
            <a:spLocks noGrp="1"/>
          </p:cNvSpPr>
          <p:nvPr>
            <p:ph type="pic" sz="quarter" idx="24" hasCustomPrompt="1"/>
          </p:nvPr>
        </p:nvSpPr>
        <p:spPr bwMode="gray">
          <a:xfrm>
            <a:off x="9737763" y="371958"/>
            <a:ext cx="1976400" cy="694800"/>
          </a:xfrm>
          <a:blipFill dpi="0" rotWithShape="1">
            <a:blip r:embed="rId2" cstate="print">
              <a:extLst>
                <a:ext uri="{28A0092B-C50C-407E-A947-70E740481C1C}">
                  <a14:useLocalDpi xmlns:a14="http://schemas.microsoft.com/office/drawing/2010/main"/>
                </a:ext>
              </a:extLst>
            </a:blip>
            <a:srcRect/>
            <a:stretch>
              <a:fillRect/>
            </a:stretch>
          </a:blipFill>
        </p:spPr>
        <p:txBody>
          <a:bodyPr anchor="ctr"/>
          <a:lstStyle>
            <a:lvl1pPr algn="ctr">
              <a:defRPr sz="100">
                <a:solidFill>
                  <a:schemeClr val="bg1"/>
                </a:solidFill>
              </a:defRPr>
            </a:lvl1pPr>
          </a:lstStyle>
          <a:p>
            <a:r>
              <a:rPr lang="en-GB" noProof="0"/>
              <a:t>.</a:t>
            </a:r>
          </a:p>
        </p:txBody>
      </p:sp>
    </p:spTree>
    <p:extLst>
      <p:ext uri="{BB962C8B-B14F-4D97-AF65-F5344CB8AC3E}">
        <p14:creationId xmlns:p14="http://schemas.microsoft.com/office/powerpoint/2010/main" val="2183122081"/>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p:cSld name="Agenda blue new">
    <p:spTree>
      <p:nvGrpSpPr>
        <p:cNvPr id="1" name=""/>
        <p:cNvGrpSpPr/>
        <p:nvPr/>
      </p:nvGrpSpPr>
      <p:grpSpPr>
        <a:xfrm>
          <a:off x="0" y="0"/>
          <a:ext cx="0" cy="0"/>
          <a:chOff x="0" y="0"/>
          <a:chExt cx="0" cy="0"/>
        </a:xfrm>
      </p:grpSpPr>
      <p:sp>
        <p:nvSpPr>
          <p:cNvPr id="7" name="Date Placeholder 6"/>
          <p:cNvSpPr>
            <a:spLocks noGrp="1"/>
          </p:cNvSpPr>
          <p:nvPr>
            <p:ph type="dt" sz="half" idx="30"/>
          </p:nvPr>
        </p:nvSpPr>
        <p:spPr bwMode="gray"/>
        <p:txBody>
          <a:bodyPr/>
          <a:lstStyle>
            <a:lvl1pPr>
              <a:defRPr>
                <a:solidFill>
                  <a:schemeClr val="tx1"/>
                </a:solidFill>
              </a:defRPr>
            </a:lvl1pPr>
          </a:lstStyle>
          <a:p>
            <a:fld id="{CB2A9C5F-569E-41BE-B5E5-7CBFE1B687B2}" type="datetime1">
              <a:rPr lang="en-GB" smtClean="0"/>
              <a:pPr/>
              <a:t>25/06/2025</a:t>
            </a:fld>
            <a:endParaRPr lang="en-GB"/>
          </a:p>
        </p:txBody>
      </p:sp>
      <p:sp>
        <p:nvSpPr>
          <p:cNvPr id="8" name="Footer Placeholder 7"/>
          <p:cNvSpPr>
            <a:spLocks noGrp="1"/>
          </p:cNvSpPr>
          <p:nvPr>
            <p:ph type="ftr" sz="quarter" idx="31"/>
          </p:nvPr>
        </p:nvSpPr>
        <p:spPr bwMode="gray"/>
        <p:txBody>
          <a:bodyPr/>
          <a:lstStyle>
            <a:lvl1pPr>
              <a:defRPr>
                <a:solidFill>
                  <a:schemeClr val="tx1"/>
                </a:solidFill>
              </a:defRPr>
            </a:lvl1pPr>
          </a:lstStyle>
          <a:p>
            <a:r>
              <a:rPr lang="en-GB"/>
              <a:t>|     Title of the presentation</a:t>
            </a:r>
          </a:p>
        </p:txBody>
      </p:sp>
      <p:sp>
        <p:nvSpPr>
          <p:cNvPr id="9" name="Slide Number Placeholder 8"/>
          <p:cNvSpPr>
            <a:spLocks noGrp="1"/>
          </p:cNvSpPr>
          <p:nvPr>
            <p:ph type="sldNum" sz="quarter" idx="32"/>
          </p:nvPr>
        </p:nvSpPr>
        <p:spPr bwMode="gray"/>
        <p:txBody>
          <a:bodyPr/>
          <a:lstStyle>
            <a:lvl1pPr>
              <a:defRPr>
                <a:solidFill>
                  <a:schemeClr val="tx1"/>
                </a:solidFill>
              </a:defRPr>
            </a:lvl1pPr>
          </a:lstStyle>
          <a:p>
            <a:fld id="{A74CE0EA-F3B5-4684-BA10-C594598FDB9C}" type="slidenum">
              <a:rPr lang="en-GB" smtClean="0"/>
              <a:pPr/>
              <a:t>‹#›</a:t>
            </a:fld>
            <a:endParaRPr lang="en-GB"/>
          </a:p>
        </p:txBody>
      </p:sp>
      <p:sp>
        <p:nvSpPr>
          <p:cNvPr id="10" name="Title 9"/>
          <p:cNvSpPr>
            <a:spLocks noGrp="1"/>
          </p:cNvSpPr>
          <p:nvPr>
            <p:ph type="title"/>
          </p:nvPr>
        </p:nvSpPr>
        <p:spPr bwMode="gray">
          <a:xfrm>
            <a:off x="479999" y="359999"/>
            <a:ext cx="8160000" cy="720000"/>
          </a:xfrm>
        </p:spPr>
        <p:txBody>
          <a:bodyPr/>
          <a:lstStyle/>
          <a:p>
            <a:r>
              <a:rPr lang="en-US" noProof="0"/>
              <a:t>Click to edit Master title style</a:t>
            </a:r>
            <a:endParaRPr lang="en-GB" noProof="0"/>
          </a:p>
        </p:txBody>
      </p:sp>
      <p:sp>
        <p:nvSpPr>
          <p:cNvPr id="28" name="Rectangle 27"/>
          <p:cNvSpPr/>
          <p:nvPr/>
        </p:nvSpPr>
        <p:spPr bwMode="gray">
          <a:xfrm>
            <a:off x="480001" y="1800002"/>
            <a:ext cx="6367841" cy="14249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noProof="0">
              <a:solidFill>
                <a:schemeClr val="tx1"/>
              </a:solidFill>
            </a:endParaRPr>
          </a:p>
        </p:txBody>
      </p:sp>
      <p:sp>
        <p:nvSpPr>
          <p:cNvPr id="4" name="Text Placeholder 3"/>
          <p:cNvSpPr>
            <a:spLocks noGrp="1"/>
          </p:cNvSpPr>
          <p:nvPr>
            <p:ph type="body" sz="quarter" idx="33" hasCustomPrompt="1"/>
          </p:nvPr>
        </p:nvSpPr>
        <p:spPr>
          <a:xfrm>
            <a:off x="479999" y="2143683"/>
            <a:ext cx="988484" cy="396000"/>
          </a:xfrm>
        </p:spPr>
        <p:txBody>
          <a:bodyPr/>
          <a:lstStyle>
            <a:lvl1pPr>
              <a:defRPr sz="2800" b="1">
                <a:solidFill>
                  <a:schemeClr val="tx2"/>
                </a:solidFill>
                <a:latin typeface="+mj-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01</a:t>
            </a:r>
          </a:p>
        </p:txBody>
      </p:sp>
      <p:sp>
        <p:nvSpPr>
          <p:cNvPr id="31" name="Text Placeholder 3"/>
          <p:cNvSpPr>
            <a:spLocks noGrp="1"/>
          </p:cNvSpPr>
          <p:nvPr>
            <p:ph type="body" sz="quarter" idx="34" hasCustomPrompt="1"/>
          </p:nvPr>
        </p:nvSpPr>
        <p:spPr>
          <a:xfrm>
            <a:off x="1707437" y="2143683"/>
            <a:ext cx="5140403" cy="396000"/>
          </a:xfrm>
        </p:spPr>
        <p:txBody>
          <a:bodyPr tIns="144000"/>
          <a:lstStyle>
            <a:lvl1pPr>
              <a:lnSpc>
                <a:spcPct val="100000"/>
              </a:lnSpc>
              <a:spcBef>
                <a:spcPts val="0"/>
              </a:spcBef>
              <a:spcAft>
                <a:spcPts val="0"/>
              </a:spcAft>
              <a:defRPr sz="1600" b="0">
                <a:solidFill>
                  <a:schemeClr val="tx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Headline</a:t>
            </a:r>
          </a:p>
        </p:txBody>
      </p:sp>
      <p:sp>
        <p:nvSpPr>
          <p:cNvPr id="34" name="Text Placeholder 3"/>
          <p:cNvSpPr>
            <a:spLocks noGrp="1"/>
          </p:cNvSpPr>
          <p:nvPr>
            <p:ph type="body" sz="quarter" idx="35" hasCustomPrompt="1"/>
          </p:nvPr>
        </p:nvSpPr>
        <p:spPr>
          <a:xfrm>
            <a:off x="7432736" y="2143683"/>
            <a:ext cx="4273629" cy="396000"/>
          </a:xfrm>
        </p:spPr>
        <p:txBody>
          <a:bodyPr tIns="144000"/>
          <a:lstStyle>
            <a:lvl1pPr>
              <a:lnSpc>
                <a:spcPct val="100000"/>
              </a:lnSpc>
              <a:spcBef>
                <a:spcPts val="0"/>
              </a:spcBef>
              <a:spcAft>
                <a:spcPts val="0"/>
              </a:spcAft>
              <a:defRPr sz="1600" b="0">
                <a:solidFill>
                  <a:schemeClr val="tx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Speaker</a:t>
            </a:r>
          </a:p>
        </p:txBody>
      </p:sp>
      <p:sp>
        <p:nvSpPr>
          <p:cNvPr id="36" name="Text Placeholder 3"/>
          <p:cNvSpPr>
            <a:spLocks noGrp="1"/>
          </p:cNvSpPr>
          <p:nvPr>
            <p:ph type="body" sz="quarter" idx="36" hasCustomPrompt="1"/>
          </p:nvPr>
        </p:nvSpPr>
        <p:spPr>
          <a:xfrm>
            <a:off x="479999" y="2877928"/>
            <a:ext cx="988484" cy="396000"/>
          </a:xfrm>
        </p:spPr>
        <p:txBody>
          <a:bodyPr/>
          <a:lstStyle>
            <a:lvl1pPr>
              <a:defRPr sz="2800" b="1">
                <a:solidFill>
                  <a:schemeClr val="tx2"/>
                </a:solidFill>
                <a:latin typeface="+mj-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02</a:t>
            </a:r>
          </a:p>
        </p:txBody>
      </p:sp>
      <p:sp>
        <p:nvSpPr>
          <p:cNvPr id="37" name="Text Placeholder 3"/>
          <p:cNvSpPr>
            <a:spLocks noGrp="1"/>
          </p:cNvSpPr>
          <p:nvPr>
            <p:ph type="body" sz="quarter" idx="37" hasCustomPrompt="1"/>
          </p:nvPr>
        </p:nvSpPr>
        <p:spPr>
          <a:xfrm>
            <a:off x="1707437" y="2877928"/>
            <a:ext cx="5140403" cy="396000"/>
          </a:xfrm>
        </p:spPr>
        <p:txBody>
          <a:bodyPr tIns="144000"/>
          <a:lstStyle>
            <a:lvl1pPr>
              <a:lnSpc>
                <a:spcPct val="100000"/>
              </a:lnSpc>
              <a:spcBef>
                <a:spcPts val="0"/>
              </a:spcBef>
              <a:spcAft>
                <a:spcPts val="0"/>
              </a:spcAft>
              <a:defRPr sz="1600" b="0">
                <a:solidFill>
                  <a:schemeClr val="tx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Headline</a:t>
            </a:r>
          </a:p>
        </p:txBody>
      </p:sp>
      <p:sp>
        <p:nvSpPr>
          <p:cNvPr id="39" name="Text Placeholder 3"/>
          <p:cNvSpPr>
            <a:spLocks noGrp="1"/>
          </p:cNvSpPr>
          <p:nvPr>
            <p:ph type="body" sz="quarter" idx="38" hasCustomPrompt="1"/>
          </p:nvPr>
        </p:nvSpPr>
        <p:spPr>
          <a:xfrm>
            <a:off x="7432736" y="2877928"/>
            <a:ext cx="4273629" cy="396000"/>
          </a:xfrm>
        </p:spPr>
        <p:txBody>
          <a:bodyPr tIns="144000"/>
          <a:lstStyle>
            <a:lvl1pPr>
              <a:lnSpc>
                <a:spcPct val="100000"/>
              </a:lnSpc>
              <a:spcBef>
                <a:spcPts val="0"/>
              </a:spcBef>
              <a:spcAft>
                <a:spcPts val="0"/>
              </a:spcAft>
              <a:defRPr sz="1600" b="0">
                <a:solidFill>
                  <a:schemeClr val="tx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Speaker</a:t>
            </a:r>
          </a:p>
        </p:txBody>
      </p:sp>
      <p:sp>
        <p:nvSpPr>
          <p:cNvPr id="40" name="Text Placeholder 3"/>
          <p:cNvSpPr>
            <a:spLocks noGrp="1"/>
          </p:cNvSpPr>
          <p:nvPr>
            <p:ph type="body" sz="quarter" idx="39" hasCustomPrompt="1"/>
          </p:nvPr>
        </p:nvSpPr>
        <p:spPr>
          <a:xfrm>
            <a:off x="479999" y="3612173"/>
            <a:ext cx="988484" cy="396000"/>
          </a:xfrm>
        </p:spPr>
        <p:txBody>
          <a:bodyPr/>
          <a:lstStyle>
            <a:lvl1pPr>
              <a:defRPr sz="2800" b="1">
                <a:solidFill>
                  <a:schemeClr val="tx2"/>
                </a:solidFill>
                <a:latin typeface="+mj-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03</a:t>
            </a:r>
          </a:p>
        </p:txBody>
      </p:sp>
      <p:sp>
        <p:nvSpPr>
          <p:cNvPr id="41" name="Text Placeholder 3"/>
          <p:cNvSpPr>
            <a:spLocks noGrp="1"/>
          </p:cNvSpPr>
          <p:nvPr>
            <p:ph type="body" sz="quarter" idx="40" hasCustomPrompt="1"/>
          </p:nvPr>
        </p:nvSpPr>
        <p:spPr>
          <a:xfrm>
            <a:off x="1707437" y="3612173"/>
            <a:ext cx="5140403" cy="396000"/>
          </a:xfrm>
        </p:spPr>
        <p:txBody>
          <a:bodyPr tIns="144000"/>
          <a:lstStyle>
            <a:lvl1pPr>
              <a:lnSpc>
                <a:spcPct val="100000"/>
              </a:lnSpc>
              <a:spcBef>
                <a:spcPts val="0"/>
              </a:spcBef>
              <a:spcAft>
                <a:spcPts val="0"/>
              </a:spcAft>
              <a:defRPr sz="1600" b="0">
                <a:solidFill>
                  <a:schemeClr val="tx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Headline</a:t>
            </a:r>
          </a:p>
        </p:txBody>
      </p:sp>
      <p:sp>
        <p:nvSpPr>
          <p:cNvPr id="42" name="Text Placeholder 3"/>
          <p:cNvSpPr>
            <a:spLocks noGrp="1"/>
          </p:cNvSpPr>
          <p:nvPr>
            <p:ph type="body" sz="quarter" idx="41" hasCustomPrompt="1"/>
          </p:nvPr>
        </p:nvSpPr>
        <p:spPr>
          <a:xfrm>
            <a:off x="7432736" y="3612173"/>
            <a:ext cx="4273629" cy="396000"/>
          </a:xfrm>
        </p:spPr>
        <p:txBody>
          <a:bodyPr tIns="144000"/>
          <a:lstStyle>
            <a:lvl1pPr>
              <a:lnSpc>
                <a:spcPct val="100000"/>
              </a:lnSpc>
              <a:spcBef>
                <a:spcPts val="0"/>
              </a:spcBef>
              <a:spcAft>
                <a:spcPts val="0"/>
              </a:spcAft>
              <a:defRPr sz="1600" b="0">
                <a:solidFill>
                  <a:schemeClr val="tx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Speaker</a:t>
            </a:r>
          </a:p>
        </p:txBody>
      </p:sp>
      <p:sp>
        <p:nvSpPr>
          <p:cNvPr id="43" name="Text Placeholder 3"/>
          <p:cNvSpPr>
            <a:spLocks noGrp="1"/>
          </p:cNvSpPr>
          <p:nvPr>
            <p:ph type="body" sz="quarter" idx="42" hasCustomPrompt="1"/>
          </p:nvPr>
        </p:nvSpPr>
        <p:spPr>
          <a:xfrm>
            <a:off x="479999" y="4346418"/>
            <a:ext cx="988484" cy="396000"/>
          </a:xfrm>
        </p:spPr>
        <p:txBody>
          <a:bodyPr/>
          <a:lstStyle>
            <a:lvl1pPr>
              <a:defRPr sz="2800" b="1">
                <a:solidFill>
                  <a:schemeClr val="tx2"/>
                </a:solidFill>
                <a:latin typeface="+mj-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04</a:t>
            </a:r>
          </a:p>
        </p:txBody>
      </p:sp>
      <p:sp>
        <p:nvSpPr>
          <p:cNvPr id="44" name="Text Placeholder 3"/>
          <p:cNvSpPr>
            <a:spLocks noGrp="1"/>
          </p:cNvSpPr>
          <p:nvPr>
            <p:ph type="body" sz="quarter" idx="43" hasCustomPrompt="1"/>
          </p:nvPr>
        </p:nvSpPr>
        <p:spPr>
          <a:xfrm>
            <a:off x="1707437" y="4346418"/>
            <a:ext cx="5140403" cy="396000"/>
          </a:xfrm>
        </p:spPr>
        <p:txBody>
          <a:bodyPr tIns="144000"/>
          <a:lstStyle>
            <a:lvl1pPr>
              <a:lnSpc>
                <a:spcPct val="100000"/>
              </a:lnSpc>
              <a:spcBef>
                <a:spcPts val="0"/>
              </a:spcBef>
              <a:spcAft>
                <a:spcPts val="0"/>
              </a:spcAft>
              <a:defRPr sz="1600" b="0">
                <a:solidFill>
                  <a:schemeClr val="tx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Headline</a:t>
            </a:r>
          </a:p>
        </p:txBody>
      </p:sp>
      <p:sp>
        <p:nvSpPr>
          <p:cNvPr id="45" name="Text Placeholder 3"/>
          <p:cNvSpPr>
            <a:spLocks noGrp="1"/>
          </p:cNvSpPr>
          <p:nvPr>
            <p:ph type="body" sz="quarter" idx="44" hasCustomPrompt="1"/>
          </p:nvPr>
        </p:nvSpPr>
        <p:spPr>
          <a:xfrm>
            <a:off x="7432736" y="4346418"/>
            <a:ext cx="4273629" cy="396000"/>
          </a:xfrm>
        </p:spPr>
        <p:txBody>
          <a:bodyPr tIns="144000"/>
          <a:lstStyle>
            <a:lvl1pPr>
              <a:lnSpc>
                <a:spcPct val="100000"/>
              </a:lnSpc>
              <a:spcBef>
                <a:spcPts val="0"/>
              </a:spcBef>
              <a:spcAft>
                <a:spcPts val="0"/>
              </a:spcAft>
              <a:defRPr sz="1600" b="0">
                <a:solidFill>
                  <a:schemeClr val="tx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Speaker</a:t>
            </a:r>
          </a:p>
        </p:txBody>
      </p:sp>
      <p:sp>
        <p:nvSpPr>
          <p:cNvPr id="46" name="Text Placeholder 3"/>
          <p:cNvSpPr>
            <a:spLocks noGrp="1"/>
          </p:cNvSpPr>
          <p:nvPr>
            <p:ph type="body" sz="quarter" idx="45" hasCustomPrompt="1"/>
          </p:nvPr>
        </p:nvSpPr>
        <p:spPr>
          <a:xfrm>
            <a:off x="479999" y="5080663"/>
            <a:ext cx="988484" cy="396000"/>
          </a:xfrm>
        </p:spPr>
        <p:txBody>
          <a:bodyPr/>
          <a:lstStyle>
            <a:lvl1pPr>
              <a:defRPr sz="2800" b="1">
                <a:solidFill>
                  <a:schemeClr val="tx2"/>
                </a:solidFill>
                <a:latin typeface="+mj-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05</a:t>
            </a:r>
          </a:p>
        </p:txBody>
      </p:sp>
      <p:sp>
        <p:nvSpPr>
          <p:cNvPr id="47" name="Text Placeholder 3"/>
          <p:cNvSpPr>
            <a:spLocks noGrp="1"/>
          </p:cNvSpPr>
          <p:nvPr>
            <p:ph type="body" sz="quarter" idx="46" hasCustomPrompt="1"/>
          </p:nvPr>
        </p:nvSpPr>
        <p:spPr>
          <a:xfrm>
            <a:off x="1707437" y="5080663"/>
            <a:ext cx="5140403" cy="396000"/>
          </a:xfrm>
        </p:spPr>
        <p:txBody>
          <a:bodyPr tIns="144000"/>
          <a:lstStyle>
            <a:lvl1pPr>
              <a:lnSpc>
                <a:spcPct val="100000"/>
              </a:lnSpc>
              <a:spcBef>
                <a:spcPts val="0"/>
              </a:spcBef>
              <a:spcAft>
                <a:spcPts val="0"/>
              </a:spcAft>
              <a:defRPr sz="1600" b="0">
                <a:solidFill>
                  <a:schemeClr val="tx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Headline</a:t>
            </a:r>
          </a:p>
        </p:txBody>
      </p:sp>
      <p:sp>
        <p:nvSpPr>
          <p:cNvPr id="48" name="Text Placeholder 3"/>
          <p:cNvSpPr>
            <a:spLocks noGrp="1"/>
          </p:cNvSpPr>
          <p:nvPr>
            <p:ph type="body" sz="quarter" idx="47" hasCustomPrompt="1"/>
          </p:nvPr>
        </p:nvSpPr>
        <p:spPr>
          <a:xfrm>
            <a:off x="7432736" y="5080663"/>
            <a:ext cx="4273629" cy="396000"/>
          </a:xfrm>
        </p:spPr>
        <p:txBody>
          <a:bodyPr tIns="144000"/>
          <a:lstStyle>
            <a:lvl1pPr>
              <a:lnSpc>
                <a:spcPct val="100000"/>
              </a:lnSpc>
              <a:spcBef>
                <a:spcPts val="0"/>
              </a:spcBef>
              <a:spcAft>
                <a:spcPts val="0"/>
              </a:spcAft>
              <a:defRPr sz="1600" b="0">
                <a:solidFill>
                  <a:schemeClr val="tx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Speaker</a:t>
            </a:r>
          </a:p>
        </p:txBody>
      </p:sp>
      <p:sp>
        <p:nvSpPr>
          <p:cNvPr id="49" name="Text Placeholder 3"/>
          <p:cNvSpPr>
            <a:spLocks noGrp="1"/>
          </p:cNvSpPr>
          <p:nvPr>
            <p:ph type="body" sz="quarter" idx="48" hasCustomPrompt="1"/>
          </p:nvPr>
        </p:nvSpPr>
        <p:spPr>
          <a:xfrm>
            <a:off x="479999" y="5814910"/>
            <a:ext cx="988484" cy="396000"/>
          </a:xfrm>
        </p:spPr>
        <p:txBody>
          <a:bodyPr/>
          <a:lstStyle>
            <a:lvl1pPr>
              <a:defRPr sz="2800" b="1">
                <a:solidFill>
                  <a:schemeClr val="tx2"/>
                </a:solidFill>
                <a:latin typeface="+mj-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06</a:t>
            </a:r>
          </a:p>
        </p:txBody>
      </p:sp>
      <p:sp>
        <p:nvSpPr>
          <p:cNvPr id="50" name="Text Placeholder 3"/>
          <p:cNvSpPr>
            <a:spLocks noGrp="1"/>
          </p:cNvSpPr>
          <p:nvPr>
            <p:ph type="body" sz="quarter" idx="49" hasCustomPrompt="1"/>
          </p:nvPr>
        </p:nvSpPr>
        <p:spPr>
          <a:xfrm>
            <a:off x="1707437" y="5814910"/>
            <a:ext cx="5140403" cy="396000"/>
          </a:xfrm>
        </p:spPr>
        <p:txBody>
          <a:bodyPr tIns="144000"/>
          <a:lstStyle>
            <a:lvl1pPr>
              <a:lnSpc>
                <a:spcPct val="100000"/>
              </a:lnSpc>
              <a:spcBef>
                <a:spcPts val="0"/>
              </a:spcBef>
              <a:spcAft>
                <a:spcPts val="0"/>
              </a:spcAft>
              <a:defRPr sz="1600" b="0">
                <a:solidFill>
                  <a:schemeClr val="tx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Headline</a:t>
            </a:r>
          </a:p>
        </p:txBody>
      </p:sp>
      <p:sp>
        <p:nvSpPr>
          <p:cNvPr id="51" name="Text Placeholder 3"/>
          <p:cNvSpPr>
            <a:spLocks noGrp="1"/>
          </p:cNvSpPr>
          <p:nvPr>
            <p:ph type="body" sz="quarter" idx="50" hasCustomPrompt="1"/>
          </p:nvPr>
        </p:nvSpPr>
        <p:spPr>
          <a:xfrm>
            <a:off x="7432736" y="5814910"/>
            <a:ext cx="4273629" cy="396000"/>
          </a:xfrm>
        </p:spPr>
        <p:txBody>
          <a:bodyPr tIns="144000"/>
          <a:lstStyle>
            <a:lvl1pPr>
              <a:lnSpc>
                <a:spcPct val="100000"/>
              </a:lnSpc>
              <a:spcBef>
                <a:spcPts val="0"/>
              </a:spcBef>
              <a:spcAft>
                <a:spcPts val="0"/>
              </a:spcAft>
              <a:defRPr sz="1600" b="0">
                <a:solidFill>
                  <a:schemeClr val="tx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Speaker</a:t>
            </a:r>
          </a:p>
        </p:txBody>
      </p:sp>
      <p:sp>
        <p:nvSpPr>
          <p:cNvPr id="25" name="Text Placeholder 7"/>
          <p:cNvSpPr>
            <a:spLocks noGrp="1"/>
          </p:cNvSpPr>
          <p:nvPr>
            <p:ph type="body" sz="quarter" idx="13" hasCustomPrompt="1"/>
          </p:nvPr>
        </p:nvSpPr>
        <p:spPr bwMode="invGray">
          <a:xfrm>
            <a:off x="480485" y="1188003"/>
            <a:ext cx="8160000" cy="288925"/>
          </a:xfrm>
        </p:spPr>
        <p:txBody>
          <a:bodyPr lIns="18000" anchor="ctr">
            <a:normAutofit/>
          </a:bodyPr>
          <a:lstStyle>
            <a:lvl1pPr>
              <a:defRPr sz="1600" b="0">
                <a:solidFill>
                  <a:schemeClr val="tx1"/>
                </a:solidFill>
                <a:latin typeface="+mj-lt"/>
              </a:defRPr>
            </a:lvl1pPr>
          </a:lstStyle>
          <a:p>
            <a:pPr lvl="0"/>
            <a:r>
              <a:rPr lang="en-GB" noProof="0"/>
              <a:t>One line Subtitle (optional)</a:t>
            </a:r>
          </a:p>
        </p:txBody>
      </p:sp>
    </p:spTree>
    <p:extLst>
      <p:ext uri="{BB962C8B-B14F-4D97-AF65-F5344CB8AC3E}">
        <p14:creationId xmlns:p14="http://schemas.microsoft.com/office/powerpoint/2010/main" val="4007851277"/>
      </p:ext>
    </p:extLst>
  </p:cSld>
  <p:clrMapOvr>
    <a:masterClrMapping/>
  </p:clrMapOvr>
  <p:hf hdr="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18" Type="http://schemas.openxmlformats.org/officeDocument/2006/relationships/theme" Target="../theme/theme2.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slideLayout" Target="../slideLayouts/slideLayout39.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20" Type="http://schemas.openxmlformats.org/officeDocument/2006/relationships/image" Target="../media/image5.png"/><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10" Type="http://schemas.openxmlformats.org/officeDocument/2006/relationships/slideLayout" Target="../slideLayouts/slideLayout32.xml"/><Relationship Id="rId19" Type="http://schemas.openxmlformats.org/officeDocument/2006/relationships/image" Target="../media/image4.png"/><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52.xml"/><Relationship Id="rId18" Type="http://schemas.openxmlformats.org/officeDocument/2006/relationships/slideLayout" Target="../slideLayouts/slideLayout57.xml"/><Relationship Id="rId26" Type="http://schemas.openxmlformats.org/officeDocument/2006/relationships/slideLayout" Target="../slideLayouts/slideLayout65.xml"/><Relationship Id="rId39" Type="http://schemas.openxmlformats.org/officeDocument/2006/relationships/slideLayout" Target="../slideLayouts/slideLayout78.xml"/><Relationship Id="rId21" Type="http://schemas.openxmlformats.org/officeDocument/2006/relationships/slideLayout" Target="../slideLayouts/slideLayout60.xml"/><Relationship Id="rId34" Type="http://schemas.openxmlformats.org/officeDocument/2006/relationships/slideLayout" Target="../slideLayouts/slideLayout73.xml"/><Relationship Id="rId42" Type="http://schemas.openxmlformats.org/officeDocument/2006/relationships/slideLayout" Target="../slideLayouts/slideLayout81.xml"/><Relationship Id="rId47" Type="http://schemas.openxmlformats.org/officeDocument/2006/relationships/slideLayout" Target="../slideLayouts/slideLayout86.xml"/><Relationship Id="rId7" Type="http://schemas.openxmlformats.org/officeDocument/2006/relationships/slideLayout" Target="../slideLayouts/slideLayout46.xml"/><Relationship Id="rId2" Type="http://schemas.openxmlformats.org/officeDocument/2006/relationships/slideLayout" Target="../slideLayouts/slideLayout41.xml"/><Relationship Id="rId16" Type="http://schemas.openxmlformats.org/officeDocument/2006/relationships/slideLayout" Target="../slideLayouts/slideLayout55.xml"/><Relationship Id="rId29" Type="http://schemas.openxmlformats.org/officeDocument/2006/relationships/slideLayout" Target="../slideLayouts/slideLayout68.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24" Type="http://schemas.openxmlformats.org/officeDocument/2006/relationships/slideLayout" Target="../slideLayouts/slideLayout63.xml"/><Relationship Id="rId32" Type="http://schemas.openxmlformats.org/officeDocument/2006/relationships/slideLayout" Target="../slideLayouts/slideLayout71.xml"/><Relationship Id="rId37" Type="http://schemas.openxmlformats.org/officeDocument/2006/relationships/slideLayout" Target="../slideLayouts/slideLayout76.xml"/><Relationship Id="rId40" Type="http://schemas.openxmlformats.org/officeDocument/2006/relationships/slideLayout" Target="../slideLayouts/slideLayout79.xml"/><Relationship Id="rId45" Type="http://schemas.openxmlformats.org/officeDocument/2006/relationships/slideLayout" Target="../slideLayouts/slideLayout84.xml"/><Relationship Id="rId5" Type="http://schemas.openxmlformats.org/officeDocument/2006/relationships/slideLayout" Target="../slideLayouts/slideLayout44.xml"/><Relationship Id="rId15" Type="http://schemas.openxmlformats.org/officeDocument/2006/relationships/slideLayout" Target="../slideLayouts/slideLayout54.xml"/><Relationship Id="rId23" Type="http://schemas.openxmlformats.org/officeDocument/2006/relationships/slideLayout" Target="../slideLayouts/slideLayout62.xml"/><Relationship Id="rId28" Type="http://schemas.openxmlformats.org/officeDocument/2006/relationships/slideLayout" Target="../slideLayouts/slideLayout67.xml"/><Relationship Id="rId36" Type="http://schemas.openxmlformats.org/officeDocument/2006/relationships/slideLayout" Target="../slideLayouts/slideLayout75.xml"/><Relationship Id="rId10" Type="http://schemas.openxmlformats.org/officeDocument/2006/relationships/slideLayout" Target="../slideLayouts/slideLayout49.xml"/><Relationship Id="rId19" Type="http://schemas.openxmlformats.org/officeDocument/2006/relationships/slideLayout" Target="../slideLayouts/slideLayout58.xml"/><Relationship Id="rId31" Type="http://schemas.openxmlformats.org/officeDocument/2006/relationships/slideLayout" Target="../slideLayouts/slideLayout70.xml"/><Relationship Id="rId44" Type="http://schemas.openxmlformats.org/officeDocument/2006/relationships/slideLayout" Target="../slideLayouts/slideLayout83.xml"/><Relationship Id="rId4" Type="http://schemas.openxmlformats.org/officeDocument/2006/relationships/slideLayout" Target="../slideLayouts/slideLayout43.xml"/><Relationship Id="rId9" Type="http://schemas.openxmlformats.org/officeDocument/2006/relationships/slideLayout" Target="../slideLayouts/slideLayout48.xml"/><Relationship Id="rId14" Type="http://schemas.openxmlformats.org/officeDocument/2006/relationships/slideLayout" Target="../slideLayouts/slideLayout53.xml"/><Relationship Id="rId22" Type="http://schemas.openxmlformats.org/officeDocument/2006/relationships/slideLayout" Target="../slideLayouts/slideLayout61.xml"/><Relationship Id="rId27" Type="http://schemas.openxmlformats.org/officeDocument/2006/relationships/slideLayout" Target="../slideLayouts/slideLayout66.xml"/><Relationship Id="rId30" Type="http://schemas.openxmlformats.org/officeDocument/2006/relationships/slideLayout" Target="../slideLayouts/slideLayout69.xml"/><Relationship Id="rId35" Type="http://schemas.openxmlformats.org/officeDocument/2006/relationships/slideLayout" Target="../slideLayouts/slideLayout74.xml"/><Relationship Id="rId43" Type="http://schemas.openxmlformats.org/officeDocument/2006/relationships/slideLayout" Target="../slideLayouts/slideLayout82.xml"/><Relationship Id="rId48" Type="http://schemas.openxmlformats.org/officeDocument/2006/relationships/theme" Target="../theme/theme3.xml"/><Relationship Id="rId8" Type="http://schemas.openxmlformats.org/officeDocument/2006/relationships/slideLayout" Target="../slideLayouts/slideLayout47.xml"/><Relationship Id="rId3" Type="http://schemas.openxmlformats.org/officeDocument/2006/relationships/slideLayout" Target="../slideLayouts/slideLayout42.xml"/><Relationship Id="rId12" Type="http://schemas.openxmlformats.org/officeDocument/2006/relationships/slideLayout" Target="../slideLayouts/slideLayout51.xml"/><Relationship Id="rId17" Type="http://schemas.openxmlformats.org/officeDocument/2006/relationships/slideLayout" Target="../slideLayouts/slideLayout56.xml"/><Relationship Id="rId25" Type="http://schemas.openxmlformats.org/officeDocument/2006/relationships/slideLayout" Target="../slideLayouts/slideLayout64.xml"/><Relationship Id="rId33" Type="http://schemas.openxmlformats.org/officeDocument/2006/relationships/slideLayout" Target="../slideLayouts/slideLayout72.xml"/><Relationship Id="rId38" Type="http://schemas.openxmlformats.org/officeDocument/2006/relationships/slideLayout" Target="../slideLayouts/slideLayout77.xml"/><Relationship Id="rId46" Type="http://schemas.openxmlformats.org/officeDocument/2006/relationships/slideLayout" Target="../slideLayouts/slideLayout85.xml"/><Relationship Id="rId20" Type="http://schemas.openxmlformats.org/officeDocument/2006/relationships/slideLayout" Target="../slideLayouts/slideLayout59.xml"/><Relationship Id="rId41" Type="http://schemas.openxmlformats.org/officeDocument/2006/relationships/slideLayout" Target="../slideLayouts/slideLayout80.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8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95.xml"/><Relationship Id="rId13" Type="http://schemas.openxmlformats.org/officeDocument/2006/relationships/slideLayout" Target="../slideLayouts/slideLayout100.xml"/><Relationship Id="rId18" Type="http://schemas.openxmlformats.org/officeDocument/2006/relationships/slideLayout" Target="../slideLayouts/slideLayout105.xml"/><Relationship Id="rId26" Type="http://schemas.openxmlformats.org/officeDocument/2006/relationships/slideLayout" Target="../slideLayouts/slideLayout113.xml"/><Relationship Id="rId3" Type="http://schemas.openxmlformats.org/officeDocument/2006/relationships/slideLayout" Target="../slideLayouts/slideLayout90.xml"/><Relationship Id="rId21" Type="http://schemas.openxmlformats.org/officeDocument/2006/relationships/slideLayout" Target="../slideLayouts/slideLayout108.xml"/><Relationship Id="rId7" Type="http://schemas.openxmlformats.org/officeDocument/2006/relationships/slideLayout" Target="../slideLayouts/slideLayout94.xml"/><Relationship Id="rId12" Type="http://schemas.openxmlformats.org/officeDocument/2006/relationships/slideLayout" Target="../slideLayouts/slideLayout99.xml"/><Relationship Id="rId17" Type="http://schemas.openxmlformats.org/officeDocument/2006/relationships/slideLayout" Target="../slideLayouts/slideLayout104.xml"/><Relationship Id="rId25" Type="http://schemas.openxmlformats.org/officeDocument/2006/relationships/slideLayout" Target="../slideLayouts/slideLayout112.xml"/><Relationship Id="rId2" Type="http://schemas.openxmlformats.org/officeDocument/2006/relationships/slideLayout" Target="../slideLayouts/slideLayout89.xml"/><Relationship Id="rId16" Type="http://schemas.openxmlformats.org/officeDocument/2006/relationships/slideLayout" Target="../slideLayouts/slideLayout103.xml"/><Relationship Id="rId20" Type="http://schemas.openxmlformats.org/officeDocument/2006/relationships/slideLayout" Target="../slideLayouts/slideLayout107.xml"/><Relationship Id="rId29" Type="http://schemas.openxmlformats.org/officeDocument/2006/relationships/theme" Target="../theme/theme5.xml"/><Relationship Id="rId1" Type="http://schemas.openxmlformats.org/officeDocument/2006/relationships/slideLayout" Target="../slideLayouts/slideLayout88.xml"/><Relationship Id="rId6" Type="http://schemas.openxmlformats.org/officeDocument/2006/relationships/slideLayout" Target="../slideLayouts/slideLayout93.xml"/><Relationship Id="rId11" Type="http://schemas.openxmlformats.org/officeDocument/2006/relationships/slideLayout" Target="../slideLayouts/slideLayout98.xml"/><Relationship Id="rId24" Type="http://schemas.openxmlformats.org/officeDocument/2006/relationships/slideLayout" Target="../slideLayouts/slideLayout111.xml"/><Relationship Id="rId5" Type="http://schemas.openxmlformats.org/officeDocument/2006/relationships/slideLayout" Target="../slideLayouts/slideLayout92.xml"/><Relationship Id="rId15" Type="http://schemas.openxmlformats.org/officeDocument/2006/relationships/slideLayout" Target="../slideLayouts/slideLayout102.xml"/><Relationship Id="rId23" Type="http://schemas.openxmlformats.org/officeDocument/2006/relationships/slideLayout" Target="../slideLayouts/slideLayout110.xml"/><Relationship Id="rId28" Type="http://schemas.openxmlformats.org/officeDocument/2006/relationships/slideLayout" Target="../slideLayouts/slideLayout115.xml"/><Relationship Id="rId10" Type="http://schemas.openxmlformats.org/officeDocument/2006/relationships/slideLayout" Target="../slideLayouts/slideLayout97.xml"/><Relationship Id="rId19" Type="http://schemas.openxmlformats.org/officeDocument/2006/relationships/slideLayout" Target="../slideLayouts/slideLayout106.xml"/><Relationship Id="rId31" Type="http://schemas.openxmlformats.org/officeDocument/2006/relationships/image" Target="../media/image2.png"/><Relationship Id="rId4" Type="http://schemas.openxmlformats.org/officeDocument/2006/relationships/slideLayout" Target="../slideLayouts/slideLayout91.xml"/><Relationship Id="rId9" Type="http://schemas.openxmlformats.org/officeDocument/2006/relationships/slideLayout" Target="../slideLayouts/slideLayout96.xml"/><Relationship Id="rId14" Type="http://schemas.openxmlformats.org/officeDocument/2006/relationships/slideLayout" Target="../slideLayouts/slideLayout101.xml"/><Relationship Id="rId22" Type="http://schemas.openxmlformats.org/officeDocument/2006/relationships/slideLayout" Target="../slideLayouts/slideLayout109.xml"/><Relationship Id="rId27" Type="http://schemas.openxmlformats.org/officeDocument/2006/relationships/slideLayout" Target="../slideLayouts/slideLayout114.xml"/><Relationship Id="rId30"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bwMode="invGray">
          <a:xfrm>
            <a:off x="479999" y="359999"/>
            <a:ext cx="8160000" cy="720000"/>
          </a:xfrm>
          <a:prstGeom prst="rect">
            <a:avLst/>
          </a:prstGeom>
        </p:spPr>
        <p:txBody>
          <a:bodyPr vert="horz" lIns="18000" tIns="0" rIns="360000" bIns="0" rtlCol="0" anchor="b">
            <a:noAutofit/>
          </a:bodyPr>
          <a:lstStyle/>
          <a:p>
            <a:r>
              <a:rPr lang="en-US" noProof="0"/>
              <a:t>Click to edit Master title style</a:t>
            </a:r>
            <a:endParaRPr lang="en-GB" noProof="0" dirty="0"/>
          </a:p>
        </p:txBody>
      </p:sp>
      <p:sp>
        <p:nvSpPr>
          <p:cNvPr id="3" name="Text Placeholder 2"/>
          <p:cNvSpPr>
            <a:spLocks noGrp="1"/>
          </p:cNvSpPr>
          <p:nvPr>
            <p:ph type="body" idx="1"/>
          </p:nvPr>
        </p:nvSpPr>
        <p:spPr bwMode="invGray">
          <a:xfrm>
            <a:off x="480000" y="1800000"/>
            <a:ext cx="11232001" cy="4237200"/>
          </a:xfrm>
          <a:prstGeom prst="rect">
            <a:avLst/>
          </a:prstGeom>
        </p:spPr>
        <p:txBody>
          <a:bodyPr vert="horz" lIns="18000" tIns="0" rIns="18000" bIns="0" rtlCol="0">
            <a:no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4" name="Date Placeholder 3"/>
          <p:cNvSpPr>
            <a:spLocks noGrp="1"/>
          </p:cNvSpPr>
          <p:nvPr>
            <p:ph type="dt" sz="half" idx="2"/>
          </p:nvPr>
        </p:nvSpPr>
        <p:spPr bwMode="invGray">
          <a:xfrm>
            <a:off x="480000" y="6580588"/>
            <a:ext cx="790001" cy="180000"/>
          </a:xfrm>
          <a:prstGeom prst="rect">
            <a:avLst/>
          </a:prstGeom>
        </p:spPr>
        <p:txBody>
          <a:bodyPr vert="horz" lIns="0" tIns="0" rIns="0" bIns="0" rtlCol="0" anchor="t"/>
          <a:lstStyle>
            <a:lvl1pPr algn="l">
              <a:defRPr sz="800">
                <a:solidFill>
                  <a:schemeClr val="tx1"/>
                </a:solidFill>
                <a:latin typeface="+mn-lt"/>
                <a:cs typeface="Times New Roman" panose="02020603050405020304" pitchFamily="18" charset="0"/>
              </a:defRPr>
            </a:lvl1pPr>
          </a:lstStyle>
          <a:p>
            <a:fld id="{CB2A9C5F-569E-41BE-B5E5-7CBFE1B687B2}" type="datetime1">
              <a:rPr lang="en-GB" smtClean="0"/>
              <a:pPr/>
              <a:t>25/06/2025</a:t>
            </a:fld>
            <a:endParaRPr lang="en-GB"/>
          </a:p>
        </p:txBody>
      </p:sp>
      <p:sp>
        <p:nvSpPr>
          <p:cNvPr id="5" name="Footer Placeholder 4"/>
          <p:cNvSpPr>
            <a:spLocks noGrp="1"/>
          </p:cNvSpPr>
          <p:nvPr>
            <p:ph type="ftr" sz="quarter" idx="3"/>
          </p:nvPr>
        </p:nvSpPr>
        <p:spPr bwMode="invGray">
          <a:xfrm>
            <a:off x="1392992" y="6580588"/>
            <a:ext cx="2264608" cy="180000"/>
          </a:xfrm>
          <a:prstGeom prst="rect">
            <a:avLst/>
          </a:prstGeom>
        </p:spPr>
        <p:txBody>
          <a:bodyPr vert="horz" lIns="0" tIns="0" rIns="0" bIns="0" rtlCol="0" anchor="t"/>
          <a:lstStyle>
            <a:lvl1pPr algn="l">
              <a:defRPr sz="800">
                <a:solidFill>
                  <a:schemeClr val="tx1"/>
                </a:solidFill>
                <a:latin typeface="+mn-lt"/>
                <a:cs typeface="Times New Roman" panose="02020603050405020304" pitchFamily="18" charset="0"/>
              </a:defRPr>
            </a:lvl1pPr>
          </a:lstStyle>
          <a:p>
            <a:r>
              <a:rPr lang="en-GB"/>
              <a:t>|     Title of the presentation</a:t>
            </a:r>
          </a:p>
        </p:txBody>
      </p:sp>
      <p:sp>
        <p:nvSpPr>
          <p:cNvPr id="6" name="Slide Number Placeholder 5"/>
          <p:cNvSpPr>
            <a:spLocks noGrp="1"/>
          </p:cNvSpPr>
          <p:nvPr>
            <p:ph type="sldNum" sz="quarter" idx="4"/>
          </p:nvPr>
        </p:nvSpPr>
        <p:spPr bwMode="invGray">
          <a:xfrm>
            <a:off x="11416433" y="6580588"/>
            <a:ext cx="289931" cy="180000"/>
          </a:xfrm>
          <a:prstGeom prst="rect">
            <a:avLst/>
          </a:prstGeom>
        </p:spPr>
        <p:txBody>
          <a:bodyPr vert="horz" lIns="0" tIns="0" rIns="0" bIns="0" rtlCol="0" anchor="t"/>
          <a:lstStyle>
            <a:lvl1pPr algn="r">
              <a:defRPr sz="800" b="0">
                <a:solidFill>
                  <a:schemeClr val="tx1"/>
                </a:solidFill>
                <a:latin typeface="+mn-lt"/>
                <a:cs typeface="Times New Roman" panose="02020603050405020304" pitchFamily="18" charset="0"/>
              </a:defRPr>
            </a:lvl1pPr>
          </a:lstStyle>
          <a:p>
            <a:fld id="{A74CE0EA-F3B5-4684-BA10-C594598FDB9C}" type="slidenum">
              <a:rPr lang="en-GB" smtClean="0"/>
              <a:pPr/>
              <a:t>‹#›</a:t>
            </a:fld>
            <a:endParaRPr lang="en-GB"/>
          </a:p>
        </p:txBody>
      </p:sp>
      <p:sp>
        <p:nvSpPr>
          <p:cNvPr id="9" name="Rectangle 8"/>
          <p:cNvSpPr/>
          <p:nvPr/>
        </p:nvSpPr>
        <p:spPr bwMode="invGray">
          <a:xfrm>
            <a:off x="9735601" y="2128187"/>
            <a:ext cx="1976400" cy="694800"/>
          </a:xfrm>
          <a:prstGeom prst="rect">
            <a:avLst/>
          </a:prstGeom>
          <a:blipFill dpi="0" rotWithShape="1">
            <a:blip r:embed="rId24" cstate="print">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noProof="0"/>
          </a:p>
        </p:txBody>
      </p:sp>
      <p:sp>
        <p:nvSpPr>
          <p:cNvPr id="12" name="Rectangle 11"/>
          <p:cNvSpPr/>
          <p:nvPr/>
        </p:nvSpPr>
        <p:spPr bwMode="gray">
          <a:xfrm>
            <a:off x="9735601" y="379578"/>
            <a:ext cx="1976400" cy="694800"/>
          </a:xfrm>
          <a:prstGeom prst="rect">
            <a:avLst/>
          </a:prstGeom>
          <a:blipFill dpi="0" rotWithShape="1">
            <a:blip r:embed="rId25" cstate="print">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noProof="0"/>
          </a:p>
        </p:txBody>
      </p:sp>
      <p:sp>
        <p:nvSpPr>
          <p:cNvPr id="10" name="Rectangle 9">
            <a:extLst>
              <a:ext uri="{FF2B5EF4-FFF2-40B4-BE49-F238E27FC236}">
                <a16:creationId xmlns:a16="http://schemas.microsoft.com/office/drawing/2014/main" id="{94992F2C-9455-4BCB-B6E8-5D4F9311275D}"/>
              </a:ext>
            </a:extLst>
          </p:cNvPr>
          <p:cNvSpPr/>
          <p:nvPr userDrawn="1"/>
        </p:nvSpPr>
        <p:spPr bwMode="invGray">
          <a:xfrm>
            <a:off x="9735601" y="2128187"/>
            <a:ext cx="1976400" cy="694800"/>
          </a:xfrm>
          <a:prstGeom prst="rect">
            <a:avLst/>
          </a:prstGeom>
          <a:blipFill dpi="0" rotWithShape="1">
            <a:blip r:embed="rId24" cstate="print">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noProof="0"/>
          </a:p>
        </p:txBody>
      </p:sp>
      <p:sp>
        <p:nvSpPr>
          <p:cNvPr id="11" name="Rectangle 10">
            <a:extLst>
              <a:ext uri="{FF2B5EF4-FFF2-40B4-BE49-F238E27FC236}">
                <a16:creationId xmlns:a16="http://schemas.microsoft.com/office/drawing/2014/main" id="{D9A90C75-EC38-414C-B54F-36DB3A52CB97}"/>
              </a:ext>
            </a:extLst>
          </p:cNvPr>
          <p:cNvSpPr/>
          <p:nvPr userDrawn="1"/>
        </p:nvSpPr>
        <p:spPr bwMode="gray">
          <a:xfrm>
            <a:off x="9735601" y="379578"/>
            <a:ext cx="1976400" cy="694800"/>
          </a:xfrm>
          <a:prstGeom prst="rect">
            <a:avLst/>
          </a:prstGeom>
          <a:blipFill dpi="0" rotWithShape="1">
            <a:blip r:embed="rId25" cstate="print">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noProof="0"/>
          </a:p>
        </p:txBody>
      </p:sp>
    </p:spTree>
    <p:extLst>
      <p:ext uri="{BB962C8B-B14F-4D97-AF65-F5344CB8AC3E}">
        <p14:creationId xmlns:p14="http://schemas.microsoft.com/office/powerpoint/2010/main" val="353284766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81" r:id="rId16"/>
    <p:sldLayoutId id="2147483682" r:id="rId17"/>
    <p:sldLayoutId id="2147483683" r:id="rId18"/>
    <p:sldLayoutId id="2147483684" r:id="rId19"/>
    <p:sldLayoutId id="2147483685" r:id="rId20"/>
    <p:sldLayoutId id="2147483686" r:id="rId21"/>
    <p:sldLayoutId id="2147483687" r:id="rId22"/>
  </p:sldLayoutIdLst>
  <p:hf hdr="0"/>
  <p:txStyles>
    <p:titleStyle>
      <a:lvl1pPr algn="l" defTabSz="914400" rtl="0" eaLnBrk="1" latinLnBrk="0" hangingPunct="1">
        <a:lnSpc>
          <a:spcPct val="90000"/>
        </a:lnSpc>
        <a:spcBef>
          <a:spcPct val="0"/>
        </a:spcBef>
        <a:buNone/>
        <a:defRPr sz="2800" b="1" kern="1200">
          <a:solidFill>
            <a:schemeClr val="tx2"/>
          </a:solidFill>
          <a:latin typeface="+mj-lt"/>
          <a:ea typeface="+mj-ea"/>
          <a:cs typeface="+mj-cs"/>
        </a:defRPr>
      </a:lvl1pPr>
    </p:titleStyle>
    <p:bodyStyle>
      <a:lvl1pPr marL="0" indent="0" algn="l" defTabSz="914400" rtl="0" eaLnBrk="1" latinLnBrk="0" hangingPunct="1">
        <a:lnSpc>
          <a:spcPct val="110000"/>
        </a:lnSpc>
        <a:spcBef>
          <a:spcPts val="1000"/>
        </a:spcBef>
        <a:spcAft>
          <a:spcPts val="600"/>
        </a:spcAft>
        <a:buClr>
          <a:schemeClr val="tx1"/>
        </a:buClr>
        <a:buSzPct val="80000"/>
        <a:buFontTx/>
        <a:buNone/>
        <a:defRPr sz="1400" b="0" kern="1200">
          <a:solidFill>
            <a:schemeClr val="tx1"/>
          </a:solidFill>
          <a:latin typeface="+mn-lt"/>
          <a:ea typeface="+mn-ea"/>
          <a:cs typeface="Times New Roman" panose="02020603050405020304" pitchFamily="18" charset="0"/>
        </a:defRPr>
      </a:lvl1pPr>
      <a:lvl2pPr marL="466725" indent="-285750" algn="l" defTabSz="914400" rtl="0" eaLnBrk="1" latinLnBrk="0" hangingPunct="1">
        <a:lnSpc>
          <a:spcPct val="110000"/>
        </a:lnSpc>
        <a:spcBef>
          <a:spcPts val="500"/>
        </a:spcBef>
        <a:spcAft>
          <a:spcPts val="600"/>
        </a:spcAft>
        <a:buClr>
          <a:schemeClr val="tx1"/>
        </a:buClr>
        <a:buSzPct val="100000"/>
        <a:buFont typeface="Arial" panose="020B0604020202020204" pitchFamily="34" charset="0"/>
        <a:buChar char="•"/>
        <a:defRPr sz="1400" kern="1200">
          <a:solidFill>
            <a:schemeClr val="tx1"/>
          </a:solidFill>
          <a:latin typeface="+mn-lt"/>
          <a:ea typeface="+mn-ea"/>
          <a:cs typeface="+mn-cs"/>
        </a:defRPr>
      </a:lvl2pPr>
      <a:lvl3pPr marL="827087" indent="-285750" algn="l" defTabSz="914400" rtl="0" eaLnBrk="1" latinLnBrk="0" hangingPunct="1">
        <a:lnSpc>
          <a:spcPct val="110000"/>
        </a:lnSpc>
        <a:spcBef>
          <a:spcPts val="500"/>
        </a:spcBef>
        <a:spcAft>
          <a:spcPts val="600"/>
        </a:spcAft>
        <a:buClr>
          <a:schemeClr val="tx1"/>
        </a:buClr>
        <a:buSzPct val="100000"/>
        <a:buFont typeface="Arial" panose="020B0604020202020204" pitchFamily="34" charset="0"/>
        <a:buChar char="•"/>
        <a:defRPr sz="1400" kern="1200">
          <a:solidFill>
            <a:schemeClr val="tx1"/>
          </a:solidFill>
          <a:latin typeface="+mn-lt"/>
          <a:ea typeface="+mn-ea"/>
          <a:cs typeface="+mn-cs"/>
        </a:defRPr>
      </a:lvl3pPr>
      <a:lvl4pPr marL="1179513" indent="-285750" algn="l" defTabSz="914400" rtl="0" eaLnBrk="1" latinLnBrk="0" hangingPunct="1">
        <a:lnSpc>
          <a:spcPct val="110000"/>
        </a:lnSpc>
        <a:spcBef>
          <a:spcPts val="500"/>
        </a:spcBef>
        <a:spcAft>
          <a:spcPts val="600"/>
        </a:spcAft>
        <a:buClr>
          <a:schemeClr val="tx1"/>
        </a:buClr>
        <a:buSzPct val="100000"/>
        <a:buFont typeface="Arial" panose="020B0604020202020204" pitchFamily="34" charset="0"/>
        <a:buChar char="•"/>
        <a:tabLst>
          <a:tab pos="1074738" algn="l"/>
        </a:tabLst>
        <a:defRPr sz="1400" kern="1200">
          <a:solidFill>
            <a:schemeClr val="tx1"/>
          </a:solidFill>
          <a:latin typeface="+mn-lt"/>
          <a:ea typeface="+mn-ea"/>
          <a:cs typeface="+mn-cs"/>
        </a:defRPr>
      </a:lvl4pPr>
      <a:lvl5pPr marL="1616075" indent="-358775" algn="l" defTabSz="914400" rtl="0" eaLnBrk="1" latinLnBrk="0" hangingPunct="1">
        <a:lnSpc>
          <a:spcPct val="110000"/>
        </a:lnSpc>
        <a:spcBef>
          <a:spcPts val="500"/>
        </a:spcBef>
        <a:spcAft>
          <a:spcPts val="600"/>
        </a:spcAft>
        <a:buClr>
          <a:schemeClr val="tx1"/>
        </a:buClr>
        <a:buSzPct val="100000"/>
        <a:buFont typeface="Arial" panose="020B0604020202020204" pitchFamily="34" charset="0"/>
        <a:buChar char="•"/>
        <a:defRPr sz="1400" kern="1200">
          <a:solidFill>
            <a:schemeClr val="tx1"/>
          </a:solidFill>
          <a:latin typeface="+mn-lt"/>
          <a:ea typeface="+mn-ea"/>
          <a:cs typeface="+mn-cs"/>
        </a:defRPr>
      </a:lvl5pPr>
      <a:lvl6pPr marL="2062163" indent="-358775"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8" orient="horz" pos="1131">
          <p15:clr>
            <a:srgbClr val="F26B43"/>
          </p15:clr>
        </p15:guide>
        <p15:guide id="9" orient="horz" pos="3809">
          <p15:clr>
            <a:srgbClr val="F26B43"/>
          </p15:clr>
        </p15:guide>
        <p15:guide id="10" pos="3840">
          <p15:clr>
            <a:srgbClr val="F26B43"/>
          </p15:clr>
        </p15:guide>
        <p15:guide id="11" pos="302">
          <p15:clr>
            <a:srgbClr val="F26B43"/>
          </p15:clr>
        </p15:guide>
        <p15:guide id="12" pos="7379">
          <p15:clr>
            <a:srgbClr val="F26B43"/>
          </p15:clr>
        </p15:guide>
        <p15:guide id="13" pos="3761">
          <p15:clr>
            <a:srgbClr val="F26B43"/>
          </p15:clr>
        </p15:guide>
        <p15:guide id="14" pos="3919">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BA714F9B-F4B3-4397-82F5-291DAB1BBA78}"/>
              </a:ext>
            </a:extLst>
          </p:cNvPr>
          <p:cNvSpPr>
            <a:spLocks noGrp="1"/>
          </p:cNvSpPr>
          <p:nvPr>
            <p:ph type="title"/>
          </p:nvPr>
        </p:nvSpPr>
        <p:spPr bwMode="invGray">
          <a:xfrm>
            <a:off x="479425" y="360363"/>
            <a:ext cx="8161338" cy="719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8000" tIns="0" rIns="360000" bIns="0" numCol="1" anchor="b" anchorCtr="0" compatLnSpc="1">
            <a:prstTxWarp prst="textNoShape">
              <a:avLst/>
            </a:prstTxWarp>
          </a:bodyPr>
          <a:lstStyle/>
          <a:p>
            <a:pPr lvl="0"/>
            <a:r>
              <a:rPr lang="en-GB" altLang="en-US"/>
              <a:t>Click to edit Master title style</a:t>
            </a:r>
          </a:p>
        </p:txBody>
      </p:sp>
      <p:sp>
        <p:nvSpPr>
          <p:cNvPr id="3" name="Text Placeholder 2">
            <a:extLst>
              <a:ext uri="{FF2B5EF4-FFF2-40B4-BE49-F238E27FC236}">
                <a16:creationId xmlns:a16="http://schemas.microsoft.com/office/drawing/2014/main" id="{6CFA2E2E-C8AD-436C-89F3-914C09297D90}"/>
              </a:ext>
            </a:extLst>
          </p:cNvPr>
          <p:cNvSpPr>
            <a:spLocks noGrp="1"/>
          </p:cNvSpPr>
          <p:nvPr>
            <p:ph type="body" idx="1"/>
          </p:nvPr>
        </p:nvSpPr>
        <p:spPr bwMode="invGray">
          <a:xfrm>
            <a:off x="479425" y="1800225"/>
            <a:ext cx="11233150" cy="4237038"/>
          </a:xfrm>
          <a:prstGeom prst="rect">
            <a:avLst/>
          </a:prstGeom>
        </p:spPr>
        <p:txBody>
          <a:bodyPr vert="horz" lIns="18000" tIns="0" rIns="18000" bIns="0" rtlCol="0">
            <a:noAutofit/>
          </a:body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noProof="0" dirty="0"/>
              <a:t>Sixth level</a:t>
            </a:r>
          </a:p>
        </p:txBody>
      </p:sp>
      <p:sp>
        <p:nvSpPr>
          <p:cNvPr id="4" name="Date Placeholder 3">
            <a:extLst>
              <a:ext uri="{FF2B5EF4-FFF2-40B4-BE49-F238E27FC236}">
                <a16:creationId xmlns:a16="http://schemas.microsoft.com/office/drawing/2014/main" id="{B968CD25-F23A-4BD3-8CBA-AD97911C7AFB}"/>
              </a:ext>
            </a:extLst>
          </p:cNvPr>
          <p:cNvSpPr>
            <a:spLocks noGrp="1"/>
          </p:cNvSpPr>
          <p:nvPr>
            <p:ph type="dt" sz="half" idx="2"/>
          </p:nvPr>
        </p:nvSpPr>
        <p:spPr bwMode="invGray">
          <a:xfrm>
            <a:off x="479425" y="6580188"/>
            <a:ext cx="790575" cy="180975"/>
          </a:xfrm>
          <a:prstGeom prst="rect">
            <a:avLst/>
          </a:prstGeom>
        </p:spPr>
        <p:txBody>
          <a:bodyPr vert="horz" lIns="0" tIns="0" rIns="0" bIns="0" rtlCol="0" anchor="t"/>
          <a:lstStyle>
            <a:lvl1pPr algn="l" eaLnBrk="1" fontAlgn="auto" hangingPunct="1">
              <a:spcBef>
                <a:spcPts val="0"/>
              </a:spcBef>
              <a:spcAft>
                <a:spcPts val="0"/>
              </a:spcAft>
              <a:defRPr sz="800">
                <a:solidFill>
                  <a:schemeClr val="tx1"/>
                </a:solidFill>
                <a:latin typeface="+mn-lt"/>
                <a:cs typeface="Times New Roman" panose="02020603050405020304" pitchFamily="18" charset="0"/>
              </a:defRPr>
            </a:lvl1pPr>
          </a:lstStyle>
          <a:p>
            <a:pPr>
              <a:defRPr/>
            </a:pPr>
            <a:fld id="{F4ACC298-605A-4300-A096-B04BFFFFFE69}" type="datetime1">
              <a:rPr lang="en-GB"/>
              <a:pPr>
                <a:defRPr/>
              </a:pPr>
              <a:t>25/06/2025</a:t>
            </a:fld>
            <a:endParaRPr lang="en-GB"/>
          </a:p>
        </p:txBody>
      </p:sp>
      <p:sp>
        <p:nvSpPr>
          <p:cNvPr id="5" name="Footer Placeholder 4">
            <a:extLst>
              <a:ext uri="{FF2B5EF4-FFF2-40B4-BE49-F238E27FC236}">
                <a16:creationId xmlns:a16="http://schemas.microsoft.com/office/drawing/2014/main" id="{99A25A3B-B297-47B6-9343-3F5A30C4D19D}"/>
              </a:ext>
            </a:extLst>
          </p:cNvPr>
          <p:cNvSpPr>
            <a:spLocks noGrp="1"/>
          </p:cNvSpPr>
          <p:nvPr>
            <p:ph type="ftr" sz="quarter" idx="3"/>
          </p:nvPr>
        </p:nvSpPr>
        <p:spPr bwMode="invGray">
          <a:xfrm>
            <a:off x="1392238" y="6580188"/>
            <a:ext cx="2265362" cy="180975"/>
          </a:xfrm>
          <a:prstGeom prst="rect">
            <a:avLst/>
          </a:prstGeom>
        </p:spPr>
        <p:txBody>
          <a:bodyPr vert="horz" lIns="0" tIns="0" rIns="0" bIns="0" rtlCol="0" anchor="t"/>
          <a:lstStyle>
            <a:lvl1pPr algn="l" eaLnBrk="1" fontAlgn="auto" hangingPunct="1">
              <a:spcBef>
                <a:spcPts val="0"/>
              </a:spcBef>
              <a:spcAft>
                <a:spcPts val="0"/>
              </a:spcAft>
              <a:defRPr sz="800">
                <a:solidFill>
                  <a:schemeClr val="tx1"/>
                </a:solidFill>
                <a:latin typeface="+mn-lt"/>
                <a:cs typeface="Times New Roman" panose="02020603050405020304" pitchFamily="18" charset="0"/>
              </a:defRPr>
            </a:lvl1pPr>
          </a:lstStyle>
          <a:p>
            <a:pPr>
              <a:defRPr/>
            </a:pPr>
            <a:r>
              <a:rPr lang="en-GB"/>
              <a:t>|     Title of the presentation</a:t>
            </a:r>
          </a:p>
        </p:txBody>
      </p:sp>
      <p:sp>
        <p:nvSpPr>
          <p:cNvPr id="6" name="Slide Number Placeholder 5">
            <a:extLst>
              <a:ext uri="{FF2B5EF4-FFF2-40B4-BE49-F238E27FC236}">
                <a16:creationId xmlns:a16="http://schemas.microsoft.com/office/drawing/2014/main" id="{12AAB24C-F132-4075-A96B-C2EF853BE066}"/>
              </a:ext>
            </a:extLst>
          </p:cNvPr>
          <p:cNvSpPr>
            <a:spLocks noGrp="1"/>
          </p:cNvSpPr>
          <p:nvPr>
            <p:ph type="sldNum" sz="quarter" idx="4"/>
          </p:nvPr>
        </p:nvSpPr>
        <p:spPr bwMode="invGray">
          <a:xfrm>
            <a:off x="11415713" y="6580188"/>
            <a:ext cx="290512" cy="180975"/>
          </a:xfrm>
          <a:prstGeom prst="rect">
            <a:avLst/>
          </a:prstGeom>
        </p:spPr>
        <p:txBody>
          <a:bodyPr vert="horz" wrap="square" lIns="0" tIns="0" rIns="0" bIns="0" numCol="1" anchor="t" anchorCtr="0" compatLnSpc="1">
            <a:prstTxWarp prst="textNoShape">
              <a:avLst/>
            </a:prstTxWarp>
          </a:bodyPr>
          <a:lstStyle>
            <a:lvl1pPr algn="r" eaLnBrk="1" hangingPunct="1">
              <a:defRPr sz="800">
                <a:cs typeface="Times New Roman" panose="02020603050405020304" pitchFamily="18" charset="0"/>
              </a:defRPr>
            </a:lvl1pPr>
          </a:lstStyle>
          <a:p>
            <a:pPr>
              <a:defRPr/>
            </a:pPr>
            <a:fld id="{F8722D5B-3102-4346-B5A7-36B33C094CED}" type="slidenum">
              <a:rPr lang="en-GB" altLang="en-US"/>
              <a:pPr>
                <a:defRPr/>
              </a:pPr>
              <a:t>‹#›</a:t>
            </a:fld>
            <a:endParaRPr lang="en-GB" altLang="en-US"/>
          </a:p>
        </p:txBody>
      </p:sp>
      <p:sp>
        <p:nvSpPr>
          <p:cNvPr id="9" name="Rectangle 8">
            <a:extLst>
              <a:ext uri="{FF2B5EF4-FFF2-40B4-BE49-F238E27FC236}">
                <a16:creationId xmlns:a16="http://schemas.microsoft.com/office/drawing/2014/main" id="{5A038C00-B028-4173-8E00-5E601D5E8E30}"/>
              </a:ext>
            </a:extLst>
          </p:cNvPr>
          <p:cNvSpPr/>
          <p:nvPr userDrawn="1"/>
        </p:nvSpPr>
        <p:spPr bwMode="invGray">
          <a:xfrm>
            <a:off x="9736138" y="2128838"/>
            <a:ext cx="1976437" cy="693737"/>
          </a:xfrm>
          <a:prstGeom prst="rect">
            <a:avLst/>
          </a:prstGeom>
          <a:blipFill dpi="0" rotWithShape="1">
            <a:blip r:embed="rId19"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12" name="Rectangle 11">
            <a:extLst>
              <a:ext uri="{FF2B5EF4-FFF2-40B4-BE49-F238E27FC236}">
                <a16:creationId xmlns:a16="http://schemas.microsoft.com/office/drawing/2014/main" id="{A8E732C3-1C81-4595-A126-8B55E396618B}"/>
              </a:ext>
            </a:extLst>
          </p:cNvPr>
          <p:cNvSpPr/>
          <p:nvPr userDrawn="1"/>
        </p:nvSpPr>
        <p:spPr bwMode="gray">
          <a:xfrm>
            <a:off x="9736138" y="379413"/>
            <a:ext cx="1976437" cy="695325"/>
          </a:xfrm>
          <a:prstGeom prst="rect">
            <a:avLst/>
          </a:prstGeom>
          <a:blipFill dpi="0" rotWithShape="1">
            <a:blip r:embed="rId20"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Tree>
    <p:extLst>
      <p:ext uri="{BB962C8B-B14F-4D97-AF65-F5344CB8AC3E}">
        <p14:creationId xmlns:p14="http://schemas.microsoft.com/office/powerpoint/2010/main" val="2924522572"/>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 id="2147483700" r:id="rId12"/>
    <p:sldLayoutId id="2147483701" r:id="rId13"/>
    <p:sldLayoutId id="2147483702" r:id="rId14"/>
    <p:sldLayoutId id="2147483703" r:id="rId15"/>
    <p:sldLayoutId id="2147483704" r:id="rId16"/>
    <p:sldLayoutId id="2147483705" r:id="rId17"/>
  </p:sldLayoutIdLst>
  <p:hf hdr="0"/>
  <p:txStyles>
    <p:titleStyle>
      <a:lvl1pPr algn="l" rtl="0" eaLnBrk="0" fontAlgn="base" hangingPunct="0">
        <a:lnSpc>
          <a:spcPct val="90000"/>
        </a:lnSpc>
        <a:spcBef>
          <a:spcPct val="0"/>
        </a:spcBef>
        <a:spcAft>
          <a:spcPct val="0"/>
        </a:spcAft>
        <a:defRPr sz="2800" b="1" kern="1200">
          <a:solidFill>
            <a:schemeClr val="tx2"/>
          </a:solidFill>
          <a:latin typeface="+mj-lt"/>
          <a:ea typeface="+mj-ea"/>
          <a:cs typeface="+mj-cs"/>
        </a:defRPr>
      </a:lvl1pPr>
      <a:lvl2pPr algn="l" rtl="0" eaLnBrk="0" fontAlgn="base" hangingPunct="0">
        <a:lnSpc>
          <a:spcPct val="90000"/>
        </a:lnSpc>
        <a:spcBef>
          <a:spcPct val="0"/>
        </a:spcBef>
        <a:spcAft>
          <a:spcPct val="0"/>
        </a:spcAft>
        <a:defRPr sz="2800" b="1">
          <a:solidFill>
            <a:schemeClr val="tx2"/>
          </a:solidFill>
          <a:latin typeface="Ebrima" pitchFamily="2" charset="0"/>
        </a:defRPr>
      </a:lvl2pPr>
      <a:lvl3pPr algn="l" rtl="0" eaLnBrk="0" fontAlgn="base" hangingPunct="0">
        <a:lnSpc>
          <a:spcPct val="90000"/>
        </a:lnSpc>
        <a:spcBef>
          <a:spcPct val="0"/>
        </a:spcBef>
        <a:spcAft>
          <a:spcPct val="0"/>
        </a:spcAft>
        <a:defRPr sz="2800" b="1">
          <a:solidFill>
            <a:schemeClr val="tx2"/>
          </a:solidFill>
          <a:latin typeface="Ebrima" pitchFamily="2" charset="0"/>
        </a:defRPr>
      </a:lvl3pPr>
      <a:lvl4pPr algn="l" rtl="0" eaLnBrk="0" fontAlgn="base" hangingPunct="0">
        <a:lnSpc>
          <a:spcPct val="90000"/>
        </a:lnSpc>
        <a:spcBef>
          <a:spcPct val="0"/>
        </a:spcBef>
        <a:spcAft>
          <a:spcPct val="0"/>
        </a:spcAft>
        <a:defRPr sz="2800" b="1">
          <a:solidFill>
            <a:schemeClr val="tx2"/>
          </a:solidFill>
          <a:latin typeface="Ebrima" pitchFamily="2" charset="0"/>
        </a:defRPr>
      </a:lvl4pPr>
      <a:lvl5pPr algn="l" rtl="0" eaLnBrk="0" fontAlgn="base" hangingPunct="0">
        <a:lnSpc>
          <a:spcPct val="90000"/>
        </a:lnSpc>
        <a:spcBef>
          <a:spcPct val="0"/>
        </a:spcBef>
        <a:spcAft>
          <a:spcPct val="0"/>
        </a:spcAft>
        <a:defRPr sz="2800" b="1">
          <a:solidFill>
            <a:schemeClr val="tx2"/>
          </a:solidFill>
          <a:latin typeface="Ebrima" pitchFamily="2" charset="0"/>
        </a:defRPr>
      </a:lvl5pPr>
      <a:lvl6pPr marL="457200" algn="l" rtl="0" fontAlgn="base">
        <a:lnSpc>
          <a:spcPct val="90000"/>
        </a:lnSpc>
        <a:spcBef>
          <a:spcPct val="0"/>
        </a:spcBef>
        <a:spcAft>
          <a:spcPct val="0"/>
        </a:spcAft>
        <a:defRPr sz="2800" b="1">
          <a:solidFill>
            <a:schemeClr val="tx2"/>
          </a:solidFill>
          <a:latin typeface="Ebrima" pitchFamily="2" charset="0"/>
        </a:defRPr>
      </a:lvl6pPr>
      <a:lvl7pPr marL="914400" algn="l" rtl="0" fontAlgn="base">
        <a:lnSpc>
          <a:spcPct val="90000"/>
        </a:lnSpc>
        <a:spcBef>
          <a:spcPct val="0"/>
        </a:spcBef>
        <a:spcAft>
          <a:spcPct val="0"/>
        </a:spcAft>
        <a:defRPr sz="2800" b="1">
          <a:solidFill>
            <a:schemeClr val="tx2"/>
          </a:solidFill>
          <a:latin typeface="Ebrima" pitchFamily="2" charset="0"/>
        </a:defRPr>
      </a:lvl7pPr>
      <a:lvl8pPr marL="1371600" algn="l" rtl="0" fontAlgn="base">
        <a:lnSpc>
          <a:spcPct val="90000"/>
        </a:lnSpc>
        <a:spcBef>
          <a:spcPct val="0"/>
        </a:spcBef>
        <a:spcAft>
          <a:spcPct val="0"/>
        </a:spcAft>
        <a:defRPr sz="2800" b="1">
          <a:solidFill>
            <a:schemeClr val="tx2"/>
          </a:solidFill>
          <a:latin typeface="Ebrima" pitchFamily="2" charset="0"/>
        </a:defRPr>
      </a:lvl8pPr>
      <a:lvl9pPr marL="1828800" algn="l" rtl="0" fontAlgn="base">
        <a:lnSpc>
          <a:spcPct val="90000"/>
        </a:lnSpc>
        <a:spcBef>
          <a:spcPct val="0"/>
        </a:spcBef>
        <a:spcAft>
          <a:spcPct val="0"/>
        </a:spcAft>
        <a:defRPr sz="2800" b="1">
          <a:solidFill>
            <a:schemeClr val="tx2"/>
          </a:solidFill>
          <a:latin typeface="Ebrima" pitchFamily="2" charset="0"/>
        </a:defRPr>
      </a:lvl9pPr>
    </p:titleStyle>
    <p:bodyStyle>
      <a:lvl1pPr algn="l" rtl="0" eaLnBrk="0" fontAlgn="base" hangingPunct="0">
        <a:lnSpc>
          <a:spcPct val="110000"/>
        </a:lnSpc>
        <a:spcBef>
          <a:spcPts val="1000"/>
        </a:spcBef>
        <a:spcAft>
          <a:spcPts val="600"/>
        </a:spcAft>
        <a:buClr>
          <a:schemeClr val="tx1"/>
        </a:buClr>
        <a:buSzPct val="80000"/>
        <a:defRPr sz="1400" kern="1200">
          <a:solidFill>
            <a:schemeClr val="tx1"/>
          </a:solidFill>
          <a:latin typeface="+mn-lt"/>
          <a:ea typeface="+mn-ea"/>
          <a:cs typeface="Times New Roman" panose="02020603050405020304" pitchFamily="18" charset="0"/>
        </a:defRPr>
      </a:lvl1pPr>
      <a:lvl2pPr marL="466725" indent="-285750" algn="l" rtl="0" eaLnBrk="0" fontAlgn="base" hangingPunct="0">
        <a:lnSpc>
          <a:spcPct val="110000"/>
        </a:lnSpc>
        <a:spcBef>
          <a:spcPts val="500"/>
        </a:spcBef>
        <a:spcAft>
          <a:spcPts val="600"/>
        </a:spcAft>
        <a:buClr>
          <a:schemeClr val="tx1"/>
        </a:buClr>
        <a:buSzPct val="100000"/>
        <a:buFont typeface="Arial" panose="020B0604020202020204" pitchFamily="34" charset="0"/>
        <a:buChar char="•"/>
        <a:defRPr sz="1400" kern="1200">
          <a:solidFill>
            <a:schemeClr val="tx1"/>
          </a:solidFill>
          <a:latin typeface="+mn-lt"/>
          <a:ea typeface="+mn-ea"/>
          <a:cs typeface="Times New Roman" pitchFamily="18" charset="0"/>
        </a:defRPr>
      </a:lvl2pPr>
      <a:lvl3pPr marL="825500" indent="-285750" algn="l" rtl="0" eaLnBrk="0" fontAlgn="base" hangingPunct="0">
        <a:lnSpc>
          <a:spcPct val="110000"/>
        </a:lnSpc>
        <a:spcBef>
          <a:spcPts val="500"/>
        </a:spcBef>
        <a:spcAft>
          <a:spcPts val="600"/>
        </a:spcAft>
        <a:buClr>
          <a:schemeClr val="tx1"/>
        </a:buClr>
        <a:buSzPct val="100000"/>
        <a:buFont typeface="Arial" panose="020B0604020202020204" pitchFamily="34" charset="0"/>
        <a:buChar char="•"/>
        <a:defRPr sz="1400" kern="1200">
          <a:solidFill>
            <a:schemeClr val="tx1"/>
          </a:solidFill>
          <a:latin typeface="+mn-lt"/>
          <a:ea typeface="+mn-ea"/>
          <a:cs typeface="Times New Roman" pitchFamily="18" charset="0"/>
        </a:defRPr>
      </a:lvl3pPr>
      <a:lvl4pPr marL="1179513" indent="-285750" algn="l" rtl="0" eaLnBrk="0" fontAlgn="base" hangingPunct="0">
        <a:lnSpc>
          <a:spcPct val="110000"/>
        </a:lnSpc>
        <a:spcBef>
          <a:spcPts val="500"/>
        </a:spcBef>
        <a:spcAft>
          <a:spcPts val="600"/>
        </a:spcAft>
        <a:buClr>
          <a:schemeClr val="tx1"/>
        </a:buClr>
        <a:buSzPct val="100000"/>
        <a:buFont typeface="Arial" panose="020B0604020202020204" pitchFamily="34" charset="0"/>
        <a:buChar char="•"/>
        <a:tabLst>
          <a:tab pos="1074738" algn="l"/>
        </a:tabLst>
        <a:defRPr sz="1400" kern="1200">
          <a:solidFill>
            <a:schemeClr val="tx1"/>
          </a:solidFill>
          <a:latin typeface="+mn-lt"/>
          <a:ea typeface="+mn-ea"/>
          <a:cs typeface="Times New Roman" pitchFamily="18" charset="0"/>
        </a:defRPr>
      </a:lvl4pPr>
      <a:lvl5pPr marL="1616075" indent="-358775" algn="l" rtl="0" eaLnBrk="0" fontAlgn="base" hangingPunct="0">
        <a:lnSpc>
          <a:spcPct val="110000"/>
        </a:lnSpc>
        <a:spcBef>
          <a:spcPts val="500"/>
        </a:spcBef>
        <a:spcAft>
          <a:spcPts val="600"/>
        </a:spcAft>
        <a:buClr>
          <a:schemeClr val="tx1"/>
        </a:buClr>
        <a:buSzPct val="100000"/>
        <a:buFont typeface="Arial" panose="020B0604020202020204" pitchFamily="34" charset="0"/>
        <a:buChar char="•"/>
        <a:defRPr sz="1400" kern="1200">
          <a:solidFill>
            <a:schemeClr val="tx1"/>
          </a:solidFill>
          <a:latin typeface="+mn-lt"/>
          <a:ea typeface="+mn-ea"/>
          <a:cs typeface="Times New Roman" pitchFamily="18" charset="0"/>
        </a:defRPr>
      </a:lvl5pPr>
      <a:lvl6pPr marL="2062163" indent="-358775"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81342D1-2D03-6345-A214-DB5C9B4F3A94}"/>
              </a:ext>
            </a:extLst>
          </p:cNvPr>
          <p:cNvSpPr>
            <a:spLocks noGrp="1"/>
          </p:cNvSpPr>
          <p:nvPr>
            <p:ph type="title"/>
          </p:nvPr>
        </p:nvSpPr>
        <p:spPr>
          <a:xfrm>
            <a:off x="457200" y="685800"/>
            <a:ext cx="11277600" cy="1004888"/>
          </a:xfrm>
          <a:prstGeom prst="rect">
            <a:avLst/>
          </a:prstGeom>
        </p:spPr>
        <p:txBody>
          <a:bodyPr vert="horz" lIns="0" tIns="0" rIns="0" bIns="0" rtlCol="0" anchor="t" anchorCtr="0">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DF3F734F-57A1-F647-8BF4-103A6F49AE55}"/>
              </a:ext>
            </a:extLst>
          </p:cNvPr>
          <p:cNvSpPr>
            <a:spLocks noGrp="1"/>
          </p:cNvSpPr>
          <p:nvPr>
            <p:ph type="body" idx="1"/>
          </p:nvPr>
        </p:nvSpPr>
        <p:spPr>
          <a:xfrm>
            <a:off x="457200" y="1825625"/>
            <a:ext cx="11277600" cy="4346575"/>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29C44B8F-6FB1-E142-BB39-118BD22826E4}"/>
              </a:ext>
            </a:extLst>
          </p:cNvPr>
          <p:cNvSpPr>
            <a:spLocks noGrp="1"/>
          </p:cNvSpPr>
          <p:nvPr>
            <p:ph type="ftr" sz="quarter" idx="3"/>
          </p:nvPr>
        </p:nvSpPr>
        <p:spPr>
          <a:xfrm>
            <a:off x="6200172" y="6397384"/>
            <a:ext cx="5154592" cy="324091"/>
          </a:xfrm>
          <a:prstGeom prst="rect">
            <a:avLst/>
          </a:prstGeom>
        </p:spPr>
        <p:txBody>
          <a:bodyPr vert="horz" lIns="0" tIns="0" rIns="0" bIns="0" rtlCol="0" anchor="t" anchorCtr="0"/>
          <a:lstStyle>
            <a:lvl1pPr algn="r">
              <a:defRPr sz="900" b="0" i="0">
                <a:solidFill>
                  <a:schemeClr val="tx1">
                    <a:tint val="75000"/>
                  </a:schemeClr>
                </a:solidFill>
                <a:latin typeface="+mn-lt"/>
              </a:defRPr>
            </a:lvl1pPr>
          </a:lstStyle>
          <a:p>
            <a:endParaRPr lang="en-US"/>
          </a:p>
        </p:txBody>
      </p:sp>
      <p:sp>
        <p:nvSpPr>
          <p:cNvPr id="6" name="Slide Number Placeholder 5">
            <a:extLst>
              <a:ext uri="{FF2B5EF4-FFF2-40B4-BE49-F238E27FC236}">
                <a16:creationId xmlns:a16="http://schemas.microsoft.com/office/drawing/2014/main" id="{53B1056B-352D-9345-9A93-0EC73276E8A5}"/>
              </a:ext>
            </a:extLst>
          </p:cNvPr>
          <p:cNvSpPr>
            <a:spLocks noGrp="1"/>
          </p:cNvSpPr>
          <p:nvPr>
            <p:ph type="sldNum" sz="quarter" idx="4"/>
          </p:nvPr>
        </p:nvSpPr>
        <p:spPr>
          <a:xfrm>
            <a:off x="11354764" y="6397384"/>
            <a:ext cx="380035" cy="320675"/>
          </a:xfrm>
          <a:prstGeom prst="rect">
            <a:avLst/>
          </a:prstGeom>
        </p:spPr>
        <p:txBody>
          <a:bodyPr vert="horz" lIns="0" tIns="0" rIns="0" bIns="0" rtlCol="0" anchor="t" anchorCtr="0"/>
          <a:lstStyle>
            <a:lvl1pPr algn="r">
              <a:defRPr sz="900" b="0" i="0">
                <a:solidFill>
                  <a:schemeClr val="tx1">
                    <a:tint val="75000"/>
                  </a:schemeClr>
                </a:solidFill>
                <a:latin typeface="+mn-lt"/>
              </a:defRPr>
            </a:lvl1pPr>
          </a:lstStyle>
          <a:p>
            <a:fld id="{714BF2E0-EE3B-6A4E-9FB9-82DE86E1F02F}" type="slidenum">
              <a:rPr lang="en-US" smtClean="0"/>
              <a:pPr/>
              <a:t>‹#›</a:t>
            </a:fld>
            <a:endParaRPr lang="en-US"/>
          </a:p>
        </p:txBody>
      </p:sp>
    </p:spTree>
    <p:extLst>
      <p:ext uri="{BB962C8B-B14F-4D97-AF65-F5344CB8AC3E}">
        <p14:creationId xmlns:p14="http://schemas.microsoft.com/office/powerpoint/2010/main" val="3071031497"/>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 id="2147483737" r:id="rId12"/>
    <p:sldLayoutId id="2147483738" r:id="rId13"/>
    <p:sldLayoutId id="2147483739" r:id="rId14"/>
    <p:sldLayoutId id="2147483740" r:id="rId15"/>
    <p:sldLayoutId id="2147483741" r:id="rId16"/>
    <p:sldLayoutId id="2147483742" r:id="rId17"/>
    <p:sldLayoutId id="2147483743" r:id="rId18"/>
    <p:sldLayoutId id="2147483744" r:id="rId19"/>
    <p:sldLayoutId id="2147483745" r:id="rId20"/>
    <p:sldLayoutId id="2147483746" r:id="rId21"/>
    <p:sldLayoutId id="2147483747" r:id="rId22"/>
    <p:sldLayoutId id="2147483748" r:id="rId23"/>
    <p:sldLayoutId id="2147483749" r:id="rId24"/>
    <p:sldLayoutId id="2147483750" r:id="rId25"/>
    <p:sldLayoutId id="2147483751" r:id="rId26"/>
    <p:sldLayoutId id="2147483752" r:id="rId27"/>
    <p:sldLayoutId id="2147483753" r:id="rId28"/>
    <p:sldLayoutId id="2147483754" r:id="rId29"/>
    <p:sldLayoutId id="2147483755" r:id="rId30"/>
    <p:sldLayoutId id="2147483756" r:id="rId31"/>
    <p:sldLayoutId id="2147483757" r:id="rId32"/>
    <p:sldLayoutId id="2147483758" r:id="rId33"/>
    <p:sldLayoutId id="2147483759" r:id="rId34"/>
    <p:sldLayoutId id="2147483760" r:id="rId35"/>
    <p:sldLayoutId id="2147483761" r:id="rId36"/>
    <p:sldLayoutId id="2147483762" r:id="rId37"/>
    <p:sldLayoutId id="2147483763" r:id="rId38"/>
    <p:sldLayoutId id="2147483764" r:id="rId39"/>
    <p:sldLayoutId id="2147483765" r:id="rId40"/>
    <p:sldLayoutId id="2147483766" r:id="rId41"/>
    <p:sldLayoutId id="2147483767" r:id="rId42"/>
    <p:sldLayoutId id="2147483820" r:id="rId43"/>
    <p:sldLayoutId id="2147483821" r:id="rId44"/>
    <p:sldLayoutId id="2147483822" r:id="rId45"/>
    <p:sldLayoutId id="2147483823" r:id="rId46"/>
    <p:sldLayoutId id="2147483824" r:id="rId47"/>
  </p:sldLayoutIdLst>
  <p:hf hdr="0" dt="0"/>
  <p:txStyles>
    <p:titleStyle>
      <a:lvl1pPr algn="l" defTabSz="914400" rtl="0" eaLnBrk="1" latinLnBrk="0" hangingPunct="1">
        <a:lnSpc>
          <a:spcPct val="90000"/>
        </a:lnSpc>
        <a:spcBef>
          <a:spcPct val="0"/>
        </a:spcBef>
        <a:buNone/>
        <a:defRPr sz="3200" b="0" i="0" kern="1200">
          <a:solidFill>
            <a:schemeClr val="tx1"/>
          </a:solidFill>
          <a:latin typeface="+mn-lt"/>
          <a:ea typeface="+mj-ea"/>
          <a:cs typeface="+mj-cs"/>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sz="1400" b="0" i="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1400" b="0" i="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1400" b="0" i="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400" b="0" i="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4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288">
          <p15:clr>
            <a:srgbClr val="F26B43"/>
          </p15:clr>
        </p15:guide>
        <p15:guide id="4" orient="horz" pos="288">
          <p15:clr>
            <a:srgbClr val="F26B43"/>
          </p15:clr>
        </p15:guide>
        <p15:guide id="5" pos="7392">
          <p15:clr>
            <a:srgbClr val="F26B43"/>
          </p15:clr>
        </p15:guide>
        <p15:guide id="6" orient="horz" pos="3888">
          <p15:clr>
            <a:srgbClr val="F26B43"/>
          </p15:clr>
        </p15:guide>
        <p15:guide id="7" orient="horz" pos="4032">
          <p15:clr>
            <a:srgbClr val="F26B43"/>
          </p15:clr>
        </p15:guide>
        <p15:guide id="8" orient="horz" pos="432">
          <p15:clr>
            <a:srgbClr val="F26B43"/>
          </p15:clr>
        </p15:guide>
        <p15:guide id="9" pos="2592">
          <p15:clr>
            <a:srgbClr val="F26B43"/>
          </p15:clr>
        </p15:guide>
        <p15:guide id="10" pos="2688">
          <p15:clr>
            <a:srgbClr val="F26B43"/>
          </p15:clr>
        </p15:guide>
        <p15:guide id="11" pos="4992">
          <p15:clr>
            <a:srgbClr val="F26B43"/>
          </p15:clr>
        </p15:guide>
        <p15:guide id="12" pos="5088">
          <p15:clr>
            <a:srgbClr val="F26B43"/>
          </p15:clr>
        </p15:guide>
        <p15:guide id="13" orient="horz" pos="1152">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76C5BED-2BA4-0551-2C0F-82E321F680C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B7A054CD-DE2A-9F4F-7796-7486417C433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219CC3BF-7C3B-BFB0-A020-1EBC16AAF64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a:extLst>
              <a:ext uri="{FF2B5EF4-FFF2-40B4-BE49-F238E27FC236}">
                <a16:creationId xmlns:a16="http://schemas.microsoft.com/office/drawing/2014/main" id="{8CA69AD5-EF6B-FCFC-9DD8-59E613D3EE6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288EE78-8497-AEC2-190B-E90973A2A99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B18AF1-BBDD-5C45-BD8A-357304E54C07}" type="slidenum">
              <a:rPr lang="en-US" smtClean="0"/>
              <a:t>‹#›</a:t>
            </a:fld>
            <a:endParaRPr lang="en-US"/>
          </a:p>
        </p:txBody>
      </p:sp>
    </p:spTree>
    <p:extLst>
      <p:ext uri="{BB962C8B-B14F-4D97-AF65-F5344CB8AC3E}">
        <p14:creationId xmlns:p14="http://schemas.microsoft.com/office/powerpoint/2010/main" val="3295951683"/>
      </p:ext>
    </p:extLst>
  </p:cSld>
  <p:clrMap bg1="lt1" tx1="dk1" bg2="lt2" tx2="dk2" accent1="accent1" accent2="accent2" accent3="accent3" accent4="accent4" accent5="accent5" accent6="accent6" hlink="hlink" folHlink="folHlink"/>
  <p:sldLayoutIdLst>
    <p:sldLayoutId id="2147483782" r:id="rId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bwMode="invGray">
          <a:xfrm>
            <a:off x="479999" y="359999"/>
            <a:ext cx="8160000" cy="720000"/>
          </a:xfrm>
          <a:prstGeom prst="rect">
            <a:avLst/>
          </a:prstGeom>
        </p:spPr>
        <p:txBody>
          <a:bodyPr vert="horz" lIns="18000" tIns="0" rIns="360000" bIns="0" rtlCol="0" anchor="b">
            <a:noAutofit/>
          </a:bodyPr>
          <a:lstStyle/>
          <a:p>
            <a:r>
              <a:rPr lang="en-US" noProof="0"/>
              <a:t>Click to edit Master title style</a:t>
            </a:r>
            <a:endParaRPr lang="en-GB" noProof="0" dirty="0"/>
          </a:p>
        </p:txBody>
      </p:sp>
      <p:sp>
        <p:nvSpPr>
          <p:cNvPr id="3" name="Text Placeholder 2"/>
          <p:cNvSpPr>
            <a:spLocks noGrp="1"/>
          </p:cNvSpPr>
          <p:nvPr>
            <p:ph type="body" idx="1"/>
          </p:nvPr>
        </p:nvSpPr>
        <p:spPr bwMode="invGray">
          <a:xfrm>
            <a:off x="480000" y="1800000"/>
            <a:ext cx="11232001" cy="4237200"/>
          </a:xfrm>
          <a:prstGeom prst="rect">
            <a:avLst/>
          </a:prstGeom>
        </p:spPr>
        <p:txBody>
          <a:bodyPr vert="horz" lIns="18000" tIns="0" rIns="18000" bIns="0" rtlCol="0">
            <a:no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4" name="Date Placeholder 3"/>
          <p:cNvSpPr>
            <a:spLocks noGrp="1"/>
          </p:cNvSpPr>
          <p:nvPr>
            <p:ph type="dt" sz="half" idx="2"/>
          </p:nvPr>
        </p:nvSpPr>
        <p:spPr bwMode="invGray">
          <a:xfrm>
            <a:off x="480000" y="6580588"/>
            <a:ext cx="790001" cy="180000"/>
          </a:xfrm>
          <a:prstGeom prst="rect">
            <a:avLst/>
          </a:prstGeom>
        </p:spPr>
        <p:txBody>
          <a:bodyPr vert="horz" lIns="0" tIns="0" rIns="0" bIns="0" rtlCol="0" anchor="t"/>
          <a:lstStyle>
            <a:lvl1pPr algn="l">
              <a:defRPr sz="800">
                <a:solidFill>
                  <a:schemeClr val="tx1"/>
                </a:solidFill>
                <a:latin typeface="+mn-lt"/>
                <a:cs typeface="Times New Roman" panose="02020603050405020304" pitchFamily="18" charset="0"/>
              </a:defRPr>
            </a:lvl1pPr>
          </a:lstStyle>
          <a:p>
            <a:fld id="{CB2A9C5F-569E-41BE-B5E5-7CBFE1B687B2}" type="datetime1">
              <a:rPr lang="en-GB" smtClean="0"/>
              <a:pPr/>
              <a:t>25/06/2025</a:t>
            </a:fld>
            <a:endParaRPr lang="en-GB"/>
          </a:p>
        </p:txBody>
      </p:sp>
      <p:sp>
        <p:nvSpPr>
          <p:cNvPr id="5" name="Footer Placeholder 4"/>
          <p:cNvSpPr>
            <a:spLocks noGrp="1"/>
          </p:cNvSpPr>
          <p:nvPr>
            <p:ph type="ftr" sz="quarter" idx="3"/>
          </p:nvPr>
        </p:nvSpPr>
        <p:spPr bwMode="invGray">
          <a:xfrm>
            <a:off x="1392992" y="6580588"/>
            <a:ext cx="2264608" cy="180000"/>
          </a:xfrm>
          <a:prstGeom prst="rect">
            <a:avLst/>
          </a:prstGeom>
        </p:spPr>
        <p:txBody>
          <a:bodyPr vert="horz" lIns="0" tIns="0" rIns="0" bIns="0" rtlCol="0" anchor="t"/>
          <a:lstStyle>
            <a:lvl1pPr algn="l">
              <a:defRPr sz="800">
                <a:solidFill>
                  <a:schemeClr val="tx1"/>
                </a:solidFill>
                <a:latin typeface="+mn-lt"/>
                <a:cs typeface="Times New Roman" panose="02020603050405020304" pitchFamily="18" charset="0"/>
              </a:defRPr>
            </a:lvl1pPr>
          </a:lstStyle>
          <a:p>
            <a:r>
              <a:rPr lang="en-GB"/>
              <a:t>|     Title of the presentation</a:t>
            </a:r>
          </a:p>
        </p:txBody>
      </p:sp>
      <p:sp>
        <p:nvSpPr>
          <p:cNvPr id="6" name="Slide Number Placeholder 5"/>
          <p:cNvSpPr>
            <a:spLocks noGrp="1"/>
          </p:cNvSpPr>
          <p:nvPr>
            <p:ph type="sldNum" sz="quarter" idx="4"/>
          </p:nvPr>
        </p:nvSpPr>
        <p:spPr bwMode="invGray">
          <a:xfrm>
            <a:off x="11416433" y="6580588"/>
            <a:ext cx="289931" cy="180000"/>
          </a:xfrm>
          <a:prstGeom prst="rect">
            <a:avLst/>
          </a:prstGeom>
        </p:spPr>
        <p:txBody>
          <a:bodyPr vert="horz" lIns="0" tIns="0" rIns="0" bIns="0" rtlCol="0" anchor="t"/>
          <a:lstStyle>
            <a:lvl1pPr algn="r">
              <a:defRPr sz="800" b="0">
                <a:solidFill>
                  <a:schemeClr val="tx1"/>
                </a:solidFill>
                <a:latin typeface="+mn-lt"/>
                <a:cs typeface="Times New Roman" panose="02020603050405020304" pitchFamily="18" charset="0"/>
              </a:defRPr>
            </a:lvl1pPr>
          </a:lstStyle>
          <a:p>
            <a:fld id="{A74CE0EA-F3B5-4684-BA10-C594598FDB9C}" type="slidenum">
              <a:rPr lang="en-GB" smtClean="0"/>
              <a:pPr/>
              <a:t>‹#›</a:t>
            </a:fld>
            <a:endParaRPr lang="en-GB"/>
          </a:p>
        </p:txBody>
      </p:sp>
      <p:sp>
        <p:nvSpPr>
          <p:cNvPr id="9" name="Rectangle 8"/>
          <p:cNvSpPr/>
          <p:nvPr/>
        </p:nvSpPr>
        <p:spPr bwMode="invGray">
          <a:xfrm>
            <a:off x="9735601" y="2128187"/>
            <a:ext cx="1976400" cy="694800"/>
          </a:xfrm>
          <a:prstGeom prst="rect">
            <a:avLst/>
          </a:prstGeom>
          <a:blipFill dpi="0" rotWithShape="1">
            <a:blip r:embed="rId30" cstate="print">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noProof="0"/>
          </a:p>
        </p:txBody>
      </p:sp>
      <p:sp>
        <p:nvSpPr>
          <p:cNvPr id="12" name="Rectangle 11"/>
          <p:cNvSpPr/>
          <p:nvPr/>
        </p:nvSpPr>
        <p:spPr bwMode="gray">
          <a:xfrm>
            <a:off x="9735601" y="379578"/>
            <a:ext cx="1976400" cy="694800"/>
          </a:xfrm>
          <a:prstGeom prst="rect">
            <a:avLst/>
          </a:prstGeom>
          <a:blipFill dpi="0" rotWithShape="1">
            <a:blip r:embed="rId31" cstate="print">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noProof="0"/>
          </a:p>
        </p:txBody>
      </p:sp>
      <p:sp>
        <p:nvSpPr>
          <p:cNvPr id="10" name="Rectangle 9">
            <a:extLst>
              <a:ext uri="{FF2B5EF4-FFF2-40B4-BE49-F238E27FC236}">
                <a16:creationId xmlns:a16="http://schemas.microsoft.com/office/drawing/2014/main" id="{94992F2C-9455-4BCB-B6E8-5D4F9311275D}"/>
              </a:ext>
            </a:extLst>
          </p:cNvPr>
          <p:cNvSpPr/>
          <p:nvPr userDrawn="1"/>
        </p:nvSpPr>
        <p:spPr bwMode="invGray">
          <a:xfrm>
            <a:off x="9735601" y="2128187"/>
            <a:ext cx="1976400" cy="694800"/>
          </a:xfrm>
          <a:prstGeom prst="rect">
            <a:avLst/>
          </a:prstGeom>
          <a:blipFill dpi="0" rotWithShape="1">
            <a:blip r:embed="rId30" cstate="print">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noProof="0"/>
          </a:p>
        </p:txBody>
      </p:sp>
      <p:sp>
        <p:nvSpPr>
          <p:cNvPr id="11" name="Rectangle 10">
            <a:extLst>
              <a:ext uri="{FF2B5EF4-FFF2-40B4-BE49-F238E27FC236}">
                <a16:creationId xmlns:a16="http://schemas.microsoft.com/office/drawing/2014/main" id="{D9A90C75-EC38-414C-B54F-36DB3A52CB97}"/>
              </a:ext>
            </a:extLst>
          </p:cNvPr>
          <p:cNvSpPr/>
          <p:nvPr userDrawn="1"/>
        </p:nvSpPr>
        <p:spPr bwMode="gray">
          <a:xfrm>
            <a:off x="9735601" y="379578"/>
            <a:ext cx="1976400" cy="694800"/>
          </a:xfrm>
          <a:prstGeom prst="rect">
            <a:avLst/>
          </a:prstGeom>
          <a:blipFill dpi="0" rotWithShape="1">
            <a:blip r:embed="rId31" cstate="print">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noProof="0"/>
          </a:p>
        </p:txBody>
      </p:sp>
    </p:spTree>
    <p:extLst>
      <p:ext uri="{BB962C8B-B14F-4D97-AF65-F5344CB8AC3E}">
        <p14:creationId xmlns:p14="http://schemas.microsoft.com/office/powerpoint/2010/main" val="425143368"/>
      </p:ext>
    </p:extLst>
  </p:cSld>
  <p:clrMap bg1="lt1" tx1="dk1" bg2="lt2" tx2="dk2" accent1="accent1" accent2="accent2" accent3="accent3" accent4="accent4" accent5="accent5" accent6="accent6" hlink="hlink" folHlink="folHlink"/>
  <p:sldLayoutIdLst>
    <p:sldLayoutId id="2147483790" r:id="rId1"/>
    <p:sldLayoutId id="2147483791" r:id="rId2"/>
    <p:sldLayoutId id="2147483792" r:id="rId3"/>
    <p:sldLayoutId id="2147483793" r:id="rId4"/>
    <p:sldLayoutId id="2147483794" r:id="rId5"/>
    <p:sldLayoutId id="2147483795" r:id="rId6"/>
    <p:sldLayoutId id="2147483796" r:id="rId7"/>
    <p:sldLayoutId id="2147483797" r:id="rId8"/>
    <p:sldLayoutId id="2147483798" r:id="rId9"/>
    <p:sldLayoutId id="2147483799" r:id="rId10"/>
    <p:sldLayoutId id="2147483800" r:id="rId11"/>
    <p:sldLayoutId id="2147483801" r:id="rId12"/>
    <p:sldLayoutId id="2147483802" r:id="rId13"/>
    <p:sldLayoutId id="2147483803" r:id="rId14"/>
    <p:sldLayoutId id="2147483804" r:id="rId15"/>
    <p:sldLayoutId id="2147483805" r:id="rId16"/>
    <p:sldLayoutId id="2147483806" r:id="rId17"/>
    <p:sldLayoutId id="2147483807" r:id="rId18"/>
    <p:sldLayoutId id="2147483808" r:id="rId19"/>
    <p:sldLayoutId id="2147483809" r:id="rId20"/>
    <p:sldLayoutId id="2147483810" r:id="rId21"/>
    <p:sldLayoutId id="2147483811" r:id="rId22"/>
    <p:sldLayoutId id="2147483812" r:id="rId23"/>
    <p:sldLayoutId id="2147483814" r:id="rId24"/>
    <p:sldLayoutId id="2147483815" r:id="rId25"/>
    <p:sldLayoutId id="2147483816" r:id="rId26"/>
    <p:sldLayoutId id="2147483817" r:id="rId27"/>
    <p:sldLayoutId id="2147483818" r:id="rId28"/>
  </p:sldLayoutIdLst>
  <p:hf hdr="0"/>
  <p:txStyles>
    <p:titleStyle>
      <a:lvl1pPr algn="l" defTabSz="914400" rtl="0" eaLnBrk="1" latinLnBrk="0" hangingPunct="1">
        <a:lnSpc>
          <a:spcPct val="90000"/>
        </a:lnSpc>
        <a:spcBef>
          <a:spcPct val="0"/>
        </a:spcBef>
        <a:buNone/>
        <a:defRPr sz="2800" b="1" kern="1200">
          <a:solidFill>
            <a:schemeClr val="tx2"/>
          </a:solidFill>
          <a:latin typeface="+mj-lt"/>
          <a:ea typeface="+mj-ea"/>
          <a:cs typeface="+mj-cs"/>
        </a:defRPr>
      </a:lvl1pPr>
    </p:titleStyle>
    <p:bodyStyle>
      <a:lvl1pPr marL="0" indent="0" algn="l" defTabSz="914400" rtl="0" eaLnBrk="1" latinLnBrk="0" hangingPunct="1">
        <a:lnSpc>
          <a:spcPct val="110000"/>
        </a:lnSpc>
        <a:spcBef>
          <a:spcPts val="1000"/>
        </a:spcBef>
        <a:spcAft>
          <a:spcPts val="600"/>
        </a:spcAft>
        <a:buClr>
          <a:schemeClr val="tx1"/>
        </a:buClr>
        <a:buSzPct val="80000"/>
        <a:buFontTx/>
        <a:buNone/>
        <a:defRPr sz="1400" b="0" kern="1200">
          <a:solidFill>
            <a:schemeClr val="tx1"/>
          </a:solidFill>
          <a:latin typeface="+mn-lt"/>
          <a:ea typeface="+mn-ea"/>
          <a:cs typeface="Times New Roman" panose="02020603050405020304" pitchFamily="18" charset="0"/>
        </a:defRPr>
      </a:lvl1pPr>
      <a:lvl2pPr marL="466725" indent="-285750" algn="l" defTabSz="914400" rtl="0" eaLnBrk="1" latinLnBrk="0" hangingPunct="1">
        <a:lnSpc>
          <a:spcPct val="110000"/>
        </a:lnSpc>
        <a:spcBef>
          <a:spcPts val="500"/>
        </a:spcBef>
        <a:spcAft>
          <a:spcPts val="600"/>
        </a:spcAft>
        <a:buClr>
          <a:schemeClr val="tx1"/>
        </a:buClr>
        <a:buSzPct val="100000"/>
        <a:buFont typeface="Arial" panose="020B0604020202020204" pitchFamily="34" charset="0"/>
        <a:buChar char="•"/>
        <a:defRPr sz="1400" kern="1200">
          <a:solidFill>
            <a:schemeClr val="tx1"/>
          </a:solidFill>
          <a:latin typeface="+mn-lt"/>
          <a:ea typeface="+mn-ea"/>
          <a:cs typeface="+mn-cs"/>
        </a:defRPr>
      </a:lvl2pPr>
      <a:lvl3pPr marL="827087" indent="-285750" algn="l" defTabSz="914400" rtl="0" eaLnBrk="1" latinLnBrk="0" hangingPunct="1">
        <a:lnSpc>
          <a:spcPct val="110000"/>
        </a:lnSpc>
        <a:spcBef>
          <a:spcPts val="500"/>
        </a:spcBef>
        <a:spcAft>
          <a:spcPts val="600"/>
        </a:spcAft>
        <a:buClr>
          <a:schemeClr val="tx1"/>
        </a:buClr>
        <a:buSzPct val="100000"/>
        <a:buFont typeface="Arial" panose="020B0604020202020204" pitchFamily="34" charset="0"/>
        <a:buChar char="•"/>
        <a:defRPr sz="1400" kern="1200">
          <a:solidFill>
            <a:schemeClr val="tx1"/>
          </a:solidFill>
          <a:latin typeface="+mn-lt"/>
          <a:ea typeface="+mn-ea"/>
          <a:cs typeface="+mn-cs"/>
        </a:defRPr>
      </a:lvl3pPr>
      <a:lvl4pPr marL="1179513" indent="-285750" algn="l" defTabSz="914400" rtl="0" eaLnBrk="1" latinLnBrk="0" hangingPunct="1">
        <a:lnSpc>
          <a:spcPct val="110000"/>
        </a:lnSpc>
        <a:spcBef>
          <a:spcPts val="500"/>
        </a:spcBef>
        <a:spcAft>
          <a:spcPts val="600"/>
        </a:spcAft>
        <a:buClr>
          <a:schemeClr val="tx1"/>
        </a:buClr>
        <a:buSzPct val="100000"/>
        <a:buFont typeface="Arial" panose="020B0604020202020204" pitchFamily="34" charset="0"/>
        <a:buChar char="•"/>
        <a:tabLst>
          <a:tab pos="1074738" algn="l"/>
        </a:tabLst>
        <a:defRPr sz="1400" kern="1200">
          <a:solidFill>
            <a:schemeClr val="tx1"/>
          </a:solidFill>
          <a:latin typeface="+mn-lt"/>
          <a:ea typeface="+mn-ea"/>
          <a:cs typeface="+mn-cs"/>
        </a:defRPr>
      </a:lvl4pPr>
      <a:lvl5pPr marL="1616075" indent="-358775" algn="l" defTabSz="914400" rtl="0" eaLnBrk="1" latinLnBrk="0" hangingPunct="1">
        <a:lnSpc>
          <a:spcPct val="110000"/>
        </a:lnSpc>
        <a:spcBef>
          <a:spcPts val="500"/>
        </a:spcBef>
        <a:spcAft>
          <a:spcPts val="600"/>
        </a:spcAft>
        <a:buClr>
          <a:schemeClr val="tx1"/>
        </a:buClr>
        <a:buSzPct val="100000"/>
        <a:buFont typeface="Arial" panose="020B0604020202020204" pitchFamily="34" charset="0"/>
        <a:buChar char="•"/>
        <a:defRPr sz="1400" kern="1200">
          <a:solidFill>
            <a:schemeClr val="tx1"/>
          </a:solidFill>
          <a:latin typeface="+mn-lt"/>
          <a:ea typeface="+mn-ea"/>
          <a:cs typeface="+mn-cs"/>
        </a:defRPr>
      </a:lvl5pPr>
      <a:lvl6pPr marL="2062163" indent="-358775"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8" orient="horz" pos="1131">
          <p15:clr>
            <a:srgbClr val="F26B43"/>
          </p15:clr>
        </p15:guide>
        <p15:guide id="9" orient="horz" pos="3809">
          <p15:clr>
            <a:srgbClr val="F26B43"/>
          </p15:clr>
        </p15:guide>
        <p15:guide id="10" pos="3840">
          <p15:clr>
            <a:srgbClr val="F26B43"/>
          </p15:clr>
        </p15:guide>
        <p15:guide id="11" pos="302">
          <p15:clr>
            <a:srgbClr val="F26B43"/>
          </p15:clr>
        </p15:guide>
        <p15:guide id="12" pos="7379">
          <p15:clr>
            <a:srgbClr val="F26B43"/>
          </p15:clr>
        </p15:guide>
        <p15:guide id="13" pos="3761">
          <p15:clr>
            <a:srgbClr val="F26B43"/>
          </p15:clr>
        </p15:guide>
        <p15:guide id="14" pos="3919">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82.xml"/></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0.xml"/><Relationship Id="rId1" Type="http://schemas.openxmlformats.org/officeDocument/2006/relationships/slideLayout" Target="../slideLayouts/slideLayout82.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1.xml"/><Relationship Id="rId1" Type="http://schemas.openxmlformats.org/officeDocument/2006/relationships/slideLayout" Target="../slideLayouts/slideLayout8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8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82.xm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4.xml"/><Relationship Id="rId1" Type="http://schemas.openxmlformats.org/officeDocument/2006/relationships/slideLayout" Target="../slideLayouts/slideLayout8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84.xml"/></Relationships>
</file>

<file path=ppt/slides/_rels/slide1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6.xml"/><Relationship Id="rId1" Type="http://schemas.openxmlformats.org/officeDocument/2006/relationships/slideLayout" Target="../slideLayouts/slideLayout84.xml"/><Relationship Id="rId4" Type="http://schemas.openxmlformats.org/officeDocument/2006/relationships/hyperlink" Target="https://www.makeitgrateful.com/learn/self-care/self-healing-for-free-at-home-tips-from-top-healers/" TargetMode="External"/></Relationships>
</file>

<file path=ppt/slides/_rels/slide18.xml.rels><?xml version="1.0" encoding="UTF-8" standalone="yes"?>
<Relationships xmlns="http://schemas.openxmlformats.org/package/2006/relationships"><Relationship Id="rId8" Type="http://schemas.openxmlformats.org/officeDocument/2006/relationships/hyperlink" Target="https://www.ebay.com/itm/Locked-Lock-Icon-Sticker-Car-Window-Vinyl-Decal-Love-Heart-Key-Safe-Secure-Cute-/280782990640" TargetMode="External"/><Relationship Id="rId3" Type="http://schemas.openxmlformats.org/officeDocument/2006/relationships/image" Target="../media/image42.jpeg"/><Relationship Id="rId7" Type="http://schemas.openxmlformats.org/officeDocument/2006/relationships/image" Target="../media/image44.jpeg"/><Relationship Id="rId12" Type="http://schemas.openxmlformats.org/officeDocument/2006/relationships/image" Target="../media/image47.svg"/><Relationship Id="rId2" Type="http://schemas.openxmlformats.org/officeDocument/2006/relationships/notesSlide" Target="../notesSlides/notesSlide17.xml"/><Relationship Id="rId1" Type="http://schemas.openxmlformats.org/officeDocument/2006/relationships/slideLayout" Target="../slideLayouts/slideLayout84.xml"/><Relationship Id="rId6" Type="http://schemas.openxmlformats.org/officeDocument/2006/relationships/hyperlink" Target="http://tex.stackexchange.com/questions/254074/how-to-draw-a-bunch-of-documents-icon-with-tikz" TargetMode="External"/><Relationship Id="rId11" Type="http://schemas.openxmlformats.org/officeDocument/2006/relationships/image" Target="../media/image46.png"/><Relationship Id="rId5" Type="http://schemas.openxmlformats.org/officeDocument/2006/relationships/image" Target="../media/image43.png"/><Relationship Id="rId10" Type="http://schemas.openxmlformats.org/officeDocument/2006/relationships/hyperlink" Target="http://casnr.okstate.edu/slate-email-graphics/handshake.png/image_view_fullscreen" TargetMode="External"/><Relationship Id="rId4" Type="http://schemas.openxmlformats.org/officeDocument/2006/relationships/hyperlink" Target="http://abcdiabetes.com/" TargetMode="External"/><Relationship Id="rId9" Type="http://schemas.openxmlformats.org/officeDocument/2006/relationships/image" Target="../media/image45.png"/></Relationships>
</file>

<file path=ppt/slides/_rels/slide19.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8.xml"/><Relationship Id="rId1" Type="http://schemas.openxmlformats.org/officeDocument/2006/relationships/slideLayout" Target="../slideLayouts/slideLayout84.xml"/><Relationship Id="rId5" Type="http://schemas.openxmlformats.org/officeDocument/2006/relationships/hyperlink" Target="https://creativecommons.org/licenses/by-sa/3.0/" TargetMode="External"/><Relationship Id="rId4" Type="http://schemas.openxmlformats.org/officeDocument/2006/relationships/hyperlink" Target="https://en.wikipedia.org/wiki/Partners_In_Health" TargetMode="Externa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8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8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6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82.xml"/></Relationships>
</file>

<file path=ppt/slides/_rels/slide2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2.xml"/><Relationship Id="rId1" Type="http://schemas.openxmlformats.org/officeDocument/2006/relationships/slideLayout" Target="../slideLayouts/slideLayout8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8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8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85.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8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82.xml"/></Relationships>
</file>

<file path=ppt/slides/_rels/slide29.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8.xml"/><Relationship Id="rId1" Type="http://schemas.openxmlformats.org/officeDocument/2006/relationships/slideLayout" Target="../slideLayouts/slideLayout82.xml"/><Relationship Id="rId4" Type="http://schemas.openxmlformats.org/officeDocument/2006/relationships/hyperlink" Target="http://www.istockphoto.com/illustrations/african-american" TargetMode="Externa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82.xml"/></Relationships>
</file>

<file path=ppt/slides/_rels/slide30.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9.xml"/><Relationship Id="rId1" Type="http://schemas.openxmlformats.org/officeDocument/2006/relationships/slideLayout" Target="../slideLayouts/slideLayout82.xml"/><Relationship Id="rId4" Type="http://schemas.openxmlformats.org/officeDocument/2006/relationships/hyperlink" Target="http://wickerparkgroup.com/2016/08/02/from-sponge-to-trampoline-putting-the-active-in-active-listening/" TargetMode="Externa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8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8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82.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82.xml"/><Relationship Id="rId7" Type="http://schemas.openxmlformats.org/officeDocument/2006/relationships/hyperlink" Target="https://www.acnr.co.uk/2012/12/psychodynamic-counselling-after-stroke-a-pilot-service-development-project-and-evaluation/"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53.jpeg"/><Relationship Id="rId5" Type="http://schemas.openxmlformats.org/officeDocument/2006/relationships/image" Target="../media/image52.png"/><Relationship Id="rId4" Type="http://schemas.openxmlformats.org/officeDocument/2006/relationships/notesSlide" Target="../notesSlides/notesSlide3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82.xml"/></Relationships>
</file>

<file path=ppt/slides/_rels/slide3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5.xml"/><Relationship Id="rId1" Type="http://schemas.openxmlformats.org/officeDocument/2006/relationships/slideLayout" Target="../slideLayouts/slideLayout82.xml"/></Relationships>
</file>

<file path=ppt/slides/_rels/slide3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6.xml"/><Relationship Id="rId1" Type="http://schemas.openxmlformats.org/officeDocument/2006/relationships/slideLayout" Target="../slideLayouts/slideLayout8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8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8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83.xml"/></Relationships>
</file>

<file path=ppt/slides/_rels/slide40.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39.xml"/><Relationship Id="rId1" Type="http://schemas.openxmlformats.org/officeDocument/2006/relationships/slideLayout" Target="../slideLayouts/slideLayout82.xml"/></Relationships>
</file>

<file path=ppt/slides/_rels/slide41.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40.xml"/><Relationship Id="rId1" Type="http://schemas.openxmlformats.org/officeDocument/2006/relationships/slideLayout" Target="../slideLayouts/slideLayout82.xml"/></Relationships>
</file>

<file path=ppt/slides/_rels/slide42.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41.xml"/><Relationship Id="rId1" Type="http://schemas.openxmlformats.org/officeDocument/2006/relationships/slideLayout" Target="../slideLayouts/slideLayout82.xml"/><Relationship Id="rId5" Type="http://schemas.openxmlformats.org/officeDocument/2006/relationships/hyperlink" Target="https://creativecommons.org/licenses/by-sa/3.0/" TargetMode="External"/><Relationship Id="rId4" Type="http://schemas.openxmlformats.org/officeDocument/2006/relationships/hyperlink" Target="http://occhealthsafety.wikidot.com/blog:_start/date/2015.10" TargetMode="Externa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82.xml"/></Relationships>
</file>

<file path=ppt/slides/_rels/slide44.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43.xml"/><Relationship Id="rId1" Type="http://schemas.openxmlformats.org/officeDocument/2006/relationships/slideLayout" Target="../slideLayouts/slideLayout8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83.xml"/></Relationships>
</file>

<file path=ppt/slides/_rels/slide46.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45.xml"/><Relationship Id="rId1" Type="http://schemas.openxmlformats.org/officeDocument/2006/relationships/slideLayout" Target="../slideLayouts/slideLayout82.xml"/><Relationship Id="rId4" Type="http://schemas.openxmlformats.org/officeDocument/2006/relationships/hyperlink" Target="http://etmooc.org/hub/tag/edtech" TargetMode="External"/></Relationships>
</file>

<file path=ppt/slides/_rels/slide4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6.xml"/><Relationship Id="rId1" Type="http://schemas.openxmlformats.org/officeDocument/2006/relationships/slideLayout" Target="../slideLayouts/slideLayout82.xml"/><Relationship Id="rId4" Type="http://schemas.openxmlformats.org/officeDocument/2006/relationships/hyperlink" Target="https://en.wikipedia.org/wiki/File:Stub-X.svg" TargetMode="Externa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83.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8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84.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8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86.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86.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86.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86.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86.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8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82.xml"/></Relationships>
</file>

<file path=ppt/slides/_rels/slide7.xml.rels><?xml version="1.0" encoding="UTF-8" standalone="yes"?>
<Relationships xmlns="http://schemas.openxmlformats.org/package/2006/relationships"><Relationship Id="rId3" Type="http://schemas.openxmlformats.org/officeDocument/2006/relationships/image" Target="../media/image30.tiff"/><Relationship Id="rId2" Type="http://schemas.openxmlformats.org/officeDocument/2006/relationships/notesSlide" Target="../notesSlides/notesSlide6.xml"/><Relationship Id="rId1" Type="http://schemas.openxmlformats.org/officeDocument/2006/relationships/slideLayout" Target="../slideLayouts/slideLayout82.xml"/></Relationships>
</file>

<file path=ppt/slides/_rels/slide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7.xml"/><Relationship Id="rId1" Type="http://schemas.openxmlformats.org/officeDocument/2006/relationships/slideLayout" Target="../slideLayouts/slideLayout8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8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9E132769-9641-2507-AD9B-42A272FE3C74}"/>
              </a:ext>
            </a:extLst>
          </p:cNvPr>
          <p:cNvSpPr>
            <a:spLocks noGrp="1"/>
          </p:cNvSpPr>
          <p:nvPr>
            <p:ph type="subTitle" idx="1"/>
          </p:nvPr>
        </p:nvSpPr>
        <p:spPr>
          <a:xfrm>
            <a:off x="457200" y="3200400"/>
            <a:ext cx="5638800" cy="1894114"/>
          </a:xfrm>
        </p:spPr>
        <p:txBody>
          <a:bodyPr vert="horz" lIns="0" tIns="0" rIns="0" bIns="0" rtlCol="0" anchor="t">
            <a:normAutofit/>
          </a:bodyPr>
          <a:lstStyle/>
          <a:p>
            <a:r>
              <a:rPr lang="en-US" sz="2600" dirty="0"/>
              <a:t>Module 6: Intimate partner violence risk assessment and response as part of network-based testing</a:t>
            </a:r>
          </a:p>
        </p:txBody>
      </p:sp>
      <p:sp>
        <p:nvSpPr>
          <p:cNvPr id="5" name="Title 4">
            <a:extLst>
              <a:ext uri="{FF2B5EF4-FFF2-40B4-BE49-F238E27FC236}">
                <a16:creationId xmlns:a16="http://schemas.microsoft.com/office/drawing/2014/main" id="{E9117FFC-D258-922E-381C-A0D841B693B3}"/>
              </a:ext>
            </a:extLst>
          </p:cNvPr>
          <p:cNvSpPr>
            <a:spLocks noGrp="1"/>
          </p:cNvSpPr>
          <p:nvPr>
            <p:ph type="ctrTitle"/>
          </p:nvPr>
        </p:nvSpPr>
        <p:spPr>
          <a:xfrm>
            <a:off x="457200" y="685419"/>
            <a:ext cx="11307170" cy="2387600"/>
          </a:xfrm>
        </p:spPr>
        <p:txBody>
          <a:bodyPr/>
          <a:lstStyle/>
          <a:p>
            <a:r>
              <a:rPr lang="en-US" dirty="0"/>
              <a:t>Network-based testing toolkit</a:t>
            </a:r>
            <a:br>
              <a:rPr lang="en-US" dirty="0"/>
            </a:br>
            <a:r>
              <a:rPr lang="en-US" dirty="0"/>
              <a:t>training modules</a:t>
            </a:r>
          </a:p>
        </p:txBody>
      </p:sp>
    </p:spTree>
    <p:extLst>
      <p:ext uri="{BB962C8B-B14F-4D97-AF65-F5344CB8AC3E}">
        <p14:creationId xmlns:p14="http://schemas.microsoft.com/office/powerpoint/2010/main" val="26696646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D6F8E42-BA2E-6DB7-9228-DC8E277B1D03}"/>
              </a:ext>
            </a:extLst>
          </p:cNvPr>
          <p:cNvSpPr>
            <a:spLocks noGrp="1"/>
          </p:cNvSpPr>
          <p:nvPr>
            <p:ph type="body" sz="quarter" idx="13"/>
          </p:nvPr>
        </p:nvSpPr>
        <p:spPr>
          <a:xfrm>
            <a:off x="229188" y="128085"/>
            <a:ext cx="11690843" cy="553998"/>
          </a:xfrm>
        </p:spPr>
        <p:txBody>
          <a:bodyPr lIns="0" tIns="0" rIns="0" bIns="0" anchor="t">
            <a:spAutoFit/>
          </a:bodyPr>
          <a:lstStyle/>
          <a:p>
            <a:r>
              <a:rPr lang="en-US" sz="3600" dirty="0">
                <a:latin typeface="Arial"/>
                <a:cs typeface="Arial"/>
              </a:rPr>
              <a:t>Knowledge check</a:t>
            </a:r>
            <a:endParaRPr lang="en-US" sz="3600" dirty="0"/>
          </a:p>
        </p:txBody>
      </p:sp>
      <p:sp>
        <p:nvSpPr>
          <p:cNvPr id="3" name="Text Placeholder 2">
            <a:extLst>
              <a:ext uri="{FF2B5EF4-FFF2-40B4-BE49-F238E27FC236}">
                <a16:creationId xmlns:a16="http://schemas.microsoft.com/office/drawing/2014/main" id="{16DDE96B-A9C3-1989-99C7-30E0F1994F6D}"/>
              </a:ext>
            </a:extLst>
          </p:cNvPr>
          <p:cNvSpPr>
            <a:spLocks noGrp="1"/>
          </p:cNvSpPr>
          <p:nvPr>
            <p:ph type="body" sz="quarter" idx="14"/>
          </p:nvPr>
        </p:nvSpPr>
        <p:spPr>
          <a:xfrm>
            <a:off x="267536" y="903457"/>
            <a:ext cx="11614149" cy="4601260"/>
          </a:xfrm>
        </p:spPr>
        <p:txBody>
          <a:bodyPr lIns="0" tIns="0" rIns="0" bIns="0" anchor="t">
            <a:spAutoFit/>
          </a:bodyPr>
          <a:lstStyle/>
          <a:p>
            <a:pPr marL="342900" indent="-342900">
              <a:buFont typeface="Arial" panose="020B0604020202020204" pitchFamily="34" charset="0"/>
              <a:buChar char="•"/>
            </a:pPr>
            <a:r>
              <a:rPr lang="en-US" dirty="0">
                <a:latin typeface="Arial" panose="020B0604020202020204" pitchFamily="34" charset="0"/>
                <a:cs typeface="Arial" panose="020B0604020202020204" pitchFamily="34" charset="0"/>
              </a:rPr>
              <a:t>Which of the following would you consider an example of GBV?</a:t>
            </a:r>
          </a:p>
          <a:p>
            <a:pPr marL="342900" indent="-342900">
              <a:buFont typeface="Arial" panose="020B0604020202020204" pitchFamily="34" charset="0"/>
              <a:buChar char="•"/>
            </a:pPr>
            <a:endParaRPr lang="en-US" dirty="0">
              <a:latin typeface="Arial" panose="020B0604020202020204" pitchFamily="34" charset="0"/>
              <a:cs typeface="Arial" panose="020B0604020202020204" pitchFamily="34" charset="0"/>
            </a:endParaRPr>
          </a:p>
          <a:p>
            <a:endParaRPr lang="en-US" dirty="0"/>
          </a:p>
          <a:p>
            <a:pPr marL="342900" indent="-342900">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marL="457200" indent="-457200">
              <a:buFont typeface="+mj-lt"/>
              <a:buAutoNum type="alphaLcParenR" startAt="2"/>
            </a:pPr>
            <a:r>
              <a:rPr lang="en-US" sz="2400" dirty="0"/>
              <a:t>Patience’s husband, Sipho, gets extremely jealous and constantly accuses her of cheating. He doesn’t allow her to talk on the phone, even to friends.</a:t>
            </a:r>
          </a:p>
          <a:p>
            <a:pPr marL="457200" indent="-457200">
              <a:buFont typeface="+mj-lt"/>
              <a:buAutoNum type="alphaLcParenR" startAt="2"/>
            </a:pPr>
            <a:r>
              <a:rPr lang="en-US" sz="2400" dirty="0"/>
              <a:t>Moses is in a relationship with another man and is worried about his family finding out. Moses’ boyfriend often threatens to tell Moses’ mother and father about their relationship when Moses doesn’t do what his boyfriend tells him to.</a:t>
            </a:r>
          </a:p>
        </p:txBody>
      </p:sp>
      <p:sp>
        <p:nvSpPr>
          <p:cNvPr id="4" name="Speech Bubble: Rectangle with Corners Rounded 3">
            <a:extLst>
              <a:ext uri="{FF2B5EF4-FFF2-40B4-BE49-F238E27FC236}">
                <a16:creationId xmlns:a16="http://schemas.microsoft.com/office/drawing/2014/main" id="{52EEE652-5747-80E1-61A6-EA0C8BBC33FB}"/>
              </a:ext>
            </a:extLst>
          </p:cNvPr>
          <p:cNvSpPr/>
          <p:nvPr/>
        </p:nvSpPr>
        <p:spPr>
          <a:xfrm>
            <a:off x="2940538" y="1907309"/>
            <a:ext cx="5503663" cy="796318"/>
          </a:xfrm>
          <a:prstGeom prst="wedgeRoundRectCallout">
            <a:avLst>
              <a:gd name="adj1" fmla="val -8767"/>
              <a:gd name="adj2" fmla="val 77895"/>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Both of these scenarios are a type of GBV called </a:t>
            </a:r>
            <a:r>
              <a:rPr lang="en-US" sz="2400" b="1" dirty="0"/>
              <a:t>intimate partner violence</a:t>
            </a:r>
          </a:p>
        </p:txBody>
      </p:sp>
    </p:spTree>
    <p:extLst>
      <p:ext uri="{BB962C8B-B14F-4D97-AF65-F5344CB8AC3E}">
        <p14:creationId xmlns:p14="http://schemas.microsoft.com/office/powerpoint/2010/main" val="1732024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D6F8E42-BA2E-6DB7-9228-DC8E277B1D03}"/>
              </a:ext>
            </a:extLst>
          </p:cNvPr>
          <p:cNvSpPr>
            <a:spLocks noGrp="1"/>
          </p:cNvSpPr>
          <p:nvPr>
            <p:ph type="body" sz="quarter" idx="13"/>
          </p:nvPr>
        </p:nvSpPr>
        <p:spPr>
          <a:xfrm>
            <a:off x="229188" y="128085"/>
            <a:ext cx="11690843" cy="553998"/>
          </a:xfrm>
        </p:spPr>
        <p:txBody>
          <a:bodyPr lIns="0" tIns="0" rIns="0" bIns="0" anchor="t">
            <a:spAutoFit/>
          </a:bodyPr>
          <a:lstStyle/>
          <a:p>
            <a:r>
              <a:rPr lang="en-US" sz="3600" dirty="0">
                <a:latin typeface="Arial"/>
                <a:cs typeface="Arial"/>
              </a:rPr>
              <a:t>Intimate partner violence (IPV)</a:t>
            </a:r>
          </a:p>
        </p:txBody>
      </p:sp>
      <p:sp>
        <p:nvSpPr>
          <p:cNvPr id="3" name="Text Placeholder 2">
            <a:extLst>
              <a:ext uri="{FF2B5EF4-FFF2-40B4-BE49-F238E27FC236}">
                <a16:creationId xmlns:a16="http://schemas.microsoft.com/office/drawing/2014/main" id="{16DDE96B-A9C3-1989-99C7-30E0F1994F6D}"/>
              </a:ext>
            </a:extLst>
          </p:cNvPr>
          <p:cNvSpPr>
            <a:spLocks noGrp="1"/>
          </p:cNvSpPr>
          <p:nvPr>
            <p:ph type="body" sz="quarter" idx="14"/>
          </p:nvPr>
        </p:nvSpPr>
        <p:spPr>
          <a:xfrm>
            <a:off x="267536" y="903457"/>
            <a:ext cx="11614149" cy="2816156"/>
          </a:xfrm>
        </p:spPr>
        <p:txBody>
          <a:bodyPr lIns="0" tIns="0" rIns="0" bIns="0" anchor="t">
            <a:spAutoFit/>
          </a:bodyPr>
          <a:lstStyle/>
          <a:p>
            <a:pPr marL="342900" indent="-342900">
              <a:buFont typeface="Arial" panose="020B0604020202020204" pitchFamily="34" charset="0"/>
              <a:buChar char="•"/>
            </a:pPr>
            <a:r>
              <a:rPr lang="en-US" dirty="0">
                <a:latin typeface="Arial" panose="020B0604020202020204" pitchFamily="34" charset="0"/>
                <a:cs typeface="Arial" panose="020B0604020202020204" pitchFamily="34" charset="0"/>
              </a:rPr>
              <a:t>IPV is one form of GBV </a:t>
            </a:r>
          </a:p>
          <a:p>
            <a:pPr marL="342900" indent="-342900">
              <a:buFont typeface="Arial" panose="020B0604020202020204" pitchFamily="34" charset="0"/>
              <a:buChar char="•"/>
            </a:pPr>
            <a:r>
              <a:rPr lang="en-US" dirty="0">
                <a:latin typeface="Arial" panose="020B0604020202020204" pitchFamily="34" charset="0"/>
                <a:cs typeface="Arial" panose="020B0604020202020204" pitchFamily="34" charset="0"/>
              </a:rPr>
              <a:t>IPV is ongoing or past violence and abuse by an intimate partner or ex-partner, defined as a husband or wife, boyfriend or girlfriend, or lover</a:t>
            </a:r>
          </a:p>
          <a:p>
            <a:pPr marL="342900" indent="-342900">
              <a:buFont typeface="Arial" panose="020B0604020202020204" pitchFamily="34" charset="0"/>
              <a:buChar char="•"/>
            </a:pPr>
            <a:r>
              <a:rPr lang="en-US" dirty="0">
                <a:latin typeface="Arial" panose="020B0604020202020204" pitchFamily="34" charset="0"/>
                <a:cs typeface="Arial" panose="020B0604020202020204" pitchFamily="34" charset="0"/>
              </a:rPr>
              <a:t>It can include physical, sexual, or emotional violence, economic abuse and controlling behaviors</a:t>
            </a:r>
          </a:p>
          <a:p>
            <a:pPr marL="342900" indent="-342900">
              <a:buFont typeface="Arial" panose="020B0604020202020204" pitchFamily="34" charset="0"/>
              <a:buChar char="•"/>
            </a:pPr>
            <a:r>
              <a:rPr lang="en-US" dirty="0">
                <a:latin typeface="Arial" panose="020B0604020202020204" pitchFamily="34" charset="0"/>
                <a:cs typeface="Arial" panose="020B0604020202020204" pitchFamily="34" charset="0"/>
              </a:rPr>
              <a:t>Most data and research on IPV has been done with heterosexual women but this training also applies to male and sexual minority survivors</a:t>
            </a:r>
          </a:p>
        </p:txBody>
      </p:sp>
      <p:pic>
        <p:nvPicPr>
          <p:cNvPr id="4" name="Content Placeholder 6">
            <a:extLst>
              <a:ext uri="{FF2B5EF4-FFF2-40B4-BE49-F238E27FC236}">
                <a16:creationId xmlns:a16="http://schemas.microsoft.com/office/drawing/2014/main" id="{DCDB2C23-C0B1-47E4-6F2E-BC44622C0CEA}"/>
              </a:ext>
            </a:extLst>
          </p:cNvPr>
          <p:cNvPicPr>
            <a:picLocks noChangeAspect="1"/>
          </p:cNvPicPr>
          <p:nvPr/>
        </p:nvPicPr>
        <p:blipFill>
          <a:blip r:embed="rId3"/>
          <a:stretch>
            <a:fillRect/>
          </a:stretch>
        </p:blipFill>
        <p:spPr>
          <a:xfrm>
            <a:off x="2499000" y="3763606"/>
            <a:ext cx="7193999" cy="2264000"/>
          </a:xfrm>
          <a:prstGeom prst="rect">
            <a:avLst/>
          </a:prstGeom>
        </p:spPr>
      </p:pic>
      <p:sp>
        <p:nvSpPr>
          <p:cNvPr id="6" name="Text Placeholder 4">
            <a:extLst>
              <a:ext uri="{FF2B5EF4-FFF2-40B4-BE49-F238E27FC236}">
                <a16:creationId xmlns:a16="http://schemas.microsoft.com/office/drawing/2014/main" id="{7BA4C300-2665-ECC9-CB76-8FE4040FF6F2}"/>
              </a:ext>
            </a:extLst>
          </p:cNvPr>
          <p:cNvSpPr txBox="1">
            <a:spLocks/>
          </p:cNvSpPr>
          <p:nvPr/>
        </p:nvSpPr>
        <p:spPr>
          <a:xfrm>
            <a:off x="10056686" y="4407447"/>
            <a:ext cx="1863345" cy="1366268"/>
          </a:xfrm>
          <a:prstGeom prst="rect">
            <a:avLst/>
          </a:prstGeom>
        </p:spPr>
        <p:txBody>
          <a:bodyPr vert="horz" lIns="0" tIns="0" rIns="0" bIns="0" rtlCol="0">
            <a:normAutofit lnSpcReduction="10000"/>
          </a:bodyPr>
          <a:lstStyle>
            <a:lvl1pPr marL="0" indent="0" algn="l" defTabSz="914400" rtl="0" eaLnBrk="1" latinLnBrk="0" hangingPunct="1">
              <a:lnSpc>
                <a:spcPct val="100000"/>
              </a:lnSpc>
              <a:spcBef>
                <a:spcPts val="0"/>
              </a:spcBef>
              <a:buFontTx/>
              <a:buNone/>
              <a:defRPr sz="4000" b="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pPr>
            <a:r>
              <a:rPr lang="en-US" sz="1600" dirty="0">
                <a:solidFill>
                  <a:schemeClr val="tx1"/>
                </a:solidFill>
              </a:rPr>
              <a:t>Source: WHO Clinical Handbook 2014</a:t>
            </a:r>
          </a:p>
          <a:p>
            <a:pPr>
              <a:lnSpc>
                <a:spcPct val="120000"/>
              </a:lnSpc>
            </a:pPr>
            <a:r>
              <a:rPr lang="en-US" sz="1600" dirty="0">
                <a:solidFill>
                  <a:schemeClr val="tx1"/>
                </a:solidFill>
              </a:rPr>
              <a:t>Photo Source: CDC NISVS</a:t>
            </a:r>
          </a:p>
          <a:p>
            <a:endParaRPr lang="en-US" sz="1600" dirty="0">
              <a:solidFill>
                <a:schemeClr val="tx1"/>
              </a:solidFill>
            </a:endParaRPr>
          </a:p>
        </p:txBody>
      </p:sp>
    </p:spTree>
    <p:extLst>
      <p:ext uri="{BB962C8B-B14F-4D97-AF65-F5344CB8AC3E}">
        <p14:creationId xmlns:p14="http://schemas.microsoft.com/office/powerpoint/2010/main" val="37002096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D6F8E42-BA2E-6DB7-9228-DC8E277B1D03}"/>
              </a:ext>
            </a:extLst>
          </p:cNvPr>
          <p:cNvSpPr>
            <a:spLocks noGrp="1"/>
          </p:cNvSpPr>
          <p:nvPr>
            <p:ph type="body" sz="quarter" idx="13"/>
          </p:nvPr>
        </p:nvSpPr>
        <p:spPr>
          <a:xfrm>
            <a:off x="229188" y="128085"/>
            <a:ext cx="11690843" cy="553998"/>
          </a:xfrm>
        </p:spPr>
        <p:txBody>
          <a:bodyPr lIns="0" tIns="0" rIns="0" bIns="0" anchor="t">
            <a:spAutoFit/>
          </a:bodyPr>
          <a:lstStyle/>
          <a:p>
            <a:r>
              <a:rPr lang="en-US" sz="3600" dirty="0">
                <a:latin typeface="Arial"/>
                <a:cs typeface="Arial"/>
              </a:rPr>
              <a:t>Health care can be an entry point for violence survivors</a:t>
            </a:r>
          </a:p>
        </p:txBody>
      </p:sp>
      <p:graphicFrame>
        <p:nvGraphicFramePr>
          <p:cNvPr id="4" name="Content Placeholder 2">
            <a:extLst>
              <a:ext uri="{FF2B5EF4-FFF2-40B4-BE49-F238E27FC236}">
                <a16:creationId xmlns:a16="http://schemas.microsoft.com/office/drawing/2014/main" id="{723C97DA-69EA-B801-78F3-FF48A4010357}"/>
              </a:ext>
            </a:extLst>
          </p:cNvPr>
          <p:cNvGraphicFramePr>
            <a:graphicFrameLocks/>
          </p:cNvGraphicFramePr>
          <p:nvPr/>
        </p:nvGraphicFramePr>
        <p:xfrm>
          <a:off x="457200" y="914552"/>
          <a:ext cx="11462831" cy="486768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643508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14D9CC2-ABF6-42C2-B371-95412F7A3B09}"/>
              </a:ext>
            </a:extLst>
          </p:cNvPr>
          <p:cNvSpPr>
            <a:spLocks noGrp="1"/>
          </p:cNvSpPr>
          <p:nvPr>
            <p:ph type="body" sz="quarter" idx="14"/>
          </p:nvPr>
        </p:nvSpPr>
        <p:spPr>
          <a:xfrm>
            <a:off x="389336" y="2555733"/>
            <a:ext cx="11413328" cy="1746534"/>
          </a:xfrm>
        </p:spPr>
        <p:txBody>
          <a:bodyPr vert="horz" lIns="0" tIns="0" rIns="0" bIns="0" rtlCol="0" anchor="t">
            <a:noAutofit/>
          </a:bodyPr>
          <a:lstStyle/>
          <a:p>
            <a:r>
              <a:rPr lang="en-US" sz="6400" i="0" dirty="0">
                <a:latin typeface="Arial"/>
                <a:cs typeface="Arial"/>
              </a:rPr>
              <a:t>Network-based testing and the IPV risk assessment</a:t>
            </a:r>
          </a:p>
        </p:txBody>
      </p:sp>
    </p:spTree>
    <p:extLst>
      <p:ext uri="{BB962C8B-B14F-4D97-AF65-F5344CB8AC3E}">
        <p14:creationId xmlns:p14="http://schemas.microsoft.com/office/powerpoint/2010/main" val="40595999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9543160-F381-4774-A3C7-2F2872DA0F8A}"/>
              </a:ext>
            </a:extLst>
          </p:cNvPr>
          <p:cNvSpPr>
            <a:spLocks noGrp="1"/>
          </p:cNvSpPr>
          <p:nvPr>
            <p:ph type="body" sz="quarter" idx="13"/>
          </p:nvPr>
        </p:nvSpPr>
        <p:spPr/>
        <p:txBody>
          <a:bodyPr lIns="0" tIns="0" rIns="0" bIns="0" anchor="t">
            <a:spAutoFit/>
          </a:bodyPr>
          <a:lstStyle/>
          <a:p>
            <a:r>
              <a:rPr lang="en-US" dirty="0">
                <a:latin typeface="Arial"/>
                <a:cs typeface="Arial"/>
              </a:rPr>
              <a:t>What are the 10 steps of network-based testing?</a:t>
            </a:r>
          </a:p>
        </p:txBody>
      </p:sp>
      <p:sp>
        <p:nvSpPr>
          <p:cNvPr id="16" name="Oval 15">
            <a:extLst>
              <a:ext uri="{FF2B5EF4-FFF2-40B4-BE49-F238E27FC236}">
                <a16:creationId xmlns:a16="http://schemas.microsoft.com/office/drawing/2014/main" id="{44EE66A5-C9F7-570F-AB49-F92F9C3A90A5}"/>
              </a:ext>
            </a:extLst>
          </p:cNvPr>
          <p:cNvSpPr/>
          <p:nvPr/>
        </p:nvSpPr>
        <p:spPr>
          <a:xfrm>
            <a:off x="151082" y="5218675"/>
            <a:ext cx="674557" cy="689548"/>
          </a:xfrm>
          <a:prstGeom prst="ellipse">
            <a:avLst/>
          </a:prstGeom>
          <a:solidFill>
            <a:srgbClr val="49ED68">
              <a:alpha val="4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8" name="Oval 17">
            <a:extLst>
              <a:ext uri="{FF2B5EF4-FFF2-40B4-BE49-F238E27FC236}">
                <a16:creationId xmlns:a16="http://schemas.microsoft.com/office/drawing/2014/main" id="{6BDE35C3-D4DE-6F2A-D980-A70E1DC33527}"/>
              </a:ext>
            </a:extLst>
          </p:cNvPr>
          <p:cNvSpPr/>
          <p:nvPr/>
        </p:nvSpPr>
        <p:spPr>
          <a:xfrm>
            <a:off x="151081" y="4285179"/>
            <a:ext cx="674557" cy="689548"/>
          </a:xfrm>
          <a:prstGeom prst="ellipse">
            <a:avLst/>
          </a:prstGeom>
          <a:solidFill>
            <a:srgbClr val="4FA39B">
              <a:alpha val="4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0" name="Oval 19">
            <a:extLst>
              <a:ext uri="{FF2B5EF4-FFF2-40B4-BE49-F238E27FC236}">
                <a16:creationId xmlns:a16="http://schemas.microsoft.com/office/drawing/2014/main" id="{5EB01272-9D93-D3DC-395E-F10AF41D8B33}"/>
              </a:ext>
            </a:extLst>
          </p:cNvPr>
          <p:cNvSpPr/>
          <p:nvPr/>
        </p:nvSpPr>
        <p:spPr>
          <a:xfrm>
            <a:off x="151080" y="3188089"/>
            <a:ext cx="674557" cy="689548"/>
          </a:xfrm>
          <a:prstGeom prst="ellipse">
            <a:avLst/>
          </a:prstGeom>
          <a:solidFill>
            <a:schemeClr val="accent1">
              <a:lumMod val="60000"/>
              <a:lumOff val="40000"/>
              <a:alpha val="4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4" name="Oval 23">
            <a:extLst>
              <a:ext uri="{FF2B5EF4-FFF2-40B4-BE49-F238E27FC236}">
                <a16:creationId xmlns:a16="http://schemas.microsoft.com/office/drawing/2014/main" id="{6664E44F-546C-8D60-1E6E-76FCC3B721F1}"/>
              </a:ext>
            </a:extLst>
          </p:cNvPr>
          <p:cNvSpPr/>
          <p:nvPr/>
        </p:nvSpPr>
        <p:spPr>
          <a:xfrm>
            <a:off x="151079" y="1142562"/>
            <a:ext cx="674557" cy="689548"/>
          </a:xfrm>
          <a:prstGeom prst="ellipse">
            <a:avLst/>
          </a:prstGeom>
          <a:solidFill>
            <a:schemeClr val="tx2">
              <a:lumMod val="40000"/>
              <a:lumOff val="60000"/>
              <a:alpha val="4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6" name="Oval 25">
            <a:extLst>
              <a:ext uri="{FF2B5EF4-FFF2-40B4-BE49-F238E27FC236}">
                <a16:creationId xmlns:a16="http://schemas.microsoft.com/office/drawing/2014/main" id="{99B3E2DD-57A8-8573-705F-4E1B04513C79}"/>
              </a:ext>
            </a:extLst>
          </p:cNvPr>
          <p:cNvSpPr/>
          <p:nvPr/>
        </p:nvSpPr>
        <p:spPr>
          <a:xfrm>
            <a:off x="151078" y="2125003"/>
            <a:ext cx="674557" cy="689548"/>
          </a:xfrm>
          <a:prstGeom prst="ellipse">
            <a:avLst/>
          </a:prstGeom>
          <a:solidFill>
            <a:schemeClr val="bg2">
              <a:lumMod val="50000"/>
              <a:alpha val="4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8" name="Oval 27">
            <a:extLst>
              <a:ext uri="{FF2B5EF4-FFF2-40B4-BE49-F238E27FC236}">
                <a16:creationId xmlns:a16="http://schemas.microsoft.com/office/drawing/2014/main" id="{1D7B6DFD-2513-C1B8-4C7C-72DD40E0495F}"/>
              </a:ext>
            </a:extLst>
          </p:cNvPr>
          <p:cNvSpPr/>
          <p:nvPr/>
        </p:nvSpPr>
        <p:spPr>
          <a:xfrm>
            <a:off x="6218594" y="5218675"/>
            <a:ext cx="674557" cy="689548"/>
          </a:xfrm>
          <a:prstGeom prst="ellipse">
            <a:avLst/>
          </a:prstGeom>
          <a:solidFill>
            <a:srgbClr val="E4B3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30" name="Oval 29">
            <a:extLst>
              <a:ext uri="{FF2B5EF4-FFF2-40B4-BE49-F238E27FC236}">
                <a16:creationId xmlns:a16="http://schemas.microsoft.com/office/drawing/2014/main" id="{43E30C18-1E98-A533-A4B8-7CDCF52C0D62}"/>
              </a:ext>
            </a:extLst>
          </p:cNvPr>
          <p:cNvSpPr/>
          <p:nvPr/>
        </p:nvSpPr>
        <p:spPr>
          <a:xfrm>
            <a:off x="6218596" y="4232781"/>
            <a:ext cx="674557" cy="689548"/>
          </a:xfrm>
          <a:prstGeom prst="ellipse">
            <a:avLst/>
          </a:prstGeom>
          <a:solidFill>
            <a:srgbClr val="EC7A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32" name="Oval 31">
            <a:extLst>
              <a:ext uri="{FF2B5EF4-FFF2-40B4-BE49-F238E27FC236}">
                <a16:creationId xmlns:a16="http://schemas.microsoft.com/office/drawing/2014/main" id="{A182318C-A9D8-0D5E-B81D-573BE841F5A6}"/>
              </a:ext>
            </a:extLst>
          </p:cNvPr>
          <p:cNvSpPr/>
          <p:nvPr/>
        </p:nvSpPr>
        <p:spPr>
          <a:xfrm>
            <a:off x="6218596" y="3141882"/>
            <a:ext cx="674557" cy="689548"/>
          </a:xfrm>
          <a:prstGeom prst="ellipse">
            <a:avLst/>
          </a:prstGeom>
          <a:solidFill>
            <a:srgbClr val="DEA5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34" name="Oval 33">
            <a:extLst>
              <a:ext uri="{FF2B5EF4-FFF2-40B4-BE49-F238E27FC236}">
                <a16:creationId xmlns:a16="http://schemas.microsoft.com/office/drawing/2014/main" id="{AB2C4D52-01E1-554E-ACF1-571B51D4DE08}"/>
              </a:ext>
            </a:extLst>
          </p:cNvPr>
          <p:cNvSpPr/>
          <p:nvPr/>
        </p:nvSpPr>
        <p:spPr>
          <a:xfrm>
            <a:off x="6218594" y="1117705"/>
            <a:ext cx="674557" cy="689548"/>
          </a:xfrm>
          <a:prstGeom prst="ellipse">
            <a:avLst/>
          </a:prstGeom>
          <a:solidFill>
            <a:srgbClr val="BCD9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36" name="Oval 35">
            <a:extLst>
              <a:ext uri="{FF2B5EF4-FFF2-40B4-BE49-F238E27FC236}">
                <a16:creationId xmlns:a16="http://schemas.microsoft.com/office/drawing/2014/main" id="{ED98C765-CD0F-D11F-3A61-9D6F4BC9FBC2}"/>
              </a:ext>
            </a:extLst>
          </p:cNvPr>
          <p:cNvSpPr/>
          <p:nvPr/>
        </p:nvSpPr>
        <p:spPr>
          <a:xfrm>
            <a:off x="6218596" y="2145323"/>
            <a:ext cx="674557" cy="689548"/>
          </a:xfrm>
          <a:prstGeom prst="ellipse">
            <a:avLst/>
          </a:prstGeom>
          <a:solidFill>
            <a:srgbClr val="EBC9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graphicFrame>
        <p:nvGraphicFramePr>
          <p:cNvPr id="42" name="Table 2">
            <a:extLst>
              <a:ext uri="{FF2B5EF4-FFF2-40B4-BE49-F238E27FC236}">
                <a16:creationId xmlns:a16="http://schemas.microsoft.com/office/drawing/2014/main" id="{7334ADBA-CF9B-07B1-AD8D-BBBB1FBFD6BB}"/>
              </a:ext>
            </a:extLst>
          </p:cNvPr>
          <p:cNvGraphicFramePr>
            <a:graphicFrameLocks noGrp="1"/>
          </p:cNvGraphicFramePr>
          <p:nvPr/>
        </p:nvGraphicFramePr>
        <p:xfrm>
          <a:off x="222872" y="915911"/>
          <a:ext cx="11752292" cy="5141490"/>
        </p:xfrm>
        <a:graphic>
          <a:graphicData uri="http://schemas.openxmlformats.org/drawingml/2006/table">
            <a:tbl>
              <a:tblPr firstRow="1" bandRow="1">
                <a:tableStyleId>{5C22544A-7EE6-4342-B048-85BDC9FD1C3A}</a:tableStyleId>
              </a:tblPr>
              <a:tblGrid>
                <a:gridCol w="734518">
                  <a:extLst>
                    <a:ext uri="{9D8B030D-6E8A-4147-A177-3AD203B41FA5}">
                      <a16:colId xmlns:a16="http://schemas.microsoft.com/office/drawing/2014/main" val="637417240"/>
                    </a:ext>
                  </a:extLst>
                </a:gridCol>
                <a:gridCol w="5141628">
                  <a:extLst>
                    <a:ext uri="{9D8B030D-6E8A-4147-A177-3AD203B41FA5}">
                      <a16:colId xmlns:a16="http://schemas.microsoft.com/office/drawing/2014/main" val="4285067154"/>
                    </a:ext>
                  </a:extLst>
                </a:gridCol>
                <a:gridCol w="891062">
                  <a:extLst>
                    <a:ext uri="{9D8B030D-6E8A-4147-A177-3AD203B41FA5}">
                      <a16:colId xmlns:a16="http://schemas.microsoft.com/office/drawing/2014/main" val="3370633147"/>
                    </a:ext>
                  </a:extLst>
                </a:gridCol>
                <a:gridCol w="4985084">
                  <a:extLst>
                    <a:ext uri="{9D8B030D-6E8A-4147-A177-3AD203B41FA5}">
                      <a16:colId xmlns:a16="http://schemas.microsoft.com/office/drawing/2014/main" val="3492468430"/>
                    </a:ext>
                  </a:extLst>
                </a:gridCol>
              </a:tblGrid>
              <a:tr h="1028298">
                <a:tc>
                  <a:txBody>
                    <a:bodyPr/>
                    <a:lstStyle/>
                    <a:p>
                      <a:pPr algn="l"/>
                      <a:r>
                        <a:rPr lang="en-US" sz="4400" b="1" i="0">
                          <a:solidFill>
                            <a:schemeClr val="tx1">
                              <a:lumMod val="95000"/>
                              <a:lumOff val="5000"/>
                            </a:schemeClr>
                          </a:solidFill>
                          <a:latin typeface="Georgia"/>
                        </a:rPr>
                        <a:t>1</a:t>
                      </a:r>
                    </a:p>
                  </a:txBody>
                  <a:tcPr anchor="ctr">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r>
                        <a:rPr lang="en-US" sz="2000" b="0">
                          <a:solidFill>
                            <a:prstClr val="black"/>
                          </a:solidFill>
                          <a:latin typeface="Calibri"/>
                          <a:ea typeface="Calibri"/>
                          <a:cs typeface="Times New Roman"/>
                        </a:rPr>
                        <a:t>Introduce concept of network-based testing at any visit, and determine readiness and timing</a:t>
                      </a:r>
                      <a:endParaRPr lang="en-US" sz="2000" b="0">
                        <a:latin typeface="Calibri"/>
                        <a:ea typeface="Calibri"/>
                        <a:cs typeface="Times New Roman"/>
                      </a:endParaRPr>
                    </a:p>
                  </a:txBody>
                  <a:tcPr anchor="ctr">
                    <a:lnL w="12700" cap="flat" cmpd="sng" algn="ctr">
                      <a:no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solidFill>
                      <a:schemeClr val="tx2">
                        <a:lumMod val="20000"/>
                        <a:lumOff val="80000"/>
                        <a:alpha val="46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1" i="0" kern="1200">
                          <a:solidFill>
                            <a:schemeClr val="tx1">
                              <a:lumMod val="95000"/>
                              <a:lumOff val="5000"/>
                            </a:schemeClr>
                          </a:solidFill>
                          <a:latin typeface="Georgia"/>
                          <a:ea typeface="+mn-ea"/>
                          <a:cs typeface="+mn-cs"/>
                        </a:rPr>
                        <a:t>6</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r>
                        <a:rPr lang="en-US" sz="2000" b="0">
                          <a:solidFill>
                            <a:schemeClr val="tx1"/>
                          </a:solidFill>
                          <a:latin typeface="Calibri"/>
                          <a:ea typeface="Calibri"/>
                          <a:cs typeface="Calibri"/>
                        </a:rPr>
                        <a:t>Determine which infections each contact should be offered testing for, based on risk and epidemiology (HIV, other STIs, hepatitis)</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BCD961">
                        <a:alpha val="46000"/>
                      </a:srgbClr>
                    </a:solidFill>
                  </a:tcPr>
                </a:tc>
                <a:extLst>
                  <a:ext uri="{0D108BD9-81ED-4DB2-BD59-A6C34878D82A}">
                    <a16:rowId xmlns:a16="http://schemas.microsoft.com/office/drawing/2014/main" val="2663635540"/>
                  </a:ext>
                </a:extLst>
              </a:tr>
              <a:tr h="102829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400" b="1" i="0">
                          <a:solidFill>
                            <a:schemeClr val="tx1">
                              <a:lumMod val="95000"/>
                              <a:lumOff val="5000"/>
                            </a:schemeClr>
                          </a:solidFill>
                          <a:latin typeface="Georgia"/>
                        </a:rPr>
                        <a:t>2</a:t>
                      </a: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r>
                        <a:rPr kumimoji="0" lang="en-US" sz="2000" b="0" i="0" u="none" strike="noStrike" kern="1200" cap="none" spc="0" normalizeH="0" baseline="0" noProof="0">
                          <a:ln>
                            <a:noFill/>
                          </a:ln>
                          <a:solidFill>
                            <a:prstClr val="black"/>
                          </a:solidFill>
                          <a:effectLst/>
                          <a:uLnTx/>
                          <a:uFillTx/>
                          <a:latin typeface="Calibri"/>
                          <a:ea typeface="Calibri"/>
                          <a:cs typeface="Times New Roman"/>
                        </a:rPr>
                        <a:t>Offer network-based testing as a voluntary service to all clients with HIV, hepatitis B or C, or an STI, and obtain consent</a:t>
                      </a:r>
                      <a:endParaRPr lang="en-US" sz="2000" b="0">
                        <a:latin typeface="Calibri"/>
                        <a:ea typeface="Calibri"/>
                        <a:cs typeface="Times New Roman"/>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2">
                        <a:lumMod val="75000"/>
                        <a:alpha val="46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1" i="0" kern="1200">
                          <a:solidFill>
                            <a:schemeClr val="tx1">
                              <a:lumMod val="95000"/>
                              <a:lumOff val="5000"/>
                            </a:schemeClr>
                          </a:solidFill>
                          <a:latin typeface="Georgia"/>
                          <a:ea typeface="+mn-ea"/>
                          <a:cs typeface="+mn-cs"/>
                        </a:rPr>
                        <a:t>7</a:t>
                      </a: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l"/>
                      <a:r>
                        <a:rPr kumimoji="0" lang="en-US" sz="2000" b="0" i="0" u="none" strike="noStrike" kern="1200" cap="none" spc="0" normalizeH="0" baseline="0" noProof="0">
                          <a:ln>
                            <a:noFill/>
                          </a:ln>
                          <a:solidFill>
                            <a:prstClr val="black"/>
                          </a:solidFill>
                          <a:effectLst/>
                          <a:uLnTx/>
                          <a:uFillTx/>
                          <a:latin typeface="Calibri"/>
                          <a:ea typeface="Calibri"/>
                          <a:cs typeface="Calibri"/>
                        </a:rPr>
                        <a:t>Contact and offer integrated testing to partners and contacts using preferred approach, including self-test distribution</a:t>
                      </a:r>
                      <a:endParaRPr lang="en-US" sz="2000">
                        <a:latin typeface="Calibri"/>
                        <a:ea typeface="Calibri"/>
                        <a:cs typeface="Calibri"/>
                      </a:endParaRP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EBC975">
                        <a:alpha val="46000"/>
                      </a:srgbClr>
                    </a:solidFill>
                  </a:tcPr>
                </a:tc>
                <a:extLst>
                  <a:ext uri="{0D108BD9-81ED-4DB2-BD59-A6C34878D82A}">
                    <a16:rowId xmlns:a16="http://schemas.microsoft.com/office/drawing/2014/main" val="742247237"/>
                  </a:ext>
                </a:extLst>
              </a:tr>
              <a:tr h="102829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400" b="1" i="0">
                          <a:solidFill>
                            <a:schemeClr val="tx1">
                              <a:lumMod val="95000"/>
                              <a:lumOff val="5000"/>
                            </a:schemeClr>
                          </a:solidFill>
                          <a:latin typeface="Georgia"/>
                        </a:rPr>
                        <a:t>3</a:t>
                      </a: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rtl="0" eaLnBrk="1" fontAlgn="auto" latinLnBrk="0" hangingPunct="1">
                        <a:lnSpc>
                          <a:spcPct val="100000"/>
                        </a:lnSpc>
                        <a:spcBef>
                          <a:spcPts val="0"/>
                        </a:spcBef>
                        <a:spcAft>
                          <a:spcPts val="0"/>
                        </a:spcAft>
                        <a:buClrTx/>
                        <a:buSzTx/>
                        <a:buFontTx/>
                        <a:buNone/>
                      </a:pPr>
                      <a:r>
                        <a:rPr kumimoji="0" lang="en-US" sz="2000" b="0" i="0" u="none" strike="noStrike" kern="1200" cap="none" spc="0" normalizeH="0" baseline="0" noProof="0">
                          <a:ln>
                            <a:noFill/>
                          </a:ln>
                          <a:solidFill>
                            <a:prstClr val="black"/>
                          </a:solidFill>
                          <a:effectLst/>
                          <a:uLnTx/>
                          <a:uFillTx/>
                          <a:latin typeface="Calibri"/>
                          <a:ea typeface="Calibri"/>
                          <a:cs typeface="Times New Roman"/>
                        </a:rPr>
                        <a:t>Obtain a list of sex and injecting </a:t>
                      </a:r>
                      <a:r>
                        <a:rPr lang="en-US" sz="2000" b="0">
                          <a:solidFill>
                            <a:prstClr val="black"/>
                          </a:solidFill>
                          <a:latin typeface="Calibri"/>
                          <a:ea typeface="Calibri"/>
                          <a:cs typeface="Times New Roman"/>
                        </a:rPr>
                        <a:t>partners, social network contacts, biological children &lt; 19 years old, and other household members (for HBV)</a:t>
                      </a:r>
                      <a:endParaRPr lang="en-US" sz="2000" b="0">
                        <a:latin typeface="Calibri"/>
                        <a:ea typeface="Calibri"/>
                        <a:cs typeface="Times New Roman"/>
                      </a:endParaRPr>
                    </a:p>
                  </a:txBody>
                  <a:tcP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alpha val="46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1" i="0" kern="1200">
                          <a:solidFill>
                            <a:schemeClr val="tx1">
                              <a:lumMod val="95000"/>
                              <a:lumOff val="5000"/>
                            </a:schemeClr>
                          </a:solidFill>
                          <a:latin typeface="Georgia"/>
                          <a:ea typeface="+mn-ea"/>
                          <a:cs typeface="+mn-cs"/>
                        </a:rPr>
                        <a:t>8</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sz="2000">
                          <a:latin typeface="Calibri"/>
                          <a:ea typeface="Calibri"/>
                          <a:cs typeface="Calibri"/>
                        </a:rPr>
                        <a:t>Record outcomes of network-based testing services</a:t>
                      </a:r>
                      <a:endParaRPr lang="en-US" sz="2000">
                        <a:latin typeface="Calibri" panose="020F0502020204030204" pitchFamily="34" charset="0"/>
                        <a:ea typeface="Calibri" panose="020F0502020204030204" pitchFamily="34" charset="0"/>
                        <a:cs typeface="Calibri" panose="020F050202020403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DEA550">
                        <a:alpha val="46000"/>
                      </a:srgbClr>
                    </a:solidFill>
                  </a:tcPr>
                </a:tc>
                <a:extLst>
                  <a:ext uri="{0D108BD9-81ED-4DB2-BD59-A6C34878D82A}">
                    <a16:rowId xmlns:a16="http://schemas.microsoft.com/office/drawing/2014/main" val="2918033189"/>
                  </a:ext>
                </a:extLst>
              </a:tr>
              <a:tr h="102829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400" b="1" i="0">
                          <a:solidFill>
                            <a:schemeClr val="tx1">
                              <a:lumMod val="95000"/>
                              <a:lumOff val="5000"/>
                            </a:schemeClr>
                          </a:solidFill>
                          <a:latin typeface="Georgia"/>
                        </a:rPr>
                        <a:t>4</a:t>
                      </a:r>
                    </a:p>
                  </a:txBody>
                  <a:tcPr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l" rtl="0" eaLnBrk="1" fontAlgn="auto" latinLnBrk="0" hangingPunct="1">
                        <a:lnSpc>
                          <a:spcPct val="100000"/>
                        </a:lnSpc>
                        <a:spcBef>
                          <a:spcPts val="0"/>
                        </a:spcBef>
                        <a:spcAft>
                          <a:spcPts val="0"/>
                        </a:spcAft>
                        <a:buClrTx/>
                        <a:buSzTx/>
                        <a:buFontTx/>
                        <a:buNone/>
                      </a:pPr>
                      <a:r>
                        <a:rPr kumimoji="0" lang="en-US" sz="2000" b="0" i="0" u="none" strike="noStrike" kern="1200" cap="none" spc="0" normalizeH="0" baseline="0" noProof="0">
                          <a:ln>
                            <a:noFill/>
                          </a:ln>
                          <a:solidFill>
                            <a:prstClr val="black"/>
                          </a:solidFill>
                          <a:effectLst/>
                          <a:uLnTx/>
                          <a:uFillTx/>
                          <a:latin typeface="Calibri"/>
                          <a:ea typeface="Calibri"/>
                          <a:cs typeface="Times New Roman"/>
                        </a:rPr>
                        <a:t>Conduct an intimate partner violence (IPV) risk assessment</a:t>
                      </a:r>
                      <a:r>
                        <a:rPr lang="en-US" sz="2000" b="0" i="0" u="none" strike="noStrike" kern="1200" cap="none" spc="0" normalizeH="0" baseline="0" noProof="0">
                          <a:ln>
                            <a:noFill/>
                          </a:ln>
                          <a:solidFill>
                            <a:prstClr val="black"/>
                          </a:solidFill>
                          <a:effectLst/>
                          <a:uLnTx/>
                          <a:uFillTx/>
                          <a:latin typeface="Calibri"/>
                          <a:ea typeface="Calibri"/>
                          <a:cs typeface="Times New Roman"/>
                        </a:rPr>
                        <a:t> for sexual partners</a:t>
                      </a:r>
                      <a:endParaRPr lang="en-US" sz="2000" b="0"/>
                    </a:p>
                  </a:txBody>
                  <a:tcPr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56AEA6">
                        <a:alpha val="46000"/>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1" i="0" kern="1200">
                          <a:solidFill>
                            <a:schemeClr val="tx1">
                              <a:lumMod val="95000"/>
                              <a:lumOff val="5000"/>
                            </a:schemeClr>
                          </a:solidFill>
                          <a:latin typeface="Georgia"/>
                          <a:ea typeface="+mn-ea"/>
                          <a:cs typeface="+mn-cs"/>
                        </a:rPr>
                        <a:t>9</a:t>
                      </a: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2000">
                          <a:latin typeface="Calibri"/>
                          <a:ea typeface="Calibri"/>
                          <a:cs typeface="Calibri"/>
                        </a:rPr>
                        <a:t>Link partners, contacts, children and household members to appropriate treatment and/or prevention services</a:t>
                      </a: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C7A6E">
                        <a:alpha val="46000"/>
                      </a:srgbClr>
                    </a:solidFill>
                  </a:tcPr>
                </a:tc>
                <a:extLst>
                  <a:ext uri="{0D108BD9-81ED-4DB2-BD59-A6C34878D82A}">
                    <a16:rowId xmlns:a16="http://schemas.microsoft.com/office/drawing/2014/main" val="3119631973"/>
                  </a:ext>
                </a:extLst>
              </a:tr>
              <a:tr h="102829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400" b="1" i="0">
                          <a:solidFill>
                            <a:schemeClr val="tx1">
                              <a:lumMod val="95000"/>
                              <a:lumOff val="5000"/>
                            </a:schemeClr>
                          </a:solidFill>
                          <a:latin typeface="Georgia"/>
                        </a:rPr>
                        <a:t>5</a:t>
                      </a:r>
                    </a:p>
                    <a:p>
                      <a:pPr algn="l"/>
                      <a:endParaRPr lang="en-US" sz="1400" i="0">
                        <a:solidFill>
                          <a:schemeClr val="tx1">
                            <a:lumMod val="95000"/>
                            <a:lumOff val="5000"/>
                          </a:schemeClr>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0">
                          <a:solidFill>
                            <a:prstClr val="black"/>
                          </a:solidFill>
                          <a:latin typeface="Calibri"/>
                          <a:ea typeface="Calibri"/>
                          <a:cs typeface="Calibri"/>
                        </a:rPr>
                        <a:t>Determine the preferred method (partner services, social network testing, or family/household testing) for each contact</a:t>
                      </a:r>
                      <a:endParaRPr lang="en-US" sz="2000" b="0">
                        <a:latin typeface="Calibri"/>
                        <a:ea typeface="Calibri"/>
                        <a:cs typeface="Calibri"/>
                      </a:endParaRPr>
                    </a:p>
                  </a:txBody>
                  <a:tcPr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49ED68">
                        <a:alpha val="46000"/>
                      </a:srgbClr>
                    </a:solidFill>
                  </a:tcPr>
                </a:tc>
                <a:tc>
                  <a:txBody>
                    <a:bodyPr/>
                    <a:lstStyle/>
                    <a:p>
                      <a:pPr marL="0" marR="0" lvl="0" indent="0" algn="ctr" defTabSz="914400" rtl="0" eaLnBrk="1" fontAlgn="auto" latinLnBrk="0" hangingPunct="1">
                        <a:lnSpc>
                          <a:spcPct val="100000"/>
                        </a:lnSpc>
                        <a:spcBef>
                          <a:spcPts val="1200"/>
                        </a:spcBef>
                        <a:spcAft>
                          <a:spcPts val="0"/>
                        </a:spcAft>
                        <a:buClrTx/>
                        <a:buSzTx/>
                        <a:buFontTx/>
                        <a:buNone/>
                        <a:tabLst/>
                        <a:defRPr/>
                      </a:pPr>
                      <a:r>
                        <a:rPr lang="en-US" sz="4000" b="1" i="0" kern="1200">
                          <a:solidFill>
                            <a:schemeClr val="tx1">
                              <a:lumMod val="95000"/>
                              <a:lumOff val="5000"/>
                            </a:schemeClr>
                          </a:solidFill>
                          <a:latin typeface="Georgia"/>
                          <a:ea typeface="+mn-ea"/>
                          <a:cs typeface="+mn-cs"/>
                        </a:rPr>
                        <a:t>10</a:t>
                      </a:r>
                      <a:endParaRPr lang="en-US" sz="4400" b="1" i="0" kern="1200">
                        <a:solidFill>
                          <a:schemeClr val="tx1">
                            <a:lumMod val="95000"/>
                            <a:lumOff val="5000"/>
                          </a:schemeClr>
                        </a:solidFill>
                        <a:latin typeface="Georgia"/>
                        <a:ea typeface="+mn-ea"/>
                        <a:cs typeface="+mn-cs"/>
                      </a:endParaRPr>
                    </a:p>
                  </a:txBody>
                  <a:tcPr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kumimoji="0" lang="en-US" sz="2000" b="0" i="0" u="none" strike="noStrike" kern="1200" cap="none" spc="0" normalizeH="0" baseline="0" noProof="0">
                          <a:ln>
                            <a:noFill/>
                          </a:ln>
                          <a:solidFill>
                            <a:schemeClr val="tx1">
                              <a:lumMod val="95000"/>
                              <a:lumOff val="5000"/>
                            </a:schemeClr>
                          </a:solidFill>
                          <a:effectLst/>
                          <a:uLnTx/>
                          <a:uFillTx/>
                          <a:latin typeface="Calibri"/>
                          <a:ea typeface="Calibri"/>
                          <a:cs typeface="Calibri"/>
                        </a:rPr>
                        <a:t>Follow-up with client to assess for any adverse events associated with network-based testing</a:t>
                      </a:r>
                      <a:r>
                        <a:rPr lang="en-US" sz="2000" b="0" i="0" u="none" strike="noStrike" kern="1200" cap="none" spc="0" normalizeH="0" baseline="0" noProof="0">
                          <a:ln>
                            <a:noFill/>
                          </a:ln>
                          <a:solidFill>
                            <a:schemeClr val="tx1">
                              <a:lumMod val="95000"/>
                              <a:lumOff val="5000"/>
                            </a:schemeClr>
                          </a:solidFill>
                          <a:effectLst/>
                          <a:uLnTx/>
                          <a:uFillTx/>
                          <a:latin typeface="Calibri"/>
                          <a:ea typeface="Calibri"/>
                          <a:cs typeface="Calibri"/>
                        </a:rPr>
                        <a:t> services</a:t>
                      </a:r>
                      <a:endParaRPr lang="en-US" sz="2000">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endParaRPr>
                    </a:p>
                  </a:txBody>
                  <a:tcPr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55A11">
                        <a:alpha val="46000"/>
                      </a:srgbClr>
                    </a:solidFill>
                  </a:tcPr>
                </a:tc>
                <a:extLst>
                  <a:ext uri="{0D108BD9-81ED-4DB2-BD59-A6C34878D82A}">
                    <a16:rowId xmlns:a16="http://schemas.microsoft.com/office/drawing/2014/main" val="63253233"/>
                  </a:ext>
                </a:extLst>
              </a:tr>
            </a:tbl>
          </a:graphicData>
        </a:graphic>
      </p:graphicFrame>
    </p:spTree>
    <p:extLst>
      <p:ext uri="{BB962C8B-B14F-4D97-AF65-F5344CB8AC3E}">
        <p14:creationId xmlns:p14="http://schemas.microsoft.com/office/powerpoint/2010/main" val="3925254592"/>
      </p:ext>
    </p:extLst>
  </p:cSld>
  <p:clrMapOvr>
    <a:masterClrMapping/>
  </p:clrMapOvr>
  <mc:AlternateContent xmlns:mc="http://schemas.openxmlformats.org/markup-compatibility/2006" xmlns:p14="http://schemas.microsoft.com/office/powerpoint/2010/main">
    <mc:Choice Requires="p14">
      <p:transition spd="slow" p14:dur="2000" advTm="149250"/>
    </mc:Choice>
    <mc:Fallback xmlns="">
      <p:transition spd="slow" advTm="14925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D6F8E42-BA2E-6DB7-9228-DC8E277B1D03}"/>
              </a:ext>
            </a:extLst>
          </p:cNvPr>
          <p:cNvSpPr>
            <a:spLocks noGrp="1"/>
          </p:cNvSpPr>
          <p:nvPr>
            <p:ph type="body" sz="quarter" idx="13"/>
          </p:nvPr>
        </p:nvSpPr>
        <p:spPr>
          <a:xfrm>
            <a:off x="229188" y="128085"/>
            <a:ext cx="11690843" cy="430887"/>
          </a:xfrm>
        </p:spPr>
        <p:txBody>
          <a:bodyPr lIns="0" tIns="0" rIns="0" bIns="0" anchor="t">
            <a:spAutoFit/>
          </a:bodyPr>
          <a:lstStyle/>
          <a:p>
            <a:r>
              <a:rPr lang="en-US" sz="2800" dirty="0">
                <a:latin typeface="Arial"/>
                <a:cs typeface="Arial"/>
              </a:rPr>
              <a:t>How do you ensure safe and ethical network-based testing services?</a:t>
            </a:r>
          </a:p>
        </p:txBody>
      </p:sp>
      <p:sp>
        <p:nvSpPr>
          <p:cNvPr id="3" name="Text Placeholder 2">
            <a:extLst>
              <a:ext uri="{FF2B5EF4-FFF2-40B4-BE49-F238E27FC236}">
                <a16:creationId xmlns:a16="http://schemas.microsoft.com/office/drawing/2014/main" id="{16DDE96B-A9C3-1989-99C7-30E0F1994F6D}"/>
              </a:ext>
            </a:extLst>
          </p:cNvPr>
          <p:cNvSpPr>
            <a:spLocks noGrp="1"/>
          </p:cNvSpPr>
          <p:nvPr>
            <p:ph type="body" sz="quarter" idx="14"/>
          </p:nvPr>
        </p:nvSpPr>
        <p:spPr>
          <a:xfrm>
            <a:off x="267537" y="1014670"/>
            <a:ext cx="4526886" cy="3847207"/>
          </a:xfrm>
        </p:spPr>
        <p:txBody>
          <a:bodyPr wrap="square" lIns="0" tIns="0" rIns="0" bIns="0" anchor="t">
            <a:spAutoFit/>
          </a:bodyPr>
          <a:lstStyle/>
          <a:p>
            <a:pPr marL="342900" indent="-342900">
              <a:buFont typeface="Arial" panose="020B0604020202020204" pitchFamily="34" charset="0"/>
              <a:buChar char="•"/>
            </a:pPr>
            <a:r>
              <a:rPr lang="en-US" dirty="0">
                <a:cs typeface="Arial"/>
              </a:rPr>
              <a:t>All network-based testing services for HIV, HBV, HCV and other STIs involve some risk </a:t>
            </a:r>
          </a:p>
          <a:p>
            <a:pPr marL="342900" indent="-342900">
              <a:buFont typeface="Arial" panose="020B0604020202020204" pitchFamily="34" charset="0"/>
              <a:buChar char="•"/>
            </a:pPr>
            <a:r>
              <a:rPr lang="en-US" dirty="0">
                <a:cs typeface="Arial"/>
              </a:rPr>
              <a:t>The priority is to minimize harm by implementing five key minimum standards: </a:t>
            </a:r>
          </a:p>
          <a:p>
            <a:pPr marL="776288" lvl="2" indent="-342900"/>
            <a:r>
              <a:rPr lang="en-US" dirty="0">
                <a:cs typeface="Arial"/>
              </a:rPr>
              <a:t>One of these is the IPV risk assessment and service provision</a:t>
            </a:r>
          </a:p>
        </p:txBody>
      </p:sp>
      <p:graphicFrame>
        <p:nvGraphicFramePr>
          <p:cNvPr id="4" name="Content Placeholder 9">
            <a:extLst>
              <a:ext uri="{FF2B5EF4-FFF2-40B4-BE49-F238E27FC236}">
                <a16:creationId xmlns:a16="http://schemas.microsoft.com/office/drawing/2014/main" id="{5D1022DB-5225-E16A-E235-23D65EC07DFA}"/>
              </a:ext>
            </a:extLst>
          </p:cNvPr>
          <p:cNvGraphicFramePr>
            <a:graphicFrameLocks/>
          </p:cNvGraphicFramePr>
          <p:nvPr>
            <p:extLst>
              <p:ext uri="{D42A27DB-BD31-4B8C-83A1-F6EECF244321}">
                <p14:modId xmlns:p14="http://schemas.microsoft.com/office/powerpoint/2010/main" val="2170388025"/>
              </p:ext>
            </p:extLst>
          </p:nvPr>
        </p:nvGraphicFramePr>
        <p:xfrm>
          <a:off x="4942703" y="974790"/>
          <a:ext cx="7523992" cy="512944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Rectangle 4">
            <a:extLst>
              <a:ext uri="{FF2B5EF4-FFF2-40B4-BE49-F238E27FC236}">
                <a16:creationId xmlns:a16="http://schemas.microsoft.com/office/drawing/2014/main" id="{ABF38ED9-EE38-6593-B4C7-B06186AC0DFA}"/>
              </a:ext>
            </a:extLst>
          </p:cNvPr>
          <p:cNvSpPr/>
          <p:nvPr/>
        </p:nvSpPr>
        <p:spPr>
          <a:xfrm>
            <a:off x="9063479" y="4677727"/>
            <a:ext cx="1626679" cy="1302774"/>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98592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D6F8E42-BA2E-6DB7-9228-DC8E277B1D03}"/>
              </a:ext>
            </a:extLst>
          </p:cNvPr>
          <p:cNvSpPr>
            <a:spLocks noGrp="1"/>
          </p:cNvSpPr>
          <p:nvPr>
            <p:ph type="body" sz="quarter" idx="13"/>
          </p:nvPr>
        </p:nvSpPr>
        <p:spPr>
          <a:xfrm>
            <a:off x="229188" y="128085"/>
            <a:ext cx="11690843" cy="553998"/>
          </a:xfrm>
        </p:spPr>
        <p:txBody>
          <a:bodyPr lIns="0" tIns="0" rIns="0" bIns="0" anchor="t">
            <a:spAutoFit/>
          </a:bodyPr>
          <a:lstStyle/>
          <a:p>
            <a:r>
              <a:rPr lang="en-US" sz="3600" dirty="0">
                <a:latin typeface="Arial"/>
                <a:cs typeface="Arial"/>
              </a:rPr>
              <a:t>Why ask about IPV during network-based testing?</a:t>
            </a:r>
          </a:p>
        </p:txBody>
      </p:sp>
      <p:sp>
        <p:nvSpPr>
          <p:cNvPr id="3" name="Text Placeholder 2">
            <a:extLst>
              <a:ext uri="{FF2B5EF4-FFF2-40B4-BE49-F238E27FC236}">
                <a16:creationId xmlns:a16="http://schemas.microsoft.com/office/drawing/2014/main" id="{16DDE96B-A9C3-1989-99C7-30E0F1994F6D}"/>
              </a:ext>
            </a:extLst>
          </p:cNvPr>
          <p:cNvSpPr>
            <a:spLocks noGrp="1"/>
          </p:cNvSpPr>
          <p:nvPr>
            <p:ph type="body" sz="quarter" idx="14"/>
          </p:nvPr>
        </p:nvSpPr>
        <p:spPr>
          <a:xfrm>
            <a:off x="267536" y="1039384"/>
            <a:ext cx="11614149" cy="3932615"/>
          </a:xfrm>
        </p:spPr>
        <p:txBody>
          <a:bodyPr lIns="0" tIns="0" rIns="0" bIns="0" anchor="t">
            <a:spAutoFit/>
          </a:bodyPr>
          <a:lstStyle/>
          <a:p>
            <a:pPr marL="342900" lvl="0" indent="-342900">
              <a:lnSpc>
                <a:spcPct val="110000"/>
              </a:lnSpc>
              <a:spcBef>
                <a:spcPts val="600"/>
              </a:spcBef>
              <a:spcAft>
                <a:spcPts val="600"/>
              </a:spcAft>
              <a:buFont typeface="Arial" panose="020B0604020202020204" pitchFamily="34" charset="0"/>
              <a:buChar char="•"/>
            </a:pPr>
            <a:r>
              <a:rPr lang="en-CA" sz="2400" dirty="0">
                <a:cs typeface="Calibri" panose="020F0502020204030204" pitchFamily="34" charset="0"/>
              </a:rPr>
              <a:t>Screening for IPV risk and offering an immediate first line response to any disclosure of violence is a </a:t>
            </a:r>
            <a:r>
              <a:rPr lang="en-CA" sz="2400" b="1" dirty="0">
                <a:cs typeface="Calibri" panose="020F0502020204030204" pitchFamily="34" charset="0"/>
              </a:rPr>
              <a:t>standard operating procedure </a:t>
            </a:r>
            <a:r>
              <a:rPr lang="en-CA" sz="2400" dirty="0">
                <a:cs typeface="Calibri" panose="020F0502020204030204" pitchFamily="34" charset="0"/>
              </a:rPr>
              <a:t>for </a:t>
            </a:r>
            <a:r>
              <a:rPr lang="en-CA" dirty="0">
                <a:cs typeface="Calibri" panose="020F0502020204030204" pitchFamily="34" charset="0"/>
              </a:rPr>
              <a:t>network-based</a:t>
            </a:r>
            <a:r>
              <a:rPr lang="en-CA" sz="2400" dirty="0">
                <a:cs typeface="Calibri" panose="020F0502020204030204" pitchFamily="34" charset="0"/>
              </a:rPr>
              <a:t> testing services</a:t>
            </a:r>
          </a:p>
          <a:p>
            <a:pPr marL="342900" indent="-342900">
              <a:lnSpc>
                <a:spcPct val="110000"/>
              </a:lnSpc>
              <a:spcBef>
                <a:spcPts val="600"/>
              </a:spcBef>
              <a:spcAft>
                <a:spcPts val="600"/>
              </a:spcAft>
              <a:buFont typeface="Arial" panose="020B0604020202020204" pitchFamily="34" charset="0"/>
              <a:buChar char="•"/>
            </a:pPr>
            <a:r>
              <a:rPr lang="en-US" sz="2400" dirty="0">
                <a:cs typeface="Calibri"/>
              </a:rPr>
              <a:t>The</a:t>
            </a:r>
            <a:r>
              <a:rPr lang="en-US" sz="2400" b="1" dirty="0">
                <a:cs typeface="Calibri"/>
              </a:rPr>
              <a:t> primary goal of the IPV risk assessment is to ensure no harm</a:t>
            </a:r>
            <a:r>
              <a:rPr lang="en-US" sz="2400" dirty="0">
                <a:cs typeface="Calibri"/>
              </a:rPr>
              <a:t> comes to the index client, their partner(s), or family members as a result of </a:t>
            </a:r>
            <a:r>
              <a:rPr lang="en-US" dirty="0">
                <a:cs typeface="Calibri"/>
              </a:rPr>
              <a:t>network-based</a:t>
            </a:r>
            <a:r>
              <a:rPr lang="en-US" sz="2400" dirty="0">
                <a:cs typeface="Calibri"/>
              </a:rPr>
              <a:t> testing services</a:t>
            </a:r>
          </a:p>
          <a:p>
            <a:pPr marL="342900" indent="-342900">
              <a:lnSpc>
                <a:spcPct val="110000"/>
              </a:lnSpc>
              <a:spcBef>
                <a:spcPts val="600"/>
              </a:spcBef>
              <a:spcAft>
                <a:spcPts val="600"/>
              </a:spcAft>
              <a:buChar char="•"/>
            </a:pPr>
            <a:r>
              <a:rPr lang="en-US" dirty="0">
                <a:cs typeface="Calibri"/>
              </a:rPr>
              <a:t>The IPV risk assessment also allows us to</a:t>
            </a:r>
            <a:r>
              <a:rPr lang="en-US" b="1" dirty="0">
                <a:cs typeface="Calibri"/>
              </a:rPr>
              <a:t> identify and link people experiencing violence to GBV response services</a:t>
            </a:r>
            <a:r>
              <a:rPr lang="en-US" dirty="0">
                <a:cs typeface="Calibri"/>
              </a:rPr>
              <a:t>. This can help improve health outcomes among these clients</a:t>
            </a:r>
          </a:p>
        </p:txBody>
      </p:sp>
    </p:spTree>
    <p:extLst>
      <p:ext uri="{BB962C8B-B14F-4D97-AF65-F5344CB8AC3E}">
        <p14:creationId xmlns:p14="http://schemas.microsoft.com/office/powerpoint/2010/main" val="17882885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D6F8E42-BA2E-6DB7-9228-DC8E277B1D03}"/>
              </a:ext>
            </a:extLst>
          </p:cNvPr>
          <p:cNvSpPr>
            <a:spLocks noGrp="1"/>
          </p:cNvSpPr>
          <p:nvPr>
            <p:ph type="body" sz="quarter" idx="13"/>
          </p:nvPr>
        </p:nvSpPr>
        <p:spPr>
          <a:xfrm>
            <a:off x="229188" y="202227"/>
            <a:ext cx="11690843" cy="430887"/>
          </a:xfrm>
        </p:spPr>
        <p:txBody>
          <a:bodyPr lIns="0" tIns="0" rIns="0" bIns="0" anchor="t">
            <a:spAutoFit/>
          </a:bodyPr>
          <a:lstStyle/>
          <a:p>
            <a:r>
              <a:rPr lang="en-US" sz="2800" dirty="0">
                <a:latin typeface="Arial"/>
                <a:cs typeface="Arial"/>
              </a:rPr>
              <a:t>Asking about IPV can help clients understand the health impacts</a:t>
            </a:r>
          </a:p>
        </p:txBody>
      </p:sp>
      <p:sp>
        <p:nvSpPr>
          <p:cNvPr id="6" name="Content Placeholder 2">
            <a:extLst>
              <a:ext uri="{FF2B5EF4-FFF2-40B4-BE49-F238E27FC236}">
                <a16:creationId xmlns:a16="http://schemas.microsoft.com/office/drawing/2014/main" id="{0C16D39B-262D-832F-71C6-27517F44698F}"/>
              </a:ext>
            </a:extLst>
          </p:cNvPr>
          <p:cNvSpPr txBox="1">
            <a:spLocks/>
          </p:cNvSpPr>
          <p:nvPr/>
        </p:nvSpPr>
        <p:spPr>
          <a:xfrm>
            <a:off x="5489841" y="1404930"/>
            <a:ext cx="6284088" cy="4384027"/>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endParaRPr lang="en-ZA" sz="2800"/>
          </a:p>
          <a:p>
            <a:pPr marL="457200" lvl="1" indent="0">
              <a:buFont typeface="Arial" panose="020B0604020202020204" pitchFamily="34" charset="0"/>
              <a:buNone/>
            </a:pPr>
            <a:r>
              <a:rPr lang="en-US" sz="2800"/>
              <a:t>“I was dying without realizing it. When the physician told me that my health problems were related to what was happening in my house, I started to understand what was going on with me. It was as if a veil was lifted from my eyes and I started to think that I didn’t deserve this.”</a:t>
            </a:r>
          </a:p>
          <a:p>
            <a:pPr marL="457200" lvl="1" indent="0">
              <a:buFont typeface="Arial" panose="020B0604020202020204" pitchFamily="34" charset="0"/>
              <a:buNone/>
            </a:pPr>
            <a:endParaRPr lang="en-US" sz="2800"/>
          </a:p>
          <a:p>
            <a:pPr marL="457200" lvl="1" indent="0">
              <a:buFont typeface="Arial" panose="020B0604020202020204" pitchFamily="34" charset="0"/>
              <a:buNone/>
            </a:pPr>
            <a:r>
              <a:rPr lang="en-US" sz="1800"/>
              <a:t>Survivor – Dominican Republic</a:t>
            </a:r>
          </a:p>
          <a:p>
            <a:pPr marL="457200" lvl="1" indent="0">
              <a:buFont typeface="Arial" panose="020B0604020202020204" pitchFamily="34" charset="0"/>
              <a:buNone/>
            </a:pPr>
            <a:endParaRPr lang="en-ZA" sz="2100"/>
          </a:p>
          <a:p>
            <a:endParaRPr lang="en-US"/>
          </a:p>
          <a:p>
            <a:endParaRPr lang="en-US"/>
          </a:p>
          <a:p>
            <a:endParaRPr lang="en-US"/>
          </a:p>
          <a:p>
            <a:endParaRPr lang="en-US" dirty="0"/>
          </a:p>
        </p:txBody>
      </p:sp>
      <p:pic>
        <p:nvPicPr>
          <p:cNvPr id="7" name="Picture 6">
            <a:extLst>
              <a:ext uri="{FF2B5EF4-FFF2-40B4-BE49-F238E27FC236}">
                <a16:creationId xmlns:a16="http://schemas.microsoft.com/office/drawing/2014/main" id="{9F4E61B2-808B-BD5F-0BE3-BBD7AC86C679}"/>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257322" y="1684827"/>
            <a:ext cx="5232519" cy="3488346"/>
          </a:xfrm>
          <a:prstGeom prst="rect">
            <a:avLst/>
          </a:prstGeom>
        </p:spPr>
      </p:pic>
      <p:sp>
        <p:nvSpPr>
          <p:cNvPr id="8" name="TextBox 7">
            <a:extLst>
              <a:ext uri="{FF2B5EF4-FFF2-40B4-BE49-F238E27FC236}">
                <a16:creationId xmlns:a16="http://schemas.microsoft.com/office/drawing/2014/main" id="{943DD6AA-6B8F-0719-B7E3-334097A1ABE0}"/>
              </a:ext>
            </a:extLst>
          </p:cNvPr>
          <p:cNvSpPr txBox="1"/>
          <p:nvPr/>
        </p:nvSpPr>
        <p:spPr>
          <a:xfrm>
            <a:off x="6146720" y="6308258"/>
            <a:ext cx="5232519" cy="430887"/>
          </a:xfrm>
          <a:prstGeom prst="rect">
            <a:avLst/>
          </a:prstGeom>
          <a:noFill/>
        </p:spPr>
        <p:txBody>
          <a:bodyPr wrap="square" rtlCol="0">
            <a:spAutoFit/>
          </a:bodyPr>
          <a:lstStyle/>
          <a:p>
            <a:r>
              <a:rPr lang="en-ZA" sz="1100" dirty="0"/>
              <a:t>Source: IPPF: Improving the Health Sector Response to Gender Based Violence:  A Resource Manual for Health Care Professionals in Developing Countries, 2010</a:t>
            </a:r>
          </a:p>
        </p:txBody>
      </p:sp>
    </p:spTree>
    <p:extLst>
      <p:ext uri="{BB962C8B-B14F-4D97-AF65-F5344CB8AC3E}">
        <p14:creationId xmlns:p14="http://schemas.microsoft.com/office/powerpoint/2010/main" val="364535206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D6F8E42-BA2E-6DB7-9228-DC8E277B1D03}"/>
              </a:ext>
            </a:extLst>
          </p:cNvPr>
          <p:cNvSpPr>
            <a:spLocks noGrp="1"/>
          </p:cNvSpPr>
          <p:nvPr>
            <p:ph type="body" sz="quarter" idx="13"/>
          </p:nvPr>
        </p:nvSpPr>
        <p:spPr>
          <a:xfrm>
            <a:off x="229188" y="128085"/>
            <a:ext cx="11690843" cy="553998"/>
          </a:xfrm>
        </p:spPr>
        <p:txBody>
          <a:bodyPr lIns="0" tIns="0" rIns="0" bIns="0" anchor="t">
            <a:spAutoFit/>
          </a:bodyPr>
          <a:lstStyle/>
          <a:p>
            <a:r>
              <a:rPr lang="en-US" sz="3600" dirty="0">
                <a:latin typeface="Arial"/>
                <a:cs typeface="Arial"/>
              </a:rPr>
              <a:t>Minimum requirements for the IPV risk assessment</a:t>
            </a:r>
          </a:p>
        </p:txBody>
      </p:sp>
      <p:sp>
        <p:nvSpPr>
          <p:cNvPr id="6" name="Rectangle 107">
            <a:extLst>
              <a:ext uri="{FF2B5EF4-FFF2-40B4-BE49-F238E27FC236}">
                <a16:creationId xmlns:a16="http://schemas.microsoft.com/office/drawing/2014/main" id="{08961BB2-A56B-FBCD-05B1-4B54D20E0EBD}"/>
              </a:ext>
              <a:ext uri="{C183D7F6-B498-43B3-948B-1728B52AA6E4}">
                <adec:decorative xmlns:adec="http://schemas.microsoft.com/office/drawing/2017/decorative" val="1"/>
              </a:ext>
            </a:extLst>
          </p:cNvPr>
          <p:cNvSpPr>
            <a:spLocks noChangeArrowheads="1"/>
          </p:cNvSpPr>
          <p:nvPr/>
        </p:nvSpPr>
        <p:spPr bwMode="auto">
          <a:xfrm>
            <a:off x="6020278" y="5239838"/>
            <a:ext cx="1739992" cy="585371"/>
          </a:xfrm>
          <a:prstGeom prst="rect">
            <a:avLst/>
          </a:prstGeom>
          <a:solidFill>
            <a:srgbClr val="00B4F1"/>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7E59"/>
              </a:solidFill>
              <a:effectLst/>
              <a:uLnTx/>
              <a:uFillTx/>
              <a:latin typeface="Times New Roman"/>
              <a:ea typeface="+mn-ea"/>
              <a:cs typeface="+mn-cs"/>
            </a:endParaRPr>
          </a:p>
        </p:txBody>
      </p:sp>
      <p:sp>
        <p:nvSpPr>
          <p:cNvPr id="7" name="Oval 108">
            <a:extLst>
              <a:ext uri="{FF2B5EF4-FFF2-40B4-BE49-F238E27FC236}">
                <a16:creationId xmlns:a16="http://schemas.microsoft.com/office/drawing/2014/main" id="{A2637A2A-034B-3B36-DECD-75AA97E43123}"/>
              </a:ext>
              <a:ext uri="{C183D7F6-B498-43B3-948B-1728B52AA6E4}">
                <adec:decorative xmlns:adec="http://schemas.microsoft.com/office/drawing/2017/decorative" val="1"/>
              </a:ext>
            </a:extLst>
          </p:cNvPr>
          <p:cNvSpPr>
            <a:spLocks noChangeArrowheads="1"/>
          </p:cNvSpPr>
          <p:nvPr/>
        </p:nvSpPr>
        <p:spPr bwMode="auto">
          <a:xfrm>
            <a:off x="7568252" y="5118266"/>
            <a:ext cx="939653" cy="753147"/>
          </a:xfrm>
          <a:prstGeom prst="ellipse">
            <a:avLst/>
          </a:prstGeom>
          <a:solidFill>
            <a:schemeClr val="bg1"/>
          </a:solidFill>
          <a:ln w="88900">
            <a:solidFill>
              <a:srgbClr val="7030A0"/>
            </a:solidFill>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7E59"/>
              </a:solidFill>
              <a:effectLst/>
              <a:uLnTx/>
              <a:uFillTx/>
              <a:latin typeface="Times New Roman"/>
              <a:ea typeface="+mn-ea"/>
              <a:cs typeface="+mn-cs"/>
            </a:endParaRPr>
          </a:p>
        </p:txBody>
      </p:sp>
      <p:grpSp>
        <p:nvGrpSpPr>
          <p:cNvPr id="8" name="Group 7">
            <a:extLst>
              <a:ext uri="{FF2B5EF4-FFF2-40B4-BE49-F238E27FC236}">
                <a16:creationId xmlns:a16="http://schemas.microsoft.com/office/drawing/2014/main" id="{02FA395A-BE23-187B-987B-B6F465592C1B}"/>
              </a:ext>
            </a:extLst>
          </p:cNvPr>
          <p:cNvGrpSpPr/>
          <p:nvPr/>
        </p:nvGrpSpPr>
        <p:grpSpPr>
          <a:xfrm>
            <a:off x="479378" y="1230923"/>
            <a:ext cx="11242430" cy="4710365"/>
            <a:chOff x="1048024" y="1176705"/>
            <a:chExt cx="10938777" cy="4979955"/>
          </a:xfrm>
        </p:grpSpPr>
        <p:grpSp>
          <p:nvGrpSpPr>
            <p:cNvPr id="9" name="Group 8">
              <a:extLst>
                <a:ext uri="{FF2B5EF4-FFF2-40B4-BE49-F238E27FC236}">
                  <a16:creationId xmlns:a16="http://schemas.microsoft.com/office/drawing/2014/main" id="{60AB50E8-B55E-E276-4E8F-95CA7EF3B10F}"/>
                </a:ext>
              </a:extLst>
            </p:cNvPr>
            <p:cNvGrpSpPr/>
            <p:nvPr/>
          </p:nvGrpSpPr>
          <p:grpSpPr>
            <a:xfrm rot="16200000">
              <a:off x="4019588" y="-1794859"/>
              <a:ext cx="4979955" cy="10923084"/>
              <a:chOff x="501116" y="-69176"/>
              <a:chExt cx="4560683" cy="8135742"/>
            </a:xfrm>
          </p:grpSpPr>
          <p:sp>
            <p:nvSpPr>
              <p:cNvPr id="11" name="Rectangle 107">
                <a:extLst>
                  <a:ext uri="{FF2B5EF4-FFF2-40B4-BE49-F238E27FC236}">
                    <a16:creationId xmlns:a16="http://schemas.microsoft.com/office/drawing/2014/main" id="{FC7B227C-EBE3-320C-3DF3-B27CB23831E2}"/>
                  </a:ext>
                  <a:ext uri="{C183D7F6-B498-43B3-948B-1728B52AA6E4}">
                    <adec:decorative xmlns:adec="http://schemas.microsoft.com/office/drawing/2017/decorative" val="1"/>
                  </a:ext>
                </a:extLst>
              </p:cNvPr>
              <p:cNvSpPr>
                <a:spLocks noChangeArrowheads="1"/>
              </p:cNvSpPr>
              <p:nvPr/>
            </p:nvSpPr>
            <p:spPr bwMode="auto">
              <a:xfrm rot="5400000">
                <a:off x="328950" y="5841821"/>
                <a:ext cx="1134095" cy="585584"/>
              </a:xfrm>
              <a:custGeom>
                <a:avLst/>
                <a:gdLst>
                  <a:gd name="connsiteX0" fmla="*/ 0 w 1550466"/>
                  <a:gd name="connsiteY0" fmla="*/ 0 h 649207"/>
                  <a:gd name="connsiteX1" fmla="*/ 1550466 w 1550466"/>
                  <a:gd name="connsiteY1" fmla="*/ 0 h 649207"/>
                  <a:gd name="connsiteX2" fmla="*/ 1550466 w 1550466"/>
                  <a:gd name="connsiteY2" fmla="*/ 649207 h 649207"/>
                  <a:gd name="connsiteX3" fmla="*/ 0 w 1550466"/>
                  <a:gd name="connsiteY3" fmla="*/ 649207 h 649207"/>
                  <a:gd name="connsiteX4" fmla="*/ 0 w 1550466"/>
                  <a:gd name="connsiteY4" fmla="*/ 0 h 649207"/>
                  <a:gd name="connsiteX0" fmla="*/ 0 w 1550466"/>
                  <a:gd name="connsiteY0" fmla="*/ 0 h 649207"/>
                  <a:gd name="connsiteX1" fmla="*/ 1550466 w 1550466"/>
                  <a:gd name="connsiteY1" fmla="*/ 0 h 649207"/>
                  <a:gd name="connsiteX2" fmla="*/ 1550466 w 1550466"/>
                  <a:gd name="connsiteY2" fmla="*/ 649207 h 649207"/>
                  <a:gd name="connsiteX3" fmla="*/ 0 w 1550466"/>
                  <a:gd name="connsiteY3" fmla="*/ 649207 h 649207"/>
                  <a:gd name="connsiteX4" fmla="*/ 69213 w 1550466"/>
                  <a:gd name="connsiteY4" fmla="*/ 304523 h 649207"/>
                  <a:gd name="connsiteX5" fmla="*/ 0 w 1550466"/>
                  <a:gd name="connsiteY5" fmla="*/ 0 h 649207"/>
                  <a:gd name="connsiteX0" fmla="*/ 0 w 1550466"/>
                  <a:gd name="connsiteY0" fmla="*/ 0 h 649207"/>
                  <a:gd name="connsiteX1" fmla="*/ 1550466 w 1550466"/>
                  <a:gd name="connsiteY1" fmla="*/ 0 h 649207"/>
                  <a:gd name="connsiteX2" fmla="*/ 1550466 w 1550466"/>
                  <a:gd name="connsiteY2" fmla="*/ 649207 h 649207"/>
                  <a:gd name="connsiteX3" fmla="*/ 0 w 1550466"/>
                  <a:gd name="connsiteY3" fmla="*/ 649207 h 649207"/>
                  <a:gd name="connsiteX4" fmla="*/ 69213 w 1550466"/>
                  <a:gd name="connsiteY4" fmla="*/ 304523 h 649207"/>
                  <a:gd name="connsiteX5" fmla="*/ 0 w 1550466"/>
                  <a:gd name="connsiteY5" fmla="*/ 0 h 649207"/>
                  <a:gd name="connsiteX0" fmla="*/ 0 w 1550466"/>
                  <a:gd name="connsiteY0" fmla="*/ 0 h 649207"/>
                  <a:gd name="connsiteX1" fmla="*/ 1550466 w 1550466"/>
                  <a:gd name="connsiteY1" fmla="*/ 0 h 649207"/>
                  <a:gd name="connsiteX2" fmla="*/ 1550466 w 1550466"/>
                  <a:gd name="connsiteY2" fmla="*/ 649207 h 649207"/>
                  <a:gd name="connsiteX3" fmla="*/ 0 w 1550466"/>
                  <a:gd name="connsiteY3" fmla="*/ 649207 h 649207"/>
                  <a:gd name="connsiteX4" fmla="*/ 69213 w 1550466"/>
                  <a:gd name="connsiteY4" fmla="*/ 304523 h 649207"/>
                  <a:gd name="connsiteX5" fmla="*/ 0 w 1550466"/>
                  <a:gd name="connsiteY5" fmla="*/ 0 h 649207"/>
                  <a:gd name="connsiteX0" fmla="*/ 0 w 1550466"/>
                  <a:gd name="connsiteY0" fmla="*/ 0 h 649207"/>
                  <a:gd name="connsiteX1" fmla="*/ 1550466 w 1550466"/>
                  <a:gd name="connsiteY1" fmla="*/ 0 h 649207"/>
                  <a:gd name="connsiteX2" fmla="*/ 1550466 w 1550466"/>
                  <a:gd name="connsiteY2" fmla="*/ 649207 h 649207"/>
                  <a:gd name="connsiteX3" fmla="*/ 0 w 1550466"/>
                  <a:gd name="connsiteY3" fmla="*/ 649207 h 649207"/>
                  <a:gd name="connsiteX4" fmla="*/ 124297 w 1550466"/>
                  <a:gd name="connsiteY4" fmla="*/ 304523 h 649207"/>
                  <a:gd name="connsiteX5" fmla="*/ 0 w 1550466"/>
                  <a:gd name="connsiteY5" fmla="*/ 0 h 649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50466" h="649207">
                    <a:moveTo>
                      <a:pt x="0" y="0"/>
                    </a:moveTo>
                    <a:lnTo>
                      <a:pt x="1550466" y="0"/>
                    </a:lnTo>
                    <a:lnTo>
                      <a:pt x="1550466" y="649207"/>
                    </a:lnTo>
                    <a:lnTo>
                      <a:pt x="0" y="649207"/>
                    </a:lnTo>
                    <a:cubicBezTo>
                      <a:pt x="1037" y="534312"/>
                      <a:pt x="167327" y="485519"/>
                      <a:pt x="124297" y="304523"/>
                    </a:cubicBezTo>
                    <a:cubicBezTo>
                      <a:pt x="134276" y="158948"/>
                      <a:pt x="23071" y="101508"/>
                      <a:pt x="0" y="0"/>
                    </a:cubicBezTo>
                    <a:close/>
                  </a:path>
                </a:pathLst>
              </a:custGeom>
              <a:solidFill>
                <a:srgbClr val="7030A0"/>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7E59"/>
                  </a:solidFill>
                  <a:effectLst/>
                  <a:uLnTx/>
                  <a:uFillTx/>
                  <a:latin typeface="Times New Roman"/>
                  <a:ea typeface="+mn-ea"/>
                  <a:cs typeface="+mn-cs"/>
                </a:endParaRPr>
              </a:p>
            </p:txBody>
          </p:sp>
          <p:sp>
            <p:nvSpPr>
              <p:cNvPr id="12" name="Freeform 129">
                <a:extLst>
                  <a:ext uri="{FF2B5EF4-FFF2-40B4-BE49-F238E27FC236}">
                    <a16:creationId xmlns:a16="http://schemas.microsoft.com/office/drawing/2014/main" id="{78DA8C47-35D5-B67D-E7EE-6ABDB186F1A6}"/>
                  </a:ext>
                  <a:ext uri="{C183D7F6-B498-43B3-948B-1728B52AA6E4}">
                    <adec:decorative xmlns:adec="http://schemas.microsoft.com/office/drawing/2017/decorative" val="1"/>
                  </a:ext>
                </a:extLst>
              </p:cNvPr>
              <p:cNvSpPr>
                <a:spLocks/>
              </p:cNvSpPr>
              <p:nvPr/>
            </p:nvSpPr>
            <p:spPr bwMode="auto">
              <a:xfrm rot="10800000" flipH="1">
                <a:off x="4589770" y="2904314"/>
                <a:ext cx="69179" cy="3797491"/>
              </a:xfrm>
              <a:custGeom>
                <a:avLst/>
                <a:gdLst>
                  <a:gd name="T0" fmla="*/ 0 w 16"/>
                  <a:gd name="T1" fmla="*/ 0 h 270"/>
                  <a:gd name="T2" fmla="*/ 0 w 16"/>
                  <a:gd name="T3" fmla="*/ 270 h 270"/>
                  <a:gd name="T4" fmla="*/ 16 w 16"/>
                  <a:gd name="T5" fmla="*/ 270 h 270"/>
                  <a:gd name="T6" fmla="*/ 16 w 16"/>
                  <a:gd name="T7" fmla="*/ 0 h 270"/>
                </a:gdLst>
                <a:ahLst/>
                <a:cxnLst>
                  <a:cxn ang="0">
                    <a:pos x="T0" y="T1"/>
                  </a:cxn>
                  <a:cxn ang="0">
                    <a:pos x="T2" y="T3"/>
                  </a:cxn>
                  <a:cxn ang="0">
                    <a:pos x="T4" y="T5"/>
                  </a:cxn>
                  <a:cxn ang="0">
                    <a:pos x="T6" y="T7"/>
                  </a:cxn>
                </a:cxnLst>
                <a:rect l="0" t="0" r="r" b="b"/>
                <a:pathLst>
                  <a:path w="16" h="270">
                    <a:moveTo>
                      <a:pt x="0" y="0"/>
                    </a:moveTo>
                    <a:lnTo>
                      <a:pt x="0" y="270"/>
                    </a:lnTo>
                    <a:lnTo>
                      <a:pt x="16" y="270"/>
                    </a:lnTo>
                    <a:lnTo>
                      <a:pt x="16" y="0"/>
                    </a:lnTo>
                  </a:path>
                </a:pathLst>
              </a:custGeom>
              <a:solidFill>
                <a:srgbClr val="91C300"/>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7E59"/>
                  </a:solidFill>
                  <a:effectLst/>
                  <a:uLnTx/>
                  <a:uFillTx/>
                  <a:latin typeface="Times New Roman"/>
                  <a:ea typeface="+mn-ea"/>
                  <a:cs typeface="+mn-cs"/>
                </a:endParaRPr>
              </a:p>
            </p:txBody>
          </p:sp>
          <p:sp>
            <p:nvSpPr>
              <p:cNvPr id="13" name="Freeform 127">
                <a:extLst>
                  <a:ext uri="{FF2B5EF4-FFF2-40B4-BE49-F238E27FC236}">
                    <a16:creationId xmlns:a16="http://schemas.microsoft.com/office/drawing/2014/main" id="{F5323EEC-7D50-FB79-894F-E5F1B1043BDF}"/>
                  </a:ext>
                  <a:ext uri="{C183D7F6-B498-43B3-948B-1728B52AA6E4}">
                    <adec:decorative xmlns:adec="http://schemas.microsoft.com/office/drawing/2017/decorative" val="1"/>
                  </a:ext>
                </a:extLst>
              </p:cNvPr>
              <p:cNvSpPr>
                <a:spLocks/>
              </p:cNvSpPr>
              <p:nvPr/>
            </p:nvSpPr>
            <p:spPr bwMode="auto">
              <a:xfrm rot="10800000">
                <a:off x="4789783" y="1606221"/>
                <a:ext cx="69179" cy="5095726"/>
              </a:xfrm>
              <a:custGeom>
                <a:avLst/>
                <a:gdLst>
                  <a:gd name="T0" fmla="*/ 0 w 16"/>
                  <a:gd name="T1" fmla="*/ 0 h 270"/>
                  <a:gd name="T2" fmla="*/ 0 w 16"/>
                  <a:gd name="T3" fmla="*/ 270 h 270"/>
                  <a:gd name="T4" fmla="*/ 16 w 16"/>
                  <a:gd name="T5" fmla="*/ 270 h 270"/>
                  <a:gd name="T6" fmla="*/ 16 w 16"/>
                  <a:gd name="T7" fmla="*/ 0 h 270"/>
                </a:gdLst>
                <a:ahLst/>
                <a:cxnLst>
                  <a:cxn ang="0">
                    <a:pos x="T0" y="T1"/>
                  </a:cxn>
                  <a:cxn ang="0">
                    <a:pos x="T2" y="T3"/>
                  </a:cxn>
                  <a:cxn ang="0">
                    <a:pos x="T4" y="T5"/>
                  </a:cxn>
                  <a:cxn ang="0">
                    <a:pos x="T6" y="T7"/>
                  </a:cxn>
                </a:cxnLst>
                <a:rect l="0" t="0" r="r" b="b"/>
                <a:pathLst>
                  <a:path w="16" h="270">
                    <a:moveTo>
                      <a:pt x="0" y="0"/>
                    </a:moveTo>
                    <a:lnTo>
                      <a:pt x="0" y="270"/>
                    </a:lnTo>
                    <a:lnTo>
                      <a:pt x="16" y="270"/>
                    </a:lnTo>
                    <a:lnTo>
                      <a:pt x="16" y="0"/>
                    </a:lnTo>
                  </a:path>
                </a:pathLst>
              </a:custGeom>
              <a:solidFill>
                <a:srgbClr val="FFC300"/>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7E59"/>
                  </a:solidFill>
                  <a:effectLst/>
                  <a:uLnTx/>
                  <a:uFillTx/>
                  <a:latin typeface="Times New Roman"/>
                  <a:ea typeface="+mn-ea"/>
                  <a:cs typeface="+mn-cs"/>
                </a:endParaRPr>
              </a:p>
            </p:txBody>
          </p:sp>
          <p:sp>
            <p:nvSpPr>
              <p:cNvPr id="14" name="Freeform 125">
                <a:extLst>
                  <a:ext uri="{FF2B5EF4-FFF2-40B4-BE49-F238E27FC236}">
                    <a16:creationId xmlns:a16="http://schemas.microsoft.com/office/drawing/2014/main" id="{2B883CD5-586A-911F-6544-33A9B98457E3}"/>
                  </a:ext>
                  <a:ext uri="{C183D7F6-B498-43B3-948B-1728B52AA6E4}">
                    <adec:decorative xmlns:adec="http://schemas.microsoft.com/office/drawing/2017/decorative" val="1"/>
                  </a:ext>
                </a:extLst>
              </p:cNvPr>
              <p:cNvSpPr>
                <a:spLocks/>
              </p:cNvSpPr>
              <p:nvPr/>
            </p:nvSpPr>
            <p:spPr bwMode="auto">
              <a:xfrm rot="10800000">
                <a:off x="4992619" y="61086"/>
                <a:ext cx="69180" cy="6640862"/>
              </a:xfrm>
              <a:custGeom>
                <a:avLst/>
                <a:gdLst>
                  <a:gd name="T0" fmla="*/ 0 w 16"/>
                  <a:gd name="T1" fmla="*/ 0 h 270"/>
                  <a:gd name="T2" fmla="*/ 0 w 16"/>
                  <a:gd name="T3" fmla="*/ 270 h 270"/>
                  <a:gd name="T4" fmla="*/ 16 w 16"/>
                  <a:gd name="T5" fmla="*/ 270 h 270"/>
                  <a:gd name="T6" fmla="*/ 16 w 16"/>
                  <a:gd name="T7" fmla="*/ 0 h 270"/>
                </a:gdLst>
                <a:ahLst/>
                <a:cxnLst>
                  <a:cxn ang="0">
                    <a:pos x="T0" y="T1"/>
                  </a:cxn>
                  <a:cxn ang="0">
                    <a:pos x="T2" y="T3"/>
                  </a:cxn>
                  <a:cxn ang="0">
                    <a:pos x="T4" y="T5"/>
                  </a:cxn>
                  <a:cxn ang="0">
                    <a:pos x="T6" y="T7"/>
                  </a:cxn>
                </a:cxnLst>
                <a:rect l="0" t="0" r="r" b="b"/>
                <a:pathLst>
                  <a:path w="16" h="270">
                    <a:moveTo>
                      <a:pt x="0" y="0"/>
                    </a:moveTo>
                    <a:lnTo>
                      <a:pt x="0" y="270"/>
                    </a:lnTo>
                    <a:lnTo>
                      <a:pt x="16" y="270"/>
                    </a:lnTo>
                    <a:lnTo>
                      <a:pt x="16" y="0"/>
                    </a:lnTo>
                  </a:path>
                </a:pathLst>
              </a:custGeom>
              <a:solidFill>
                <a:srgbClr val="F8682C"/>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7E59"/>
                  </a:solidFill>
                  <a:effectLst/>
                  <a:uLnTx/>
                  <a:uFillTx/>
                  <a:latin typeface="Times New Roman"/>
                  <a:ea typeface="+mn-ea"/>
                  <a:cs typeface="+mn-cs"/>
                </a:endParaRPr>
              </a:p>
            </p:txBody>
          </p:sp>
          <p:sp>
            <p:nvSpPr>
              <p:cNvPr id="15" name="Rectangle 104">
                <a:extLst>
                  <a:ext uri="{FF2B5EF4-FFF2-40B4-BE49-F238E27FC236}">
                    <a16:creationId xmlns:a16="http://schemas.microsoft.com/office/drawing/2014/main" id="{A24E202A-4646-7934-0D95-F57AF640B5CC}"/>
                  </a:ext>
                  <a:ext uri="{C183D7F6-B498-43B3-948B-1728B52AA6E4}">
                    <adec:decorative xmlns:adec="http://schemas.microsoft.com/office/drawing/2017/decorative" val="1"/>
                  </a:ext>
                </a:extLst>
              </p:cNvPr>
              <p:cNvSpPr>
                <a:spLocks noChangeArrowheads="1"/>
              </p:cNvSpPr>
              <p:nvPr/>
            </p:nvSpPr>
            <p:spPr bwMode="auto">
              <a:xfrm rot="5400000">
                <a:off x="115735" y="948786"/>
                <a:ext cx="1539354" cy="519664"/>
              </a:xfrm>
              <a:prstGeom prst="rect">
                <a:avLst/>
              </a:prstGeom>
              <a:solidFill>
                <a:srgbClr val="F8682C"/>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7E59"/>
                  </a:solidFill>
                  <a:effectLst/>
                  <a:uLnTx/>
                  <a:uFillTx/>
                  <a:latin typeface="Times New Roman"/>
                  <a:ea typeface="+mn-ea"/>
                  <a:cs typeface="+mn-cs"/>
                </a:endParaRPr>
              </a:p>
            </p:txBody>
          </p:sp>
          <p:sp>
            <p:nvSpPr>
              <p:cNvPr id="16" name="Rectangle 105">
                <a:extLst>
                  <a:ext uri="{FF2B5EF4-FFF2-40B4-BE49-F238E27FC236}">
                    <a16:creationId xmlns:a16="http://schemas.microsoft.com/office/drawing/2014/main" id="{5AF28123-1B84-A2F7-25A1-1EE9B8F7E4E4}"/>
                  </a:ext>
                  <a:ext uri="{C183D7F6-B498-43B3-948B-1728B52AA6E4}">
                    <adec:decorative xmlns:adec="http://schemas.microsoft.com/office/drawing/2017/decorative" val="1"/>
                  </a:ext>
                </a:extLst>
              </p:cNvPr>
              <p:cNvSpPr>
                <a:spLocks noChangeArrowheads="1"/>
              </p:cNvSpPr>
              <p:nvPr/>
            </p:nvSpPr>
            <p:spPr bwMode="auto">
              <a:xfrm rot="5400000">
                <a:off x="481780" y="2042184"/>
                <a:ext cx="807266" cy="519668"/>
              </a:xfrm>
              <a:prstGeom prst="rect">
                <a:avLst/>
              </a:prstGeom>
              <a:solidFill>
                <a:srgbClr val="FFC300"/>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7E59"/>
                  </a:solidFill>
                  <a:effectLst/>
                  <a:uLnTx/>
                  <a:uFillTx/>
                  <a:latin typeface="Times New Roman"/>
                  <a:ea typeface="+mn-ea"/>
                  <a:cs typeface="+mn-cs"/>
                </a:endParaRPr>
              </a:p>
            </p:txBody>
          </p:sp>
          <p:sp>
            <p:nvSpPr>
              <p:cNvPr id="17" name="Rectangle 106">
                <a:extLst>
                  <a:ext uri="{FF2B5EF4-FFF2-40B4-BE49-F238E27FC236}">
                    <a16:creationId xmlns:a16="http://schemas.microsoft.com/office/drawing/2014/main" id="{835722A8-ACDF-C719-43A2-E3726530FA48}"/>
                  </a:ext>
                  <a:ext uri="{C183D7F6-B498-43B3-948B-1728B52AA6E4}">
                    <adec:decorative xmlns:adec="http://schemas.microsoft.com/office/drawing/2017/decorative" val="1"/>
                  </a:ext>
                </a:extLst>
              </p:cNvPr>
              <p:cNvSpPr>
                <a:spLocks noChangeArrowheads="1"/>
              </p:cNvSpPr>
              <p:nvPr/>
            </p:nvSpPr>
            <p:spPr bwMode="auto">
              <a:xfrm rot="5400000">
                <a:off x="536043" y="3275710"/>
                <a:ext cx="666640" cy="519664"/>
              </a:xfrm>
              <a:prstGeom prst="rect">
                <a:avLst/>
              </a:prstGeom>
              <a:solidFill>
                <a:srgbClr val="91C300"/>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7E59"/>
                  </a:solidFill>
                  <a:effectLst/>
                  <a:uLnTx/>
                  <a:uFillTx/>
                  <a:latin typeface="Times New Roman"/>
                  <a:ea typeface="+mn-ea"/>
                  <a:cs typeface="+mn-cs"/>
                </a:endParaRPr>
              </a:p>
            </p:txBody>
          </p:sp>
          <p:sp>
            <p:nvSpPr>
              <p:cNvPr id="18" name="Rectangle 124">
                <a:extLst>
                  <a:ext uri="{FF2B5EF4-FFF2-40B4-BE49-F238E27FC236}">
                    <a16:creationId xmlns:a16="http://schemas.microsoft.com/office/drawing/2014/main" id="{DDA2C9E8-B9C6-9A8F-86D2-0C35416E6ABD}"/>
                  </a:ext>
                  <a:ext uri="{C183D7F6-B498-43B3-948B-1728B52AA6E4}">
                    <adec:decorative xmlns:adec="http://schemas.microsoft.com/office/drawing/2017/decorative" val="1"/>
                  </a:ext>
                </a:extLst>
              </p:cNvPr>
              <p:cNvSpPr>
                <a:spLocks noChangeArrowheads="1"/>
              </p:cNvSpPr>
              <p:nvPr/>
            </p:nvSpPr>
            <p:spPr bwMode="auto">
              <a:xfrm rot="5400000">
                <a:off x="3100335" y="-1854659"/>
                <a:ext cx="49918" cy="3873010"/>
              </a:xfrm>
              <a:prstGeom prst="rect">
                <a:avLst/>
              </a:prstGeom>
              <a:solidFill>
                <a:srgbClr val="F8682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7E59"/>
                  </a:solidFill>
                  <a:effectLst/>
                  <a:uLnTx/>
                  <a:uFillTx/>
                  <a:latin typeface="Times New Roman"/>
                  <a:ea typeface="+mn-ea"/>
                  <a:cs typeface="+mn-cs"/>
                </a:endParaRPr>
              </a:p>
            </p:txBody>
          </p:sp>
          <p:sp>
            <p:nvSpPr>
              <p:cNvPr id="19" name="Rectangle 126">
                <a:extLst>
                  <a:ext uri="{FF2B5EF4-FFF2-40B4-BE49-F238E27FC236}">
                    <a16:creationId xmlns:a16="http://schemas.microsoft.com/office/drawing/2014/main" id="{9BA7E741-BD91-79E5-D987-D99687E1BFAA}"/>
                  </a:ext>
                  <a:ext uri="{C183D7F6-B498-43B3-948B-1728B52AA6E4}">
                    <adec:decorative xmlns:adec="http://schemas.microsoft.com/office/drawing/2017/decorative" val="1"/>
                  </a:ext>
                </a:extLst>
              </p:cNvPr>
              <p:cNvSpPr>
                <a:spLocks noChangeArrowheads="1"/>
              </p:cNvSpPr>
              <p:nvPr/>
            </p:nvSpPr>
            <p:spPr bwMode="auto">
              <a:xfrm rot="5400000" flipH="1">
                <a:off x="2942555" y="-191088"/>
                <a:ext cx="49918" cy="3644539"/>
              </a:xfrm>
              <a:prstGeom prst="rect">
                <a:avLst/>
              </a:prstGeom>
              <a:solidFill>
                <a:srgbClr val="FFC3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7E59"/>
                  </a:solidFill>
                  <a:effectLst/>
                  <a:uLnTx/>
                  <a:uFillTx/>
                  <a:latin typeface="Times New Roman"/>
                  <a:ea typeface="+mn-ea"/>
                  <a:cs typeface="+mn-cs"/>
                </a:endParaRPr>
              </a:p>
            </p:txBody>
          </p:sp>
          <p:sp>
            <p:nvSpPr>
              <p:cNvPr id="20" name="Oval 108">
                <a:extLst>
                  <a:ext uri="{FF2B5EF4-FFF2-40B4-BE49-F238E27FC236}">
                    <a16:creationId xmlns:a16="http://schemas.microsoft.com/office/drawing/2014/main" id="{5B135BFD-A66C-9EAD-CB5C-546353FE1059}"/>
                  </a:ext>
                  <a:ext uri="{C183D7F6-B498-43B3-948B-1728B52AA6E4}">
                    <adec:decorative xmlns:adec="http://schemas.microsoft.com/office/drawing/2017/decorative" val="1"/>
                  </a:ext>
                </a:extLst>
              </p:cNvPr>
              <p:cNvSpPr>
                <a:spLocks noChangeArrowheads="1"/>
              </p:cNvSpPr>
              <p:nvPr/>
            </p:nvSpPr>
            <p:spPr bwMode="auto">
              <a:xfrm rot="5400000">
                <a:off x="543836" y="-83318"/>
                <a:ext cx="651053" cy="679337"/>
              </a:xfrm>
              <a:prstGeom prst="ellipse">
                <a:avLst/>
              </a:prstGeom>
              <a:solidFill>
                <a:srgbClr val="FFFFFF"/>
              </a:solidFill>
              <a:ln w="88900">
                <a:solidFill>
                  <a:srgbClr val="F8682C"/>
                </a:solidFill>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7E59"/>
                  </a:solidFill>
                  <a:effectLst/>
                  <a:uLnTx/>
                  <a:uFillTx/>
                  <a:latin typeface="Times New Roman"/>
                  <a:ea typeface="+mn-ea"/>
                  <a:cs typeface="+mn-cs"/>
                </a:endParaRPr>
              </a:p>
            </p:txBody>
          </p:sp>
          <p:sp>
            <p:nvSpPr>
              <p:cNvPr id="21" name="Oval 108">
                <a:extLst>
                  <a:ext uri="{FF2B5EF4-FFF2-40B4-BE49-F238E27FC236}">
                    <a16:creationId xmlns:a16="http://schemas.microsoft.com/office/drawing/2014/main" id="{8750701E-4434-6A68-C1E5-EE81EA7A2EA2}"/>
                  </a:ext>
                  <a:ext uri="{C183D7F6-B498-43B3-948B-1728B52AA6E4}">
                    <adec:decorative xmlns:adec="http://schemas.microsoft.com/office/drawing/2017/decorative" val="1"/>
                  </a:ext>
                </a:extLst>
              </p:cNvPr>
              <p:cNvSpPr>
                <a:spLocks noChangeArrowheads="1"/>
              </p:cNvSpPr>
              <p:nvPr/>
            </p:nvSpPr>
            <p:spPr bwMode="auto">
              <a:xfrm rot="5400000">
                <a:off x="541384" y="1314580"/>
                <a:ext cx="651053" cy="679337"/>
              </a:xfrm>
              <a:prstGeom prst="ellipse">
                <a:avLst/>
              </a:prstGeom>
              <a:solidFill>
                <a:srgbClr val="FFFFFF"/>
              </a:solidFill>
              <a:ln w="88900">
                <a:solidFill>
                  <a:srgbClr val="FFC300"/>
                </a:solidFill>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7E59"/>
                  </a:solidFill>
                  <a:effectLst/>
                  <a:uLnTx/>
                  <a:uFillTx/>
                  <a:latin typeface="Times New Roman"/>
                  <a:ea typeface="+mn-ea"/>
                  <a:cs typeface="+mn-cs"/>
                </a:endParaRPr>
              </a:p>
            </p:txBody>
          </p:sp>
          <p:sp>
            <p:nvSpPr>
              <p:cNvPr id="22" name="Oval 108">
                <a:extLst>
                  <a:ext uri="{FF2B5EF4-FFF2-40B4-BE49-F238E27FC236}">
                    <a16:creationId xmlns:a16="http://schemas.microsoft.com/office/drawing/2014/main" id="{29245C6B-8B1C-00E2-2FF4-0950C533940A}"/>
                  </a:ext>
                  <a:ext uri="{C183D7F6-B498-43B3-948B-1728B52AA6E4}">
                    <adec:decorative xmlns:adec="http://schemas.microsoft.com/office/drawing/2017/decorative" val="1"/>
                  </a:ext>
                </a:extLst>
              </p:cNvPr>
              <p:cNvSpPr>
                <a:spLocks noChangeArrowheads="1"/>
              </p:cNvSpPr>
              <p:nvPr/>
            </p:nvSpPr>
            <p:spPr bwMode="auto">
              <a:xfrm rot="5400000">
                <a:off x="546686" y="2605298"/>
                <a:ext cx="651053" cy="679337"/>
              </a:xfrm>
              <a:prstGeom prst="ellipse">
                <a:avLst/>
              </a:prstGeom>
              <a:solidFill>
                <a:srgbClr val="FFFFFF"/>
              </a:solidFill>
              <a:ln w="88900">
                <a:solidFill>
                  <a:srgbClr val="91C300"/>
                </a:solidFill>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7E59"/>
                  </a:solidFill>
                  <a:effectLst/>
                  <a:uLnTx/>
                  <a:uFillTx/>
                  <a:latin typeface="Times New Roman"/>
                  <a:ea typeface="+mn-ea"/>
                  <a:cs typeface="+mn-cs"/>
                </a:endParaRPr>
              </a:p>
            </p:txBody>
          </p:sp>
          <p:sp>
            <p:nvSpPr>
              <p:cNvPr id="23" name="Oval 108">
                <a:extLst>
                  <a:ext uri="{FF2B5EF4-FFF2-40B4-BE49-F238E27FC236}">
                    <a16:creationId xmlns:a16="http://schemas.microsoft.com/office/drawing/2014/main" id="{DD3CF59B-9ECE-1D80-51A8-F488B80AAD5A}"/>
                  </a:ext>
                  <a:ext uri="{C183D7F6-B498-43B3-948B-1728B52AA6E4}">
                    <adec:decorative xmlns:adec="http://schemas.microsoft.com/office/drawing/2017/decorative" val="1"/>
                  </a:ext>
                </a:extLst>
              </p:cNvPr>
              <p:cNvSpPr>
                <a:spLocks noChangeArrowheads="1"/>
              </p:cNvSpPr>
              <p:nvPr/>
            </p:nvSpPr>
            <p:spPr bwMode="auto">
              <a:xfrm rot="5400000">
                <a:off x="556640" y="3557559"/>
                <a:ext cx="651053" cy="679337"/>
              </a:xfrm>
              <a:prstGeom prst="ellipse">
                <a:avLst/>
              </a:prstGeom>
              <a:solidFill>
                <a:srgbClr val="FFFFFF"/>
              </a:solidFill>
              <a:ln w="88900">
                <a:solidFill>
                  <a:srgbClr val="00B4F1"/>
                </a:solidFill>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7E59"/>
                  </a:solidFill>
                  <a:effectLst/>
                  <a:uLnTx/>
                  <a:uFillTx/>
                  <a:latin typeface="Times New Roman"/>
                  <a:ea typeface="+mn-ea"/>
                  <a:cs typeface="+mn-cs"/>
                </a:endParaRPr>
              </a:p>
            </p:txBody>
          </p:sp>
          <p:sp>
            <p:nvSpPr>
              <p:cNvPr id="24" name="Rectangle 128">
                <a:extLst>
                  <a:ext uri="{FF2B5EF4-FFF2-40B4-BE49-F238E27FC236}">
                    <a16:creationId xmlns:a16="http://schemas.microsoft.com/office/drawing/2014/main" id="{CD0357AE-E711-9ACD-49FD-42AF14FB70B6}"/>
                  </a:ext>
                  <a:ext uri="{C183D7F6-B498-43B3-948B-1728B52AA6E4}">
                    <adec:decorative xmlns:adec="http://schemas.microsoft.com/office/drawing/2017/decorative" val="1"/>
                  </a:ext>
                </a:extLst>
              </p:cNvPr>
              <p:cNvSpPr>
                <a:spLocks noChangeArrowheads="1"/>
              </p:cNvSpPr>
              <p:nvPr/>
            </p:nvSpPr>
            <p:spPr bwMode="auto">
              <a:xfrm rot="5400000">
                <a:off x="2915069" y="1226208"/>
                <a:ext cx="49918" cy="3413523"/>
              </a:xfrm>
              <a:prstGeom prst="rect">
                <a:avLst/>
              </a:prstGeom>
              <a:solidFill>
                <a:srgbClr val="91C3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7E59"/>
                  </a:solidFill>
                  <a:effectLst/>
                  <a:uLnTx/>
                  <a:uFillTx/>
                  <a:latin typeface="Times New Roman"/>
                  <a:ea typeface="+mn-ea"/>
                  <a:cs typeface="+mn-cs"/>
                </a:endParaRPr>
              </a:p>
            </p:txBody>
          </p:sp>
          <p:sp>
            <p:nvSpPr>
              <p:cNvPr id="25" name="Rectangle 130">
                <a:extLst>
                  <a:ext uri="{FF2B5EF4-FFF2-40B4-BE49-F238E27FC236}">
                    <a16:creationId xmlns:a16="http://schemas.microsoft.com/office/drawing/2014/main" id="{323CEA69-C818-760F-A861-69FF81F450C9}"/>
                  </a:ext>
                  <a:ext uri="{C183D7F6-B498-43B3-948B-1728B52AA6E4}">
                    <adec:decorative xmlns:adec="http://schemas.microsoft.com/office/drawing/2017/decorative" val="1"/>
                  </a:ext>
                </a:extLst>
              </p:cNvPr>
              <p:cNvSpPr>
                <a:spLocks noChangeArrowheads="1"/>
              </p:cNvSpPr>
              <p:nvPr/>
            </p:nvSpPr>
            <p:spPr bwMode="auto">
              <a:xfrm rot="16200000" flipH="1">
                <a:off x="2817294" y="2231522"/>
                <a:ext cx="64274" cy="3277895"/>
              </a:xfrm>
              <a:prstGeom prst="rect">
                <a:avLst/>
              </a:prstGeom>
              <a:solidFill>
                <a:srgbClr val="00B4F1"/>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7E59"/>
                  </a:solidFill>
                  <a:effectLst/>
                  <a:uLnTx/>
                  <a:uFillTx/>
                  <a:latin typeface="Times New Roman"/>
                  <a:ea typeface="+mn-ea"/>
                  <a:cs typeface="+mn-cs"/>
                </a:endParaRPr>
              </a:p>
            </p:txBody>
          </p:sp>
          <p:sp>
            <p:nvSpPr>
              <p:cNvPr id="26" name="TextBox 25">
                <a:extLst>
                  <a:ext uri="{FF2B5EF4-FFF2-40B4-BE49-F238E27FC236}">
                    <a16:creationId xmlns:a16="http://schemas.microsoft.com/office/drawing/2014/main" id="{DEFFAB4B-B8EB-4A93-8303-B492E6C609CE}"/>
                  </a:ext>
                </a:extLst>
              </p:cNvPr>
              <p:cNvSpPr txBox="1"/>
              <p:nvPr/>
            </p:nvSpPr>
            <p:spPr>
              <a:xfrm rot="5400000">
                <a:off x="2378835" y="-340912"/>
                <a:ext cx="1382370" cy="230419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000000">
                        <a:lumMod val="75000"/>
                        <a:lumOff val="25000"/>
                      </a:srgbClr>
                    </a:solidFill>
                    <a:effectLst/>
                    <a:uLnTx/>
                    <a:uFillTx/>
                    <a:latin typeface="Arial" panose="020B0604020202020204" pitchFamily="34" charset="0"/>
                    <a:ea typeface="+mn-ea"/>
                    <a:cs typeface="Arial" panose="020B0604020202020204" pitchFamily="34" charset="0"/>
                  </a:rPr>
                  <a:t>1) Providers Trained on How to Ask about Violence and to Provide First-Line Support (LIVES)</a:t>
                </a:r>
              </a:p>
            </p:txBody>
          </p:sp>
          <p:sp>
            <p:nvSpPr>
              <p:cNvPr id="27" name="TextBox 26">
                <a:extLst>
                  <a:ext uri="{FF2B5EF4-FFF2-40B4-BE49-F238E27FC236}">
                    <a16:creationId xmlns:a16="http://schemas.microsoft.com/office/drawing/2014/main" id="{5CD3279B-D95E-B66E-1D63-9A3620AD084D}"/>
                  </a:ext>
                </a:extLst>
              </p:cNvPr>
              <p:cNvSpPr txBox="1"/>
              <p:nvPr/>
            </p:nvSpPr>
            <p:spPr>
              <a:xfrm rot="5400000">
                <a:off x="2673663" y="1660613"/>
                <a:ext cx="1455056" cy="128138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000000">
                        <a:lumMod val="75000"/>
                        <a:lumOff val="25000"/>
                      </a:srgbClr>
                    </a:solidFill>
                    <a:effectLst/>
                    <a:uLnTx/>
                    <a:uFillTx/>
                    <a:latin typeface="Arial" panose="020B0604020202020204" pitchFamily="34" charset="0"/>
                    <a:ea typeface="+mn-ea"/>
                    <a:cs typeface="Arial" panose="020B0604020202020204" pitchFamily="34" charset="0"/>
                  </a:rPr>
                  <a:t>2) Protocol or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000000">
                        <a:lumMod val="75000"/>
                        <a:lumOff val="25000"/>
                      </a:srgbClr>
                    </a:solidFill>
                    <a:effectLst/>
                    <a:uLnTx/>
                    <a:uFillTx/>
                    <a:latin typeface="Arial" panose="020B0604020202020204" pitchFamily="34" charset="0"/>
                    <a:ea typeface="+mn-ea"/>
                    <a:cs typeface="Arial" panose="020B0604020202020204" pitchFamily="34" charset="0"/>
                  </a:rPr>
                  <a:t>Standard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000000">
                        <a:lumMod val="75000"/>
                        <a:lumOff val="25000"/>
                      </a:srgbClr>
                    </a:solidFill>
                    <a:effectLst/>
                    <a:uLnTx/>
                    <a:uFillTx/>
                    <a:latin typeface="Arial" panose="020B0604020202020204" pitchFamily="34" charset="0"/>
                    <a:ea typeface="+mn-ea"/>
                    <a:cs typeface="Arial" panose="020B0604020202020204" pitchFamily="34" charset="0"/>
                  </a:rPr>
                  <a:t>Operating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000000">
                        <a:lumMod val="75000"/>
                        <a:lumOff val="25000"/>
                      </a:srgbClr>
                    </a:solidFill>
                    <a:effectLst/>
                    <a:uLnTx/>
                    <a:uFillTx/>
                    <a:latin typeface="Arial" panose="020B0604020202020204" pitchFamily="34" charset="0"/>
                    <a:ea typeface="+mn-ea"/>
                    <a:cs typeface="Arial" panose="020B0604020202020204" pitchFamily="34" charset="0"/>
                  </a:rPr>
                  <a:t>Procedure</a:t>
                </a:r>
              </a:p>
            </p:txBody>
          </p:sp>
          <p:sp>
            <p:nvSpPr>
              <p:cNvPr id="28" name="TextBox 27">
                <a:extLst>
                  <a:ext uri="{FF2B5EF4-FFF2-40B4-BE49-F238E27FC236}">
                    <a16:creationId xmlns:a16="http://schemas.microsoft.com/office/drawing/2014/main" id="{3F47E613-8662-4C1B-0190-47C8117AAA15}"/>
                  </a:ext>
                </a:extLst>
              </p:cNvPr>
              <p:cNvSpPr txBox="1"/>
              <p:nvPr/>
            </p:nvSpPr>
            <p:spPr>
              <a:xfrm rot="5400000">
                <a:off x="2783024" y="3085121"/>
                <a:ext cx="1485067" cy="63851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000000">
                        <a:lumMod val="75000"/>
                        <a:lumOff val="25000"/>
                      </a:srgbClr>
                    </a:solidFill>
                    <a:effectLst/>
                    <a:uLnTx/>
                    <a:uFillTx/>
                    <a:latin typeface="Arial" panose="020B0604020202020204" pitchFamily="34" charset="0"/>
                    <a:ea typeface="+mn-ea"/>
                    <a:cs typeface="Arial" panose="020B0604020202020204" pitchFamily="34" charset="0"/>
                  </a:rPr>
                  <a:t>3) Private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000000">
                        <a:lumMod val="75000"/>
                        <a:lumOff val="25000"/>
                      </a:srgbClr>
                    </a:solidFill>
                    <a:effectLst/>
                    <a:uLnTx/>
                    <a:uFillTx/>
                    <a:latin typeface="Arial" panose="020B0604020202020204" pitchFamily="34" charset="0"/>
                    <a:ea typeface="+mn-ea"/>
                    <a:cs typeface="Arial" panose="020B0604020202020204" pitchFamily="34" charset="0"/>
                  </a:rPr>
                  <a:t>Setting</a:t>
                </a:r>
              </a:p>
            </p:txBody>
          </p:sp>
          <p:sp>
            <p:nvSpPr>
              <p:cNvPr id="29" name="Freeform 131">
                <a:extLst>
                  <a:ext uri="{FF2B5EF4-FFF2-40B4-BE49-F238E27FC236}">
                    <a16:creationId xmlns:a16="http://schemas.microsoft.com/office/drawing/2014/main" id="{4FA5CE34-B33E-8BF5-0D9D-83409C837B43}"/>
                  </a:ext>
                  <a:ext uri="{C183D7F6-B498-43B3-948B-1728B52AA6E4}">
                    <adec:decorative xmlns:adec="http://schemas.microsoft.com/office/drawing/2017/decorative" val="1"/>
                  </a:ext>
                </a:extLst>
              </p:cNvPr>
              <p:cNvSpPr>
                <a:spLocks/>
              </p:cNvSpPr>
              <p:nvPr/>
            </p:nvSpPr>
            <p:spPr bwMode="auto">
              <a:xfrm>
                <a:off x="4413573" y="3880255"/>
                <a:ext cx="69180" cy="2831519"/>
              </a:xfrm>
              <a:custGeom>
                <a:avLst/>
                <a:gdLst>
                  <a:gd name="T0" fmla="*/ 0 w 15"/>
                  <a:gd name="T1" fmla="*/ 0 h 270"/>
                  <a:gd name="T2" fmla="*/ 0 w 15"/>
                  <a:gd name="T3" fmla="*/ 270 h 270"/>
                  <a:gd name="T4" fmla="*/ 15 w 15"/>
                  <a:gd name="T5" fmla="*/ 270 h 270"/>
                  <a:gd name="T6" fmla="*/ 15 w 15"/>
                  <a:gd name="T7" fmla="*/ 0 h 270"/>
                </a:gdLst>
                <a:ahLst/>
                <a:cxnLst>
                  <a:cxn ang="0">
                    <a:pos x="T0" y="T1"/>
                  </a:cxn>
                  <a:cxn ang="0">
                    <a:pos x="T2" y="T3"/>
                  </a:cxn>
                  <a:cxn ang="0">
                    <a:pos x="T4" y="T5"/>
                  </a:cxn>
                  <a:cxn ang="0">
                    <a:pos x="T6" y="T7"/>
                  </a:cxn>
                </a:cxnLst>
                <a:rect l="0" t="0" r="r" b="b"/>
                <a:pathLst>
                  <a:path w="15" h="270">
                    <a:moveTo>
                      <a:pt x="0" y="0"/>
                    </a:moveTo>
                    <a:lnTo>
                      <a:pt x="0" y="270"/>
                    </a:lnTo>
                    <a:lnTo>
                      <a:pt x="15" y="270"/>
                    </a:lnTo>
                    <a:lnTo>
                      <a:pt x="15" y="0"/>
                    </a:lnTo>
                  </a:path>
                </a:pathLst>
              </a:custGeom>
              <a:solidFill>
                <a:srgbClr val="00B0F0"/>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7E59"/>
                  </a:solidFill>
                  <a:effectLst/>
                  <a:uLnTx/>
                  <a:uFillTx/>
                  <a:latin typeface="Times New Roman"/>
                  <a:ea typeface="+mn-ea"/>
                  <a:cs typeface="+mn-cs"/>
                </a:endParaRPr>
              </a:p>
            </p:txBody>
          </p:sp>
          <p:pic>
            <p:nvPicPr>
              <p:cNvPr id="30" name="Picture 29">
                <a:extLst>
                  <a:ext uri="{FF2B5EF4-FFF2-40B4-BE49-F238E27FC236}">
                    <a16:creationId xmlns:a16="http://schemas.microsoft.com/office/drawing/2014/main" id="{426D13D0-B83B-CA6A-87BC-F35CF5EC39BD}"/>
                  </a:ext>
                </a:extLst>
              </p:cNvPr>
              <p:cNvPicPr>
                <a:picLocks noChangeAspect="1"/>
              </p:cNvPicPr>
              <p:nvPr/>
            </p:nvPicPr>
            <p:blipFill>
              <a:blip r:embed="rId3">
                <a:clrChange>
                  <a:clrFrom>
                    <a:srgbClr val="FFFFFF"/>
                  </a:clrFrom>
                  <a:clrTo>
                    <a:srgbClr val="FFFFFF">
                      <a:alpha val="0"/>
                    </a:srgbClr>
                  </a:clrTo>
                </a:clrChange>
                <a:extLst>
                  <a:ext uri="{837473B0-CC2E-450A-ABE3-18F120FF3D39}">
                    <a1611:picAttrSrcUrl xmlns:a1611="http://schemas.microsoft.com/office/drawing/2016/11/main" r:id="rId4"/>
                  </a:ext>
                </a:extLst>
              </a:blip>
              <a:stretch>
                <a:fillRect/>
              </a:stretch>
            </p:blipFill>
            <p:spPr>
              <a:xfrm rot="5400000">
                <a:off x="656110" y="-54237"/>
                <a:ext cx="406575" cy="614674"/>
              </a:xfrm>
              <a:prstGeom prst="flowChartConnector">
                <a:avLst/>
              </a:prstGeom>
            </p:spPr>
          </p:pic>
          <p:pic>
            <p:nvPicPr>
              <p:cNvPr id="31" name="Picture 30">
                <a:extLst>
                  <a:ext uri="{FF2B5EF4-FFF2-40B4-BE49-F238E27FC236}">
                    <a16:creationId xmlns:a16="http://schemas.microsoft.com/office/drawing/2014/main" id="{A180BAC3-6C21-5C95-F06C-59B71F6B6B0C}"/>
                  </a:ext>
                </a:extLst>
              </p:cNvPr>
              <p:cNvPicPr>
                <a:picLocks noChangeAspect="1"/>
              </p:cNvPicPr>
              <p:nvPr/>
            </p:nvPicPr>
            <p:blipFill>
              <a:blip r:embed="rId5">
                <a:clrChange>
                  <a:clrFrom>
                    <a:srgbClr val="000000">
                      <a:alpha val="0"/>
                    </a:srgbClr>
                  </a:clrFrom>
                  <a:clrTo>
                    <a:srgbClr val="000000">
                      <a:alpha val="0"/>
                    </a:srgbClr>
                  </a:clrTo>
                </a:clrChange>
                <a:extLst>
                  <a:ext uri="{837473B0-CC2E-450A-ABE3-18F120FF3D39}">
                    <a1611:picAttrSrcUrl xmlns:a1611="http://schemas.microsoft.com/office/drawing/2016/11/main" r:id="rId6"/>
                  </a:ext>
                </a:extLst>
              </a:blip>
              <a:stretch>
                <a:fillRect/>
              </a:stretch>
            </p:blipFill>
            <p:spPr>
              <a:xfrm rot="5400000">
                <a:off x="695662" y="1385980"/>
                <a:ext cx="361277" cy="546190"/>
              </a:xfrm>
              <a:prstGeom prst="rect">
                <a:avLst/>
              </a:prstGeom>
            </p:spPr>
          </p:pic>
          <p:pic>
            <p:nvPicPr>
              <p:cNvPr id="32" name="Picture 31">
                <a:extLst>
                  <a:ext uri="{FF2B5EF4-FFF2-40B4-BE49-F238E27FC236}">
                    <a16:creationId xmlns:a16="http://schemas.microsoft.com/office/drawing/2014/main" id="{698461B7-2F65-2817-566A-0415CB664A11}"/>
                  </a:ext>
                </a:extLst>
              </p:cNvPr>
              <p:cNvPicPr>
                <a:picLocks noChangeAspect="1"/>
              </p:cNvPicPr>
              <p:nvPr/>
            </p:nvPicPr>
            <p:blipFill>
              <a:blip r:embed="rId7">
                <a:clrChange>
                  <a:clrFrom>
                    <a:srgbClr val="FCF8F7"/>
                  </a:clrFrom>
                  <a:clrTo>
                    <a:srgbClr val="FCF8F7">
                      <a:alpha val="0"/>
                    </a:srgbClr>
                  </a:clrTo>
                </a:clrChange>
                <a:extLst>
                  <a:ext uri="{837473B0-CC2E-450A-ABE3-18F120FF3D39}">
                    <a1611:picAttrSrcUrl xmlns:a1611="http://schemas.microsoft.com/office/drawing/2016/11/main" r:id="rId8"/>
                  </a:ext>
                </a:extLst>
              </a:blip>
              <a:stretch>
                <a:fillRect/>
              </a:stretch>
            </p:blipFill>
            <p:spPr>
              <a:xfrm rot="5400000">
                <a:off x="577139" y="2567325"/>
                <a:ext cx="585109" cy="737156"/>
              </a:xfrm>
              <a:prstGeom prst="rect">
                <a:avLst/>
              </a:prstGeom>
            </p:spPr>
          </p:pic>
          <p:sp>
            <p:nvSpPr>
              <p:cNvPr id="33" name="Rectangle 32">
                <a:extLst>
                  <a:ext uri="{FF2B5EF4-FFF2-40B4-BE49-F238E27FC236}">
                    <a16:creationId xmlns:a16="http://schemas.microsoft.com/office/drawing/2014/main" id="{C5C26146-0CCB-8626-70CB-9FB5B9EED727}"/>
                  </a:ext>
                </a:extLst>
              </p:cNvPr>
              <p:cNvSpPr/>
              <p:nvPr/>
            </p:nvSpPr>
            <p:spPr>
              <a:xfrm>
                <a:off x="604112" y="6713884"/>
                <a:ext cx="4457687" cy="1352682"/>
              </a:xfrm>
              <a:prstGeom prst="rect">
                <a:avLst/>
              </a:prstGeom>
              <a:solidFill>
                <a:srgbClr val="FFFFFF">
                  <a:lumMod val="95000"/>
                </a:srgbClr>
              </a:solidFill>
              <a:ln w="38100" cap="flat" cmpd="sng" algn="ctr">
                <a:solidFill>
                  <a:srgbClr val="000000">
                    <a:lumMod val="50000"/>
                    <a:lumOff val="50000"/>
                  </a:srgbClr>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srgbClr val="000000">
                      <a:lumMod val="75000"/>
                      <a:lumOff val="25000"/>
                    </a:srgbClr>
                  </a:solidFill>
                  <a:effectLst/>
                  <a:uLnTx/>
                  <a:uFillTx/>
                  <a:latin typeface="Arial" panose="020B0604020202020204" pitchFamily="34" charset="0"/>
                  <a:ea typeface="+mn-ea"/>
                  <a:cs typeface="Arial" panose="020B0604020202020204" pitchFamily="34" charset="0"/>
                </a:endParaRPr>
              </a:p>
            </p:txBody>
          </p:sp>
          <p:sp>
            <p:nvSpPr>
              <p:cNvPr id="34" name="TextBox 33">
                <a:extLst>
                  <a:ext uri="{FF2B5EF4-FFF2-40B4-BE49-F238E27FC236}">
                    <a16:creationId xmlns:a16="http://schemas.microsoft.com/office/drawing/2014/main" id="{E61C3DAB-744A-70D0-5102-54E24E3E4DBD}"/>
                  </a:ext>
                </a:extLst>
              </p:cNvPr>
              <p:cNvSpPr txBox="1"/>
              <p:nvPr/>
            </p:nvSpPr>
            <p:spPr>
              <a:xfrm rot="5400000">
                <a:off x="2764671" y="5794172"/>
                <a:ext cx="1339650" cy="63851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000000">
                        <a:lumMod val="75000"/>
                        <a:lumOff val="25000"/>
                      </a:srgbClr>
                    </a:solidFill>
                    <a:effectLst/>
                    <a:uLnTx/>
                    <a:uFillTx/>
                    <a:latin typeface="Arial" panose="020B0604020202020204" pitchFamily="34" charset="0"/>
                    <a:ea typeface="+mn-ea"/>
                    <a:cs typeface="Arial" panose="020B0604020202020204" pitchFamily="34" charset="0"/>
                  </a:rPr>
                  <a:t>5) System for Referral</a:t>
                </a:r>
              </a:p>
            </p:txBody>
          </p:sp>
          <p:pic>
            <p:nvPicPr>
              <p:cNvPr id="35" name="Picture 34">
                <a:extLst>
                  <a:ext uri="{FF2B5EF4-FFF2-40B4-BE49-F238E27FC236}">
                    <a16:creationId xmlns:a16="http://schemas.microsoft.com/office/drawing/2014/main" id="{4570A8DA-8C0E-C8C1-4CE6-BFCEE09A2B5B}"/>
                  </a:ext>
                </a:extLst>
              </p:cNvPr>
              <p:cNvPicPr>
                <a:picLocks noChangeAspect="1"/>
              </p:cNvPicPr>
              <p:nvPr/>
            </p:nvPicPr>
            <p:blipFill>
              <a:blip r:embed="rId9">
                <a:extLst>
                  <a:ext uri="{837473B0-CC2E-450A-ABE3-18F120FF3D39}">
                    <a1611:picAttrSrcUrl xmlns:a1611="http://schemas.microsoft.com/office/drawing/2016/11/main" r:id="rId10"/>
                  </a:ext>
                </a:extLst>
              </a:blip>
              <a:stretch>
                <a:fillRect/>
              </a:stretch>
            </p:blipFill>
            <p:spPr>
              <a:xfrm rot="5400000">
                <a:off x="639644" y="5151842"/>
                <a:ext cx="459658" cy="508217"/>
              </a:xfrm>
              <a:prstGeom prst="rect">
                <a:avLst/>
              </a:prstGeom>
            </p:spPr>
          </p:pic>
        </p:grpSp>
        <p:sp>
          <p:nvSpPr>
            <p:cNvPr id="10" name="Rectangle 9">
              <a:extLst>
                <a:ext uri="{FF2B5EF4-FFF2-40B4-BE49-F238E27FC236}">
                  <a16:creationId xmlns:a16="http://schemas.microsoft.com/office/drawing/2014/main" id="{4ADF1F95-519B-97F5-FF2B-D201270DAE5A}"/>
                </a:ext>
              </a:extLst>
            </p:cNvPr>
            <p:cNvSpPr/>
            <p:nvPr/>
          </p:nvSpPr>
          <p:spPr>
            <a:xfrm>
              <a:off x="10259423" y="2424393"/>
              <a:ext cx="1727378" cy="3351534"/>
            </a:xfrm>
            <a:prstGeom prst="rect">
              <a:avLst/>
            </a:prstGeom>
          </p:spPr>
          <p:txBody>
            <a:bodyPr wrap="square" lIns="91440" tIns="45720" rIns="91440" bIns="4572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000" b="1" i="0" u="none" strike="noStrike" kern="0" cap="none" spc="0" normalizeH="0" baseline="0" noProof="0" dirty="0">
                <a:ln>
                  <a:noFill/>
                </a:ln>
                <a:solidFill>
                  <a:srgbClr val="000000">
                    <a:lumMod val="75000"/>
                    <a:lumOff val="25000"/>
                  </a:srgbClr>
                </a:solidFill>
                <a:effectLst/>
                <a:uLnTx/>
                <a:uFillTx/>
                <a:latin typeface="Arial" panose="020B0604020202020204" pitchFamily="34" charset="0"/>
                <a:ea typeface="+mn-ea"/>
                <a:cs typeface="Arial" panose="020B0604020202020204" pitchFamily="34" charset="0"/>
              </a:endParaRPr>
            </a:p>
            <a:p>
              <a:pPr algn="ctr" defTabSz="457200">
                <a:defRPr/>
              </a:pPr>
              <a:r>
                <a:rPr lang="en-US" sz="2000" b="1" kern="0" dirty="0">
                  <a:solidFill>
                    <a:srgbClr val="000000"/>
                  </a:solidFill>
                  <a:latin typeface="Arial"/>
                  <a:cs typeface="Arial"/>
                </a:rPr>
                <a:t>If</a:t>
              </a:r>
              <a:r>
                <a:rPr kumimoji="0" lang="en-US" sz="2000" b="1" i="0" u="none" strike="noStrike" kern="0" cap="none" spc="0" normalizeH="0" baseline="0" noProof="0" dirty="0">
                  <a:ln>
                    <a:noFill/>
                  </a:ln>
                  <a:solidFill>
                    <a:srgbClr val="000000"/>
                  </a:solidFill>
                  <a:effectLst/>
                  <a:uLnTx/>
                  <a:uFillTx/>
                  <a:latin typeface="Arial"/>
                  <a:cs typeface="Arial"/>
                </a:rPr>
                <a:t> any of these minimums is missing, do not offer </a:t>
              </a:r>
              <a:r>
                <a:rPr lang="en-US" sz="2000" b="1" kern="0" dirty="0">
                  <a:solidFill>
                    <a:srgbClr val="000000"/>
                  </a:solidFill>
                  <a:latin typeface="Arial"/>
                  <a:cs typeface="Arial"/>
                </a:rPr>
                <a:t>network-based</a:t>
              </a:r>
              <a:r>
                <a:rPr kumimoji="0" lang="en-US" sz="2000" b="1" i="0" u="none" strike="noStrike" kern="0" cap="none" spc="0" normalizeH="0" baseline="0" noProof="0" dirty="0">
                  <a:ln>
                    <a:noFill/>
                  </a:ln>
                  <a:solidFill>
                    <a:srgbClr val="000000"/>
                  </a:solidFill>
                  <a:effectLst/>
                  <a:uLnTx/>
                  <a:uFillTx/>
                  <a:latin typeface="Arial"/>
                  <a:cs typeface="Arial"/>
                </a:rPr>
                <a:t> </a:t>
              </a:r>
              <a:r>
                <a:rPr lang="en-US" sz="2000" b="1" kern="0" dirty="0">
                  <a:solidFill>
                    <a:srgbClr val="000000"/>
                  </a:solidFill>
                  <a:latin typeface="Arial"/>
                  <a:cs typeface="Arial"/>
                </a:rPr>
                <a:t>testing </a:t>
              </a:r>
            </a:p>
            <a:p>
              <a:pPr algn="ctr" defTabSz="457200">
                <a:defRPr/>
              </a:pPr>
              <a:r>
                <a:rPr kumimoji="0" lang="en-US" sz="2000" b="1" i="0" u="none" strike="noStrike" kern="0" cap="none" spc="0" normalizeH="0" baseline="0" noProof="0" dirty="0">
                  <a:ln>
                    <a:noFill/>
                  </a:ln>
                  <a:solidFill>
                    <a:srgbClr val="000000"/>
                  </a:solidFill>
                  <a:effectLst/>
                  <a:uLnTx/>
                  <a:uFillTx/>
                  <a:latin typeface="Arial"/>
                  <a:cs typeface="Arial"/>
                </a:rPr>
                <a:t>services</a:t>
              </a:r>
              <a:endParaRPr lang="en-US" dirty="0"/>
            </a:p>
          </p:txBody>
        </p:sp>
      </p:grpSp>
      <p:sp>
        <p:nvSpPr>
          <p:cNvPr id="36" name="Freeform 131">
            <a:extLst>
              <a:ext uri="{FF2B5EF4-FFF2-40B4-BE49-F238E27FC236}">
                <a16:creationId xmlns:a16="http://schemas.microsoft.com/office/drawing/2014/main" id="{FB5E6064-9C62-A2C4-4F9E-4284B6515F25}"/>
              </a:ext>
              <a:ext uri="{C183D7F6-B498-43B3-948B-1728B52AA6E4}">
                <adec:decorative xmlns:adec="http://schemas.microsoft.com/office/drawing/2017/decorative" val="1"/>
              </a:ext>
            </a:extLst>
          </p:cNvPr>
          <p:cNvSpPr>
            <a:spLocks/>
          </p:cNvSpPr>
          <p:nvPr/>
        </p:nvSpPr>
        <p:spPr bwMode="auto">
          <a:xfrm rot="16200000">
            <a:off x="8956713" y="1166474"/>
            <a:ext cx="53079" cy="1755395"/>
          </a:xfrm>
          <a:custGeom>
            <a:avLst/>
            <a:gdLst>
              <a:gd name="T0" fmla="*/ 0 w 15"/>
              <a:gd name="T1" fmla="*/ 0 h 270"/>
              <a:gd name="T2" fmla="*/ 0 w 15"/>
              <a:gd name="T3" fmla="*/ 270 h 270"/>
              <a:gd name="T4" fmla="*/ 15 w 15"/>
              <a:gd name="T5" fmla="*/ 270 h 270"/>
              <a:gd name="T6" fmla="*/ 15 w 15"/>
              <a:gd name="T7" fmla="*/ 0 h 270"/>
            </a:gdLst>
            <a:ahLst/>
            <a:cxnLst>
              <a:cxn ang="0">
                <a:pos x="T0" y="T1"/>
              </a:cxn>
              <a:cxn ang="0">
                <a:pos x="T2" y="T3"/>
              </a:cxn>
              <a:cxn ang="0">
                <a:pos x="T4" y="T5"/>
              </a:cxn>
              <a:cxn ang="0">
                <a:pos x="T6" y="T7"/>
              </a:cxn>
            </a:cxnLst>
            <a:rect l="0" t="0" r="r" b="b"/>
            <a:pathLst>
              <a:path w="15" h="270">
                <a:moveTo>
                  <a:pt x="0" y="0"/>
                </a:moveTo>
                <a:lnTo>
                  <a:pt x="0" y="270"/>
                </a:lnTo>
                <a:lnTo>
                  <a:pt x="15" y="270"/>
                </a:lnTo>
                <a:lnTo>
                  <a:pt x="15" y="0"/>
                </a:lnTo>
              </a:path>
            </a:pathLst>
          </a:custGeom>
          <a:solidFill>
            <a:srgbClr val="7030A0"/>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7030A0"/>
              </a:solidFill>
              <a:effectLst/>
              <a:uLnTx/>
              <a:uFillTx/>
              <a:latin typeface="Times New Roman"/>
              <a:ea typeface="+mn-ea"/>
              <a:cs typeface="+mn-cs"/>
            </a:endParaRPr>
          </a:p>
        </p:txBody>
      </p:sp>
      <p:sp>
        <p:nvSpPr>
          <p:cNvPr id="37" name="TextBox 36">
            <a:extLst>
              <a:ext uri="{FF2B5EF4-FFF2-40B4-BE49-F238E27FC236}">
                <a16:creationId xmlns:a16="http://schemas.microsoft.com/office/drawing/2014/main" id="{8A295DC6-9D4E-12C0-8F91-2F5F649383FE}"/>
              </a:ext>
            </a:extLst>
          </p:cNvPr>
          <p:cNvSpPr txBox="1"/>
          <p:nvPr/>
        </p:nvSpPr>
        <p:spPr>
          <a:xfrm>
            <a:off x="5387980" y="2499509"/>
            <a:ext cx="3267583" cy="70788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000000">
                    <a:lumMod val="75000"/>
                    <a:lumOff val="25000"/>
                  </a:srgbClr>
                </a:solidFill>
                <a:effectLst/>
                <a:uLnTx/>
                <a:uFillTx/>
                <a:latin typeface="Arial" panose="020B0604020202020204" pitchFamily="34" charset="0"/>
                <a:ea typeface="+mn-ea"/>
                <a:cs typeface="Arial" panose="020B0604020202020204" pitchFamily="34" charset="0"/>
              </a:rPr>
              <a:t>4) Confidentiality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000000">
                    <a:lumMod val="75000"/>
                    <a:lumOff val="25000"/>
                  </a:srgbClr>
                </a:solidFill>
                <a:effectLst/>
                <a:uLnTx/>
                <a:uFillTx/>
                <a:latin typeface="Arial" panose="020B0604020202020204" pitchFamily="34" charset="0"/>
                <a:ea typeface="+mn-ea"/>
                <a:cs typeface="Arial" panose="020B0604020202020204" pitchFamily="34" charset="0"/>
              </a:rPr>
              <a:t>Ensured</a:t>
            </a:r>
          </a:p>
        </p:txBody>
      </p:sp>
      <p:pic>
        <p:nvPicPr>
          <p:cNvPr id="38" name="Graphic 37" descr="Deaf with solid fill">
            <a:extLst>
              <a:ext uri="{FF2B5EF4-FFF2-40B4-BE49-F238E27FC236}">
                <a16:creationId xmlns:a16="http://schemas.microsoft.com/office/drawing/2014/main" id="{FE332948-09DF-B460-C567-A3233D1101EA}"/>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5648017" y="5205972"/>
            <a:ext cx="657337" cy="657337"/>
          </a:xfrm>
          <a:prstGeom prst="rect">
            <a:avLst/>
          </a:prstGeom>
        </p:spPr>
      </p:pic>
      <p:sp>
        <p:nvSpPr>
          <p:cNvPr id="39" name="Rectangle 130">
            <a:extLst>
              <a:ext uri="{FF2B5EF4-FFF2-40B4-BE49-F238E27FC236}">
                <a16:creationId xmlns:a16="http://schemas.microsoft.com/office/drawing/2014/main" id="{2173EBDE-1834-AFD7-35C6-8B7613D92CEC}"/>
              </a:ext>
              <a:ext uri="{C183D7F6-B498-43B3-948B-1728B52AA6E4}">
                <adec:decorative xmlns:adec="http://schemas.microsoft.com/office/drawing/2017/decorative" val="1"/>
              </a:ext>
            </a:extLst>
          </p:cNvPr>
          <p:cNvSpPr>
            <a:spLocks noChangeArrowheads="1"/>
          </p:cNvSpPr>
          <p:nvPr/>
        </p:nvSpPr>
        <p:spPr bwMode="auto">
          <a:xfrm flipH="1">
            <a:off x="8105554" y="2080550"/>
            <a:ext cx="75763" cy="3181465"/>
          </a:xfrm>
          <a:prstGeom prst="rect">
            <a:avLst/>
          </a:prstGeom>
          <a:solidFill>
            <a:srgbClr val="7030A0"/>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7E59"/>
              </a:solidFill>
              <a:effectLst/>
              <a:uLnTx/>
              <a:uFillTx/>
              <a:latin typeface="Times New Roman"/>
              <a:ea typeface="+mn-ea"/>
              <a:cs typeface="+mn-cs"/>
            </a:endParaRPr>
          </a:p>
        </p:txBody>
      </p:sp>
    </p:spTree>
    <p:extLst>
      <p:ext uri="{BB962C8B-B14F-4D97-AF65-F5344CB8AC3E}">
        <p14:creationId xmlns:p14="http://schemas.microsoft.com/office/powerpoint/2010/main" val="199790642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D6F8E42-BA2E-6DB7-9228-DC8E277B1D03}"/>
              </a:ext>
            </a:extLst>
          </p:cNvPr>
          <p:cNvSpPr>
            <a:spLocks noGrp="1"/>
          </p:cNvSpPr>
          <p:nvPr>
            <p:ph type="body" sz="quarter" idx="13"/>
          </p:nvPr>
        </p:nvSpPr>
        <p:spPr>
          <a:xfrm>
            <a:off x="229188" y="128085"/>
            <a:ext cx="11690843" cy="553998"/>
          </a:xfrm>
        </p:spPr>
        <p:txBody>
          <a:bodyPr lIns="0" tIns="0" rIns="0" bIns="0" anchor="t">
            <a:spAutoFit/>
          </a:bodyPr>
          <a:lstStyle/>
          <a:p>
            <a:r>
              <a:rPr lang="en-US" sz="3600" dirty="0">
                <a:latin typeface="Arial"/>
                <a:cs typeface="Arial"/>
              </a:rPr>
              <a:t>Minimum requirements for the IPV risk assessment</a:t>
            </a:r>
          </a:p>
        </p:txBody>
      </p:sp>
      <p:pic>
        <p:nvPicPr>
          <p:cNvPr id="3" name="Picture 2">
            <a:extLst>
              <a:ext uri="{FF2B5EF4-FFF2-40B4-BE49-F238E27FC236}">
                <a16:creationId xmlns:a16="http://schemas.microsoft.com/office/drawing/2014/main" id="{B661219C-8687-C79E-48A8-1C81A46AED69}"/>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1377388" y="1308327"/>
            <a:ext cx="7161132" cy="4760244"/>
          </a:xfrm>
          <a:prstGeom prst="rect">
            <a:avLst/>
          </a:prstGeom>
        </p:spPr>
      </p:pic>
      <p:sp>
        <p:nvSpPr>
          <p:cNvPr id="4" name="TextBox 3">
            <a:extLst>
              <a:ext uri="{FF2B5EF4-FFF2-40B4-BE49-F238E27FC236}">
                <a16:creationId xmlns:a16="http://schemas.microsoft.com/office/drawing/2014/main" id="{DD99E58C-EC30-4799-9EF0-008CFCF811B7}"/>
              </a:ext>
            </a:extLst>
          </p:cNvPr>
          <p:cNvSpPr txBox="1"/>
          <p:nvPr/>
        </p:nvSpPr>
        <p:spPr>
          <a:xfrm>
            <a:off x="8725122" y="5247897"/>
            <a:ext cx="2704878" cy="430887"/>
          </a:xfrm>
          <a:prstGeom prst="rect">
            <a:avLst/>
          </a:prstGeom>
          <a:noFill/>
        </p:spPr>
        <p:txBody>
          <a:bodyPr wrap="square" rtlCol="0">
            <a:spAutoFit/>
          </a:bodyPr>
          <a:lstStyle/>
          <a:p>
            <a:r>
              <a:rPr lang="en-US" sz="1100">
                <a:hlinkClick r:id="rId4" tooltip="https://en.wikipedia.org/wiki/Partners_In_Health"/>
              </a:rPr>
              <a:t>This Photo</a:t>
            </a:r>
            <a:r>
              <a:rPr lang="en-US" sz="1100"/>
              <a:t> by Unknown Author is licensed under </a:t>
            </a:r>
            <a:r>
              <a:rPr lang="en-US" sz="1100">
                <a:hlinkClick r:id="rId5" tooltip="https://creativecommons.org/licenses/by-sa/3.0/"/>
              </a:rPr>
              <a:t>CC BY-SA</a:t>
            </a:r>
            <a:endParaRPr lang="en-US" sz="1100"/>
          </a:p>
        </p:txBody>
      </p:sp>
      <p:sp>
        <p:nvSpPr>
          <p:cNvPr id="5" name="Speech Bubble: Oval 4">
            <a:extLst>
              <a:ext uri="{FF2B5EF4-FFF2-40B4-BE49-F238E27FC236}">
                <a16:creationId xmlns:a16="http://schemas.microsoft.com/office/drawing/2014/main" id="{0505FCA8-04D9-3B3B-D0CA-86B27E3AF3D6}"/>
              </a:ext>
            </a:extLst>
          </p:cNvPr>
          <p:cNvSpPr/>
          <p:nvPr/>
        </p:nvSpPr>
        <p:spPr>
          <a:xfrm>
            <a:off x="9178725" y="1486991"/>
            <a:ext cx="2560194" cy="2899657"/>
          </a:xfrm>
          <a:prstGeom prst="wedgeEllipseCallout">
            <a:avLst>
              <a:gd name="adj1" fmla="val -133621"/>
              <a:gd name="adj2" fmla="val 4897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Has your wife ever forced you to do something sexually that you did not want to do?</a:t>
            </a:r>
          </a:p>
        </p:txBody>
      </p:sp>
    </p:spTree>
    <p:extLst>
      <p:ext uri="{BB962C8B-B14F-4D97-AF65-F5344CB8AC3E}">
        <p14:creationId xmlns:p14="http://schemas.microsoft.com/office/powerpoint/2010/main" val="28266787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D6F8E42-BA2E-6DB7-9228-DC8E277B1D03}"/>
              </a:ext>
            </a:extLst>
          </p:cNvPr>
          <p:cNvSpPr>
            <a:spLocks noGrp="1"/>
          </p:cNvSpPr>
          <p:nvPr>
            <p:ph type="body" sz="quarter" idx="13"/>
          </p:nvPr>
        </p:nvSpPr>
        <p:spPr>
          <a:xfrm>
            <a:off x="229188" y="128085"/>
            <a:ext cx="11690843" cy="553998"/>
          </a:xfrm>
        </p:spPr>
        <p:txBody>
          <a:bodyPr lIns="0" tIns="0" rIns="0" bIns="0" anchor="t">
            <a:spAutoFit/>
          </a:bodyPr>
          <a:lstStyle/>
          <a:p>
            <a:r>
              <a:rPr lang="en-US" sz="3600" dirty="0">
                <a:latin typeface="Arial"/>
                <a:cs typeface="Arial"/>
              </a:rPr>
              <a:t>Trigger warning</a:t>
            </a:r>
            <a:endParaRPr lang="en-US" sz="3600" dirty="0"/>
          </a:p>
        </p:txBody>
      </p:sp>
      <p:sp>
        <p:nvSpPr>
          <p:cNvPr id="3" name="Text Placeholder 2">
            <a:extLst>
              <a:ext uri="{FF2B5EF4-FFF2-40B4-BE49-F238E27FC236}">
                <a16:creationId xmlns:a16="http://schemas.microsoft.com/office/drawing/2014/main" id="{16DDE96B-A9C3-1989-99C7-30E0F1994F6D}"/>
              </a:ext>
            </a:extLst>
          </p:cNvPr>
          <p:cNvSpPr>
            <a:spLocks noGrp="1"/>
          </p:cNvSpPr>
          <p:nvPr>
            <p:ph type="body" sz="quarter" idx="14"/>
          </p:nvPr>
        </p:nvSpPr>
        <p:spPr>
          <a:xfrm>
            <a:off x="267536" y="903457"/>
            <a:ext cx="11614149" cy="2739211"/>
          </a:xfrm>
        </p:spPr>
        <p:txBody>
          <a:bodyPr lIns="0" tIns="0" rIns="0" bIns="0" anchor="t">
            <a:spAutoFit/>
          </a:bodyPr>
          <a:lstStyle/>
          <a:p>
            <a:pPr marL="342900" indent="-342900">
              <a:buFont typeface="Arial" panose="020B0604020202020204" pitchFamily="34" charset="0"/>
              <a:buChar char="•"/>
            </a:pPr>
            <a:r>
              <a:rPr lang="en-US" sz="2800" dirty="0">
                <a:latin typeface="Arial" panose="020B0604020202020204" pitchFamily="34" charset="0"/>
                <a:cs typeface="Arial" panose="020B0604020202020204" pitchFamily="34" charset="0"/>
              </a:rPr>
              <a:t>Many of us may have experienced violence, are currently experiencing violence, or know someone who has been impacted by violence</a:t>
            </a:r>
          </a:p>
          <a:p>
            <a:pPr marL="342900" indent="-342900">
              <a:buFont typeface="Arial" panose="020B0604020202020204" pitchFamily="34" charset="0"/>
              <a:buChar char="•"/>
            </a:pPr>
            <a:r>
              <a:rPr lang="en-US" sz="2800" dirty="0">
                <a:latin typeface="Arial" panose="020B0604020202020204" pitchFamily="34" charset="0"/>
                <a:cs typeface="Arial" panose="020B0604020202020204" pitchFamily="34" charset="0"/>
              </a:rPr>
              <a:t>This presentation will discuss violence and some of the content could be retraumatizing or trigger difficult emotions</a:t>
            </a:r>
          </a:p>
          <a:p>
            <a:pPr marL="342900" indent="-342900">
              <a:buFont typeface="Arial" panose="020B0604020202020204" pitchFamily="34" charset="0"/>
              <a:buChar char="•"/>
            </a:pPr>
            <a:r>
              <a:rPr lang="en-US" sz="2800" dirty="0">
                <a:latin typeface="Arial" panose="020B0604020202020204" pitchFamily="34" charset="0"/>
                <a:cs typeface="Arial" panose="020B0604020202020204" pitchFamily="34" charset="0"/>
              </a:rPr>
              <a:t>Please take care of yourself and feel free to step away at any time. We will make sure that everyone has access to the slides</a:t>
            </a:r>
          </a:p>
        </p:txBody>
      </p:sp>
    </p:spTree>
    <p:extLst>
      <p:ext uri="{BB962C8B-B14F-4D97-AF65-F5344CB8AC3E}">
        <p14:creationId xmlns:p14="http://schemas.microsoft.com/office/powerpoint/2010/main" val="351885678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14D9CC2-ABF6-42C2-B371-95412F7A3B09}"/>
              </a:ext>
            </a:extLst>
          </p:cNvPr>
          <p:cNvSpPr>
            <a:spLocks noGrp="1"/>
          </p:cNvSpPr>
          <p:nvPr>
            <p:ph type="body" sz="quarter" idx="14"/>
          </p:nvPr>
        </p:nvSpPr>
        <p:spPr>
          <a:xfrm>
            <a:off x="389336" y="1998390"/>
            <a:ext cx="11413328" cy="2861219"/>
          </a:xfrm>
        </p:spPr>
        <p:txBody>
          <a:bodyPr vert="horz" lIns="0" tIns="0" rIns="0" bIns="0" rtlCol="0" anchor="t">
            <a:noAutofit/>
          </a:bodyPr>
          <a:lstStyle/>
          <a:p>
            <a:r>
              <a:rPr lang="en-US" sz="6400" i="0" dirty="0">
                <a:latin typeface="Arial"/>
                <a:cs typeface="Arial"/>
              </a:rPr>
              <a:t>Process for conducting the IPV risk assessment </a:t>
            </a:r>
            <a:br>
              <a:rPr lang="en-US" sz="6400" i="0" dirty="0"/>
            </a:br>
            <a:r>
              <a:rPr lang="en-US" sz="6400" i="0" dirty="0">
                <a:latin typeface="Arial"/>
                <a:cs typeface="Arial"/>
              </a:rPr>
              <a:t>during network-based testing</a:t>
            </a:r>
          </a:p>
        </p:txBody>
      </p:sp>
    </p:spTree>
    <p:extLst>
      <p:ext uri="{BB962C8B-B14F-4D97-AF65-F5344CB8AC3E}">
        <p14:creationId xmlns:p14="http://schemas.microsoft.com/office/powerpoint/2010/main" val="175368530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0" name="Straight Arrow Connector 49">
            <a:extLst>
              <a:ext uri="{FF2B5EF4-FFF2-40B4-BE49-F238E27FC236}">
                <a16:creationId xmlns:a16="http://schemas.microsoft.com/office/drawing/2014/main" id="{8F59B11F-FFB8-4FBA-B8EA-2ADCD3740503}"/>
              </a:ext>
            </a:extLst>
          </p:cNvPr>
          <p:cNvCxnSpPr>
            <a:cxnSpLocks/>
          </p:cNvCxnSpPr>
          <p:nvPr/>
        </p:nvCxnSpPr>
        <p:spPr>
          <a:xfrm>
            <a:off x="8855530" y="4956048"/>
            <a:ext cx="3107" cy="853186"/>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 name="Rounded Rectangle 2">
            <a:extLst>
              <a:ext uri="{FF2B5EF4-FFF2-40B4-BE49-F238E27FC236}">
                <a16:creationId xmlns:a16="http://schemas.microsoft.com/office/drawing/2014/main" id="{188137C0-8A65-E542-9282-248EDFF54380}"/>
              </a:ext>
            </a:extLst>
          </p:cNvPr>
          <p:cNvSpPr/>
          <p:nvPr/>
        </p:nvSpPr>
        <p:spPr>
          <a:xfrm>
            <a:off x="585826" y="203347"/>
            <a:ext cx="2055998" cy="382322"/>
          </a:xfrm>
          <a:prstGeom prst="roundRect">
            <a:avLst/>
          </a:prstGeom>
          <a:solidFill>
            <a:schemeClr val="tx1">
              <a:lumMod val="50000"/>
              <a:lumOff val="5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23" rtl="0" eaLnBrk="1" fontAlgn="auto" latinLnBrk="0" hangingPunct="1">
              <a:lnSpc>
                <a:spcPct val="100000"/>
              </a:lnSpc>
              <a:spcBef>
                <a:spcPts val="0"/>
              </a:spcBef>
              <a:spcAft>
                <a:spcPts val="0"/>
              </a:spcAft>
              <a:buClrTx/>
              <a:buSzTx/>
              <a:buFontTx/>
              <a:buNone/>
              <a:tabLst/>
              <a:defRPr/>
            </a:pPr>
            <a:r>
              <a:rPr kumimoji="0" lang="en-US" sz="1801" b="0" i="0" u="none" strike="noStrike" kern="1200" cap="none" spc="0" normalizeH="0" baseline="0" noProof="0" dirty="0">
                <a:ln>
                  <a:noFill/>
                </a:ln>
                <a:solidFill>
                  <a:prstClr val="white"/>
                </a:solidFill>
                <a:effectLst/>
                <a:uLnTx/>
                <a:uFillTx/>
                <a:latin typeface="Calibri" panose="020F0502020204030204"/>
                <a:ea typeface="+mn-ea"/>
                <a:cs typeface="+mn-cs"/>
              </a:rPr>
              <a:t>Client tests positive</a:t>
            </a:r>
          </a:p>
        </p:txBody>
      </p:sp>
      <p:cxnSp>
        <p:nvCxnSpPr>
          <p:cNvPr id="5" name="Straight Arrow Connector 4">
            <a:extLst>
              <a:ext uri="{FF2B5EF4-FFF2-40B4-BE49-F238E27FC236}">
                <a16:creationId xmlns:a16="http://schemas.microsoft.com/office/drawing/2014/main" id="{7BB680A2-A10E-1841-BABA-32AD8A5FC8FC}"/>
              </a:ext>
            </a:extLst>
          </p:cNvPr>
          <p:cNvCxnSpPr>
            <a:cxnSpLocks/>
          </p:cNvCxnSpPr>
          <p:nvPr/>
        </p:nvCxnSpPr>
        <p:spPr>
          <a:xfrm flipH="1">
            <a:off x="1546713" y="634722"/>
            <a:ext cx="1" cy="344666"/>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2" name="Oval 11">
            <a:extLst>
              <a:ext uri="{FF2B5EF4-FFF2-40B4-BE49-F238E27FC236}">
                <a16:creationId xmlns:a16="http://schemas.microsoft.com/office/drawing/2014/main" id="{69770A84-548E-0644-96AC-177FAF57D08F}"/>
              </a:ext>
            </a:extLst>
          </p:cNvPr>
          <p:cNvSpPr/>
          <p:nvPr/>
        </p:nvSpPr>
        <p:spPr>
          <a:xfrm>
            <a:off x="5624403" y="117898"/>
            <a:ext cx="1855305" cy="1077483"/>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23"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Calibri" panose="020F0502020204030204"/>
                <a:ea typeface="+mn-ea"/>
                <a:cs typeface="+mn-cs"/>
              </a:rPr>
              <a:t>Violence </a:t>
            </a:r>
            <a:r>
              <a:rPr kumimoji="0" lang="en-US" sz="1600" b="1" i="0" u="sng" strike="noStrike" kern="1200" cap="none" spc="0" normalizeH="0" baseline="0" noProof="0">
                <a:ln>
                  <a:noFill/>
                </a:ln>
                <a:solidFill>
                  <a:prstClr val="white"/>
                </a:solidFill>
                <a:effectLst/>
                <a:uLnTx/>
                <a:uFillTx/>
                <a:latin typeface="Calibri" panose="020F0502020204030204"/>
                <a:ea typeface="+mn-ea"/>
                <a:cs typeface="+mn-cs"/>
              </a:rPr>
              <a:t>is NOT </a:t>
            </a:r>
            <a:r>
              <a:rPr kumimoji="0" lang="en-US" sz="1600" b="0" i="0" u="none" strike="noStrike" kern="1200" cap="none" spc="0" normalizeH="0" baseline="0" noProof="0">
                <a:ln>
                  <a:noFill/>
                </a:ln>
                <a:solidFill>
                  <a:prstClr val="white"/>
                </a:solidFill>
                <a:effectLst/>
                <a:uLnTx/>
                <a:uFillTx/>
                <a:latin typeface="Calibri" panose="020F0502020204030204"/>
                <a:ea typeface="+mn-ea"/>
                <a:cs typeface="+mn-cs"/>
              </a:rPr>
              <a:t>disclosed or suspected</a:t>
            </a:r>
          </a:p>
        </p:txBody>
      </p:sp>
      <p:sp>
        <p:nvSpPr>
          <p:cNvPr id="15" name="Rounded Rectangle 14">
            <a:extLst>
              <a:ext uri="{FF2B5EF4-FFF2-40B4-BE49-F238E27FC236}">
                <a16:creationId xmlns:a16="http://schemas.microsoft.com/office/drawing/2014/main" id="{BB838243-5F3B-D746-A9C2-7DB77F1EF7FA}"/>
              </a:ext>
            </a:extLst>
          </p:cNvPr>
          <p:cNvSpPr/>
          <p:nvPr/>
        </p:nvSpPr>
        <p:spPr>
          <a:xfrm>
            <a:off x="6244724" y="3473529"/>
            <a:ext cx="2962228" cy="1383283"/>
          </a:xfrm>
          <a:prstGeom prst="roundRect">
            <a:avLst/>
          </a:prstGeom>
          <a:solidFill>
            <a:srgbClr val="FFCCCC"/>
          </a:solidFill>
          <a:ln>
            <a:solidFill>
              <a:srgbClr val="FFCC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23"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Provider recommends they do not notify partner(s). </a:t>
            </a:r>
            <a:endParaRPr kumimoji="0" lang="en-US" sz="4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a:p>
            <a:pPr marL="0" marR="0" lvl="0" indent="0" algn="ctr" defTabSz="914423" rtl="0" eaLnBrk="1" fontAlgn="auto" latinLnBrk="0" hangingPunct="1">
              <a:lnSpc>
                <a:spcPct val="100000"/>
              </a:lnSpc>
              <a:spcBef>
                <a:spcPts val="0"/>
              </a:spcBef>
              <a:spcAft>
                <a:spcPts val="0"/>
              </a:spcAft>
              <a:buClrTx/>
              <a:buSzTx/>
              <a:buFontTx/>
              <a:buNone/>
              <a:tabLst/>
              <a:defRPr/>
            </a:pPr>
            <a:r>
              <a:rPr kumimoji="0" lang="en-US" sz="1600" b="1" i="1" u="none" strike="noStrike" kern="1200" cap="none" spc="0" normalizeH="0" baseline="0" noProof="0" dirty="0">
                <a:ln>
                  <a:noFill/>
                </a:ln>
                <a:solidFill>
                  <a:sysClr val="windowText" lastClr="000000"/>
                </a:solidFill>
                <a:effectLst/>
                <a:uLnTx/>
                <a:uFillTx/>
                <a:latin typeface="Calibri" panose="020F0502020204030204"/>
                <a:ea typeface="+mn-ea"/>
                <a:cs typeface="+mn-cs"/>
              </a:rPr>
              <a:t>If client specifically requests partner notification, will the client be safe? </a:t>
            </a:r>
          </a:p>
        </p:txBody>
      </p:sp>
      <p:cxnSp>
        <p:nvCxnSpPr>
          <p:cNvPr id="18" name="Straight Arrow Connector 17">
            <a:extLst>
              <a:ext uri="{FF2B5EF4-FFF2-40B4-BE49-F238E27FC236}">
                <a16:creationId xmlns:a16="http://schemas.microsoft.com/office/drawing/2014/main" id="{C3EED63C-CC05-CB4C-881E-F70C214B2FE0}"/>
              </a:ext>
            </a:extLst>
          </p:cNvPr>
          <p:cNvCxnSpPr>
            <a:cxnSpLocks/>
          </p:cNvCxnSpPr>
          <p:nvPr/>
        </p:nvCxnSpPr>
        <p:spPr>
          <a:xfrm>
            <a:off x="7584248" y="636302"/>
            <a:ext cx="515179"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40069613-CE81-AB4C-8B53-F393560CB66F}"/>
              </a:ext>
            </a:extLst>
          </p:cNvPr>
          <p:cNvCxnSpPr>
            <a:cxnSpLocks/>
          </p:cNvCxnSpPr>
          <p:nvPr/>
        </p:nvCxnSpPr>
        <p:spPr>
          <a:xfrm flipV="1">
            <a:off x="5380463" y="1036122"/>
            <a:ext cx="322841" cy="220681"/>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9F7B4100-1653-F648-B2A8-8CAF2FDE104C}"/>
              </a:ext>
            </a:extLst>
          </p:cNvPr>
          <p:cNvCxnSpPr>
            <a:cxnSpLocks/>
          </p:cNvCxnSpPr>
          <p:nvPr/>
        </p:nvCxnSpPr>
        <p:spPr>
          <a:xfrm>
            <a:off x="2662818" y="1727874"/>
            <a:ext cx="427797"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7" name="Rounded Rectangle 2">
            <a:extLst>
              <a:ext uri="{FF2B5EF4-FFF2-40B4-BE49-F238E27FC236}">
                <a16:creationId xmlns:a16="http://schemas.microsoft.com/office/drawing/2014/main" id="{F32C8C69-13A7-4A9E-863E-81ECB9340808}"/>
              </a:ext>
            </a:extLst>
          </p:cNvPr>
          <p:cNvSpPr/>
          <p:nvPr/>
        </p:nvSpPr>
        <p:spPr>
          <a:xfrm>
            <a:off x="565184" y="1018332"/>
            <a:ext cx="2055996" cy="1471965"/>
          </a:xfrm>
          <a:prstGeom prst="roundRect">
            <a:avLst/>
          </a:prstGeom>
          <a:solidFill>
            <a:schemeClr val="tx1">
              <a:lumMod val="50000"/>
              <a:lumOff val="5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23" rtl="0" eaLnBrk="1" fontAlgn="auto" latinLnBrk="0" hangingPunct="1">
              <a:lnSpc>
                <a:spcPct val="100000"/>
              </a:lnSpc>
              <a:spcBef>
                <a:spcPts val="0"/>
              </a:spcBef>
              <a:spcAft>
                <a:spcPts val="0"/>
              </a:spcAft>
              <a:buClrTx/>
              <a:buSzTx/>
              <a:buFontTx/>
              <a:buNone/>
              <a:tabLst/>
              <a:defRPr/>
            </a:pPr>
            <a:r>
              <a:rPr lang="en-US" sz="1600" dirty="0">
                <a:solidFill>
                  <a:prstClr val="white"/>
                </a:solidFill>
                <a:latin typeface="Calibri" panose="020F0502020204030204"/>
              </a:rPr>
              <a:t>Network-based testing</a:t>
            </a:r>
            <a:r>
              <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rPr>
              <a:t> services are offered and accepted</a:t>
            </a:r>
          </a:p>
        </p:txBody>
      </p:sp>
      <p:sp>
        <p:nvSpPr>
          <p:cNvPr id="28" name="Rounded Rectangle 2">
            <a:extLst>
              <a:ext uri="{FF2B5EF4-FFF2-40B4-BE49-F238E27FC236}">
                <a16:creationId xmlns:a16="http://schemas.microsoft.com/office/drawing/2014/main" id="{063444C1-979D-429A-84E8-9C178E1C05E9}"/>
              </a:ext>
            </a:extLst>
          </p:cNvPr>
          <p:cNvSpPr/>
          <p:nvPr/>
        </p:nvSpPr>
        <p:spPr>
          <a:xfrm>
            <a:off x="3123242" y="961654"/>
            <a:ext cx="2160517" cy="1585322"/>
          </a:xfrm>
          <a:prstGeom prst="roundRect">
            <a:avLst/>
          </a:prstGeom>
          <a:solidFill>
            <a:schemeClr val="tx1">
              <a:lumMod val="50000"/>
              <a:lumOff val="5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23"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rPr>
              <a:t>Provider conducts the </a:t>
            </a:r>
            <a:r>
              <a:rPr kumimoji="0" lang="en-US" sz="1600" b="1" i="0" u="sng" strike="noStrike" kern="1200" cap="none" spc="0" normalizeH="0" baseline="0" noProof="0" dirty="0">
                <a:ln>
                  <a:noFill/>
                </a:ln>
                <a:solidFill>
                  <a:prstClr val="white"/>
                </a:solidFill>
                <a:effectLst/>
                <a:uLnTx/>
                <a:uFillTx/>
                <a:latin typeface="Calibri" panose="020F0502020204030204"/>
                <a:ea typeface="+mn-ea"/>
                <a:cs typeface="+mn-cs"/>
              </a:rPr>
              <a:t>IPV Risk Assessment</a:t>
            </a:r>
            <a:r>
              <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rPr>
              <a:t>, asking a standard set of questions about IPV</a:t>
            </a:r>
          </a:p>
        </p:txBody>
      </p:sp>
      <p:sp>
        <p:nvSpPr>
          <p:cNvPr id="29" name="Oval 28">
            <a:extLst>
              <a:ext uri="{FF2B5EF4-FFF2-40B4-BE49-F238E27FC236}">
                <a16:creationId xmlns:a16="http://schemas.microsoft.com/office/drawing/2014/main" id="{C02C22C9-5198-4CC8-9F46-E71EC699EC97}"/>
              </a:ext>
            </a:extLst>
          </p:cNvPr>
          <p:cNvSpPr/>
          <p:nvPr/>
        </p:nvSpPr>
        <p:spPr>
          <a:xfrm>
            <a:off x="5663470" y="1722406"/>
            <a:ext cx="1855305" cy="1077483"/>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23"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Calibri" panose="020F0502020204030204"/>
                <a:ea typeface="+mn-ea"/>
                <a:cs typeface="+mn-cs"/>
              </a:rPr>
              <a:t>Violence </a:t>
            </a:r>
            <a:r>
              <a:rPr kumimoji="0" lang="en-US" sz="1600" b="1" i="0" u="sng" strike="noStrike" kern="1200" cap="none" spc="0" normalizeH="0" baseline="0" noProof="0">
                <a:ln>
                  <a:noFill/>
                </a:ln>
                <a:solidFill>
                  <a:prstClr val="white"/>
                </a:solidFill>
                <a:effectLst/>
                <a:uLnTx/>
                <a:uFillTx/>
                <a:latin typeface="Calibri" panose="020F0502020204030204"/>
                <a:ea typeface="+mn-ea"/>
                <a:cs typeface="+mn-cs"/>
              </a:rPr>
              <a:t>is</a:t>
            </a:r>
            <a:r>
              <a:rPr kumimoji="0" lang="en-US" sz="1600" b="0" i="0" u="none" strike="noStrike" kern="1200" cap="none" spc="0" normalizeH="0" baseline="0" noProof="0">
                <a:ln>
                  <a:noFill/>
                </a:ln>
                <a:solidFill>
                  <a:prstClr val="white"/>
                </a:solidFill>
                <a:effectLst/>
                <a:uLnTx/>
                <a:uFillTx/>
                <a:latin typeface="Calibri" panose="020F0502020204030204"/>
                <a:ea typeface="+mn-ea"/>
                <a:cs typeface="+mn-cs"/>
              </a:rPr>
              <a:t> disclosed or suspected</a:t>
            </a:r>
          </a:p>
        </p:txBody>
      </p:sp>
      <p:sp>
        <p:nvSpPr>
          <p:cNvPr id="31" name="Rounded Rectangle 2">
            <a:extLst>
              <a:ext uri="{FF2B5EF4-FFF2-40B4-BE49-F238E27FC236}">
                <a16:creationId xmlns:a16="http://schemas.microsoft.com/office/drawing/2014/main" id="{3D2C2C6A-2CE3-493D-87E5-219BC9E22241}"/>
              </a:ext>
            </a:extLst>
          </p:cNvPr>
          <p:cNvSpPr/>
          <p:nvPr/>
        </p:nvSpPr>
        <p:spPr>
          <a:xfrm>
            <a:off x="8205353" y="272460"/>
            <a:ext cx="1492040" cy="733419"/>
          </a:xfrm>
          <a:prstGeom prst="roundRect">
            <a:avLst/>
          </a:prstGeom>
          <a:solidFill>
            <a:srgbClr val="009900"/>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23"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Calibri" panose="020F0502020204030204"/>
                <a:ea typeface="+mn-ea"/>
                <a:cs typeface="+mn-cs"/>
              </a:rPr>
              <a:t>Continue with partner notification</a:t>
            </a:r>
          </a:p>
        </p:txBody>
      </p:sp>
      <p:sp>
        <p:nvSpPr>
          <p:cNvPr id="32" name="Rounded Rectangle 2">
            <a:extLst>
              <a:ext uri="{FF2B5EF4-FFF2-40B4-BE49-F238E27FC236}">
                <a16:creationId xmlns:a16="http://schemas.microsoft.com/office/drawing/2014/main" id="{AD92BF81-6810-4A21-82A4-EB00C45BCE41}"/>
              </a:ext>
            </a:extLst>
          </p:cNvPr>
          <p:cNvSpPr/>
          <p:nvPr/>
        </p:nvSpPr>
        <p:spPr>
          <a:xfrm>
            <a:off x="8182702" y="1195381"/>
            <a:ext cx="1736489" cy="1798386"/>
          </a:xfrm>
          <a:prstGeom prst="roundRect">
            <a:avLst/>
          </a:prstGeom>
          <a:solidFill>
            <a:srgbClr val="FFCCCC"/>
          </a:solidFill>
          <a:ln>
            <a:solidFill>
              <a:srgbClr val="FFCC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23"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ysClr val="windowText" lastClr="000000"/>
                </a:solidFill>
                <a:effectLst/>
                <a:uLnTx/>
                <a:uFillTx/>
                <a:latin typeface="Calibri" panose="020F0502020204030204"/>
                <a:ea typeface="+mn-ea"/>
                <a:cs typeface="+mn-cs"/>
              </a:rPr>
              <a:t>Offer First-line Support (LIVES):</a:t>
            </a:r>
          </a:p>
          <a:p>
            <a:pPr marL="0" marR="0" lvl="0" indent="0" algn="l" defTabSz="914423"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ysClr val="windowText" lastClr="000000"/>
                </a:solidFill>
                <a:effectLst/>
                <a:uLnTx/>
                <a:uFillTx/>
                <a:latin typeface="Calibri" panose="020F0502020204030204"/>
                <a:ea typeface="+mn-ea"/>
                <a:cs typeface="+mn-cs"/>
              </a:rPr>
              <a:t>L</a:t>
            </a:r>
            <a:r>
              <a:rPr kumimoji="0" lang="en-US" sz="1600" b="0" i="0" u="none" strike="noStrike" kern="1200" cap="none" spc="0" normalizeH="0" baseline="0" noProof="0">
                <a:ln>
                  <a:noFill/>
                </a:ln>
                <a:solidFill>
                  <a:sysClr val="windowText" lastClr="000000"/>
                </a:solidFill>
                <a:effectLst/>
                <a:uLnTx/>
                <a:uFillTx/>
                <a:latin typeface="Calibri" panose="020F0502020204030204"/>
                <a:ea typeface="+mn-ea"/>
                <a:cs typeface="+mn-cs"/>
              </a:rPr>
              <a:t>isten</a:t>
            </a:r>
          </a:p>
          <a:p>
            <a:pPr marL="0" marR="0" lvl="0" indent="0" algn="l" defTabSz="914423"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ysClr val="windowText" lastClr="000000"/>
                </a:solidFill>
                <a:effectLst/>
                <a:uLnTx/>
                <a:uFillTx/>
                <a:latin typeface="Calibri" panose="020F0502020204030204"/>
                <a:ea typeface="+mn-ea"/>
                <a:cs typeface="+mn-cs"/>
              </a:rPr>
              <a:t>I</a:t>
            </a:r>
            <a:r>
              <a:rPr kumimoji="0" lang="en-US" sz="1600" b="0" i="0" u="none" strike="noStrike" kern="1200" cap="none" spc="0" normalizeH="0" baseline="0" noProof="0">
                <a:ln>
                  <a:noFill/>
                </a:ln>
                <a:solidFill>
                  <a:sysClr val="windowText" lastClr="000000"/>
                </a:solidFill>
                <a:effectLst/>
                <a:uLnTx/>
                <a:uFillTx/>
                <a:latin typeface="Calibri" panose="020F0502020204030204"/>
                <a:ea typeface="+mn-ea"/>
                <a:cs typeface="+mn-cs"/>
              </a:rPr>
              <a:t>nquire</a:t>
            </a:r>
          </a:p>
          <a:p>
            <a:pPr marL="0" marR="0" lvl="0" indent="0" algn="l" defTabSz="914423"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ysClr val="windowText" lastClr="000000"/>
                </a:solidFill>
                <a:effectLst/>
                <a:uLnTx/>
                <a:uFillTx/>
                <a:latin typeface="Calibri" panose="020F0502020204030204"/>
                <a:ea typeface="+mn-ea"/>
                <a:cs typeface="+mn-cs"/>
              </a:rPr>
              <a:t>V</a:t>
            </a:r>
            <a:r>
              <a:rPr kumimoji="0" lang="en-US" sz="1600" b="0" i="0" u="none" strike="noStrike" kern="1200" cap="none" spc="0" normalizeH="0" baseline="0" noProof="0">
                <a:ln>
                  <a:noFill/>
                </a:ln>
                <a:solidFill>
                  <a:sysClr val="windowText" lastClr="000000"/>
                </a:solidFill>
                <a:effectLst/>
                <a:uLnTx/>
                <a:uFillTx/>
                <a:latin typeface="Calibri" panose="020F0502020204030204"/>
                <a:ea typeface="+mn-ea"/>
                <a:cs typeface="+mn-cs"/>
              </a:rPr>
              <a:t>alidate</a:t>
            </a:r>
          </a:p>
          <a:p>
            <a:pPr marL="0" marR="0" lvl="0" indent="0" algn="l" defTabSz="914423"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ysClr val="windowText" lastClr="000000"/>
                </a:solidFill>
                <a:effectLst/>
                <a:uLnTx/>
                <a:uFillTx/>
                <a:latin typeface="Calibri" panose="020F0502020204030204"/>
                <a:ea typeface="+mn-ea"/>
                <a:cs typeface="+mn-cs"/>
              </a:rPr>
              <a:t>E</a:t>
            </a:r>
            <a:r>
              <a:rPr kumimoji="0" lang="en-US" sz="1600" b="0" i="0" u="none" strike="noStrike" kern="1200" cap="none" spc="0" normalizeH="0" baseline="0" noProof="0">
                <a:ln>
                  <a:noFill/>
                </a:ln>
                <a:solidFill>
                  <a:sysClr val="windowText" lastClr="000000"/>
                </a:solidFill>
                <a:effectLst/>
                <a:uLnTx/>
                <a:uFillTx/>
                <a:latin typeface="Calibri" panose="020F0502020204030204"/>
                <a:ea typeface="+mn-ea"/>
                <a:cs typeface="+mn-cs"/>
              </a:rPr>
              <a:t>nhance Safety</a:t>
            </a:r>
          </a:p>
          <a:p>
            <a:pPr marL="0" marR="0" lvl="0" indent="0" algn="l" defTabSz="914423"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ysClr val="windowText" lastClr="000000"/>
                </a:solidFill>
                <a:effectLst/>
                <a:uLnTx/>
                <a:uFillTx/>
                <a:latin typeface="Calibri" panose="020F0502020204030204"/>
                <a:ea typeface="+mn-ea"/>
                <a:cs typeface="+mn-cs"/>
              </a:rPr>
              <a:t>S</a:t>
            </a:r>
            <a:r>
              <a:rPr kumimoji="0" lang="en-US" sz="1600" b="0" i="0" u="none" strike="noStrike" kern="1200" cap="none" spc="0" normalizeH="0" baseline="0" noProof="0">
                <a:ln>
                  <a:noFill/>
                </a:ln>
                <a:solidFill>
                  <a:sysClr val="windowText" lastClr="000000"/>
                </a:solidFill>
                <a:effectLst/>
                <a:uLnTx/>
                <a:uFillTx/>
                <a:latin typeface="Calibri" panose="020F0502020204030204"/>
                <a:ea typeface="+mn-ea"/>
                <a:cs typeface="+mn-cs"/>
              </a:rPr>
              <a:t>upport</a:t>
            </a:r>
          </a:p>
        </p:txBody>
      </p:sp>
      <p:sp>
        <p:nvSpPr>
          <p:cNvPr id="34" name="Rounded Rectangle 2">
            <a:extLst>
              <a:ext uri="{FF2B5EF4-FFF2-40B4-BE49-F238E27FC236}">
                <a16:creationId xmlns:a16="http://schemas.microsoft.com/office/drawing/2014/main" id="{C94E513A-7F50-46C7-8AB9-3C99A83279F2}"/>
              </a:ext>
            </a:extLst>
          </p:cNvPr>
          <p:cNvSpPr/>
          <p:nvPr/>
        </p:nvSpPr>
        <p:spPr>
          <a:xfrm>
            <a:off x="10288940" y="1738444"/>
            <a:ext cx="1692045" cy="1798385"/>
          </a:xfrm>
          <a:prstGeom prst="roundRect">
            <a:avLst/>
          </a:prstGeom>
          <a:solidFill>
            <a:srgbClr val="FFCCCC"/>
          </a:solidFill>
          <a:ln>
            <a:solidFill>
              <a:srgbClr val="FFCC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23"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ysClr val="windowText" lastClr="000000"/>
                </a:solidFill>
                <a:effectLst/>
                <a:uLnTx/>
                <a:uFillTx/>
                <a:latin typeface="Calibri" panose="020F0502020204030204"/>
                <a:ea typeface="+mn-ea"/>
                <a:cs typeface="+mn-cs"/>
              </a:rPr>
              <a:t>Refer</a:t>
            </a:r>
            <a:r>
              <a:rPr kumimoji="0" lang="en-US" sz="1600" b="0" i="0" u="none" strike="noStrike" kern="1200" cap="none" spc="0" normalizeH="0" baseline="0" noProof="0">
                <a:ln>
                  <a:noFill/>
                </a:ln>
                <a:solidFill>
                  <a:sysClr val="windowText" lastClr="000000"/>
                </a:solidFill>
                <a:effectLst/>
                <a:uLnTx/>
                <a:uFillTx/>
                <a:latin typeface="Calibri" panose="020F0502020204030204"/>
                <a:ea typeface="+mn-ea"/>
                <a:cs typeface="+mn-cs"/>
              </a:rPr>
              <a:t> the client to GBV response services, as appropriate</a:t>
            </a:r>
          </a:p>
        </p:txBody>
      </p:sp>
      <p:cxnSp>
        <p:nvCxnSpPr>
          <p:cNvPr id="36" name="Straight Arrow Connector 35">
            <a:extLst>
              <a:ext uri="{FF2B5EF4-FFF2-40B4-BE49-F238E27FC236}">
                <a16:creationId xmlns:a16="http://schemas.microsoft.com/office/drawing/2014/main" id="{D08D68CA-E3AC-43EA-9B1E-594AF9E71925}"/>
              </a:ext>
            </a:extLst>
          </p:cNvPr>
          <p:cNvCxnSpPr>
            <a:cxnSpLocks/>
          </p:cNvCxnSpPr>
          <p:nvPr/>
        </p:nvCxnSpPr>
        <p:spPr>
          <a:xfrm>
            <a:off x="7584247" y="2191995"/>
            <a:ext cx="515179"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8" name="Oval 37">
            <a:extLst>
              <a:ext uri="{FF2B5EF4-FFF2-40B4-BE49-F238E27FC236}">
                <a16:creationId xmlns:a16="http://schemas.microsoft.com/office/drawing/2014/main" id="{97294016-6D55-4E04-B0DB-0E3864BBA354}"/>
              </a:ext>
            </a:extLst>
          </p:cNvPr>
          <p:cNvSpPr/>
          <p:nvPr/>
        </p:nvSpPr>
        <p:spPr>
          <a:xfrm>
            <a:off x="8501337" y="5044066"/>
            <a:ext cx="705179" cy="559596"/>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23"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white"/>
                </a:solidFill>
                <a:effectLst/>
                <a:uLnTx/>
                <a:uFillTx/>
                <a:latin typeface="Calibri" panose="020F0502020204030204"/>
                <a:ea typeface="+mn-ea"/>
                <a:cs typeface="+mn-cs"/>
              </a:rPr>
              <a:t>No</a:t>
            </a:r>
          </a:p>
        </p:txBody>
      </p:sp>
      <p:sp>
        <p:nvSpPr>
          <p:cNvPr id="40" name="Rounded Rectangle 2">
            <a:extLst>
              <a:ext uri="{FF2B5EF4-FFF2-40B4-BE49-F238E27FC236}">
                <a16:creationId xmlns:a16="http://schemas.microsoft.com/office/drawing/2014/main" id="{BD686850-C076-45D7-9B5F-8C13C24E606E}"/>
              </a:ext>
            </a:extLst>
          </p:cNvPr>
          <p:cNvSpPr/>
          <p:nvPr/>
        </p:nvSpPr>
        <p:spPr>
          <a:xfrm>
            <a:off x="3337331" y="5714350"/>
            <a:ext cx="4167067" cy="952319"/>
          </a:xfrm>
          <a:prstGeom prst="roundRect">
            <a:avLst/>
          </a:prstGeom>
          <a:solidFill>
            <a:srgbClr val="009900"/>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defTabSz="914423">
              <a:defRPr/>
            </a:pPr>
            <a:r>
              <a:rPr kumimoji="0" lang="en-US" sz="1600" b="0" i="0" u="none" strike="noStrike" kern="1200" cap="none" spc="0" normalizeH="0" baseline="0" noProof="0" dirty="0">
                <a:ln>
                  <a:noFill/>
                </a:ln>
                <a:effectLst/>
                <a:uLnTx/>
                <a:uFillTx/>
                <a:latin typeface="Calibri" panose="020F0502020204030204"/>
                <a:ea typeface="+mn-ea"/>
                <a:cs typeface="+mn-cs"/>
              </a:rPr>
              <a:t>Continue with partner notification.</a:t>
            </a:r>
            <a:r>
              <a:rPr lang="en-US" sz="1600" dirty="0">
                <a:latin typeface="Calibri" panose="020F0502020204030204"/>
              </a:rPr>
              <a:t> </a:t>
            </a:r>
            <a:r>
              <a:rPr kumimoji="0" lang="en-US" sz="1600" b="0" i="0" u="none" strike="noStrike" kern="1200" cap="none" spc="0" normalizeH="0" baseline="0" noProof="0" dirty="0">
                <a:ln>
                  <a:noFill/>
                </a:ln>
                <a:effectLst/>
                <a:uLnTx/>
                <a:uFillTx/>
                <a:latin typeface="Calibri" panose="020F0502020204030204"/>
                <a:ea typeface="+mn-ea"/>
                <a:cs typeface="+mn-cs"/>
              </a:rPr>
              <a:t>Consider methods that do</a:t>
            </a:r>
            <a:r>
              <a:rPr lang="en-US" sz="1600" dirty="0">
                <a:latin typeface="Calibri" panose="020F0502020204030204"/>
              </a:rPr>
              <a:t> no </a:t>
            </a:r>
            <a:r>
              <a:rPr kumimoji="0" lang="en-US" sz="1600" b="0" i="0" u="none" strike="noStrike" kern="1200" cap="none" spc="0" normalizeH="0" baseline="0" noProof="0" dirty="0">
                <a:ln>
                  <a:noFill/>
                </a:ln>
                <a:effectLst/>
                <a:uLnTx/>
                <a:uFillTx/>
                <a:latin typeface="Calibri" panose="020F0502020204030204"/>
                <a:ea typeface="+mn-ea"/>
                <a:cs typeface="+mn-cs"/>
              </a:rPr>
              <a:t>require</a:t>
            </a:r>
            <a:r>
              <a:rPr lang="en-US" sz="1600" dirty="0">
                <a:latin typeface="Calibri" panose="020F0502020204030204"/>
              </a:rPr>
              <a:t> </a:t>
            </a:r>
            <a:r>
              <a:rPr kumimoji="0" lang="en-US" sz="1600" b="0" i="0" u="none" strike="noStrike" kern="1200" cap="none" spc="0" normalizeH="0" baseline="0" noProof="0" dirty="0">
                <a:ln>
                  <a:noFill/>
                </a:ln>
                <a:effectLst/>
                <a:uLnTx/>
                <a:uFillTx/>
                <a:latin typeface="Calibri" panose="020F0502020204030204"/>
                <a:ea typeface="+mn-ea"/>
                <a:cs typeface="+mn-cs"/>
              </a:rPr>
              <a:t>disclosure</a:t>
            </a:r>
            <a:r>
              <a:rPr lang="en-US" sz="1600" dirty="0">
                <a:latin typeface="Calibri" panose="020F0502020204030204"/>
              </a:rPr>
              <a:t>.  Staff safety is also important</a:t>
            </a:r>
            <a:r>
              <a:rPr kumimoji="0" lang="en-US" sz="1600" b="0" i="0" u="none" strike="noStrike" kern="1200" cap="none" spc="0" normalizeH="0" baseline="0" noProof="0" dirty="0">
                <a:ln>
                  <a:noFill/>
                </a:ln>
                <a:effectLst/>
                <a:uLnTx/>
                <a:uFillTx/>
                <a:latin typeface="Calibri" panose="020F0502020204030204"/>
                <a:ea typeface="+mn-ea"/>
                <a:cs typeface="+mn-cs"/>
              </a:rPr>
              <a:t>.</a:t>
            </a:r>
            <a:endParaRPr lang="en-US" dirty="0">
              <a:ea typeface="+mn-ea"/>
              <a:cs typeface="+mn-cs"/>
            </a:endParaRPr>
          </a:p>
        </p:txBody>
      </p:sp>
      <p:sp>
        <p:nvSpPr>
          <p:cNvPr id="43" name="Rounded Rectangle 2">
            <a:extLst>
              <a:ext uri="{FF2B5EF4-FFF2-40B4-BE49-F238E27FC236}">
                <a16:creationId xmlns:a16="http://schemas.microsoft.com/office/drawing/2014/main" id="{857188C0-0874-4EF3-BD58-1B2AEAE89B7F}"/>
              </a:ext>
            </a:extLst>
          </p:cNvPr>
          <p:cNvSpPr/>
          <p:nvPr/>
        </p:nvSpPr>
        <p:spPr>
          <a:xfrm>
            <a:off x="8090396" y="5853427"/>
            <a:ext cx="2232240" cy="822923"/>
          </a:xfrm>
          <a:prstGeom prst="round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23"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Calibri" panose="020F0502020204030204"/>
                <a:ea typeface="+mn-ea"/>
                <a:cs typeface="+mn-cs"/>
              </a:rPr>
              <a:t>Do </a:t>
            </a:r>
            <a:r>
              <a:rPr kumimoji="0" lang="en-US" sz="1600" b="1" i="0" u="none" strike="noStrike" kern="1200" cap="none" spc="0" normalizeH="0" baseline="0" noProof="0">
                <a:ln>
                  <a:noFill/>
                </a:ln>
                <a:solidFill>
                  <a:prstClr val="white"/>
                </a:solidFill>
                <a:effectLst/>
                <a:uLnTx/>
                <a:uFillTx/>
                <a:latin typeface="Calibri" panose="020F0502020204030204"/>
                <a:ea typeface="+mn-ea"/>
                <a:cs typeface="+mn-cs"/>
              </a:rPr>
              <a:t>not</a:t>
            </a:r>
            <a:r>
              <a:rPr kumimoji="0" lang="en-US" sz="1600" b="0" i="0" u="none" strike="noStrike" kern="1200" cap="none" spc="0" normalizeH="0" baseline="0" noProof="0">
                <a:ln>
                  <a:noFill/>
                </a:ln>
                <a:solidFill>
                  <a:prstClr val="white"/>
                </a:solidFill>
                <a:effectLst/>
                <a:uLnTx/>
                <a:uFillTx/>
                <a:latin typeface="Calibri" panose="020F0502020204030204"/>
                <a:ea typeface="+mn-ea"/>
                <a:cs typeface="+mn-cs"/>
              </a:rPr>
              <a:t> move forward with partner notification.</a:t>
            </a:r>
          </a:p>
        </p:txBody>
      </p:sp>
      <p:cxnSp>
        <p:nvCxnSpPr>
          <p:cNvPr id="47" name="Straight Arrow Connector 46">
            <a:extLst>
              <a:ext uri="{FF2B5EF4-FFF2-40B4-BE49-F238E27FC236}">
                <a16:creationId xmlns:a16="http://schemas.microsoft.com/office/drawing/2014/main" id="{E6858D0E-C057-4487-A288-94D49F5EB2E8}"/>
              </a:ext>
            </a:extLst>
          </p:cNvPr>
          <p:cNvCxnSpPr>
            <a:cxnSpLocks/>
          </p:cNvCxnSpPr>
          <p:nvPr/>
        </p:nvCxnSpPr>
        <p:spPr>
          <a:xfrm>
            <a:off x="5367036" y="1754315"/>
            <a:ext cx="374605" cy="21740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D0CE89D1-0F54-4B09-AC55-99CD43EB7046}"/>
              </a:ext>
            </a:extLst>
          </p:cNvPr>
          <p:cNvSpPr txBox="1"/>
          <p:nvPr/>
        </p:nvSpPr>
        <p:spPr>
          <a:xfrm>
            <a:off x="200892" y="3379498"/>
            <a:ext cx="4917535" cy="1323439"/>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effectLst/>
                <a:uLnTx/>
                <a:uFillTx/>
                <a:latin typeface="Cambria Math"/>
                <a:ea typeface="Cambria Math"/>
              </a:rPr>
              <a:t>Key </a:t>
            </a:r>
            <a:r>
              <a:rPr lang="en-US" sz="4000" b="1" dirty="0">
                <a:latin typeface="Cambria Math"/>
                <a:ea typeface="Cambria Math"/>
              </a:rPr>
              <a:t>steps</a:t>
            </a:r>
            <a:r>
              <a:rPr kumimoji="0" lang="en-US" sz="4000" b="1" i="0" u="none" strike="noStrike" kern="1200" cap="none" spc="0" normalizeH="0" baseline="0" noProof="0" dirty="0">
                <a:ln>
                  <a:noFill/>
                </a:ln>
                <a:effectLst/>
                <a:uLnTx/>
                <a:uFillTx/>
                <a:latin typeface="Cambria Math"/>
                <a:ea typeface="Cambria Math"/>
              </a:rPr>
              <a:t> for IPV </a:t>
            </a:r>
            <a:r>
              <a:rPr lang="en-US" sz="4000" b="1" dirty="0">
                <a:latin typeface="Cambria Math"/>
                <a:ea typeface="Cambria Math"/>
              </a:rPr>
              <a:t>risk</a:t>
            </a:r>
            <a:r>
              <a:rPr kumimoji="0" lang="en-US" sz="4000" b="1" i="0" u="none" strike="noStrike" kern="1200" cap="none" spc="0" normalizeH="0" baseline="0" noProof="0" dirty="0">
                <a:ln>
                  <a:noFill/>
                </a:ln>
                <a:effectLst/>
                <a:uLnTx/>
                <a:uFillTx/>
                <a:latin typeface="Cambria Math"/>
                <a:ea typeface="Cambria Math"/>
              </a:rPr>
              <a:t> </a:t>
            </a:r>
            <a:r>
              <a:rPr lang="en-US" sz="4000" b="1" dirty="0">
                <a:latin typeface="Cambria Math"/>
                <a:ea typeface="Cambria Math"/>
              </a:rPr>
              <a:t>assessment</a:t>
            </a:r>
            <a:endParaRPr kumimoji="0" lang="en-US" sz="4000" b="0" i="0" u="none" strike="noStrike" kern="1200" cap="none" spc="0" normalizeH="0" baseline="0" noProof="0" dirty="0">
              <a:ln>
                <a:noFill/>
              </a:ln>
              <a:effectLst/>
              <a:uLnTx/>
              <a:uFillTx/>
              <a:latin typeface="Cambria Math"/>
              <a:ea typeface="Cambria Math"/>
            </a:endParaRPr>
          </a:p>
        </p:txBody>
      </p:sp>
      <p:cxnSp>
        <p:nvCxnSpPr>
          <p:cNvPr id="26" name="Straight Arrow Connector 25">
            <a:extLst>
              <a:ext uri="{FF2B5EF4-FFF2-40B4-BE49-F238E27FC236}">
                <a16:creationId xmlns:a16="http://schemas.microsoft.com/office/drawing/2014/main" id="{7712C8A7-6028-4D81-82BE-A65CD303F9D8}"/>
              </a:ext>
            </a:extLst>
          </p:cNvPr>
          <p:cNvCxnSpPr>
            <a:cxnSpLocks/>
          </p:cNvCxnSpPr>
          <p:nvPr/>
        </p:nvCxnSpPr>
        <p:spPr>
          <a:xfrm>
            <a:off x="9919191" y="2191995"/>
            <a:ext cx="325305"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ECF54B4B-D19E-442F-BCBD-7F1542A482ED}"/>
              </a:ext>
            </a:extLst>
          </p:cNvPr>
          <p:cNvCxnSpPr>
            <a:cxnSpLocks/>
          </p:cNvCxnSpPr>
          <p:nvPr/>
        </p:nvCxnSpPr>
        <p:spPr>
          <a:xfrm>
            <a:off x="6627583" y="4939352"/>
            <a:ext cx="0" cy="86988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9" name="Oval 38">
            <a:extLst>
              <a:ext uri="{FF2B5EF4-FFF2-40B4-BE49-F238E27FC236}">
                <a16:creationId xmlns:a16="http://schemas.microsoft.com/office/drawing/2014/main" id="{580CA6D6-5E5A-486E-94B8-AEC4932448EF}"/>
              </a:ext>
            </a:extLst>
          </p:cNvPr>
          <p:cNvSpPr/>
          <p:nvPr/>
        </p:nvSpPr>
        <p:spPr>
          <a:xfrm>
            <a:off x="6274993" y="5012183"/>
            <a:ext cx="705179" cy="559596"/>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23"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white"/>
                </a:solidFill>
                <a:effectLst/>
                <a:uLnTx/>
                <a:uFillTx/>
                <a:latin typeface="Calibri" panose="020F0502020204030204"/>
                <a:ea typeface="+mn-ea"/>
                <a:cs typeface="+mn-cs"/>
              </a:rPr>
              <a:t>YES</a:t>
            </a:r>
          </a:p>
        </p:txBody>
      </p:sp>
      <p:sp>
        <p:nvSpPr>
          <p:cNvPr id="4" name="Star: 5 Points 3">
            <a:extLst>
              <a:ext uri="{FF2B5EF4-FFF2-40B4-BE49-F238E27FC236}">
                <a16:creationId xmlns:a16="http://schemas.microsoft.com/office/drawing/2014/main" id="{D041EE6F-22BE-4C79-BC87-E28B49782BB1}"/>
              </a:ext>
            </a:extLst>
          </p:cNvPr>
          <p:cNvSpPr/>
          <p:nvPr/>
        </p:nvSpPr>
        <p:spPr>
          <a:xfrm>
            <a:off x="444432" y="103466"/>
            <a:ext cx="286894" cy="239435"/>
          </a:xfrm>
          <a:prstGeom prst="star5">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a:ln>
                <a:noFill/>
              </a:ln>
              <a:solidFill>
                <a:sysClr val="windowText" lastClr="000000"/>
              </a:solidFill>
              <a:effectLst/>
              <a:uLnTx/>
              <a:uFillTx/>
              <a:latin typeface="Calibri" panose="020F0502020204030204"/>
              <a:ea typeface="+mn-ea"/>
              <a:cs typeface="+mn-cs"/>
            </a:endParaRPr>
          </a:p>
        </p:txBody>
      </p:sp>
      <p:sp>
        <p:nvSpPr>
          <p:cNvPr id="33" name="TextBox 32">
            <a:extLst>
              <a:ext uri="{FF2B5EF4-FFF2-40B4-BE49-F238E27FC236}">
                <a16:creationId xmlns:a16="http://schemas.microsoft.com/office/drawing/2014/main" id="{D1131B0E-8453-4175-ABC6-C8DD376A53B1}"/>
              </a:ext>
            </a:extLst>
          </p:cNvPr>
          <p:cNvSpPr txBox="1"/>
          <p:nvPr/>
        </p:nvSpPr>
        <p:spPr>
          <a:xfrm>
            <a:off x="3892986" y="342901"/>
            <a:ext cx="526106" cy="707886"/>
          </a:xfrm>
          <a:prstGeom prst="rect">
            <a:avLst/>
          </a:prstGeom>
          <a:noFill/>
        </p:spPr>
        <p:txBody>
          <a:bodyPr wrap="none" rtlCol="0">
            <a:spAutoFit/>
          </a:bodyPr>
          <a:lstStyle/>
          <a:p>
            <a:r>
              <a:rPr lang="en-US" sz="4000" b="1">
                <a:solidFill>
                  <a:srgbClr val="0070C0"/>
                </a:solidFill>
              </a:rPr>
              <a:t>1</a:t>
            </a:r>
            <a:r>
              <a:rPr lang="en-US" sz="2400" b="1">
                <a:solidFill>
                  <a:srgbClr val="0070C0"/>
                </a:solidFill>
              </a:rPr>
              <a:t>.</a:t>
            </a:r>
          </a:p>
        </p:txBody>
      </p:sp>
      <p:sp>
        <p:nvSpPr>
          <p:cNvPr id="37" name="TextBox 36">
            <a:extLst>
              <a:ext uri="{FF2B5EF4-FFF2-40B4-BE49-F238E27FC236}">
                <a16:creationId xmlns:a16="http://schemas.microsoft.com/office/drawing/2014/main" id="{670CBC2D-6F66-4ABB-8997-DA07EE618675}"/>
              </a:ext>
            </a:extLst>
          </p:cNvPr>
          <p:cNvSpPr txBox="1"/>
          <p:nvPr/>
        </p:nvSpPr>
        <p:spPr>
          <a:xfrm>
            <a:off x="7723243" y="1211451"/>
            <a:ext cx="487634" cy="646331"/>
          </a:xfrm>
          <a:prstGeom prst="rect">
            <a:avLst/>
          </a:prstGeom>
          <a:noFill/>
        </p:spPr>
        <p:txBody>
          <a:bodyPr wrap="none" rtlCol="0">
            <a:spAutoFit/>
          </a:bodyPr>
          <a:lstStyle/>
          <a:p>
            <a:r>
              <a:rPr lang="en-US" sz="3600" b="1">
                <a:solidFill>
                  <a:srgbClr val="0070C0"/>
                </a:solidFill>
              </a:rPr>
              <a:t>2</a:t>
            </a:r>
            <a:r>
              <a:rPr lang="en-US" sz="2000" b="1">
                <a:solidFill>
                  <a:srgbClr val="0070C0"/>
                </a:solidFill>
              </a:rPr>
              <a:t>.</a:t>
            </a:r>
          </a:p>
        </p:txBody>
      </p:sp>
      <p:sp>
        <p:nvSpPr>
          <p:cNvPr id="41" name="TextBox 40">
            <a:extLst>
              <a:ext uri="{FF2B5EF4-FFF2-40B4-BE49-F238E27FC236}">
                <a16:creationId xmlns:a16="http://schemas.microsoft.com/office/drawing/2014/main" id="{6951DADB-D3F4-4C2D-93F6-2D6DFDD5F326}"/>
              </a:ext>
            </a:extLst>
          </p:cNvPr>
          <p:cNvSpPr txBox="1"/>
          <p:nvPr/>
        </p:nvSpPr>
        <p:spPr>
          <a:xfrm>
            <a:off x="5785195" y="3244993"/>
            <a:ext cx="487634" cy="646331"/>
          </a:xfrm>
          <a:prstGeom prst="rect">
            <a:avLst/>
          </a:prstGeom>
          <a:noFill/>
        </p:spPr>
        <p:txBody>
          <a:bodyPr wrap="none" rtlCol="0">
            <a:spAutoFit/>
          </a:bodyPr>
          <a:lstStyle/>
          <a:p>
            <a:r>
              <a:rPr lang="en-US" sz="3600" b="1">
                <a:solidFill>
                  <a:srgbClr val="0070C0"/>
                </a:solidFill>
              </a:rPr>
              <a:t>3</a:t>
            </a:r>
            <a:r>
              <a:rPr lang="en-US" sz="2000" b="1">
                <a:solidFill>
                  <a:srgbClr val="0070C0"/>
                </a:solidFill>
              </a:rPr>
              <a:t>.</a:t>
            </a:r>
          </a:p>
        </p:txBody>
      </p:sp>
      <p:sp>
        <p:nvSpPr>
          <p:cNvPr id="6" name="Rectangle: Rounded Corners 5">
            <a:extLst>
              <a:ext uri="{FF2B5EF4-FFF2-40B4-BE49-F238E27FC236}">
                <a16:creationId xmlns:a16="http://schemas.microsoft.com/office/drawing/2014/main" id="{2F68512C-F926-4A27-A435-55184961EF77}"/>
              </a:ext>
            </a:extLst>
          </p:cNvPr>
          <p:cNvSpPr/>
          <p:nvPr/>
        </p:nvSpPr>
        <p:spPr>
          <a:xfrm>
            <a:off x="10276420" y="128562"/>
            <a:ext cx="1770508" cy="1325564"/>
          </a:xfrm>
          <a:prstGeom prst="roundRect">
            <a:avLst/>
          </a:prstGeom>
          <a:solidFill>
            <a:srgbClr val="9751C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1600">
                <a:solidFill>
                  <a:prstClr val="white"/>
                </a:solidFill>
              </a:rPr>
              <a:t>Follow-up with client about any adverse events after partner testing</a:t>
            </a:r>
          </a:p>
        </p:txBody>
      </p:sp>
      <p:cxnSp>
        <p:nvCxnSpPr>
          <p:cNvPr id="44" name="Straight Arrow Connector 43">
            <a:extLst>
              <a:ext uri="{FF2B5EF4-FFF2-40B4-BE49-F238E27FC236}">
                <a16:creationId xmlns:a16="http://schemas.microsoft.com/office/drawing/2014/main" id="{6998DFCE-1DB4-41F6-AB48-CAB784B16D90}"/>
              </a:ext>
            </a:extLst>
          </p:cNvPr>
          <p:cNvCxnSpPr>
            <a:cxnSpLocks/>
          </p:cNvCxnSpPr>
          <p:nvPr/>
        </p:nvCxnSpPr>
        <p:spPr>
          <a:xfrm>
            <a:off x="9729317" y="656639"/>
            <a:ext cx="515179"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 name="Connector: Elbow 10">
            <a:extLst>
              <a:ext uri="{FF2B5EF4-FFF2-40B4-BE49-F238E27FC236}">
                <a16:creationId xmlns:a16="http://schemas.microsoft.com/office/drawing/2014/main" id="{CBC80152-DDE0-47E9-92E2-ED5E26C35F51}"/>
              </a:ext>
            </a:extLst>
          </p:cNvPr>
          <p:cNvCxnSpPr>
            <a:cxnSpLocks/>
            <a:stCxn id="34" idx="2"/>
            <a:endCxn id="15" idx="3"/>
          </p:cNvCxnSpPr>
          <p:nvPr/>
        </p:nvCxnSpPr>
        <p:spPr>
          <a:xfrm rot="5400000">
            <a:off x="9856787" y="2886995"/>
            <a:ext cx="628342" cy="1928011"/>
          </a:xfrm>
          <a:prstGeom prst="bentConnector2">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1684753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D6F8E42-BA2E-6DB7-9228-DC8E277B1D03}"/>
              </a:ext>
            </a:extLst>
          </p:cNvPr>
          <p:cNvSpPr>
            <a:spLocks noGrp="1"/>
          </p:cNvSpPr>
          <p:nvPr>
            <p:ph type="body" sz="quarter" idx="13"/>
          </p:nvPr>
        </p:nvSpPr>
        <p:spPr>
          <a:xfrm>
            <a:off x="229188" y="128085"/>
            <a:ext cx="11690843" cy="553998"/>
          </a:xfrm>
        </p:spPr>
        <p:txBody>
          <a:bodyPr lIns="0" tIns="0" rIns="0" bIns="0" anchor="t">
            <a:spAutoFit/>
          </a:bodyPr>
          <a:lstStyle/>
          <a:p>
            <a:r>
              <a:rPr lang="en-US" sz="3600" dirty="0"/>
              <a:t>Step 1: Ask about IPV</a:t>
            </a:r>
          </a:p>
        </p:txBody>
      </p:sp>
      <p:sp>
        <p:nvSpPr>
          <p:cNvPr id="10" name="Content Placeholder 2">
            <a:extLst>
              <a:ext uri="{FF2B5EF4-FFF2-40B4-BE49-F238E27FC236}">
                <a16:creationId xmlns:a16="http://schemas.microsoft.com/office/drawing/2014/main" id="{273522DF-9CE2-237A-58F2-BAE81D0E692D}"/>
              </a:ext>
            </a:extLst>
          </p:cNvPr>
          <p:cNvSpPr txBox="1">
            <a:spLocks/>
          </p:cNvSpPr>
          <p:nvPr/>
        </p:nvSpPr>
        <p:spPr>
          <a:xfrm>
            <a:off x="838200" y="1139743"/>
            <a:ext cx="10515600" cy="432793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p>
          <a:p>
            <a:endParaRPr lang="en-US"/>
          </a:p>
          <a:p>
            <a:endParaRPr lang="en-US"/>
          </a:p>
          <a:p>
            <a:endParaRPr lang="en-US"/>
          </a:p>
          <a:p>
            <a:endParaRPr lang="en-US"/>
          </a:p>
        </p:txBody>
      </p:sp>
      <p:sp>
        <p:nvSpPr>
          <p:cNvPr id="11" name="Content Placeholder 2">
            <a:extLst>
              <a:ext uri="{FF2B5EF4-FFF2-40B4-BE49-F238E27FC236}">
                <a16:creationId xmlns:a16="http://schemas.microsoft.com/office/drawing/2014/main" id="{A5E732CA-E020-3E4B-DC97-FF721BD4AC58}"/>
              </a:ext>
            </a:extLst>
          </p:cNvPr>
          <p:cNvSpPr txBox="1">
            <a:spLocks/>
          </p:cNvSpPr>
          <p:nvPr/>
        </p:nvSpPr>
        <p:spPr>
          <a:xfrm>
            <a:off x="332509" y="1025228"/>
            <a:ext cx="11021291" cy="513326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600"/>
              </a:spcBef>
              <a:buNone/>
            </a:pPr>
            <a:r>
              <a:rPr lang="en-US" dirty="0">
                <a:latin typeface="Arial" panose="020B0604020202020204" pitchFamily="34" charset="0"/>
                <a:cs typeface="Arial" panose="020B0604020202020204" pitchFamily="34" charset="0"/>
              </a:rPr>
              <a:t>Ask client about their experience or fear of violence from any current or past partner</a:t>
            </a:r>
          </a:p>
          <a:p>
            <a:pPr lvl="1">
              <a:lnSpc>
                <a:spcPct val="100000"/>
              </a:lnSpc>
              <a:spcBef>
                <a:spcPts val="600"/>
              </a:spcBef>
            </a:pPr>
            <a:r>
              <a:rPr lang="en-US" sz="2800" dirty="0">
                <a:latin typeface="Arial" panose="020B0604020202020204" pitchFamily="34" charset="0"/>
                <a:cs typeface="Arial" panose="020B0604020202020204" pitchFamily="34" charset="0"/>
              </a:rPr>
              <a:t>The subject of IPV should be raised sensitively. For example, using an introductory script: </a:t>
            </a:r>
            <a:endParaRPr lang="en-US" sz="2800" i="1" dirty="0">
              <a:solidFill>
                <a:srgbClr val="002060"/>
              </a:solidFill>
              <a:latin typeface="Arial" panose="020B0604020202020204" pitchFamily="34" charset="0"/>
              <a:cs typeface="Arial" panose="020B0604020202020204" pitchFamily="34" charset="0"/>
            </a:endParaRPr>
          </a:p>
          <a:p>
            <a:pPr marL="457200" lvl="1" indent="0">
              <a:buFont typeface="Arial" panose="020B0604020202020204" pitchFamily="34" charset="0"/>
              <a:buNone/>
            </a:pPr>
            <a:endParaRPr lang="en-US" i="1" dirty="0">
              <a:solidFill>
                <a:srgbClr val="002060"/>
              </a:solidFill>
              <a:latin typeface="Arial" panose="020B0604020202020204" pitchFamily="34" charset="0"/>
              <a:cs typeface="Arial" panose="020B0604020202020204" pitchFamily="34" charset="0"/>
            </a:endParaRPr>
          </a:p>
          <a:p>
            <a:pPr marL="457200" lvl="1" indent="0">
              <a:buFont typeface="Arial" panose="020B0604020202020204" pitchFamily="34" charset="0"/>
              <a:buNone/>
            </a:pPr>
            <a:r>
              <a:rPr lang="en-US" i="1" dirty="0">
                <a:solidFill>
                  <a:srgbClr val="002060"/>
                </a:solidFill>
                <a:latin typeface="Arial" panose="020B0604020202020204" pitchFamily="34" charset="0"/>
                <a:cs typeface="Arial" panose="020B0604020202020204" pitchFamily="34" charset="0"/>
              </a:rPr>
              <a:t>“Many people experience problems with their spouse or partner, or someone else they live with. Sometimes these problems can lead to violence. Sharing information about a positive test can be very emotional and can lead to partners feeling upset. This can put your safety at risk. Because safety is very important to us, we ask all clients considering network-based testing the following questions.”</a:t>
            </a:r>
          </a:p>
        </p:txBody>
      </p:sp>
      <p:sp>
        <p:nvSpPr>
          <p:cNvPr id="12" name="Rectangle 11">
            <a:extLst>
              <a:ext uri="{FF2B5EF4-FFF2-40B4-BE49-F238E27FC236}">
                <a16:creationId xmlns:a16="http://schemas.microsoft.com/office/drawing/2014/main" id="{DE4A6D9D-FE90-9DEF-0F47-E0B161302A49}"/>
              </a:ext>
            </a:extLst>
          </p:cNvPr>
          <p:cNvSpPr/>
          <p:nvPr/>
        </p:nvSpPr>
        <p:spPr>
          <a:xfrm>
            <a:off x="717629" y="3071421"/>
            <a:ext cx="10636171" cy="251076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4594344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D6F8E42-BA2E-6DB7-9228-DC8E277B1D03}"/>
              </a:ext>
            </a:extLst>
          </p:cNvPr>
          <p:cNvSpPr>
            <a:spLocks noGrp="1"/>
          </p:cNvSpPr>
          <p:nvPr>
            <p:ph type="body" sz="quarter" idx="13"/>
          </p:nvPr>
        </p:nvSpPr>
        <p:spPr>
          <a:xfrm>
            <a:off x="229188" y="128085"/>
            <a:ext cx="11690843" cy="553998"/>
          </a:xfrm>
        </p:spPr>
        <p:txBody>
          <a:bodyPr lIns="0" tIns="0" rIns="0" bIns="0" anchor="t">
            <a:spAutoFit/>
          </a:bodyPr>
          <a:lstStyle/>
          <a:p>
            <a:r>
              <a:rPr lang="en-US" sz="3600" dirty="0">
                <a:latin typeface="Arial"/>
                <a:cs typeface="Arial"/>
              </a:rPr>
              <a:t>Suggested IPV questions</a:t>
            </a:r>
            <a:endParaRPr lang="en-US" sz="3600" dirty="0"/>
          </a:p>
        </p:txBody>
      </p:sp>
      <p:sp>
        <p:nvSpPr>
          <p:cNvPr id="4" name="Content Placeholder 2">
            <a:extLst>
              <a:ext uri="{FF2B5EF4-FFF2-40B4-BE49-F238E27FC236}">
                <a16:creationId xmlns:a16="http://schemas.microsoft.com/office/drawing/2014/main" id="{5CE9F5C9-4BE0-0978-DBD6-679592AE8961}"/>
              </a:ext>
            </a:extLst>
          </p:cNvPr>
          <p:cNvSpPr txBox="1">
            <a:spLocks/>
          </p:cNvSpPr>
          <p:nvPr/>
        </p:nvSpPr>
        <p:spPr>
          <a:xfrm>
            <a:off x="324091" y="977947"/>
            <a:ext cx="11501325" cy="1184486"/>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200" dirty="0">
                <a:latin typeface="Arial"/>
                <a:cs typeface="Arial"/>
              </a:rPr>
              <a:t>The provider asks about violence using a standard set of IPV screening questions.</a:t>
            </a:r>
          </a:p>
          <a:p>
            <a:r>
              <a:rPr lang="en-US" sz="2200" dirty="0">
                <a:latin typeface="Arial"/>
                <a:cs typeface="Arial"/>
              </a:rPr>
              <a:t>Countries should feel empowered to develop and validate their own IPV screening questions based on their data and context.</a:t>
            </a:r>
            <a:endParaRPr lang="en-US" sz="2200" dirty="0">
              <a:latin typeface="Arial" panose="020B0604020202020204" pitchFamily="34" charset="0"/>
              <a:cs typeface="Arial" panose="020B0604020202020204" pitchFamily="34" charset="0"/>
            </a:endParaRPr>
          </a:p>
          <a:p>
            <a:endParaRPr lang="en-US" sz="2000" dirty="0">
              <a:latin typeface="Arial" panose="020B0604020202020204" pitchFamily="34" charset="0"/>
              <a:cs typeface="Arial" panose="020B0604020202020204" pitchFamily="34" charset="0"/>
            </a:endParaRPr>
          </a:p>
        </p:txBody>
      </p:sp>
      <p:sp>
        <p:nvSpPr>
          <p:cNvPr id="5" name="Content Placeholder 6">
            <a:extLst>
              <a:ext uri="{FF2B5EF4-FFF2-40B4-BE49-F238E27FC236}">
                <a16:creationId xmlns:a16="http://schemas.microsoft.com/office/drawing/2014/main" id="{8721A4D1-B6BA-3C23-A2BC-0D54B752C69D}"/>
              </a:ext>
            </a:extLst>
          </p:cNvPr>
          <p:cNvSpPr txBox="1">
            <a:spLocks/>
          </p:cNvSpPr>
          <p:nvPr/>
        </p:nvSpPr>
        <p:spPr>
          <a:xfrm>
            <a:off x="6548406" y="974555"/>
            <a:ext cx="5403851" cy="5292503"/>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BE50C6BF-349D-0CFA-71DB-2FE38A08F08B}"/>
              </a:ext>
            </a:extLst>
          </p:cNvPr>
          <p:cNvPicPr>
            <a:picLocks noChangeAspect="1"/>
          </p:cNvPicPr>
          <p:nvPr/>
        </p:nvPicPr>
        <p:blipFill>
          <a:blip r:embed="rId3"/>
          <a:stretch>
            <a:fillRect/>
          </a:stretch>
        </p:blipFill>
        <p:spPr>
          <a:xfrm>
            <a:off x="2055588" y="2330971"/>
            <a:ext cx="9769828" cy="4228559"/>
          </a:xfrm>
          <a:prstGeom prst="rect">
            <a:avLst/>
          </a:prstGeom>
        </p:spPr>
      </p:pic>
    </p:spTree>
    <p:extLst>
      <p:ext uri="{BB962C8B-B14F-4D97-AF65-F5344CB8AC3E}">
        <p14:creationId xmlns:p14="http://schemas.microsoft.com/office/powerpoint/2010/main" val="365707484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D6F8E42-BA2E-6DB7-9228-DC8E277B1D03}"/>
              </a:ext>
            </a:extLst>
          </p:cNvPr>
          <p:cNvSpPr>
            <a:spLocks noGrp="1"/>
          </p:cNvSpPr>
          <p:nvPr>
            <p:ph type="body" sz="quarter" idx="13"/>
          </p:nvPr>
        </p:nvSpPr>
        <p:spPr>
          <a:xfrm>
            <a:off x="229188" y="128085"/>
            <a:ext cx="11690843" cy="553998"/>
          </a:xfrm>
        </p:spPr>
        <p:txBody>
          <a:bodyPr lIns="0" tIns="0" rIns="0" bIns="0" anchor="t">
            <a:spAutoFit/>
          </a:bodyPr>
          <a:lstStyle/>
          <a:p>
            <a:r>
              <a:rPr lang="en-US" sz="3600" dirty="0">
                <a:latin typeface="Arial"/>
                <a:cs typeface="Arial"/>
              </a:rPr>
              <a:t>Strategies to preserve privacy</a:t>
            </a:r>
          </a:p>
        </p:txBody>
      </p:sp>
      <p:sp>
        <p:nvSpPr>
          <p:cNvPr id="3" name="Text Placeholder 2">
            <a:extLst>
              <a:ext uri="{FF2B5EF4-FFF2-40B4-BE49-F238E27FC236}">
                <a16:creationId xmlns:a16="http://schemas.microsoft.com/office/drawing/2014/main" id="{16DDE96B-A9C3-1989-99C7-30E0F1994F6D}"/>
              </a:ext>
            </a:extLst>
          </p:cNvPr>
          <p:cNvSpPr>
            <a:spLocks noGrp="1"/>
          </p:cNvSpPr>
          <p:nvPr>
            <p:ph type="body" sz="quarter" idx="14"/>
          </p:nvPr>
        </p:nvSpPr>
        <p:spPr>
          <a:xfrm>
            <a:off x="267536" y="903457"/>
            <a:ext cx="11614149" cy="4616648"/>
          </a:xfrm>
        </p:spPr>
        <p:txBody>
          <a:bodyPr lIns="0" tIns="0" rIns="0" bIns="0" anchor="t">
            <a:spAutoFit/>
          </a:bodyPr>
          <a:lstStyle/>
          <a:p>
            <a:pPr marL="342900" indent="-342900">
              <a:buFont typeface="Arial" panose="020B0604020202020204" pitchFamily="34" charset="0"/>
              <a:buChar char="•"/>
            </a:pPr>
            <a:r>
              <a:rPr lang="en-US" sz="2800" dirty="0">
                <a:latin typeface="Arial" panose="020B0604020202020204" pitchFamily="34" charset="0"/>
                <a:cs typeface="Arial" panose="020B0604020202020204" pitchFamily="34" charset="0"/>
              </a:rPr>
              <a:t>Conduct the IPV risk </a:t>
            </a:r>
            <a:r>
              <a:rPr lang="en-US" sz="2800" dirty="0"/>
              <a:t>a</a:t>
            </a:r>
            <a:r>
              <a:rPr lang="en-US" sz="2800" dirty="0">
                <a:latin typeface="Arial" panose="020B0604020202020204" pitchFamily="34" charset="0"/>
                <a:cs typeface="Arial" panose="020B0604020202020204" pitchFamily="34" charset="0"/>
              </a:rPr>
              <a:t>ssessment only when the client is alone and where the conversation cannot be overheard</a:t>
            </a:r>
          </a:p>
          <a:p>
            <a:pPr marL="776288" lvl="2" indent="-342900"/>
            <a:r>
              <a:rPr lang="en-US" sz="2800" dirty="0">
                <a:latin typeface="Arial" panose="020B0604020202020204" pitchFamily="34" charset="0"/>
                <a:cs typeface="Arial" panose="020B0604020202020204" pitchFamily="34" charset="0"/>
              </a:rPr>
              <a:t>No one older than age 2 years should overhear your conversation. If the client’s children are present, ask a colleague to look after them while you talk</a:t>
            </a:r>
          </a:p>
          <a:p>
            <a:pPr marL="776288" lvl="2" indent="-342900"/>
            <a:r>
              <a:rPr lang="en-US" sz="2800" dirty="0">
                <a:latin typeface="Arial" panose="020B0604020202020204" pitchFamily="34" charset="0"/>
                <a:cs typeface="Arial" panose="020B0604020202020204" pitchFamily="34" charset="0"/>
              </a:rPr>
              <a:t>You may need to think of an excuse to be able to see the person alone</a:t>
            </a:r>
          </a:p>
          <a:p>
            <a:pPr marL="1243013" lvl="5" indent="-342900">
              <a:buFont typeface="Wingdings" panose="05000000000000000000" pitchFamily="2" charset="2"/>
              <a:buChar char="§"/>
            </a:pPr>
            <a:r>
              <a:rPr lang="en-US" sz="2800" dirty="0">
                <a:solidFill>
                  <a:schemeClr val="tx1">
                    <a:lumMod val="75000"/>
                    <a:lumOff val="25000"/>
                  </a:schemeClr>
                </a:solidFill>
                <a:latin typeface="Arial" panose="020B0604020202020204" pitchFamily="34" charset="0"/>
                <a:cs typeface="Arial" panose="020B0604020202020204" pitchFamily="34" charset="0"/>
              </a:rPr>
              <a:t>If another person is hesitant to leave, send the extra person to do an errand or fill out a form</a:t>
            </a:r>
          </a:p>
          <a:p>
            <a:pPr marL="342900" indent="-342900">
              <a:buFont typeface="Arial" panose="020B0604020202020204" pitchFamily="34" charset="0"/>
              <a:buChar char="•"/>
            </a:pPr>
            <a:endParaRPr lang="en-US" sz="2800" dirty="0">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52B5D6F2-11B0-44F0-2641-DE013FDDA358}"/>
              </a:ext>
            </a:extLst>
          </p:cNvPr>
          <p:cNvSpPr/>
          <p:nvPr/>
        </p:nvSpPr>
        <p:spPr>
          <a:xfrm>
            <a:off x="8598937" y="6360353"/>
            <a:ext cx="3093347" cy="307777"/>
          </a:xfrm>
          <a:prstGeom prst="rect">
            <a:avLst/>
          </a:prstGeom>
        </p:spPr>
        <p:txBody>
          <a:bodyPr wrap="none">
            <a:spAutoFit/>
          </a:bodyPr>
          <a:lstStyle/>
          <a:p>
            <a:r>
              <a:rPr lang="en-US" sz="1400" dirty="0">
                <a:latin typeface="Arial" panose="020B0604020202020204" pitchFamily="34" charset="0"/>
                <a:cs typeface="Arial" panose="020B0604020202020204" pitchFamily="34" charset="0"/>
              </a:rPr>
              <a:t>Source: WHO 2018 VAW Curriculum</a:t>
            </a:r>
          </a:p>
        </p:txBody>
      </p:sp>
    </p:spTree>
    <p:extLst>
      <p:ext uri="{BB962C8B-B14F-4D97-AF65-F5344CB8AC3E}">
        <p14:creationId xmlns:p14="http://schemas.microsoft.com/office/powerpoint/2010/main" val="393846427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D6F8E42-BA2E-6DB7-9228-DC8E277B1D03}"/>
              </a:ext>
            </a:extLst>
          </p:cNvPr>
          <p:cNvSpPr>
            <a:spLocks noGrp="1"/>
          </p:cNvSpPr>
          <p:nvPr>
            <p:ph type="body" sz="quarter" idx="13"/>
          </p:nvPr>
        </p:nvSpPr>
        <p:spPr>
          <a:xfrm>
            <a:off x="229188" y="128085"/>
            <a:ext cx="11690843" cy="553998"/>
          </a:xfrm>
        </p:spPr>
        <p:txBody>
          <a:bodyPr lIns="0" tIns="0" rIns="0" bIns="0" anchor="t">
            <a:spAutoFit/>
          </a:bodyPr>
          <a:lstStyle/>
          <a:p>
            <a:r>
              <a:rPr lang="en-US" sz="3600" dirty="0">
                <a:latin typeface="Arial"/>
                <a:cs typeface="Arial"/>
              </a:rPr>
              <a:t>Strategies to preserve confidentiality</a:t>
            </a:r>
          </a:p>
        </p:txBody>
      </p:sp>
      <p:sp>
        <p:nvSpPr>
          <p:cNvPr id="3" name="Text Placeholder 2">
            <a:extLst>
              <a:ext uri="{FF2B5EF4-FFF2-40B4-BE49-F238E27FC236}">
                <a16:creationId xmlns:a16="http://schemas.microsoft.com/office/drawing/2014/main" id="{16DDE96B-A9C3-1989-99C7-30E0F1994F6D}"/>
              </a:ext>
            </a:extLst>
          </p:cNvPr>
          <p:cNvSpPr>
            <a:spLocks noGrp="1"/>
          </p:cNvSpPr>
          <p:nvPr>
            <p:ph type="body" sz="quarter" idx="14"/>
          </p:nvPr>
        </p:nvSpPr>
        <p:spPr>
          <a:xfrm>
            <a:off x="267536" y="903457"/>
            <a:ext cx="11614149" cy="4462760"/>
          </a:xfrm>
        </p:spPr>
        <p:txBody>
          <a:bodyPr lIns="0" tIns="0" rIns="0" bIns="0" anchor="t">
            <a:spAutoFit/>
          </a:bodyPr>
          <a:lstStyle/>
          <a:p>
            <a:pPr marL="342900" indent="-342900">
              <a:buFont typeface="Arial" panose="020B0604020202020204" pitchFamily="34" charset="0"/>
              <a:buChar char="•"/>
            </a:pPr>
            <a:r>
              <a:rPr lang="en-US" sz="2800" dirty="0">
                <a:latin typeface="Arial" panose="020B0604020202020204" pitchFamily="34" charset="0"/>
                <a:cs typeface="Arial" panose="020B0604020202020204" pitchFamily="34" charset="0"/>
              </a:rPr>
              <a:t>Assure the client that you will not repeat what is discussed with anyone outside of the immediate healthcare team</a:t>
            </a:r>
          </a:p>
          <a:p>
            <a:pPr marL="342900" indent="-342900">
              <a:buFont typeface="Arial" panose="020B0604020202020204" pitchFamily="34" charset="0"/>
              <a:buChar char="•"/>
            </a:pPr>
            <a:r>
              <a:rPr lang="en-US" sz="2800" dirty="0">
                <a:latin typeface="Arial" panose="020B0604020202020204" pitchFamily="34" charset="0"/>
                <a:cs typeface="Arial" panose="020B0604020202020204" pitchFamily="34" charset="0"/>
              </a:rPr>
              <a:t>Providers must be aware of national mandatory reporting guidelines. If you are required to report specific situations, you must explain to the client what you must report and to whom </a:t>
            </a:r>
            <a:r>
              <a:rPr lang="en-US" sz="2800" b="1" dirty="0">
                <a:latin typeface="Arial" panose="020B0604020202020204" pitchFamily="34" charset="0"/>
                <a:cs typeface="Arial" panose="020B0604020202020204" pitchFamily="34" charset="0"/>
              </a:rPr>
              <a:t>prior to conducting the IPV Risk Assessment</a:t>
            </a:r>
            <a:r>
              <a:rPr lang="en-US" sz="2800" dirty="0">
                <a:latin typeface="Arial" panose="020B0604020202020204" pitchFamily="34" charset="0"/>
                <a:cs typeface="Arial" panose="020B0604020202020204" pitchFamily="34" charset="0"/>
              </a:rPr>
              <a:t>. Furthermore, the provider needs to </a:t>
            </a:r>
            <a:r>
              <a:rPr lang="en-US" sz="2800" b="1" dirty="0">
                <a:latin typeface="Arial" panose="020B0604020202020204" pitchFamily="34" charset="0"/>
                <a:cs typeface="Arial" panose="020B0604020202020204" pitchFamily="34" charset="0"/>
              </a:rPr>
              <a:t>re-check</a:t>
            </a:r>
            <a:r>
              <a:rPr lang="en-US" sz="2800" dirty="0">
                <a:latin typeface="Arial" panose="020B0604020202020204" pitchFamily="34" charset="0"/>
                <a:cs typeface="Arial" panose="020B0604020202020204" pitchFamily="34" charset="0"/>
              </a:rPr>
              <a:t> with the client to determine if they feel comfortable proceeding.</a:t>
            </a:r>
          </a:p>
          <a:p>
            <a:pPr marL="342900" indent="-342900">
              <a:buFont typeface="Arial" panose="020B0604020202020204" pitchFamily="34" charset="0"/>
              <a:buChar char="•"/>
            </a:pPr>
            <a:r>
              <a:rPr lang="en-US" sz="2800" dirty="0">
                <a:latin typeface="Arial" panose="020B0604020202020204" pitchFamily="34" charset="0"/>
                <a:cs typeface="Arial" panose="020B0604020202020204" pitchFamily="34" charset="0"/>
              </a:rPr>
              <a:t>Ensure that any client files containing IPV information are stored securely and limit the number of people who have physical access to the files</a:t>
            </a:r>
          </a:p>
        </p:txBody>
      </p:sp>
      <p:sp>
        <p:nvSpPr>
          <p:cNvPr id="4" name="Rectangle 3">
            <a:extLst>
              <a:ext uri="{FF2B5EF4-FFF2-40B4-BE49-F238E27FC236}">
                <a16:creationId xmlns:a16="http://schemas.microsoft.com/office/drawing/2014/main" id="{632A6625-E473-3485-EC96-DB987AAD0023}"/>
              </a:ext>
            </a:extLst>
          </p:cNvPr>
          <p:cNvSpPr/>
          <p:nvPr/>
        </p:nvSpPr>
        <p:spPr>
          <a:xfrm>
            <a:off x="8418702" y="6353551"/>
            <a:ext cx="3093347" cy="307777"/>
          </a:xfrm>
          <a:prstGeom prst="rect">
            <a:avLst/>
          </a:prstGeom>
        </p:spPr>
        <p:txBody>
          <a:bodyPr wrap="none">
            <a:spAutoFit/>
          </a:bodyPr>
          <a:lstStyle/>
          <a:p>
            <a:r>
              <a:rPr lang="en-US" sz="1400" dirty="0">
                <a:latin typeface="Arial" panose="020B0604020202020204" pitchFamily="34" charset="0"/>
                <a:cs typeface="Arial" panose="020B0604020202020204" pitchFamily="34" charset="0"/>
              </a:rPr>
              <a:t>Source: WHO 2018 VAW Curriculum</a:t>
            </a:r>
          </a:p>
        </p:txBody>
      </p:sp>
    </p:spTree>
    <p:extLst>
      <p:ext uri="{BB962C8B-B14F-4D97-AF65-F5344CB8AC3E}">
        <p14:creationId xmlns:p14="http://schemas.microsoft.com/office/powerpoint/2010/main" val="54006905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64CFE1F-4E55-4CC5-B9B1-6AEE029E89A4}"/>
              </a:ext>
            </a:extLst>
          </p:cNvPr>
          <p:cNvSpPr>
            <a:spLocks noGrp="1"/>
          </p:cNvSpPr>
          <p:nvPr>
            <p:ph type="body" sz="quarter" idx="13"/>
          </p:nvPr>
        </p:nvSpPr>
        <p:spPr/>
        <p:txBody>
          <a:bodyPr/>
          <a:lstStyle/>
          <a:p>
            <a:r>
              <a:rPr lang="en-US" dirty="0"/>
              <a:t>Discussion</a:t>
            </a:r>
          </a:p>
        </p:txBody>
      </p:sp>
      <p:sp>
        <p:nvSpPr>
          <p:cNvPr id="9" name="TextBox 8">
            <a:extLst>
              <a:ext uri="{FF2B5EF4-FFF2-40B4-BE49-F238E27FC236}">
                <a16:creationId xmlns:a16="http://schemas.microsoft.com/office/drawing/2014/main" id="{0D57CC67-0384-4697-9FEE-FACB6B566EFD}"/>
              </a:ext>
            </a:extLst>
          </p:cNvPr>
          <p:cNvSpPr txBox="1"/>
          <p:nvPr/>
        </p:nvSpPr>
        <p:spPr>
          <a:xfrm>
            <a:off x="4168456" y="1322739"/>
            <a:ext cx="7614572" cy="5016758"/>
          </a:xfrm>
          <a:prstGeom prst="rect">
            <a:avLst/>
          </a:prstGeom>
          <a:noFill/>
        </p:spPr>
        <p:txBody>
          <a:bodyPr wrap="square" rtlCol="0">
            <a:spAutoFit/>
          </a:bodyPr>
          <a:lstStyle/>
          <a:p>
            <a:r>
              <a:rPr lang="en-US" sz="3200" dirty="0">
                <a:cs typeface="Arial" panose="020B0604020202020204" pitchFamily="34" charset="0"/>
              </a:rPr>
              <a:t>Q: What if the client doesn’t want to tell me about IPV or is resisting disclosure?</a:t>
            </a:r>
          </a:p>
          <a:p>
            <a:endParaRPr lang="en-US" sz="3200" dirty="0">
              <a:cs typeface="Arial" panose="020B0604020202020204" pitchFamily="34" charset="0"/>
            </a:endParaRPr>
          </a:p>
          <a:p>
            <a:r>
              <a:rPr lang="en-US" sz="3200" dirty="0">
                <a:cs typeface="Arial" panose="020B0604020202020204" pitchFamily="34" charset="0"/>
              </a:rPr>
              <a:t>A: </a:t>
            </a:r>
            <a:r>
              <a:rPr lang="en-US" sz="3200" dirty="0"/>
              <a:t>That is okay! Never force a client to talk about IPV or details of their experience if they do not want to. It is the client’s right to decide if they disclose, how they disclose, when they disclose, and who they disclose to. Your job is to listen if they feel ready.</a:t>
            </a:r>
          </a:p>
          <a:p>
            <a:endParaRPr lang="en-US" sz="3200" dirty="0">
              <a:latin typeface="Arial" panose="020B0604020202020204" pitchFamily="34" charset="0"/>
              <a:cs typeface="Arial" panose="020B0604020202020204" pitchFamily="34" charset="0"/>
            </a:endParaRPr>
          </a:p>
        </p:txBody>
      </p:sp>
      <p:grpSp>
        <p:nvGrpSpPr>
          <p:cNvPr id="8" name="Group 7">
            <a:extLst>
              <a:ext uri="{FF2B5EF4-FFF2-40B4-BE49-F238E27FC236}">
                <a16:creationId xmlns:a16="http://schemas.microsoft.com/office/drawing/2014/main" id="{C160D383-443A-42DE-987D-787A33D980BE}"/>
              </a:ext>
            </a:extLst>
          </p:cNvPr>
          <p:cNvGrpSpPr/>
          <p:nvPr/>
        </p:nvGrpSpPr>
        <p:grpSpPr>
          <a:xfrm>
            <a:off x="1288805" y="2995811"/>
            <a:ext cx="2374050" cy="1530644"/>
            <a:chOff x="4279061" y="4643537"/>
            <a:chExt cx="1816939" cy="1105487"/>
          </a:xfrm>
          <a:noFill/>
        </p:grpSpPr>
        <p:sp>
          <p:nvSpPr>
            <p:cNvPr id="10" name="Speech Bubble: Oval 9">
              <a:extLst>
                <a:ext uri="{FF2B5EF4-FFF2-40B4-BE49-F238E27FC236}">
                  <a16:creationId xmlns:a16="http://schemas.microsoft.com/office/drawing/2014/main" id="{2314455C-1352-4976-BDCC-8B83B987257D}"/>
                </a:ext>
              </a:extLst>
            </p:cNvPr>
            <p:cNvSpPr/>
            <p:nvPr/>
          </p:nvSpPr>
          <p:spPr>
            <a:xfrm>
              <a:off x="4279061" y="4975203"/>
              <a:ext cx="1198606" cy="773821"/>
            </a:xfrm>
            <a:prstGeom prst="wedgeEllipseCallout">
              <a:avLst/>
            </a:prstGeom>
            <a:grpFill/>
            <a:ln>
              <a:noFill/>
            </a:ln>
            <a:scene3d>
              <a:camera prst="orthographicFront">
                <a:rot lat="0" lon="18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peech Bubble: Oval 10">
              <a:extLst>
                <a:ext uri="{FF2B5EF4-FFF2-40B4-BE49-F238E27FC236}">
                  <a16:creationId xmlns:a16="http://schemas.microsoft.com/office/drawing/2014/main" id="{6E307066-00E4-4587-B2CC-EFD961498A36}"/>
                </a:ext>
              </a:extLst>
            </p:cNvPr>
            <p:cNvSpPr/>
            <p:nvPr/>
          </p:nvSpPr>
          <p:spPr>
            <a:xfrm>
              <a:off x="4341160" y="4902958"/>
              <a:ext cx="1198606" cy="773821"/>
            </a:xfrm>
            <a:prstGeom prst="wedgeEllipseCallout">
              <a:avLst/>
            </a:prstGeom>
            <a:grpFill/>
            <a:ln>
              <a:solidFill>
                <a:schemeClr val="tx1">
                  <a:lumMod val="95000"/>
                  <a:lumOff val="5000"/>
                </a:schemeClr>
              </a:solidFill>
            </a:ln>
            <a:scene3d>
              <a:camera prst="orthographicFront">
                <a:rot lat="0" lon="18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peech Bubble: Oval 11">
              <a:extLst>
                <a:ext uri="{FF2B5EF4-FFF2-40B4-BE49-F238E27FC236}">
                  <a16:creationId xmlns:a16="http://schemas.microsoft.com/office/drawing/2014/main" id="{41E44FAF-E090-4261-B021-9E7141EEB660}"/>
                </a:ext>
              </a:extLst>
            </p:cNvPr>
            <p:cNvSpPr/>
            <p:nvPr/>
          </p:nvSpPr>
          <p:spPr>
            <a:xfrm>
              <a:off x="4897394" y="4656951"/>
              <a:ext cx="1198606" cy="773821"/>
            </a:xfrm>
            <a:prstGeom prst="wedgeEllipseCallout">
              <a:avLst/>
            </a:prstGeom>
            <a:grpFill/>
            <a:ln>
              <a:solidFill>
                <a:schemeClr val="tx1">
                  <a:lumMod val="95000"/>
                  <a:lumOff val="5000"/>
                </a:schemeClr>
              </a:solidFill>
            </a:ln>
            <a:scene3d>
              <a:camera prst="orthographicFront">
                <a:rot lat="0" lon="126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D151C873-12CD-4DF0-85EE-83B5B3E7856D}"/>
                </a:ext>
              </a:extLst>
            </p:cNvPr>
            <p:cNvSpPr txBox="1"/>
            <p:nvPr/>
          </p:nvSpPr>
          <p:spPr>
            <a:xfrm>
              <a:off x="5192453" y="4643537"/>
              <a:ext cx="713657" cy="646331"/>
            </a:xfrm>
            <a:prstGeom prst="rect">
              <a:avLst/>
            </a:prstGeom>
            <a:grpFill/>
          </p:spPr>
          <p:txBody>
            <a:bodyPr wrap="none" rtlCol="0">
              <a:spAutoFit/>
            </a:bodyPr>
            <a:lstStyle/>
            <a:p>
              <a:r>
                <a:rPr lang="en-US" sz="3600" b="1"/>
                <a:t>…”</a:t>
              </a:r>
            </a:p>
          </p:txBody>
        </p:sp>
        <p:sp>
          <p:nvSpPr>
            <p:cNvPr id="14" name="TextBox 13">
              <a:extLst>
                <a:ext uri="{FF2B5EF4-FFF2-40B4-BE49-F238E27FC236}">
                  <a16:creationId xmlns:a16="http://schemas.microsoft.com/office/drawing/2014/main" id="{E687303B-6AA1-4601-AA0B-45DF3C5B8C07}"/>
                </a:ext>
              </a:extLst>
            </p:cNvPr>
            <p:cNvSpPr txBox="1"/>
            <p:nvPr/>
          </p:nvSpPr>
          <p:spPr>
            <a:xfrm>
              <a:off x="4517721" y="5089813"/>
              <a:ext cx="660758" cy="400110"/>
            </a:xfrm>
            <a:prstGeom prst="rect">
              <a:avLst/>
            </a:prstGeom>
            <a:grpFill/>
          </p:spPr>
          <p:txBody>
            <a:bodyPr wrap="none" rtlCol="0">
              <a:spAutoFit/>
            </a:bodyPr>
            <a:lstStyle/>
            <a:p>
              <a:r>
                <a:rPr lang="en-US" sz="2000" b="1">
                  <a:latin typeface="Broadway" panose="04040905080B02020502" pitchFamily="82" charset="0"/>
                </a:rPr>
                <a:t>“…</a:t>
              </a:r>
            </a:p>
          </p:txBody>
        </p:sp>
      </p:grpSp>
      <p:sp>
        <p:nvSpPr>
          <p:cNvPr id="15" name="Oval 14">
            <a:extLst>
              <a:ext uri="{FF2B5EF4-FFF2-40B4-BE49-F238E27FC236}">
                <a16:creationId xmlns:a16="http://schemas.microsoft.com/office/drawing/2014/main" id="{5848F898-535D-4125-A32A-670D605E89FF}"/>
              </a:ext>
            </a:extLst>
          </p:cNvPr>
          <p:cNvSpPr/>
          <p:nvPr/>
        </p:nvSpPr>
        <p:spPr>
          <a:xfrm>
            <a:off x="1105075" y="2354755"/>
            <a:ext cx="2821940" cy="2821940"/>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5449999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D6F8E42-BA2E-6DB7-9228-DC8E277B1D03}"/>
              </a:ext>
            </a:extLst>
          </p:cNvPr>
          <p:cNvSpPr>
            <a:spLocks noGrp="1"/>
          </p:cNvSpPr>
          <p:nvPr>
            <p:ph type="body" sz="quarter" idx="13"/>
          </p:nvPr>
        </p:nvSpPr>
        <p:spPr>
          <a:xfrm>
            <a:off x="229188" y="128085"/>
            <a:ext cx="11690843" cy="553998"/>
          </a:xfrm>
        </p:spPr>
        <p:txBody>
          <a:bodyPr lIns="0" tIns="0" rIns="0" bIns="0" anchor="t">
            <a:spAutoFit/>
          </a:bodyPr>
          <a:lstStyle/>
          <a:p>
            <a:r>
              <a:rPr lang="en-US" sz="3600" dirty="0">
                <a:latin typeface="Arial"/>
                <a:cs typeface="Arial"/>
              </a:rPr>
              <a:t>Step 2: Offer first-line support</a:t>
            </a:r>
          </a:p>
        </p:txBody>
      </p:sp>
      <p:sp>
        <p:nvSpPr>
          <p:cNvPr id="3" name="Text Placeholder 2">
            <a:extLst>
              <a:ext uri="{FF2B5EF4-FFF2-40B4-BE49-F238E27FC236}">
                <a16:creationId xmlns:a16="http://schemas.microsoft.com/office/drawing/2014/main" id="{16DDE96B-A9C3-1989-99C7-30E0F1994F6D}"/>
              </a:ext>
            </a:extLst>
          </p:cNvPr>
          <p:cNvSpPr>
            <a:spLocks noGrp="1"/>
          </p:cNvSpPr>
          <p:nvPr>
            <p:ph type="body" sz="quarter" idx="14"/>
          </p:nvPr>
        </p:nvSpPr>
        <p:spPr>
          <a:xfrm>
            <a:off x="267536" y="903457"/>
            <a:ext cx="11614149" cy="3754874"/>
          </a:xfrm>
        </p:spPr>
        <p:txBody>
          <a:bodyPr lIns="0" tIns="0" rIns="0" bIns="0" anchor="t">
            <a:spAutoFit/>
          </a:bodyPr>
          <a:lstStyle/>
          <a:p>
            <a:pPr marL="342900" indent="-342900">
              <a:buFont typeface="Arial" panose="020B0604020202020204" pitchFamily="34" charset="0"/>
              <a:buChar char="•"/>
            </a:pPr>
            <a:r>
              <a:rPr lang="en-US" sz="2800" dirty="0">
                <a:latin typeface="Arial" panose="020B0604020202020204" pitchFamily="34" charset="0"/>
                <a:cs typeface="Arial" panose="020B0604020202020204" pitchFamily="34" charset="0"/>
              </a:rPr>
              <a:t>First-line support is a practical, survivor-centered, empathetic counseling approach</a:t>
            </a:r>
          </a:p>
          <a:p>
            <a:pPr marL="776288" lvl="2" indent="-342900"/>
            <a:r>
              <a:rPr lang="en-US" sz="2800" dirty="0">
                <a:latin typeface="Arial" panose="020B0604020202020204" pitchFamily="34" charset="0"/>
                <a:cs typeface="Arial" panose="020B0604020202020204" pitchFamily="34" charset="0"/>
              </a:rPr>
              <a:t>Responds to clients' needs (emotional, physical, safety and support) while respecting privacy</a:t>
            </a:r>
          </a:p>
          <a:p>
            <a:pPr marL="342900" indent="-342900">
              <a:buFont typeface="Arial" panose="020B0604020202020204" pitchFamily="34" charset="0"/>
              <a:buChar char="•"/>
            </a:pPr>
            <a:r>
              <a:rPr lang="en-US" sz="2800" dirty="0">
                <a:latin typeface="Arial" panose="020B0604020202020204" pitchFamily="34" charset="0"/>
                <a:cs typeface="Arial" panose="020B0604020202020204" pitchFamily="34" charset="0"/>
              </a:rPr>
              <a:t>Must be offered right after a client discloses violence</a:t>
            </a:r>
          </a:p>
          <a:p>
            <a:pPr marL="342900" indent="-342900">
              <a:buFont typeface="Arial" panose="020B0604020202020204" pitchFamily="34" charset="0"/>
              <a:buChar char="•"/>
            </a:pPr>
            <a:r>
              <a:rPr lang="en-US" sz="2800" dirty="0">
                <a:latin typeface="Arial" panose="020B0604020202020204" pitchFamily="34" charset="0"/>
                <a:cs typeface="Arial" panose="020B0604020202020204" pitchFamily="34" charset="0"/>
              </a:rPr>
              <a:t>First-line support has helped people who have been through various upsetting or stressful events</a:t>
            </a:r>
          </a:p>
          <a:p>
            <a:pPr marL="342900" indent="-342900">
              <a:buFont typeface="Arial" panose="020B0604020202020204" pitchFamily="34" charset="0"/>
              <a:buChar char="•"/>
            </a:pPr>
            <a:r>
              <a:rPr lang="en-US" sz="2800" dirty="0">
                <a:latin typeface="Arial" panose="020B0604020202020204" pitchFamily="34" charset="0"/>
                <a:cs typeface="Arial" panose="020B0604020202020204" pitchFamily="34" charset="0"/>
              </a:rPr>
              <a:t>With the right training, anyone can do it</a:t>
            </a:r>
          </a:p>
        </p:txBody>
      </p:sp>
      <p:sp>
        <p:nvSpPr>
          <p:cNvPr id="6" name="TextBox 5">
            <a:extLst>
              <a:ext uri="{FF2B5EF4-FFF2-40B4-BE49-F238E27FC236}">
                <a16:creationId xmlns:a16="http://schemas.microsoft.com/office/drawing/2014/main" id="{0DF083EB-761D-22B4-F21C-A0E0CCEA7D20}"/>
              </a:ext>
            </a:extLst>
          </p:cNvPr>
          <p:cNvSpPr txBox="1"/>
          <p:nvPr/>
        </p:nvSpPr>
        <p:spPr>
          <a:xfrm>
            <a:off x="8118389" y="6336431"/>
            <a:ext cx="3496962" cy="307777"/>
          </a:xfrm>
          <a:prstGeom prst="rect">
            <a:avLst/>
          </a:prstGeom>
          <a:noFill/>
        </p:spPr>
        <p:txBody>
          <a:bodyPr wrap="square">
            <a:spAutoFit/>
          </a:bodyPr>
          <a:lstStyle/>
          <a:p>
            <a:pPr algn="ctr"/>
            <a:r>
              <a:rPr lang="en-US" sz="1400" dirty="0">
                <a:latin typeface="Arial" panose="020B0604020202020204" pitchFamily="34" charset="0"/>
                <a:cs typeface="Arial" panose="020B0604020202020204" pitchFamily="34" charset="0"/>
              </a:rPr>
              <a:t> Source: WHO Clinical Handbook 2014</a:t>
            </a:r>
          </a:p>
        </p:txBody>
      </p:sp>
    </p:spTree>
    <p:extLst>
      <p:ext uri="{BB962C8B-B14F-4D97-AF65-F5344CB8AC3E}">
        <p14:creationId xmlns:p14="http://schemas.microsoft.com/office/powerpoint/2010/main" val="14480584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D6F8E42-BA2E-6DB7-9228-DC8E277B1D03}"/>
              </a:ext>
            </a:extLst>
          </p:cNvPr>
          <p:cNvSpPr>
            <a:spLocks noGrp="1"/>
          </p:cNvSpPr>
          <p:nvPr>
            <p:ph type="body" sz="quarter" idx="13"/>
          </p:nvPr>
        </p:nvSpPr>
        <p:spPr>
          <a:xfrm>
            <a:off x="229188" y="128085"/>
            <a:ext cx="11690843" cy="553998"/>
          </a:xfrm>
        </p:spPr>
        <p:txBody>
          <a:bodyPr lIns="0" tIns="0" rIns="0" bIns="0" anchor="t">
            <a:spAutoFit/>
          </a:bodyPr>
          <a:lstStyle/>
          <a:p>
            <a:r>
              <a:rPr lang="en-US" sz="3600" dirty="0"/>
              <a:t>Key Components of First-Line Support</a:t>
            </a:r>
          </a:p>
        </p:txBody>
      </p:sp>
      <p:sp>
        <p:nvSpPr>
          <p:cNvPr id="6" name="Content Placeholder 2">
            <a:extLst>
              <a:ext uri="{FF2B5EF4-FFF2-40B4-BE49-F238E27FC236}">
                <a16:creationId xmlns:a16="http://schemas.microsoft.com/office/drawing/2014/main" id="{6C2ACAB6-252C-A89E-3422-635EFFC32637}"/>
              </a:ext>
            </a:extLst>
          </p:cNvPr>
          <p:cNvSpPr txBox="1">
            <a:spLocks/>
          </p:cNvSpPr>
          <p:nvPr/>
        </p:nvSpPr>
        <p:spPr>
          <a:xfrm>
            <a:off x="385437" y="1120723"/>
            <a:ext cx="10968363" cy="461655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latin typeface="Arial" panose="020B0604020202020204" pitchFamily="34" charset="0"/>
                <a:cs typeface="Arial" panose="020B0604020202020204" pitchFamily="34" charset="0"/>
              </a:rPr>
              <a:t>The WHO defines “first-line support” using the acronym “LIVES”:</a:t>
            </a:r>
          </a:p>
          <a:p>
            <a:endParaRPr lang="en-US" dirty="0"/>
          </a:p>
          <a:p>
            <a:endParaRPr lang="en-US" dirty="0"/>
          </a:p>
          <a:p>
            <a:endParaRPr lang="en-US" dirty="0"/>
          </a:p>
        </p:txBody>
      </p:sp>
      <p:graphicFrame>
        <p:nvGraphicFramePr>
          <p:cNvPr id="7" name="Table 6">
            <a:extLst>
              <a:ext uri="{FF2B5EF4-FFF2-40B4-BE49-F238E27FC236}">
                <a16:creationId xmlns:a16="http://schemas.microsoft.com/office/drawing/2014/main" id="{6B9CB025-EF23-7022-C6C2-DB387EC844A0}"/>
              </a:ext>
            </a:extLst>
          </p:cNvPr>
          <p:cNvGraphicFramePr>
            <a:graphicFrameLocks noGrp="1"/>
          </p:cNvGraphicFramePr>
          <p:nvPr/>
        </p:nvGraphicFramePr>
        <p:xfrm>
          <a:off x="385437" y="2062189"/>
          <a:ext cx="11180486" cy="3862692"/>
        </p:xfrm>
        <a:graphic>
          <a:graphicData uri="http://schemas.openxmlformats.org/drawingml/2006/table">
            <a:tbl>
              <a:tblPr firstRow="1" bandRow="1">
                <a:tableStyleId>{D7AC3CCA-C797-4891-BE02-D94E43425B78}</a:tableStyleId>
              </a:tblPr>
              <a:tblGrid>
                <a:gridCol w="549433">
                  <a:extLst>
                    <a:ext uri="{9D8B030D-6E8A-4147-A177-3AD203B41FA5}">
                      <a16:colId xmlns:a16="http://schemas.microsoft.com/office/drawing/2014/main" val="4120385182"/>
                    </a:ext>
                  </a:extLst>
                </a:gridCol>
                <a:gridCol w="3415638">
                  <a:extLst>
                    <a:ext uri="{9D8B030D-6E8A-4147-A177-3AD203B41FA5}">
                      <a16:colId xmlns:a16="http://schemas.microsoft.com/office/drawing/2014/main" val="4241508566"/>
                    </a:ext>
                  </a:extLst>
                </a:gridCol>
                <a:gridCol w="7215415">
                  <a:extLst>
                    <a:ext uri="{9D8B030D-6E8A-4147-A177-3AD203B41FA5}">
                      <a16:colId xmlns:a16="http://schemas.microsoft.com/office/drawing/2014/main" val="1802871101"/>
                    </a:ext>
                  </a:extLst>
                </a:gridCol>
              </a:tblGrid>
              <a:tr h="714213">
                <a:tc>
                  <a:txBody>
                    <a:bodyPr/>
                    <a:lstStyle/>
                    <a:p>
                      <a:r>
                        <a:rPr lang="en-US" sz="4000" b="1" dirty="0">
                          <a:solidFill>
                            <a:schemeClr val="bg1">
                              <a:lumMod val="95000"/>
                            </a:schemeClr>
                          </a:solidFill>
                          <a:latin typeface="Arial" panose="020B0604020202020204" pitchFamily="34" charset="0"/>
                          <a:cs typeface="Arial" panose="020B0604020202020204" pitchFamily="34" charset="0"/>
                        </a:rPr>
                        <a:t>L</a:t>
                      </a:r>
                    </a:p>
                  </a:txBody>
                  <a:tcPr>
                    <a:solidFill>
                      <a:schemeClr val="accent1">
                        <a:lumMod val="75000"/>
                      </a:schemeClr>
                    </a:solidFill>
                  </a:tcPr>
                </a:tc>
                <a:tc>
                  <a:txBody>
                    <a:bodyPr/>
                    <a:lstStyle/>
                    <a:p>
                      <a:r>
                        <a:rPr lang="en-US" sz="2400" b="1">
                          <a:latin typeface="Arial" panose="020B0604020202020204" pitchFamily="34" charset="0"/>
                          <a:cs typeface="Arial" panose="020B0604020202020204" pitchFamily="34" charset="0"/>
                        </a:rPr>
                        <a:t>ISTEN</a:t>
                      </a:r>
                    </a:p>
                  </a:txBody>
                  <a:tcPr anchor="ctr">
                    <a:solidFill>
                      <a:schemeClr val="bg1"/>
                    </a:solidFill>
                  </a:tcPr>
                </a:tc>
                <a:tc>
                  <a:txBody>
                    <a:bodyPr/>
                    <a:lstStyle/>
                    <a:p>
                      <a:r>
                        <a:rPr lang="en-US" sz="2000" b="0">
                          <a:latin typeface="Arial" panose="020B0604020202020204" pitchFamily="34" charset="0"/>
                          <a:cs typeface="Arial" panose="020B0604020202020204" pitchFamily="34" charset="0"/>
                        </a:rPr>
                        <a:t>Listen closely with empathy, no judgement</a:t>
                      </a:r>
                    </a:p>
                  </a:txBody>
                  <a:tcPr>
                    <a:solidFill>
                      <a:schemeClr val="bg1"/>
                    </a:solidFill>
                  </a:tcPr>
                </a:tc>
                <a:extLst>
                  <a:ext uri="{0D108BD9-81ED-4DB2-BD59-A6C34878D82A}">
                    <a16:rowId xmlns:a16="http://schemas.microsoft.com/office/drawing/2014/main" val="3499134940"/>
                  </a:ext>
                </a:extLst>
              </a:tr>
              <a:tr h="714213">
                <a:tc>
                  <a:txBody>
                    <a:bodyPr/>
                    <a:lstStyle/>
                    <a:p>
                      <a:r>
                        <a:rPr lang="en-US" sz="4000" b="1" dirty="0">
                          <a:solidFill>
                            <a:schemeClr val="bg1">
                              <a:lumMod val="95000"/>
                            </a:schemeClr>
                          </a:solidFill>
                          <a:latin typeface="Arial" panose="020B0604020202020204" pitchFamily="34" charset="0"/>
                          <a:cs typeface="Arial" panose="020B0604020202020204" pitchFamily="34" charset="0"/>
                        </a:rPr>
                        <a:t>I</a:t>
                      </a:r>
                    </a:p>
                  </a:txBody>
                  <a:tcPr>
                    <a:solidFill>
                      <a:schemeClr val="accent1">
                        <a:lumMod val="75000"/>
                      </a:schemeClr>
                    </a:solidFill>
                  </a:tcPr>
                </a:tc>
                <a:tc>
                  <a:txBody>
                    <a:bodyPr/>
                    <a:lstStyle/>
                    <a:p>
                      <a:r>
                        <a:rPr lang="en-US" sz="2400" b="1">
                          <a:latin typeface="Arial" panose="020B0604020202020204" pitchFamily="34" charset="0"/>
                          <a:cs typeface="Arial" panose="020B0604020202020204" pitchFamily="34" charset="0"/>
                        </a:rPr>
                        <a:t>NQUIRE</a:t>
                      </a:r>
                    </a:p>
                  </a:txBody>
                  <a:tcPr anchor="ctr">
                    <a:solidFill>
                      <a:schemeClr val="bg1"/>
                    </a:solidFill>
                  </a:tcPr>
                </a:tc>
                <a:tc>
                  <a:txBody>
                    <a:bodyPr/>
                    <a:lstStyle/>
                    <a:p>
                      <a:r>
                        <a:rPr lang="en-US" sz="2000">
                          <a:latin typeface="Arial" panose="020B0604020202020204" pitchFamily="34" charset="0"/>
                          <a:cs typeface="Arial" panose="020B0604020202020204" pitchFamily="34" charset="0"/>
                        </a:rPr>
                        <a:t>Assess and respond to the client’s needs and concerns – emotional, physical, social, and practical</a:t>
                      </a:r>
                    </a:p>
                  </a:txBody>
                  <a:tcPr>
                    <a:solidFill>
                      <a:schemeClr val="bg1"/>
                    </a:solidFill>
                  </a:tcPr>
                </a:tc>
                <a:extLst>
                  <a:ext uri="{0D108BD9-81ED-4DB2-BD59-A6C34878D82A}">
                    <a16:rowId xmlns:a16="http://schemas.microsoft.com/office/drawing/2014/main" val="1950217770"/>
                  </a:ext>
                </a:extLst>
              </a:tr>
              <a:tr h="714213">
                <a:tc>
                  <a:txBody>
                    <a:bodyPr/>
                    <a:lstStyle/>
                    <a:p>
                      <a:r>
                        <a:rPr lang="en-US" sz="4000" b="1">
                          <a:solidFill>
                            <a:schemeClr val="bg1">
                              <a:lumMod val="95000"/>
                            </a:schemeClr>
                          </a:solidFill>
                          <a:latin typeface="Arial" panose="020B0604020202020204" pitchFamily="34" charset="0"/>
                          <a:cs typeface="Arial" panose="020B0604020202020204" pitchFamily="34" charset="0"/>
                        </a:rPr>
                        <a:t>V</a:t>
                      </a:r>
                    </a:p>
                  </a:txBody>
                  <a:tcPr>
                    <a:solidFill>
                      <a:schemeClr val="accent1">
                        <a:lumMod val="75000"/>
                      </a:schemeClr>
                    </a:solidFill>
                  </a:tcPr>
                </a:tc>
                <a:tc>
                  <a:txBody>
                    <a:bodyPr/>
                    <a:lstStyle/>
                    <a:p>
                      <a:r>
                        <a:rPr lang="en-US" sz="2400" b="1">
                          <a:latin typeface="Arial" panose="020B0604020202020204" pitchFamily="34" charset="0"/>
                          <a:cs typeface="Arial" panose="020B0604020202020204" pitchFamily="34" charset="0"/>
                        </a:rPr>
                        <a:t>ALIDATE</a:t>
                      </a:r>
                    </a:p>
                  </a:txBody>
                  <a:tcPr anchor="ctr">
                    <a:solidFill>
                      <a:schemeClr val="bg1"/>
                    </a:solidFill>
                  </a:tcPr>
                </a:tc>
                <a:tc>
                  <a:txBody>
                    <a:bodyPr/>
                    <a:lstStyle/>
                    <a:p>
                      <a:r>
                        <a:rPr lang="en-US" sz="2000">
                          <a:latin typeface="Arial" panose="020B0604020202020204" pitchFamily="34" charset="0"/>
                          <a:cs typeface="Arial" panose="020B0604020202020204" pitchFamily="34" charset="0"/>
                        </a:rPr>
                        <a:t>Show the client you believe and understand them</a:t>
                      </a:r>
                    </a:p>
                  </a:txBody>
                  <a:tcPr>
                    <a:solidFill>
                      <a:schemeClr val="bg1"/>
                    </a:solidFill>
                  </a:tcPr>
                </a:tc>
                <a:extLst>
                  <a:ext uri="{0D108BD9-81ED-4DB2-BD59-A6C34878D82A}">
                    <a16:rowId xmlns:a16="http://schemas.microsoft.com/office/drawing/2014/main" val="3123260645"/>
                  </a:ext>
                </a:extLst>
              </a:tr>
              <a:tr h="714213">
                <a:tc>
                  <a:txBody>
                    <a:bodyPr/>
                    <a:lstStyle/>
                    <a:p>
                      <a:r>
                        <a:rPr lang="en-US" sz="4000" b="1">
                          <a:solidFill>
                            <a:schemeClr val="bg1">
                              <a:lumMod val="95000"/>
                            </a:schemeClr>
                          </a:solidFill>
                          <a:latin typeface="Arial" panose="020B0604020202020204" pitchFamily="34" charset="0"/>
                          <a:cs typeface="Arial" panose="020B0604020202020204" pitchFamily="34" charset="0"/>
                        </a:rPr>
                        <a:t>E</a:t>
                      </a:r>
                    </a:p>
                  </a:txBody>
                  <a:tcPr>
                    <a:solidFill>
                      <a:schemeClr val="accent1">
                        <a:lumMod val="75000"/>
                      </a:schemeClr>
                    </a:solidFill>
                  </a:tcPr>
                </a:tc>
                <a:tc>
                  <a:txBody>
                    <a:bodyPr/>
                    <a:lstStyle/>
                    <a:p>
                      <a:r>
                        <a:rPr lang="en-US" sz="2400" b="1">
                          <a:latin typeface="Arial" panose="020B0604020202020204" pitchFamily="34" charset="0"/>
                          <a:cs typeface="Arial" panose="020B0604020202020204" pitchFamily="34" charset="0"/>
                        </a:rPr>
                        <a:t>NHANCE SAFETY</a:t>
                      </a:r>
                    </a:p>
                  </a:txBody>
                  <a:tcPr anchor="ctr">
                    <a:solidFill>
                      <a:schemeClr val="bg1"/>
                    </a:solidFill>
                  </a:tcPr>
                </a:tc>
                <a:tc>
                  <a:txBody>
                    <a:bodyPr/>
                    <a:lstStyle/>
                    <a:p>
                      <a:r>
                        <a:rPr lang="en-US" sz="2000">
                          <a:latin typeface="Arial" panose="020B0604020202020204" pitchFamily="34" charset="0"/>
                          <a:cs typeface="Arial" panose="020B0604020202020204" pitchFamily="34" charset="0"/>
                        </a:rPr>
                        <a:t>Discuss how to protect the client from further harm</a:t>
                      </a:r>
                    </a:p>
                  </a:txBody>
                  <a:tcPr>
                    <a:solidFill>
                      <a:schemeClr val="bg1"/>
                    </a:solidFill>
                  </a:tcPr>
                </a:tc>
                <a:extLst>
                  <a:ext uri="{0D108BD9-81ED-4DB2-BD59-A6C34878D82A}">
                    <a16:rowId xmlns:a16="http://schemas.microsoft.com/office/drawing/2014/main" val="2811422854"/>
                  </a:ext>
                </a:extLst>
              </a:tr>
              <a:tr h="962635">
                <a:tc>
                  <a:txBody>
                    <a:bodyPr/>
                    <a:lstStyle/>
                    <a:p>
                      <a:r>
                        <a:rPr lang="en-US" sz="4000" b="1" dirty="0">
                          <a:solidFill>
                            <a:schemeClr val="bg1">
                              <a:lumMod val="95000"/>
                            </a:schemeClr>
                          </a:solidFill>
                          <a:latin typeface="Arial" panose="020B0604020202020204" pitchFamily="34" charset="0"/>
                          <a:cs typeface="Arial" panose="020B0604020202020204" pitchFamily="34" charset="0"/>
                        </a:rPr>
                        <a:t>S</a:t>
                      </a:r>
                    </a:p>
                  </a:txBody>
                  <a:tcPr>
                    <a:solidFill>
                      <a:schemeClr val="accent1">
                        <a:lumMod val="75000"/>
                      </a:schemeClr>
                    </a:solidFill>
                  </a:tcPr>
                </a:tc>
                <a:tc>
                  <a:txBody>
                    <a:bodyPr/>
                    <a:lstStyle/>
                    <a:p>
                      <a:r>
                        <a:rPr lang="en-US" sz="2400" b="1" dirty="0">
                          <a:latin typeface="Arial" panose="020B0604020202020204" pitchFamily="34" charset="0"/>
                          <a:cs typeface="Arial" panose="020B0604020202020204" pitchFamily="34" charset="0"/>
                        </a:rPr>
                        <a:t>UPPORT THROUGH REFERRALS</a:t>
                      </a:r>
                    </a:p>
                  </a:txBody>
                  <a:tcPr anchor="ctr">
                    <a:solidFill>
                      <a:schemeClr val="bg1"/>
                    </a:solidFill>
                  </a:tcPr>
                </a:tc>
                <a:tc>
                  <a:txBody>
                    <a:bodyPr/>
                    <a:lstStyle/>
                    <a:p>
                      <a:r>
                        <a:rPr lang="en-US" sz="2000" dirty="0">
                          <a:latin typeface="Arial" panose="020B0604020202020204" pitchFamily="34" charset="0"/>
                          <a:cs typeface="Arial" panose="020B0604020202020204" pitchFamily="34" charset="0"/>
                        </a:rPr>
                        <a:t>Help connect the client to appropriate services, including social support. </a:t>
                      </a:r>
                      <a:r>
                        <a:rPr lang="en-US" sz="2000" i="1" dirty="0">
                          <a:latin typeface="Arial" panose="020B0604020202020204" pitchFamily="34" charset="0"/>
                          <a:cs typeface="Arial" panose="020B0604020202020204" pitchFamily="34" charset="0"/>
                        </a:rPr>
                        <a:t>For KP’s like sex workers or men who have sex with men, this should only include KP-friendly services</a:t>
                      </a:r>
                    </a:p>
                  </a:txBody>
                  <a:tcPr>
                    <a:solidFill>
                      <a:schemeClr val="bg1"/>
                    </a:solidFill>
                  </a:tcPr>
                </a:tc>
                <a:extLst>
                  <a:ext uri="{0D108BD9-81ED-4DB2-BD59-A6C34878D82A}">
                    <a16:rowId xmlns:a16="http://schemas.microsoft.com/office/drawing/2014/main" val="2764192759"/>
                  </a:ext>
                </a:extLst>
              </a:tr>
            </a:tbl>
          </a:graphicData>
        </a:graphic>
      </p:graphicFrame>
    </p:spTree>
    <p:extLst>
      <p:ext uri="{BB962C8B-B14F-4D97-AF65-F5344CB8AC3E}">
        <p14:creationId xmlns:p14="http://schemas.microsoft.com/office/powerpoint/2010/main" val="423048269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D6F8E42-BA2E-6DB7-9228-DC8E277B1D03}"/>
              </a:ext>
            </a:extLst>
          </p:cNvPr>
          <p:cNvSpPr>
            <a:spLocks noGrp="1"/>
          </p:cNvSpPr>
          <p:nvPr>
            <p:ph type="body" sz="quarter" idx="13"/>
          </p:nvPr>
        </p:nvSpPr>
        <p:spPr>
          <a:xfrm>
            <a:off x="229188" y="128085"/>
            <a:ext cx="11690843" cy="553998"/>
          </a:xfrm>
        </p:spPr>
        <p:txBody>
          <a:bodyPr lIns="0" tIns="0" rIns="0" bIns="0" anchor="t">
            <a:spAutoFit/>
          </a:bodyPr>
          <a:lstStyle/>
          <a:p>
            <a:r>
              <a:rPr lang="en-US" sz="3600" dirty="0"/>
              <a:t>Providers Using LIVES </a:t>
            </a:r>
          </a:p>
        </p:txBody>
      </p:sp>
      <p:sp>
        <p:nvSpPr>
          <p:cNvPr id="3" name="Text Placeholder 2">
            <a:extLst>
              <a:ext uri="{FF2B5EF4-FFF2-40B4-BE49-F238E27FC236}">
                <a16:creationId xmlns:a16="http://schemas.microsoft.com/office/drawing/2014/main" id="{16DDE96B-A9C3-1989-99C7-30E0F1994F6D}"/>
              </a:ext>
            </a:extLst>
          </p:cNvPr>
          <p:cNvSpPr>
            <a:spLocks noGrp="1"/>
          </p:cNvSpPr>
          <p:nvPr>
            <p:ph type="body" sz="quarter" idx="14"/>
          </p:nvPr>
        </p:nvSpPr>
        <p:spPr>
          <a:xfrm>
            <a:off x="5350476" y="1088812"/>
            <a:ext cx="6531209" cy="4370427"/>
          </a:xfrm>
        </p:spPr>
        <p:txBody>
          <a:bodyPr wrap="square" lIns="0" tIns="0" rIns="0" bIns="0" anchor="t">
            <a:spAutoFit/>
          </a:bodyPr>
          <a:lstStyle/>
          <a:p>
            <a:pPr marL="342900" indent="-342900">
              <a:buFont typeface="Arial" panose="020B0604020202020204" pitchFamily="34" charset="0"/>
              <a:buChar char="•"/>
            </a:pPr>
            <a:r>
              <a:rPr lang="en-US" dirty="0">
                <a:latin typeface="Arial" panose="020B0604020202020204" pitchFamily="34" charset="0"/>
                <a:cs typeface="Arial" panose="020B0604020202020204" pitchFamily="34" charset="0"/>
              </a:rPr>
              <a:t>LIVES helps ensure respectful, sensitive communication with clients</a:t>
            </a:r>
          </a:p>
          <a:p>
            <a:pPr marL="342900" indent="-342900">
              <a:buFont typeface="Arial" panose="020B0604020202020204" pitchFamily="34" charset="0"/>
              <a:buChar char="•"/>
            </a:pPr>
            <a:r>
              <a:rPr lang="en-US" dirty="0">
                <a:latin typeface="Arial" panose="020B0604020202020204" pitchFamily="34" charset="0"/>
                <a:cs typeface="Arial" panose="020B0604020202020204" pitchFamily="34" charset="0"/>
              </a:rPr>
              <a:t>The client is the expert on their situation. Explore the client’s options and respect his or her wishes</a:t>
            </a:r>
          </a:p>
          <a:p>
            <a:pPr marL="342900" indent="-342900">
              <a:buFont typeface="Arial" panose="020B0604020202020204" pitchFamily="34" charset="0"/>
              <a:buChar char="•"/>
            </a:pPr>
            <a:r>
              <a:rPr lang="en-US" dirty="0">
                <a:latin typeface="Arial" panose="020B0604020202020204" pitchFamily="34" charset="0"/>
                <a:cs typeface="Arial" panose="020B0604020202020204" pitchFamily="34" charset="0"/>
              </a:rPr>
              <a:t>Speak to the client respectfully with kindness and empathy- not blame</a:t>
            </a:r>
          </a:p>
          <a:p>
            <a:pPr marL="342900" indent="-342900">
              <a:buFont typeface="Arial" panose="020B0604020202020204" pitchFamily="34" charset="0"/>
              <a:buChar char="•"/>
            </a:pPr>
            <a:r>
              <a:rPr lang="en-US" dirty="0">
                <a:latin typeface="Arial" panose="020B0604020202020204" pitchFamily="34" charset="0"/>
                <a:cs typeface="Arial" panose="020B0604020202020204" pitchFamily="34" charset="0"/>
              </a:rPr>
              <a:t>Empower the client to feel able to ask for support</a:t>
            </a:r>
          </a:p>
          <a:p>
            <a:pPr marL="342900" indent="-342900">
              <a:buFont typeface="Arial" panose="020B0604020202020204" pitchFamily="34" charset="0"/>
              <a:buChar char="•"/>
            </a:pPr>
            <a:r>
              <a:rPr lang="en-US" dirty="0">
                <a:latin typeface="Arial" panose="020B0604020202020204" pitchFamily="34" charset="0"/>
                <a:cs typeface="Arial" panose="020B0604020202020204" pitchFamily="34" charset="0"/>
              </a:rPr>
              <a:t>Know the resource a client is being referred to – quality matters </a:t>
            </a:r>
          </a:p>
        </p:txBody>
      </p:sp>
      <p:pic>
        <p:nvPicPr>
          <p:cNvPr id="4" name="Picture 3">
            <a:extLst>
              <a:ext uri="{FF2B5EF4-FFF2-40B4-BE49-F238E27FC236}">
                <a16:creationId xmlns:a16="http://schemas.microsoft.com/office/drawing/2014/main" id="{F5B67743-3AE8-FE4A-29CC-2EA82F453675}"/>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446239" y="1341463"/>
            <a:ext cx="3952766" cy="3838998"/>
          </a:xfrm>
          <a:prstGeom prst="rect">
            <a:avLst/>
          </a:prstGeom>
        </p:spPr>
      </p:pic>
      <p:sp>
        <p:nvSpPr>
          <p:cNvPr id="7" name="TextBox 6">
            <a:extLst>
              <a:ext uri="{FF2B5EF4-FFF2-40B4-BE49-F238E27FC236}">
                <a16:creationId xmlns:a16="http://schemas.microsoft.com/office/drawing/2014/main" id="{DA7C474C-2CB9-EF80-C6D8-6594AC067661}"/>
              </a:ext>
            </a:extLst>
          </p:cNvPr>
          <p:cNvSpPr txBox="1"/>
          <p:nvPr/>
        </p:nvSpPr>
        <p:spPr>
          <a:xfrm>
            <a:off x="7315200" y="6307891"/>
            <a:ext cx="4300151" cy="369332"/>
          </a:xfrm>
          <a:prstGeom prst="rect">
            <a:avLst/>
          </a:prstGeom>
          <a:noFill/>
        </p:spPr>
        <p:txBody>
          <a:bodyPr wrap="square">
            <a:spAutoFit/>
          </a:bodyPr>
          <a:lstStyle/>
          <a:p>
            <a:r>
              <a:rPr lang="en-US" dirty="0">
                <a:solidFill>
                  <a:schemeClr val="tx1">
                    <a:lumMod val="75000"/>
                    <a:lumOff val="25000"/>
                  </a:schemeClr>
                </a:solidFill>
                <a:latin typeface="Arial" panose="020B0604020202020204" pitchFamily="34" charset="0"/>
                <a:cs typeface="Arial" panose="020B0604020202020204" pitchFamily="34" charset="0"/>
              </a:rPr>
              <a:t>Source: WHO Clinical Handbook 2014</a:t>
            </a:r>
          </a:p>
        </p:txBody>
      </p:sp>
    </p:spTree>
    <p:extLst>
      <p:ext uri="{BB962C8B-B14F-4D97-AF65-F5344CB8AC3E}">
        <p14:creationId xmlns:p14="http://schemas.microsoft.com/office/powerpoint/2010/main" val="22048711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D6F8E42-BA2E-6DB7-9228-DC8E277B1D03}"/>
              </a:ext>
            </a:extLst>
          </p:cNvPr>
          <p:cNvSpPr>
            <a:spLocks noGrp="1"/>
          </p:cNvSpPr>
          <p:nvPr>
            <p:ph type="body" sz="quarter" idx="13"/>
          </p:nvPr>
        </p:nvSpPr>
        <p:spPr>
          <a:xfrm>
            <a:off x="229188" y="128085"/>
            <a:ext cx="11690843" cy="553998"/>
          </a:xfrm>
        </p:spPr>
        <p:txBody>
          <a:bodyPr lIns="0" tIns="0" rIns="0" bIns="0" anchor="t">
            <a:spAutoFit/>
          </a:bodyPr>
          <a:lstStyle/>
          <a:p>
            <a:r>
              <a:rPr lang="en-US" sz="3600" dirty="0">
                <a:latin typeface="Arial"/>
                <a:cs typeface="Arial"/>
              </a:rPr>
              <a:t>Learning objectives</a:t>
            </a:r>
            <a:endParaRPr lang="en-US" sz="3600" dirty="0"/>
          </a:p>
        </p:txBody>
      </p:sp>
      <p:sp>
        <p:nvSpPr>
          <p:cNvPr id="3" name="Text Placeholder 2">
            <a:extLst>
              <a:ext uri="{FF2B5EF4-FFF2-40B4-BE49-F238E27FC236}">
                <a16:creationId xmlns:a16="http://schemas.microsoft.com/office/drawing/2014/main" id="{16DDE96B-A9C3-1989-99C7-30E0F1994F6D}"/>
              </a:ext>
            </a:extLst>
          </p:cNvPr>
          <p:cNvSpPr>
            <a:spLocks noGrp="1"/>
          </p:cNvSpPr>
          <p:nvPr>
            <p:ph type="body" sz="quarter" idx="14"/>
          </p:nvPr>
        </p:nvSpPr>
        <p:spPr>
          <a:xfrm>
            <a:off x="267536" y="903457"/>
            <a:ext cx="11614149" cy="4693593"/>
          </a:xfrm>
        </p:spPr>
        <p:txBody>
          <a:bodyPr lIns="0" tIns="0" rIns="0" bIns="0" anchor="t">
            <a:spAutoFit/>
          </a:bodyPr>
          <a:lstStyle/>
          <a:p>
            <a:r>
              <a:rPr lang="en-US" sz="2500" dirty="0">
                <a:latin typeface="Arial" panose="020B0604020202020204" pitchFamily="34" charset="0"/>
                <a:cs typeface="Arial" panose="020B0604020202020204" pitchFamily="34" charset="0"/>
              </a:rPr>
              <a:t>By the end of this module, participants will be able to:</a:t>
            </a:r>
          </a:p>
          <a:p>
            <a:pPr marL="776288" lvl="2" indent="-342900">
              <a:buFont typeface="Arial" panose="020B0604020202020204" pitchFamily="34" charset="0"/>
              <a:buChar char="•"/>
            </a:pPr>
            <a:r>
              <a:rPr lang="en-US" sz="2500" dirty="0">
                <a:latin typeface="Arial" panose="020B0604020202020204" pitchFamily="34" charset="0"/>
                <a:cs typeface="Arial" panose="020B0604020202020204" pitchFamily="34" charset="0"/>
              </a:rPr>
              <a:t>Describe gender-based violence (GBV) and intimate partner violence (IPV)</a:t>
            </a:r>
          </a:p>
          <a:p>
            <a:pPr marL="776288" lvl="2" indent="-342900">
              <a:buFont typeface="Arial" panose="020B0604020202020204" pitchFamily="34" charset="0"/>
              <a:buChar char="•"/>
            </a:pPr>
            <a:r>
              <a:rPr lang="en-US" sz="2500" dirty="0">
                <a:latin typeface="Arial" panose="020B0604020202020204" pitchFamily="34" charset="0"/>
                <a:cs typeface="Arial" panose="020B0604020202020204" pitchFamily="34" charset="0"/>
              </a:rPr>
              <a:t>Summarize why the IPV risk assessment is a critical component of network-based testing services</a:t>
            </a:r>
          </a:p>
          <a:p>
            <a:pPr marL="776288" lvl="2" indent="-342900">
              <a:buFont typeface="Arial" panose="020B0604020202020204" pitchFamily="34" charset="0"/>
              <a:buChar char="•"/>
            </a:pPr>
            <a:r>
              <a:rPr lang="en-US" sz="2500" dirty="0">
                <a:latin typeface="Arial" panose="020B0604020202020204" pitchFamily="34" charset="0"/>
                <a:cs typeface="Arial" panose="020B0604020202020204" pitchFamily="34" charset="0"/>
              </a:rPr>
              <a:t>Explain the process for IPV risk </a:t>
            </a:r>
            <a:r>
              <a:rPr lang="en-US" sz="2500" dirty="0"/>
              <a:t>a</a:t>
            </a:r>
            <a:r>
              <a:rPr lang="en-US" sz="2500" dirty="0">
                <a:latin typeface="Arial" panose="020B0604020202020204" pitchFamily="34" charset="0"/>
                <a:cs typeface="Arial" panose="020B0604020202020204" pitchFamily="34" charset="0"/>
              </a:rPr>
              <a:t>ssessment in network-based </a:t>
            </a:r>
            <a:r>
              <a:rPr lang="en-US" sz="2500" dirty="0"/>
              <a:t>t</a:t>
            </a:r>
            <a:r>
              <a:rPr lang="en-US" sz="2500" dirty="0">
                <a:latin typeface="Arial" panose="020B0604020202020204" pitchFamily="34" charset="0"/>
                <a:cs typeface="Arial" panose="020B0604020202020204" pitchFamily="34" charset="0"/>
              </a:rPr>
              <a:t>esting services</a:t>
            </a:r>
          </a:p>
          <a:p>
            <a:pPr marL="776288" lvl="2" indent="-342900">
              <a:buFont typeface="Arial" panose="020B0604020202020204" pitchFamily="34" charset="0"/>
              <a:buChar char="•"/>
            </a:pPr>
            <a:r>
              <a:rPr lang="en-US" sz="2500" dirty="0">
                <a:latin typeface="Arial" panose="020B0604020202020204" pitchFamily="34" charset="0"/>
                <a:cs typeface="Arial" panose="020B0604020202020204" pitchFamily="34" charset="0"/>
              </a:rPr>
              <a:t>Describe how to offer first-line support through LIVES to clients who have experienced or are currently experiencing IPV</a:t>
            </a:r>
          </a:p>
          <a:p>
            <a:pPr marL="776288" lvl="2" indent="-342900">
              <a:buFont typeface="Arial" panose="020B0604020202020204" pitchFamily="34" charset="0"/>
              <a:buChar char="•"/>
            </a:pPr>
            <a:r>
              <a:rPr lang="en-US" sz="2500" dirty="0">
                <a:latin typeface="Arial" panose="020B0604020202020204" pitchFamily="34" charset="0"/>
                <a:cs typeface="Arial" panose="020B0604020202020204" pitchFamily="34" charset="0"/>
              </a:rPr>
              <a:t>Understand the role of providers when conducting the IPV risk </a:t>
            </a:r>
            <a:r>
              <a:rPr lang="en-US" sz="2500" dirty="0"/>
              <a:t>a</a:t>
            </a:r>
            <a:r>
              <a:rPr lang="en-US" sz="2500" dirty="0">
                <a:latin typeface="Arial" panose="020B0604020202020204" pitchFamily="34" charset="0"/>
                <a:cs typeface="Arial" panose="020B0604020202020204" pitchFamily="34" charset="0"/>
              </a:rPr>
              <a:t>ssessment</a:t>
            </a:r>
          </a:p>
          <a:p>
            <a:pPr marL="776288" lvl="2" indent="-342900">
              <a:buFont typeface="Arial" panose="020B0604020202020204" pitchFamily="34" charset="0"/>
              <a:buChar char="•"/>
            </a:pPr>
            <a:r>
              <a:rPr lang="en-US" sz="2500" dirty="0">
                <a:latin typeface="Arial" panose="020B0604020202020204" pitchFamily="34" charset="0"/>
                <a:cs typeface="Arial" panose="020B0604020202020204" pitchFamily="34" charset="0"/>
              </a:rPr>
              <a:t>Practice using LIVES with an observer and meet quality IPV risk </a:t>
            </a:r>
            <a:r>
              <a:rPr lang="en-US" sz="2500" dirty="0"/>
              <a:t>a</a:t>
            </a:r>
            <a:r>
              <a:rPr lang="en-US" sz="2500" dirty="0">
                <a:latin typeface="Arial" panose="020B0604020202020204" pitchFamily="34" charset="0"/>
                <a:cs typeface="Arial" panose="020B0604020202020204" pitchFamily="34" charset="0"/>
              </a:rPr>
              <a:t>ssessment and </a:t>
            </a:r>
            <a:r>
              <a:rPr lang="en-US" sz="2500" dirty="0"/>
              <a:t>r</a:t>
            </a:r>
            <a:r>
              <a:rPr lang="en-US" sz="2500" dirty="0">
                <a:latin typeface="Arial" panose="020B0604020202020204" pitchFamily="34" charset="0"/>
                <a:cs typeface="Arial" panose="020B0604020202020204" pitchFamily="34" charset="0"/>
              </a:rPr>
              <a:t>esponse standards</a:t>
            </a:r>
          </a:p>
        </p:txBody>
      </p:sp>
    </p:spTree>
    <p:extLst>
      <p:ext uri="{BB962C8B-B14F-4D97-AF65-F5344CB8AC3E}">
        <p14:creationId xmlns:p14="http://schemas.microsoft.com/office/powerpoint/2010/main" val="81529278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D6F8E42-BA2E-6DB7-9228-DC8E277B1D03}"/>
              </a:ext>
            </a:extLst>
          </p:cNvPr>
          <p:cNvSpPr>
            <a:spLocks noGrp="1"/>
          </p:cNvSpPr>
          <p:nvPr>
            <p:ph type="body" sz="quarter" idx="13"/>
          </p:nvPr>
        </p:nvSpPr>
        <p:spPr>
          <a:xfrm>
            <a:off x="229188" y="128085"/>
            <a:ext cx="11690843" cy="553998"/>
          </a:xfrm>
        </p:spPr>
        <p:txBody>
          <a:bodyPr lIns="0" tIns="0" rIns="0" bIns="0" anchor="t">
            <a:spAutoFit/>
          </a:bodyPr>
          <a:lstStyle/>
          <a:p>
            <a:r>
              <a:rPr lang="en-US" sz="3600" dirty="0"/>
              <a:t>LIVES: </a:t>
            </a:r>
            <a:r>
              <a:rPr lang="en-US" sz="3600" b="1" i="1" dirty="0"/>
              <a:t>Listen</a:t>
            </a:r>
            <a:r>
              <a:rPr lang="en-US" sz="3600" dirty="0"/>
              <a:t> (cont.)</a:t>
            </a:r>
          </a:p>
        </p:txBody>
      </p:sp>
      <p:sp>
        <p:nvSpPr>
          <p:cNvPr id="3" name="Text Placeholder 2">
            <a:extLst>
              <a:ext uri="{FF2B5EF4-FFF2-40B4-BE49-F238E27FC236}">
                <a16:creationId xmlns:a16="http://schemas.microsoft.com/office/drawing/2014/main" id="{16DDE96B-A9C3-1989-99C7-30E0F1994F6D}"/>
              </a:ext>
            </a:extLst>
          </p:cNvPr>
          <p:cNvSpPr>
            <a:spLocks noGrp="1"/>
          </p:cNvSpPr>
          <p:nvPr>
            <p:ph type="body" sz="quarter" idx="14"/>
          </p:nvPr>
        </p:nvSpPr>
        <p:spPr>
          <a:xfrm>
            <a:off x="267536" y="1027027"/>
            <a:ext cx="7344225" cy="4616648"/>
          </a:xfrm>
        </p:spPr>
        <p:txBody>
          <a:bodyPr wrap="square" lIns="0" tIns="0" rIns="0" bIns="0" anchor="t">
            <a:spAutoFit/>
          </a:bodyPr>
          <a:lstStyle/>
          <a:p>
            <a:pPr marL="342900" indent="-342900">
              <a:buFont typeface="Arial" panose="020B0604020202020204" pitchFamily="34" charset="0"/>
              <a:buChar char="•"/>
            </a:pPr>
            <a:r>
              <a:rPr lang="en-US" sz="2800" dirty="0">
                <a:latin typeface="Arial" panose="020B0604020202020204" pitchFamily="34" charset="0"/>
                <a:cs typeface="Arial" panose="020B0604020202020204" pitchFamily="34" charset="0"/>
              </a:rPr>
              <a:t>Let the client say what they want. Encourage the client to keep talking if they want by asking open-ended questions. Ask “How can we help?”</a:t>
            </a:r>
          </a:p>
          <a:p>
            <a:pPr marL="342900" indent="-342900">
              <a:buFont typeface="Arial" panose="020B0604020202020204" pitchFamily="34" charset="0"/>
              <a:buChar char="•"/>
            </a:pPr>
            <a:r>
              <a:rPr lang="en-US" sz="2800" dirty="0">
                <a:latin typeface="Arial"/>
                <a:cs typeface="Arial"/>
              </a:rPr>
              <a:t>Allow for silence. Give time to think.</a:t>
            </a:r>
            <a:endParaRPr lang="en-US" sz="280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800" dirty="0">
                <a:latin typeface="Arial"/>
                <a:cs typeface="Arial"/>
              </a:rPr>
              <a:t>Stay focused on the client’s experience.</a:t>
            </a:r>
            <a:endParaRPr lang="en-US" sz="28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800" dirty="0">
                <a:latin typeface="Arial"/>
                <a:cs typeface="Arial"/>
              </a:rPr>
              <a:t>Acknowledge the client’s needs and respect their wishes. Don’t push them to talk if they say they are finished.</a:t>
            </a:r>
            <a:endParaRPr lang="en-US" sz="28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endParaRPr lang="en-US" sz="2800" dirty="0">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D5497C95-3EA9-D860-C066-F83C29DCA43E}"/>
              </a:ext>
            </a:extLst>
          </p:cNvPr>
          <p:cNvPicPr>
            <a:picLocks noChangeAspect="1"/>
          </p:cNvPicPr>
          <p:nvPr/>
        </p:nvPicPr>
        <p:blipFill rotWithShape="1">
          <a:blip r:embed="rId3" cstate="print">
            <a:clrChange>
              <a:clrFrom>
                <a:srgbClr val="F6F6F6"/>
              </a:clrFrom>
              <a:clrTo>
                <a:srgbClr val="F6F6F6">
                  <a:alpha val="0"/>
                </a:srgbClr>
              </a:clrTo>
            </a:clrChange>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18281" t="27536" r="22946" b="26956"/>
          <a:stretch/>
        </p:blipFill>
        <p:spPr>
          <a:xfrm>
            <a:off x="7889419" y="1774907"/>
            <a:ext cx="4030612" cy="3120888"/>
          </a:xfrm>
          <a:prstGeom prst="rect">
            <a:avLst/>
          </a:prstGeom>
        </p:spPr>
      </p:pic>
      <p:sp>
        <p:nvSpPr>
          <p:cNvPr id="6" name="TextBox 5">
            <a:extLst>
              <a:ext uri="{FF2B5EF4-FFF2-40B4-BE49-F238E27FC236}">
                <a16:creationId xmlns:a16="http://schemas.microsoft.com/office/drawing/2014/main" id="{C8850913-85C8-2291-D685-87E1C26323E7}"/>
              </a:ext>
            </a:extLst>
          </p:cNvPr>
          <p:cNvSpPr txBox="1"/>
          <p:nvPr/>
        </p:nvSpPr>
        <p:spPr>
          <a:xfrm>
            <a:off x="7315200" y="6307891"/>
            <a:ext cx="4300151" cy="369332"/>
          </a:xfrm>
          <a:prstGeom prst="rect">
            <a:avLst/>
          </a:prstGeom>
          <a:noFill/>
        </p:spPr>
        <p:txBody>
          <a:bodyPr wrap="square">
            <a:spAutoFit/>
          </a:bodyPr>
          <a:lstStyle/>
          <a:p>
            <a:r>
              <a:rPr lang="en-US" dirty="0">
                <a:solidFill>
                  <a:schemeClr val="tx1">
                    <a:lumMod val="75000"/>
                    <a:lumOff val="25000"/>
                  </a:schemeClr>
                </a:solidFill>
                <a:latin typeface="Arial" panose="020B0604020202020204" pitchFamily="34" charset="0"/>
                <a:cs typeface="Arial" panose="020B0604020202020204" pitchFamily="34" charset="0"/>
              </a:rPr>
              <a:t>Source: WHO Clinical Handbook 2014</a:t>
            </a:r>
          </a:p>
        </p:txBody>
      </p:sp>
    </p:spTree>
    <p:extLst>
      <p:ext uri="{BB962C8B-B14F-4D97-AF65-F5344CB8AC3E}">
        <p14:creationId xmlns:p14="http://schemas.microsoft.com/office/powerpoint/2010/main" val="342023997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D6F8E42-BA2E-6DB7-9228-DC8E277B1D03}"/>
              </a:ext>
            </a:extLst>
          </p:cNvPr>
          <p:cNvSpPr>
            <a:spLocks noGrp="1"/>
          </p:cNvSpPr>
          <p:nvPr>
            <p:ph type="body" sz="quarter" idx="13"/>
          </p:nvPr>
        </p:nvSpPr>
        <p:spPr>
          <a:xfrm>
            <a:off x="229188" y="128085"/>
            <a:ext cx="11690843" cy="553998"/>
          </a:xfrm>
        </p:spPr>
        <p:txBody>
          <a:bodyPr lIns="0" tIns="0" rIns="0" bIns="0" anchor="t">
            <a:spAutoFit/>
          </a:bodyPr>
          <a:lstStyle/>
          <a:p>
            <a:r>
              <a:rPr lang="en-US" sz="3600" dirty="0"/>
              <a:t>How do you like to be listened to? </a:t>
            </a:r>
          </a:p>
        </p:txBody>
      </p:sp>
      <p:graphicFrame>
        <p:nvGraphicFramePr>
          <p:cNvPr id="4" name="Table 3">
            <a:extLst>
              <a:ext uri="{FF2B5EF4-FFF2-40B4-BE49-F238E27FC236}">
                <a16:creationId xmlns:a16="http://schemas.microsoft.com/office/drawing/2014/main" id="{A7234572-7E21-42C6-E8D0-63EF31D7FE04}"/>
              </a:ext>
            </a:extLst>
          </p:cNvPr>
          <p:cNvGraphicFramePr>
            <a:graphicFrameLocks noGrp="1"/>
          </p:cNvGraphicFramePr>
          <p:nvPr>
            <p:extLst>
              <p:ext uri="{D42A27DB-BD31-4B8C-83A1-F6EECF244321}">
                <p14:modId xmlns:p14="http://schemas.microsoft.com/office/powerpoint/2010/main" val="4054814668"/>
              </p:ext>
            </p:extLst>
          </p:nvPr>
        </p:nvGraphicFramePr>
        <p:xfrm>
          <a:off x="229189" y="1233846"/>
          <a:ext cx="11690842" cy="4257357"/>
        </p:xfrm>
        <a:graphic>
          <a:graphicData uri="http://schemas.openxmlformats.org/drawingml/2006/table">
            <a:tbl>
              <a:tblPr firstRow="1" bandRow="1">
                <a:tableStyleId>{5C22544A-7EE6-4342-B048-85BDC9FD1C3A}</a:tableStyleId>
              </a:tblPr>
              <a:tblGrid>
                <a:gridCol w="5738560">
                  <a:extLst>
                    <a:ext uri="{9D8B030D-6E8A-4147-A177-3AD203B41FA5}">
                      <a16:colId xmlns:a16="http://schemas.microsoft.com/office/drawing/2014/main" val="20000"/>
                    </a:ext>
                  </a:extLst>
                </a:gridCol>
                <a:gridCol w="5952282">
                  <a:extLst>
                    <a:ext uri="{9D8B030D-6E8A-4147-A177-3AD203B41FA5}">
                      <a16:colId xmlns:a16="http://schemas.microsoft.com/office/drawing/2014/main" val="20001"/>
                    </a:ext>
                  </a:extLst>
                </a:gridCol>
              </a:tblGrid>
              <a:tr h="508457">
                <a:tc>
                  <a:txBody>
                    <a:bodyPr/>
                    <a:lstStyle/>
                    <a:p>
                      <a:pPr algn="ctr"/>
                      <a:r>
                        <a:rPr lang="en-US" sz="2000" dirty="0">
                          <a:latin typeface="Arial" panose="020B0604020202020204" pitchFamily="34" charset="0"/>
                          <a:cs typeface="Arial" panose="020B0604020202020204" pitchFamily="34" charset="0"/>
                        </a:rPr>
                        <a:t>Things listeners SHOULD do</a:t>
                      </a:r>
                    </a:p>
                  </a:txBody>
                  <a:tcPr anchor="ctr"/>
                </a:tc>
                <a:tc>
                  <a:txBody>
                    <a:bodyPr/>
                    <a:lstStyle/>
                    <a:p>
                      <a:pPr algn="ctr"/>
                      <a:r>
                        <a:rPr lang="en-US" sz="2000" dirty="0">
                          <a:latin typeface="Arial" panose="020B0604020202020204" pitchFamily="34" charset="0"/>
                          <a:cs typeface="Arial" panose="020B0604020202020204" pitchFamily="34" charset="0"/>
                        </a:rPr>
                        <a:t>Things  listeners SHOULD NOT do</a:t>
                      </a:r>
                    </a:p>
                  </a:txBody>
                  <a:tcPr anchor="ctr"/>
                </a:tc>
                <a:extLst>
                  <a:ext uri="{0D108BD9-81ED-4DB2-BD59-A6C34878D82A}">
                    <a16:rowId xmlns:a16="http://schemas.microsoft.com/office/drawing/2014/main" val="10000"/>
                  </a:ext>
                </a:extLst>
              </a:tr>
              <a:tr h="3748900">
                <a:tc>
                  <a:txBody>
                    <a:bodyPr/>
                    <a:lstStyle/>
                    <a:p>
                      <a:pPr marL="342900" indent="-342900">
                        <a:lnSpc>
                          <a:spcPts val="2200"/>
                        </a:lnSpc>
                        <a:spcAft>
                          <a:spcPts val="300"/>
                        </a:spcAft>
                        <a:buFont typeface="Arial" panose="020B0604020202020204" pitchFamily="34" charset="0"/>
                        <a:buChar char="•"/>
                      </a:pPr>
                      <a:r>
                        <a:rPr lang="en-US" sz="2200" dirty="0">
                          <a:latin typeface="Arial" panose="020B0604020202020204" pitchFamily="34" charset="0"/>
                          <a:cs typeface="Arial" panose="020B0604020202020204" pitchFamily="34" charset="0"/>
                        </a:rPr>
                        <a:t>Be patient and calm</a:t>
                      </a:r>
                    </a:p>
                    <a:p>
                      <a:pPr marL="342900" indent="-342900">
                        <a:lnSpc>
                          <a:spcPts val="2200"/>
                        </a:lnSpc>
                        <a:spcAft>
                          <a:spcPts val="300"/>
                        </a:spcAft>
                        <a:buFont typeface="Arial" panose="020B0604020202020204" pitchFamily="34" charset="0"/>
                        <a:buChar char="•"/>
                      </a:pPr>
                      <a:r>
                        <a:rPr lang="en-US" sz="2200" dirty="0">
                          <a:latin typeface="Arial" panose="020B0604020202020204" pitchFamily="34" charset="0"/>
                          <a:cs typeface="Arial" panose="020B0604020202020204" pitchFamily="34" charset="0"/>
                        </a:rPr>
                        <a:t>Let client know that they’re listening (nod head, make eye contact, etc.)</a:t>
                      </a:r>
                    </a:p>
                    <a:p>
                      <a:pPr marL="342900" indent="-342900">
                        <a:lnSpc>
                          <a:spcPts val="2200"/>
                        </a:lnSpc>
                        <a:spcAft>
                          <a:spcPts val="300"/>
                        </a:spcAft>
                        <a:buFont typeface="Arial" panose="020B0604020202020204" pitchFamily="34" charset="0"/>
                        <a:buChar char="•"/>
                      </a:pPr>
                      <a:r>
                        <a:rPr lang="en-US" sz="2200" dirty="0">
                          <a:latin typeface="Arial" panose="020B0604020202020204" pitchFamily="34" charset="0"/>
                          <a:cs typeface="Arial" panose="020B0604020202020204" pitchFamily="34" charset="0"/>
                        </a:rPr>
                        <a:t>Acknowledge how client is feeling</a:t>
                      </a:r>
                    </a:p>
                    <a:p>
                      <a:pPr marL="342900" indent="-342900">
                        <a:lnSpc>
                          <a:spcPts val="2200"/>
                        </a:lnSpc>
                        <a:spcAft>
                          <a:spcPts val="300"/>
                        </a:spcAft>
                        <a:buFont typeface="Arial" panose="020B0604020202020204" pitchFamily="34" charset="0"/>
                        <a:buChar char="•"/>
                      </a:pPr>
                      <a:r>
                        <a:rPr lang="en-US" sz="2200" dirty="0">
                          <a:latin typeface="Arial" panose="020B0604020202020204" pitchFamily="34" charset="0"/>
                          <a:cs typeface="Arial" panose="020B0604020202020204" pitchFamily="34" charset="0"/>
                        </a:rPr>
                        <a:t>Let clients tell the story at their own pace</a:t>
                      </a:r>
                    </a:p>
                    <a:p>
                      <a:pPr marL="342900" indent="-342900">
                        <a:lnSpc>
                          <a:spcPts val="2200"/>
                        </a:lnSpc>
                        <a:spcAft>
                          <a:spcPts val="300"/>
                        </a:spcAft>
                        <a:buFont typeface="Arial" panose="020B0604020202020204" pitchFamily="34" charset="0"/>
                        <a:buChar char="•"/>
                      </a:pPr>
                      <a:r>
                        <a:rPr lang="en-US" sz="2200" dirty="0">
                          <a:latin typeface="Arial" panose="020B0604020202020204" pitchFamily="34" charset="0"/>
                          <a:cs typeface="Arial" panose="020B0604020202020204" pitchFamily="34" charset="0"/>
                        </a:rPr>
                        <a:t>Encourage client to share </a:t>
                      </a:r>
                    </a:p>
                    <a:p>
                      <a:pPr marL="342900" indent="-342900">
                        <a:lnSpc>
                          <a:spcPts val="2200"/>
                        </a:lnSpc>
                        <a:spcAft>
                          <a:spcPts val="300"/>
                        </a:spcAft>
                        <a:buFont typeface="Arial" panose="020B0604020202020204" pitchFamily="34" charset="0"/>
                        <a:buChar char="•"/>
                      </a:pPr>
                      <a:r>
                        <a:rPr lang="en-US" sz="2200" dirty="0">
                          <a:latin typeface="Arial" panose="020B0604020202020204" pitchFamily="34" charset="0"/>
                          <a:cs typeface="Arial" panose="020B0604020202020204" pitchFamily="34" charset="0"/>
                        </a:rPr>
                        <a:t>Give client time to think</a:t>
                      </a:r>
                    </a:p>
                    <a:p>
                      <a:pPr marL="342900" indent="-342900">
                        <a:lnSpc>
                          <a:spcPts val="2200"/>
                        </a:lnSpc>
                        <a:spcAft>
                          <a:spcPts val="300"/>
                        </a:spcAft>
                        <a:buFont typeface="Arial" panose="020B0604020202020204" pitchFamily="34" charset="0"/>
                        <a:buChar char="•"/>
                      </a:pPr>
                      <a:r>
                        <a:rPr lang="en-US" sz="2200" dirty="0">
                          <a:latin typeface="Arial" panose="020B0604020202020204" pitchFamily="34" charset="0"/>
                          <a:cs typeface="Arial" panose="020B0604020202020204" pitchFamily="34" charset="0"/>
                        </a:rPr>
                        <a:t>Stay focused on client</a:t>
                      </a:r>
                    </a:p>
                    <a:p>
                      <a:pPr marL="342900" indent="-342900">
                        <a:lnSpc>
                          <a:spcPts val="2200"/>
                        </a:lnSpc>
                        <a:spcAft>
                          <a:spcPts val="300"/>
                        </a:spcAft>
                        <a:buFont typeface="Arial" panose="020B0604020202020204" pitchFamily="34" charset="0"/>
                        <a:buChar char="•"/>
                      </a:pPr>
                      <a:r>
                        <a:rPr lang="en-US" sz="2200" dirty="0">
                          <a:latin typeface="Arial" panose="020B0604020202020204" pitchFamily="34" charset="0"/>
                          <a:cs typeface="Arial" panose="020B0604020202020204" pitchFamily="34" charset="0"/>
                        </a:rPr>
                        <a:t>Respect client’s wishes</a:t>
                      </a:r>
                    </a:p>
                  </a:txBody>
                  <a:tcPr/>
                </a:tc>
                <a:tc>
                  <a:txBody>
                    <a:bodyPr/>
                    <a:lstStyle/>
                    <a:p>
                      <a:pPr marL="342900" indent="-342900">
                        <a:lnSpc>
                          <a:spcPts val="2200"/>
                        </a:lnSpc>
                        <a:spcAft>
                          <a:spcPts val="300"/>
                        </a:spcAft>
                        <a:buFont typeface="Arial" panose="020B0604020202020204" pitchFamily="34" charset="0"/>
                        <a:buChar char="•"/>
                      </a:pPr>
                      <a:r>
                        <a:rPr lang="en-US" sz="2200" dirty="0">
                          <a:latin typeface="Arial" panose="020B0604020202020204" pitchFamily="34" charset="0"/>
                          <a:cs typeface="Arial" panose="020B0604020202020204" pitchFamily="34" charset="0"/>
                        </a:rPr>
                        <a:t>Pressure client</a:t>
                      </a:r>
                    </a:p>
                    <a:p>
                      <a:pPr marL="342900" indent="-342900">
                        <a:lnSpc>
                          <a:spcPts val="2200"/>
                        </a:lnSpc>
                        <a:spcAft>
                          <a:spcPts val="300"/>
                        </a:spcAft>
                        <a:buFont typeface="Arial" panose="020B0604020202020204" pitchFamily="34" charset="0"/>
                        <a:buChar char="•"/>
                      </a:pPr>
                      <a:r>
                        <a:rPr lang="en-US" sz="2200" dirty="0">
                          <a:latin typeface="Arial" panose="020B0604020202020204" pitchFamily="34" charset="0"/>
                          <a:cs typeface="Arial" panose="020B0604020202020204" pitchFamily="34" charset="0"/>
                        </a:rPr>
                        <a:t>Look at their watch or seem distracted</a:t>
                      </a:r>
                    </a:p>
                    <a:p>
                      <a:pPr marL="342900" indent="-342900">
                        <a:lnSpc>
                          <a:spcPts val="2200"/>
                        </a:lnSpc>
                        <a:spcAft>
                          <a:spcPts val="300"/>
                        </a:spcAft>
                        <a:buFont typeface="Arial" panose="020B0604020202020204" pitchFamily="34" charset="0"/>
                        <a:buChar char="•"/>
                      </a:pPr>
                      <a:r>
                        <a:rPr lang="en-US" sz="2200" dirty="0">
                          <a:latin typeface="Arial" panose="020B0604020202020204" pitchFamily="34" charset="0"/>
                          <a:cs typeface="Arial" panose="020B0604020202020204" pitchFamily="34" charset="0"/>
                        </a:rPr>
                        <a:t>Judge client</a:t>
                      </a:r>
                    </a:p>
                    <a:p>
                      <a:pPr marL="342900" indent="-342900">
                        <a:lnSpc>
                          <a:spcPts val="2200"/>
                        </a:lnSpc>
                        <a:spcAft>
                          <a:spcPts val="300"/>
                        </a:spcAft>
                        <a:buFont typeface="Arial" panose="020B0604020202020204" pitchFamily="34" charset="0"/>
                        <a:buChar char="•"/>
                      </a:pPr>
                      <a:r>
                        <a:rPr lang="en-US" sz="2200" dirty="0">
                          <a:latin typeface="Arial" panose="020B0604020202020204" pitchFamily="34" charset="0"/>
                          <a:cs typeface="Arial" panose="020B0604020202020204" pitchFamily="34" charset="0"/>
                        </a:rPr>
                        <a:t>Rush client</a:t>
                      </a:r>
                    </a:p>
                    <a:p>
                      <a:pPr marL="342900" indent="-342900">
                        <a:lnSpc>
                          <a:spcPts val="2200"/>
                        </a:lnSpc>
                        <a:spcAft>
                          <a:spcPts val="300"/>
                        </a:spcAft>
                        <a:buFont typeface="Arial" panose="020B0604020202020204" pitchFamily="34" charset="0"/>
                        <a:buChar char="•"/>
                      </a:pPr>
                      <a:r>
                        <a:rPr lang="en-US" sz="2200" dirty="0">
                          <a:latin typeface="Arial" panose="020B0604020202020204" pitchFamily="34" charset="0"/>
                          <a:cs typeface="Arial" panose="020B0604020202020204" pitchFamily="34" charset="0"/>
                        </a:rPr>
                        <a:t>Assume they know best</a:t>
                      </a:r>
                    </a:p>
                    <a:p>
                      <a:pPr marL="342900" indent="-342900">
                        <a:lnSpc>
                          <a:spcPts val="2200"/>
                        </a:lnSpc>
                        <a:spcAft>
                          <a:spcPts val="300"/>
                        </a:spcAft>
                        <a:buFont typeface="Arial" panose="020B0604020202020204" pitchFamily="34" charset="0"/>
                        <a:buChar char="•"/>
                      </a:pPr>
                      <a:r>
                        <a:rPr lang="en-US" sz="2200" dirty="0">
                          <a:latin typeface="Arial" panose="020B0604020202020204" pitchFamily="34" charset="0"/>
                          <a:cs typeface="Arial" panose="020B0604020202020204" pitchFamily="34" charset="0"/>
                        </a:rPr>
                        <a:t>Interrupt</a:t>
                      </a:r>
                    </a:p>
                    <a:p>
                      <a:pPr marL="342900" indent="-342900">
                        <a:lnSpc>
                          <a:spcPts val="2200"/>
                        </a:lnSpc>
                        <a:spcAft>
                          <a:spcPts val="300"/>
                        </a:spcAft>
                        <a:buFont typeface="Arial" panose="020B0604020202020204" pitchFamily="34" charset="0"/>
                        <a:buChar char="•"/>
                      </a:pPr>
                      <a:r>
                        <a:rPr lang="en-US" sz="2200" dirty="0">
                          <a:latin typeface="Arial" panose="020B0604020202020204" pitchFamily="34" charset="0"/>
                          <a:cs typeface="Arial" panose="020B0604020202020204" pitchFamily="34" charset="0"/>
                        </a:rPr>
                        <a:t>Finish clients’ thoughts for them</a:t>
                      </a:r>
                    </a:p>
                    <a:p>
                      <a:pPr marL="342900" indent="-342900">
                        <a:lnSpc>
                          <a:spcPts val="2200"/>
                        </a:lnSpc>
                        <a:spcAft>
                          <a:spcPts val="300"/>
                        </a:spcAft>
                        <a:buFont typeface="Arial" panose="020B0604020202020204" pitchFamily="34" charset="0"/>
                        <a:buChar char="•"/>
                      </a:pPr>
                      <a:r>
                        <a:rPr lang="en-US" sz="2200" dirty="0">
                          <a:latin typeface="Arial" panose="020B0604020202020204" pitchFamily="34" charset="0"/>
                          <a:cs typeface="Arial" panose="020B0604020202020204" pitchFamily="34" charset="0"/>
                        </a:rPr>
                        <a:t>Tell clients their own troubles or someone else’s</a:t>
                      </a:r>
                    </a:p>
                    <a:p>
                      <a:pPr marL="342900" indent="-342900">
                        <a:lnSpc>
                          <a:spcPts val="2200"/>
                        </a:lnSpc>
                        <a:spcAft>
                          <a:spcPts val="300"/>
                        </a:spcAft>
                        <a:buFont typeface="Arial" panose="020B0604020202020204" pitchFamily="34" charset="0"/>
                        <a:buChar char="•"/>
                      </a:pPr>
                      <a:r>
                        <a:rPr lang="en-US" sz="2200" dirty="0">
                          <a:latin typeface="Arial" panose="020B0604020202020204" pitchFamily="34" charset="0"/>
                          <a:cs typeface="Arial" panose="020B0604020202020204" pitchFamily="34" charset="0"/>
                        </a:rPr>
                        <a:t>Think and act as if they can solve client’s problems</a:t>
                      </a:r>
                    </a:p>
                  </a:txBody>
                  <a:tcPr/>
                </a:tc>
                <a:extLst>
                  <a:ext uri="{0D108BD9-81ED-4DB2-BD59-A6C34878D82A}">
                    <a16:rowId xmlns:a16="http://schemas.microsoft.com/office/drawing/2014/main" val="10001"/>
                  </a:ext>
                </a:extLst>
              </a:tr>
            </a:tbl>
          </a:graphicData>
        </a:graphic>
      </p:graphicFrame>
      <p:sp>
        <p:nvSpPr>
          <p:cNvPr id="8" name="TextBox 7">
            <a:extLst>
              <a:ext uri="{FF2B5EF4-FFF2-40B4-BE49-F238E27FC236}">
                <a16:creationId xmlns:a16="http://schemas.microsoft.com/office/drawing/2014/main" id="{4685EDB8-5E0D-689D-88A0-3A21A405CBDA}"/>
              </a:ext>
            </a:extLst>
          </p:cNvPr>
          <p:cNvSpPr txBox="1"/>
          <p:nvPr/>
        </p:nvSpPr>
        <p:spPr>
          <a:xfrm>
            <a:off x="6096000" y="6258904"/>
            <a:ext cx="5247503" cy="523220"/>
          </a:xfrm>
          <a:prstGeom prst="rect">
            <a:avLst/>
          </a:prstGeom>
          <a:noFill/>
        </p:spPr>
        <p:txBody>
          <a:bodyPr wrap="square">
            <a:spAutoFit/>
          </a:bodyPr>
          <a:lstStyle/>
          <a:p>
            <a:r>
              <a:rPr lang="en-US" sz="1400" dirty="0">
                <a:solidFill>
                  <a:schemeClr val="tx1">
                    <a:lumMod val="75000"/>
                    <a:lumOff val="25000"/>
                  </a:schemeClr>
                </a:solidFill>
                <a:latin typeface="Arial" panose="020B0604020202020204" pitchFamily="34" charset="0"/>
                <a:cs typeface="Arial" panose="020B0604020202020204" pitchFamily="34" charset="0"/>
              </a:rPr>
              <a:t>Source: LINKAGES Health Care Worker Training: Preventing and Responding to Violence against Key Populations </a:t>
            </a:r>
          </a:p>
        </p:txBody>
      </p:sp>
    </p:spTree>
    <p:extLst>
      <p:ext uri="{BB962C8B-B14F-4D97-AF65-F5344CB8AC3E}">
        <p14:creationId xmlns:p14="http://schemas.microsoft.com/office/powerpoint/2010/main" val="392791944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D6F8E42-BA2E-6DB7-9228-DC8E277B1D03}"/>
              </a:ext>
            </a:extLst>
          </p:cNvPr>
          <p:cNvSpPr>
            <a:spLocks noGrp="1"/>
          </p:cNvSpPr>
          <p:nvPr>
            <p:ph type="body" sz="quarter" idx="13"/>
          </p:nvPr>
        </p:nvSpPr>
        <p:spPr>
          <a:xfrm>
            <a:off x="229188" y="128085"/>
            <a:ext cx="11690843" cy="553998"/>
          </a:xfrm>
        </p:spPr>
        <p:txBody>
          <a:bodyPr lIns="0" tIns="0" rIns="0" bIns="0" anchor="t">
            <a:spAutoFit/>
          </a:bodyPr>
          <a:lstStyle/>
          <a:p>
            <a:r>
              <a:rPr lang="en-US" sz="3600" dirty="0">
                <a:latin typeface="Arial"/>
                <a:cs typeface="Arial"/>
              </a:rPr>
              <a:t>Avoid blaming, shaming and judging</a:t>
            </a:r>
          </a:p>
        </p:txBody>
      </p:sp>
      <p:sp>
        <p:nvSpPr>
          <p:cNvPr id="3" name="Text Placeholder 2">
            <a:extLst>
              <a:ext uri="{FF2B5EF4-FFF2-40B4-BE49-F238E27FC236}">
                <a16:creationId xmlns:a16="http://schemas.microsoft.com/office/drawing/2014/main" id="{16DDE96B-A9C3-1989-99C7-30E0F1994F6D}"/>
              </a:ext>
            </a:extLst>
          </p:cNvPr>
          <p:cNvSpPr>
            <a:spLocks noGrp="1"/>
          </p:cNvSpPr>
          <p:nvPr>
            <p:ph type="body" sz="quarter" idx="14"/>
          </p:nvPr>
        </p:nvSpPr>
        <p:spPr>
          <a:xfrm>
            <a:off x="267536" y="1064098"/>
            <a:ext cx="11614149" cy="3339376"/>
          </a:xfrm>
        </p:spPr>
        <p:txBody>
          <a:bodyPr lIns="0" tIns="0" rIns="0" bIns="0" anchor="t">
            <a:spAutoFit/>
          </a:bodyPr>
          <a:lstStyle/>
          <a:p>
            <a:r>
              <a:rPr lang="en-US" sz="3200" dirty="0">
                <a:latin typeface="Arial"/>
                <a:cs typeface="Arial"/>
              </a:rPr>
              <a:t>Do not ask questions like: </a:t>
            </a:r>
          </a:p>
          <a:p>
            <a:pPr marL="775970" lvl="2" indent="-342900">
              <a:buFont typeface="Arial" panose="020B0604020202020204" pitchFamily="34" charset="0"/>
              <a:buChar char="•"/>
            </a:pPr>
            <a:r>
              <a:rPr lang="en-US" sz="3200" dirty="0">
                <a:latin typeface="Arial" panose="020B0604020202020204" pitchFamily="34" charset="0"/>
                <a:cs typeface="Arial" panose="020B0604020202020204" pitchFamily="34" charset="0"/>
              </a:rPr>
              <a:t>Why were you alone? </a:t>
            </a:r>
            <a:endParaRPr lang="en-US" sz="3200" dirty="0"/>
          </a:p>
          <a:p>
            <a:pPr marL="775970" lvl="2" indent="-342900">
              <a:buFont typeface="Arial" panose="020B0604020202020204" pitchFamily="34" charset="0"/>
              <a:buChar char="•"/>
            </a:pPr>
            <a:r>
              <a:rPr lang="en-US" sz="3200" dirty="0">
                <a:latin typeface="Arial" panose="020B0604020202020204" pitchFamily="34" charset="0"/>
                <a:cs typeface="Arial" panose="020B0604020202020204" pitchFamily="34" charset="0"/>
              </a:rPr>
              <a:t>Why were you walking in that neighborhood? </a:t>
            </a:r>
            <a:endParaRPr lang="en-US" sz="3200" dirty="0"/>
          </a:p>
          <a:p>
            <a:pPr marL="775970" lvl="2" indent="-342900">
              <a:buFont typeface="Arial" panose="020B0604020202020204" pitchFamily="34" charset="0"/>
              <a:buChar char="•"/>
            </a:pPr>
            <a:r>
              <a:rPr lang="en-US" sz="3200" dirty="0">
                <a:latin typeface="Arial" panose="020B0604020202020204" pitchFamily="34" charset="0"/>
                <a:cs typeface="Arial" panose="020B0604020202020204" pitchFamily="34" charset="0"/>
              </a:rPr>
              <a:t>Why were you wearing such revealing clothes?</a:t>
            </a:r>
            <a:endParaRPr lang="en-US" sz="3200" dirty="0"/>
          </a:p>
          <a:p>
            <a:pPr marL="775970" lvl="2" indent="-342900">
              <a:buFont typeface="Arial" panose="020B0604020202020204" pitchFamily="34" charset="0"/>
              <a:buChar char="•"/>
            </a:pPr>
            <a:r>
              <a:rPr lang="en-US" sz="3200" dirty="0">
                <a:latin typeface="Arial" panose="020B0604020202020204" pitchFamily="34" charset="0"/>
                <a:cs typeface="Arial" panose="020B0604020202020204" pitchFamily="34" charset="0"/>
              </a:rPr>
              <a:t>What did you do to make him angry? </a:t>
            </a:r>
            <a:endParaRPr lang="en-US" sz="3200" dirty="0"/>
          </a:p>
          <a:p>
            <a:pPr marL="775970" lvl="2" indent="-342900">
              <a:buFont typeface="Arial" panose="020B0604020202020204" pitchFamily="34" charset="0"/>
              <a:buChar char="•"/>
            </a:pPr>
            <a:r>
              <a:rPr lang="en-US" sz="3200" dirty="0">
                <a:latin typeface="Arial"/>
                <a:cs typeface="Arial"/>
              </a:rPr>
              <a:t>If you were really afraid, why didn’t you run or scream?</a:t>
            </a:r>
          </a:p>
        </p:txBody>
      </p:sp>
    </p:spTree>
    <p:extLst>
      <p:ext uri="{BB962C8B-B14F-4D97-AF65-F5344CB8AC3E}">
        <p14:creationId xmlns:p14="http://schemas.microsoft.com/office/powerpoint/2010/main" val="417138110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D6F8E42-BA2E-6DB7-9228-DC8E277B1D03}"/>
              </a:ext>
            </a:extLst>
          </p:cNvPr>
          <p:cNvSpPr>
            <a:spLocks noGrp="1"/>
          </p:cNvSpPr>
          <p:nvPr>
            <p:ph type="body" sz="quarter" idx="13"/>
          </p:nvPr>
        </p:nvSpPr>
        <p:spPr>
          <a:xfrm>
            <a:off x="229188" y="128085"/>
            <a:ext cx="11690843" cy="553998"/>
          </a:xfrm>
        </p:spPr>
        <p:txBody>
          <a:bodyPr lIns="0" tIns="0" rIns="0" bIns="0" anchor="t">
            <a:spAutoFit/>
          </a:bodyPr>
          <a:lstStyle/>
          <a:p>
            <a:r>
              <a:rPr lang="en-US" sz="3600" dirty="0">
                <a:latin typeface="Arial"/>
                <a:cs typeface="Arial"/>
              </a:rPr>
              <a:t>LIVES: </a:t>
            </a:r>
            <a:r>
              <a:rPr lang="en-US" sz="3600" b="1" i="1" dirty="0">
                <a:latin typeface="Arial"/>
                <a:cs typeface="Arial"/>
              </a:rPr>
              <a:t>Inquire</a:t>
            </a:r>
            <a:r>
              <a:rPr lang="en-US" sz="3600" dirty="0">
                <a:latin typeface="Arial"/>
                <a:cs typeface="Arial"/>
              </a:rPr>
              <a:t> about needs and concerns</a:t>
            </a:r>
          </a:p>
        </p:txBody>
      </p:sp>
      <p:sp>
        <p:nvSpPr>
          <p:cNvPr id="3" name="Text Placeholder 2">
            <a:extLst>
              <a:ext uri="{FF2B5EF4-FFF2-40B4-BE49-F238E27FC236}">
                <a16:creationId xmlns:a16="http://schemas.microsoft.com/office/drawing/2014/main" id="{16DDE96B-A9C3-1989-99C7-30E0F1994F6D}"/>
              </a:ext>
            </a:extLst>
          </p:cNvPr>
          <p:cNvSpPr>
            <a:spLocks noGrp="1"/>
          </p:cNvSpPr>
          <p:nvPr>
            <p:ph type="body" sz="quarter" idx="14"/>
          </p:nvPr>
        </p:nvSpPr>
        <p:spPr>
          <a:xfrm>
            <a:off x="267534" y="1076451"/>
            <a:ext cx="11614149" cy="3831818"/>
          </a:xfrm>
        </p:spPr>
        <p:txBody>
          <a:bodyPr lIns="0" tIns="0" rIns="0" bIns="0" anchor="t">
            <a:spAutoFit/>
          </a:bodyPr>
          <a:lstStyle/>
          <a:p>
            <a:pPr marL="342900" indent="-342900">
              <a:buFont typeface="Arial" panose="020B0604020202020204" pitchFamily="34" charset="0"/>
              <a:buChar char="•"/>
            </a:pPr>
            <a:r>
              <a:rPr lang="en-US" sz="2800" dirty="0">
                <a:latin typeface="Arial" panose="020B0604020202020204" pitchFamily="34" charset="0"/>
                <a:cs typeface="Arial" panose="020B0604020202020204" pitchFamily="34" charset="0"/>
              </a:rPr>
              <a:t>The purpose is to learn what is most important for the client by helping them to identify and express their needs and concerns</a:t>
            </a:r>
          </a:p>
          <a:p>
            <a:pPr marL="342900" indent="-342900">
              <a:buFont typeface="Arial" panose="020B0604020202020204" pitchFamily="34" charset="0"/>
              <a:buChar char="•"/>
            </a:pPr>
            <a:r>
              <a:rPr lang="en-US" sz="2800" dirty="0">
                <a:latin typeface="Arial" panose="020B0604020202020204" pitchFamily="34" charset="0"/>
                <a:cs typeface="Arial" panose="020B0604020202020204" pitchFamily="34" charset="0"/>
              </a:rPr>
              <a:t>Phrase your questions as invitations to speak by asking open-ended questions</a:t>
            </a:r>
          </a:p>
          <a:p>
            <a:pPr marL="342900" indent="-342900">
              <a:buFont typeface="Arial" panose="020B0604020202020204" pitchFamily="34" charset="0"/>
              <a:buChar char="•"/>
            </a:pPr>
            <a:r>
              <a:rPr lang="en-US" sz="2800" dirty="0">
                <a:latin typeface="Arial" panose="020B0604020202020204" pitchFamily="34" charset="0"/>
                <a:cs typeface="Arial" panose="020B0604020202020204" pitchFamily="34" charset="0"/>
              </a:rPr>
              <a:t>Verify your understanding by restating what the client says</a:t>
            </a:r>
          </a:p>
          <a:p>
            <a:pPr marL="342900" indent="-342900">
              <a:buFont typeface="Arial" panose="020B0604020202020204" pitchFamily="34" charset="0"/>
              <a:buChar char="•"/>
            </a:pPr>
            <a:r>
              <a:rPr lang="en-US" sz="2800" dirty="0">
                <a:latin typeface="Arial" panose="020B0604020202020204" pitchFamily="34" charset="0"/>
                <a:cs typeface="Arial" panose="020B0604020202020204" pitchFamily="34" charset="0"/>
              </a:rPr>
              <a:t>Reflect back to the client the feelings they express</a:t>
            </a:r>
          </a:p>
          <a:p>
            <a:pPr marL="776288" lvl="2" indent="-342900"/>
            <a:r>
              <a:rPr lang="en-US" sz="2800" dirty="0">
                <a:latin typeface="Arial" panose="020B0604020202020204" pitchFamily="34" charset="0"/>
                <a:cs typeface="Arial" panose="020B0604020202020204" pitchFamily="34" charset="0"/>
              </a:rPr>
              <a:t>Explore as needed and ask for clarification if you don’t understand</a:t>
            </a:r>
          </a:p>
          <a:p>
            <a:pPr marL="342900" indent="-342900">
              <a:buFont typeface="Arial" panose="020B0604020202020204" pitchFamily="34" charset="0"/>
              <a:buChar char="•"/>
            </a:pPr>
            <a:r>
              <a:rPr lang="en-US" sz="2800" dirty="0">
                <a:latin typeface="Arial" panose="020B0604020202020204" pitchFamily="34" charset="0"/>
                <a:cs typeface="Arial" panose="020B0604020202020204" pitchFamily="34" charset="0"/>
              </a:rPr>
              <a:t>Summarize what they expressed</a:t>
            </a:r>
          </a:p>
        </p:txBody>
      </p:sp>
      <p:sp>
        <p:nvSpPr>
          <p:cNvPr id="4" name="TextBox 3">
            <a:extLst>
              <a:ext uri="{FF2B5EF4-FFF2-40B4-BE49-F238E27FC236}">
                <a16:creationId xmlns:a16="http://schemas.microsoft.com/office/drawing/2014/main" id="{43970E81-553E-78C8-27E4-E2BD8E2A9738}"/>
              </a:ext>
            </a:extLst>
          </p:cNvPr>
          <p:cNvSpPr txBox="1"/>
          <p:nvPr/>
        </p:nvSpPr>
        <p:spPr>
          <a:xfrm>
            <a:off x="7315200" y="6307891"/>
            <a:ext cx="4300151" cy="369332"/>
          </a:xfrm>
          <a:prstGeom prst="rect">
            <a:avLst/>
          </a:prstGeom>
          <a:noFill/>
        </p:spPr>
        <p:txBody>
          <a:bodyPr wrap="square">
            <a:spAutoFit/>
          </a:bodyPr>
          <a:lstStyle/>
          <a:p>
            <a:r>
              <a:rPr lang="en-US" dirty="0">
                <a:solidFill>
                  <a:schemeClr val="tx1">
                    <a:lumMod val="75000"/>
                    <a:lumOff val="25000"/>
                  </a:schemeClr>
                </a:solidFill>
                <a:latin typeface="Arial" panose="020B0604020202020204" pitchFamily="34" charset="0"/>
                <a:cs typeface="Arial" panose="020B0604020202020204" pitchFamily="34" charset="0"/>
              </a:rPr>
              <a:t>Source: WHO Clinical Handbook 2014</a:t>
            </a:r>
          </a:p>
        </p:txBody>
      </p:sp>
    </p:spTree>
    <p:extLst>
      <p:ext uri="{BB962C8B-B14F-4D97-AF65-F5344CB8AC3E}">
        <p14:creationId xmlns:p14="http://schemas.microsoft.com/office/powerpoint/2010/main" val="3078074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D6F8E42-BA2E-6DB7-9228-DC8E277B1D03}"/>
              </a:ext>
            </a:extLst>
          </p:cNvPr>
          <p:cNvSpPr>
            <a:spLocks noGrp="1"/>
          </p:cNvSpPr>
          <p:nvPr>
            <p:ph type="body" sz="quarter" idx="13"/>
          </p:nvPr>
        </p:nvSpPr>
        <p:spPr>
          <a:xfrm>
            <a:off x="229188" y="128085"/>
            <a:ext cx="11690843" cy="553998"/>
          </a:xfrm>
        </p:spPr>
        <p:txBody>
          <a:bodyPr lIns="0" tIns="0" rIns="0" bIns="0" anchor="t">
            <a:spAutoFit/>
          </a:bodyPr>
          <a:lstStyle/>
          <a:p>
            <a:r>
              <a:rPr lang="en-US" sz="3600" dirty="0"/>
              <a:t>LIVES: </a:t>
            </a:r>
            <a:r>
              <a:rPr lang="en-US" sz="3600" b="1" i="1" dirty="0"/>
              <a:t>Validate</a:t>
            </a:r>
          </a:p>
        </p:txBody>
      </p:sp>
      <p:sp>
        <p:nvSpPr>
          <p:cNvPr id="3" name="Text Placeholder 2">
            <a:extLst>
              <a:ext uri="{FF2B5EF4-FFF2-40B4-BE49-F238E27FC236}">
                <a16:creationId xmlns:a16="http://schemas.microsoft.com/office/drawing/2014/main" id="{16DDE96B-A9C3-1989-99C7-30E0F1994F6D}"/>
              </a:ext>
            </a:extLst>
          </p:cNvPr>
          <p:cNvSpPr>
            <a:spLocks noGrp="1"/>
          </p:cNvSpPr>
          <p:nvPr>
            <p:ph type="body" sz="quarter" idx="14"/>
          </p:nvPr>
        </p:nvSpPr>
        <p:spPr>
          <a:xfrm>
            <a:off x="267536" y="1051741"/>
            <a:ext cx="11614149" cy="2046714"/>
          </a:xfrm>
        </p:spPr>
        <p:txBody>
          <a:bodyPr lIns="0" tIns="0" rIns="0" bIns="0" anchor="t">
            <a:spAutoFit/>
          </a:bodyPr>
          <a:lstStyle/>
          <a:p>
            <a:pPr marL="342900" indent="-342900">
              <a:buFont typeface="Arial" panose="020B0604020202020204" pitchFamily="34" charset="0"/>
              <a:buChar char="•"/>
            </a:pPr>
            <a:r>
              <a:rPr lang="en-US" sz="3200" dirty="0">
                <a:latin typeface="Arial" panose="020B0604020202020204" pitchFamily="34" charset="0"/>
                <a:cs typeface="Arial" panose="020B0604020202020204" pitchFamily="34" charset="0"/>
              </a:rPr>
              <a:t>The purpose is to let the client know that their feelings are normal, that it is safe to express them, and that they have a right to live without violence</a:t>
            </a:r>
          </a:p>
          <a:p>
            <a:pPr marL="342900" indent="-342900">
              <a:buFont typeface="Arial" panose="020B0604020202020204" pitchFamily="34" charset="0"/>
              <a:buChar char="•"/>
            </a:pPr>
            <a:r>
              <a:rPr lang="en-US" sz="3200" dirty="0">
                <a:latin typeface="Arial" panose="020B0604020202020204" pitchFamily="34" charset="0"/>
                <a:cs typeface="Arial" panose="020B0604020202020204" pitchFamily="34" charset="0"/>
              </a:rPr>
              <a:t>Show the client that you understand and believe them</a:t>
            </a:r>
          </a:p>
        </p:txBody>
      </p:sp>
      <p:pic>
        <p:nvPicPr>
          <p:cNvPr id="4" name="Recorded Sound">
            <a:hlinkClick r:id="" action="ppaction://media"/>
            <a:extLst>
              <a:ext uri="{FF2B5EF4-FFF2-40B4-BE49-F238E27FC236}">
                <a16:creationId xmlns:a16="http://schemas.microsoft.com/office/drawing/2014/main" id="{E1B4C562-A61E-CAAA-5BB7-127411D2A4E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69136" y="6220897"/>
            <a:ext cx="406400" cy="406400"/>
          </a:xfrm>
          <a:prstGeom prst="rect">
            <a:avLst/>
          </a:prstGeom>
        </p:spPr>
      </p:pic>
      <p:pic>
        <p:nvPicPr>
          <p:cNvPr id="5" name="Picture 4">
            <a:extLst>
              <a:ext uri="{FF2B5EF4-FFF2-40B4-BE49-F238E27FC236}">
                <a16:creationId xmlns:a16="http://schemas.microsoft.com/office/drawing/2014/main" id="{E9E40DFC-33FD-762D-B250-86910AB536E4}"/>
              </a:ext>
            </a:extLst>
          </p:cNvPr>
          <p:cNvPicPr>
            <a:picLocks noChangeAspect="1"/>
          </p:cNvPicPr>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1785785" y="3347967"/>
            <a:ext cx="8577648" cy="2821130"/>
          </a:xfrm>
          <a:prstGeom prst="rect">
            <a:avLst/>
          </a:prstGeom>
        </p:spPr>
      </p:pic>
      <p:sp>
        <p:nvSpPr>
          <p:cNvPr id="6" name="TextBox 5">
            <a:extLst>
              <a:ext uri="{FF2B5EF4-FFF2-40B4-BE49-F238E27FC236}">
                <a16:creationId xmlns:a16="http://schemas.microsoft.com/office/drawing/2014/main" id="{B5198D2D-D4B9-7F17-6E03-2FF92A4FD5E3}"/>
              </a:ext>
            </a:extLst>
          </p:cNvPr>
          <p:cNvSpPr txBox="1"/>
          <p:nvPr/>
        </p:nvSpPr>
        <p:spPr>
          <a:xfrm>
            <a:off x="7315200" y="6307891"/>
            <a:ext cx="4300151" cy="369332"/>
          </a:xfrm>
          <a:prstGeom prst="rect">
            <a:avLst/>
          </a:prstGeom>
          <a:noFill/>
        </p:spPr>
        <p:txBody>
          <a:bodyPr wrap="square">
            <a:spAutoFit/>
          </a:bodyPr>
          <a:lstStyle/>
          <a:p>
            <a:r>
              <a:rPr lang="en-US" dirty="0">
                <a:solidFill>
                  <a:schemeClr val="tx1">
                    <a:lumMod val="75000"/>
                    <a:lumOff val="25000"/>
                  </a:schemeClr>
                </a:solidFill>
                <a:latin typeface="Arial" panose="020B0604020202020204" pitchFamily="34" charset="0"/>
                <a:cs typeface="Arial" panose="020B0604020202020204" pitchFamily="34" charset="0"/>
              </a:rPr>
              <a:t>Source: WHO Clinical Handbook 2014</a:t>
            </a:r>
          </a:p>
        </p:txBody>
      </p:sp>
    </p:spTree>
    <p:extLst>
      <p:ext uri="{BB962C8B-B14F-4D97-AF65-F5344CB8AC3E}">
        <p14:creationId xmlns:p14="http://schemas.microsoft.com/office/powerpoint/2010/main" val="2977315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326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D6F8E42-BA2E-6DB7-9228-DC8E277B1D03}"/>
              </a:ext>
            </a:extLst>
          </p:cNvPr>
          <p:cNvSpPr>
            <a:spLocks noGrp="1"/>
          </p:cNvSpPr>
          <p:nvPr>
            <p:ph type="body" sz="quarter" idx="13"/>
          </p:nvPr>
        </p:nvSpPr>
        <p:spPr>
          <a:xfrm>
            <a:off x="229188" y="128085"/>
            <a:ext cx="11690843" cy="553998"/>
          </a:xfrm>
        </p:spPr>
        <p:txBody>
          <a:bodyPr lIns="0" tIns="0" rIns="0" bIns="0" anchor="t">
            <a:spAutoFit/>
          </a:bodyPr>
          <a:lstStyle/>
          <a:p>
            <a:r>
              <a:rPr lang="en-US" sz="3600" dirty="0"/>
              <a:t>LIVES: </a:t>
            </a:r>
            <a:r>
              <a:rPr lang="en-US" sz="3600" b="1" i="1" dirty="0"/>
              <a:t>Validate</a:t>
            </a:r>
            <a:r>
              <a:rPr lang="en-US" sz="3600" dirty="0"/>
              <a:t> (cont.)</a:t>
            </a:r>
          </a:p>
        </p:txBody>
      </p:sp>
      <p:sp>
        <p:nvSpPr>
          <p:cNvPr id="3" name="Text Placeholder 2">
            <a:extLst>
              <a:ext uri="{FF2B5EF4-FFF2-40B4-BE49-F238E27FC236}">
                <a16:creationId xmlns:a16="http://schemas.microsoft.com/office/drawing/2014/main" id="{16DDE96B-A9C3-1989-99C7-30E0F1994F6D}"/>
              </a:ext>
            </a:extLst>
          </p:cNvPr>
          <p:cNvSpPr>
            <a:spLocks noGrp="1"/>
          </p:cNvSpPr>
          <p:nvPr>
            <p:ph type="body" sz="quarter" idx="14"/>
          </p:nvPr>
        </p:nvSpPr>
        <p:spPr>
          <a:xfrm>
            <a:off x="267536" y="1039384"/>
            <a:ext cx="11614149" cy="3939540"/>
          </a:xfrm>
        </p:spPr>
        <p:txBody>
          <a:bodyPr lIns="0" tIns="0" rIns="0" bIns="0" anchor="t">
            <a:spAutoFit/>
          </a:bodyPr>
          <a:lstStyle/>
          <a:p>
            <a:r>
              <a:rPr lang="en-US" dirty="0">
                <a:cs typeface="Arial"/>
              </a:rPr>
              <a:t>Example validation statements:</a:t>
            </a:r>
          </a:p>
          <a:p>
            <a:pPr marL="775970" lvl="2" indent="-342900">
              <a:buFont typeface="Arial" panose="020B0604020202020204" pitchFamily="34" charset="0"/>
              <a:buChar char="•"/>
            </a:pPr>
            <a:r>
              <a:rPr lang="en-US" dirty="0">
                <a:latin typeface="Arial"/>
                <a:cs typeface="Arial"/>
              </a:rPr>
              <a:t>It’s not your fault. You are not to blame.</a:t>
            </a:r>
            <a:endParaRPr lang="en-US" dirty="0">
              <a:cs typeface="Arial"/>
            </a:endParaRPr>
          </a:p>
          <a:p>
            <a:pPr marL="775970" lvl="2" indent="-342900">
              <a:buFont typeface="Arial" panose="020B0604020202020204" pitchFamily="34" charset="0"/>
              <a:buChar char="•"/>
            </a:pPr>
            <a:r>
              <a:rPr lang="en-US" dirty="0">
                <a:latin typeface="Arial"/>
                <a:cs typeface="Arial"/>
              </a:rPr>
              <a:t>You did the most important thing you could do in that moment: you survived.</a:t>
            </a:r>
            <a:endParaRPr lang="en-US" dirty="0">
              <a:cs typeface="Arial"/>
            </a:endParaRPr>
          </a:p>
          <a:p>
            <a:pPr marL="775970" lvl="2" indent="-342900">
              <a:buFont typeface="Arial" panose="020B0604020202020204" pitchFamily="34" charset="0"/>
              <a:buChar char="•"/>
            </a:pPr>
            <a:r>
              <a:rPr lang="en-US" dirty="0">
                <a:latin typeface="Arial"/>
                <a:cs typeface="Arial"/>
              </a:rPr>
              <a:t>Thank you for sharing that with me. I’m sorry that happened to you.</a:t>
            </a:r>
            <a:endParaRPr lang="en-US" dirty="0">
              <a:cs typeface="Arial"/>
            </a:endParaRPr>
          </a:p>
          <a:p>
            <a:pPr marL="775970" lvl="2" indent="-342900">
              <a:buFont typeface="Arial" panose="020B0604020202020204" pitchFamily="34" charset="0"/>
              <a:buChar char="•"/>
            </a:pPr>
            <a:r>
              <a:rPr lang="en-US" dirty="0">
                <a:latin typeface="Arial"/>
                <a:cs typeface="Arial"/>
              </a:rPr>
              <a:t>No one deserves to be hurt by their partner.</a:t>
            </a:r>
            <a:endParaRPr lang="en-US" dirty="0">
              <a:cs typeface="Arial"/>
            </a:endParaRPr>
          </a:p>
          <a:p>
            <a:pPr marL="775970" lvl="2" indent="-342900">
              <a:buFont typeface="Arial" panose="020B0604020202020204" pitchFamily="34" charset="0"/>
              <a:buChar char="•"/>
            </a:pPr>
            <a:r>
              <a:rPr lang="en-US" dirty="0">
                <a:latin typeface="Arial"/>
                <a:cs typeface="Arial"/>
              </a:rPr>
              <a:t>You are not alone. Unfortunately, many others face this problem.</a:t>
            </a:r>
            <a:endParaRPr lang="en-US" dirty="0">
              <a:cs typeface="Arial"/>
            </a:endParaRPr>
          </a:p>
          <a:p>
            <a:pPr marL="775970" lvl="2" indent="-342900">
              <a:buFont typeface="Arial" panose="020B0604020202020204" pitchFamily="34" charset="0"/>
              <a:buChar char="•"/>
            </a:pPr>
            <a:r>
              <a:rPr lang="en-US" dirty="0">
                <a:latin typeface="Arial"/>
                <a:cs typeface="Arial"/>
              </a:rPr>
              <a:t>Your life and your health are of value.</a:t>
            </a:r>
            <a:endParaRPr lang="en-US" dirty="0">
              <a:cs typeface="Arial"/>
            </a:endParaRPr>
          </a:p>
          <a:p>
            <a:pPr marL="775970" lvl="2" indent="-342900">
              <a:buFont typeface="Arial" panose="020B0604020202020204" pitchFamily="34" charset="0"/>
              <a:buChar char="•"/>
            </a:pPr>
            <a:r>
              <a:rPr lang="en-US" dirty="0">
                <a:latin typeface="Arial"/>
                <a:cs typeface="Arial"/>
              </a:rPr>
              <a:t>Everybody deserves to feel safe at home.</a:t>
            </a:r>
            <a:endParaRPr lang="en-US" dirty="0">
              <a:cs typeface="Arial"/>
            </a:endParaRPr>
          </a:p>
          <a:p>
            <a:pPr marL="775970" lvl="2" indent="-342900">
              <a:buFont typeface="Arial" panose="020B0604020202020204" pitchFamily="34" charset="0"/>
              <a:buChar char="•"/>
            </a:pPr>
            <a:r>
              <a:rPr lang="en-US" dirty="0">
                <a:latin typeface="Arial"/>
                <a:cs typeface="Arial"/>
              </a:rPr>
              <a:t>You are brave to talk me about it.</a:t>
            </a:r>
            <a:endParaRPr lang="en-US" dirty="0">
              <a:cs typeface="Arial"/>
            </a:endParaRPr>
          </a:p>
        </p:txBody>
      </p:sp>
      <p:sp>
        <p:nvSpPr>
          <p:cNvPr id="5" name="TextBox 4">
            <a:extLst>
              <a:ext uri="{FF2B5EF4-FFF2-40B4-BE49-F238E27FC236}">
                <a16:creationId xmlns:a16="http://schemas.microsoft.com/office/drawing/2014/main" id="{61B6059D-C532-148D-6B26-E7823A25FAD7}"/>
              </a:ext>
            </a:extLst>
          </p:cNvPr>
          <p:cNvSpPr txBox="1"/>
          <p:nvPr/>
        </p:nvSpPr>
        <p:spPr>
          <a:xfrm>
            <a:off x="7315200" y="6307891"/>
            <a:ext cx="4300151" cy="369332"/>
          </a:xfrm>
          <a:prstGeom prst="rect">
            <a:avLst/>
          </a:prstGeom>
          <a:noFill/>
        </p:spPr>
        <p:txBody>
          <a:bodyPr wrap="square">
            <a:spAutoFit/>
          </a:bodyPr>
          <a:lstStyle/>
          <a:p>
            <a:r>
              <a:rPr lang="en-US" dirty="0">
                <a:solidFill>
                  <a:schemeClr val="tx1">
                    <a:lumMod val="75000"/>
                    <a:lumOff val="25000"/>
                  </a:schemeClr>
                </a:solidFill>
                <a:latin typeface="Arial" panose="020B0604020202020204" pitchFamily="34" charset="0"/>
                <a:cs typeface="Arial" panose="020B0604020202020204" pitchFamily="34" charset="0"/>
              </a:rPr>
              <a:t>Source: WHO Clinical Handbook 2014</a:t>
            </a:r>
          </a:p>
        </p:txBody>
      </p:sp>
    </p:spTree>
    <p:extLst>
      <p:ext uri="{BB962C8B-B14F-4D97-AF65-F5344CB8AC3E}">
        <p14:creationId xmlns:p14="http://schemas.microsoft.com/office/powerpoint/2010/main" val="240693569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D6F8E42-BA2E-6DB7-9228-DC8E277B1D03}"/>
              </a:ext>
            </a:extLst>
          </p:cNvPr>
          <p:cNvSpPr>
            <a:spLocks noGrp="1"/>
          </p:cNvSpPr>
          <p:nvPr>
            <p:ph type="body" sz="quarter" idx="13"/>
          </p:nvPr>
        </p:nvSpPr>
        <p:spPr>
          <a:xfrm>
            <a:off x="229188" y="128085"/>
            <a:ext cx="11690843" cy="553998"/>
          </a:xfrm>
        </p:spPr>
        <p:txBody>
          <a:bodyPr lIns="0" tIns="0" rIns="0" bIns="0" anchor="t">
            <a:spAutoFit/>
          </a:bodyPr>
          <a:lstStyle/>
          <a:p>
            <a:r>
              <a:rPr lang="en-US" sz="3600" dirty="0">
                <a:latin typeface="Arial"/>
                <a:cs typeface="Arial"/>
              </a:rPr>
              <a:t>LIVES: </a:t>
            </a:r>
            <a:r>
              <a:rPr lang="en-US" sz="3600" b="1" i="1" dirty="0">
                <a:latin typeface="Arial"/>
                <a:cs typeface="Arial"/>
              </a:rPr>
              <a:t>Enhance</a:t>
            </a:r>
            <a:r>
              <a:rPr lang="en-US" sz="3600" dirty="0">
                <a:latin typeface="Arial"/>
                <a:cs typeface="Arial"/>
              </a:rPr>
              <a:t> safety</a:t>
            </a:r>
            <a:endParaRPr lang="en-US" sz="3600" dirty="0"/>
          </a:p>
        </p:txBody>
      </p:sp>
      <p:sp>
        <p:nvSpPr>
          <p:cNvPr id="3" name="Text Placeholder 2">
            <a:extLst>
              <a:ext uri="{FF2B5EF4-FFF2-40B4-BE49-F238E27FC236}">
                <a16:creationId xmlns:a16="http://schemas.microsoft.com/office/drawing/2014/main" id="{16DDE96B-A9C3-1989-99C7-30E0F1994F6D}"/>
              </a:ext>
            </a:extLst>
          </p:cNvPr>
          <p:cNvSpPr>
            <a:spLocks noGrp="1"/>
          </p:cNvSpPr>
          <p:nvPr>
            <p:ph type="body" sz="quarter" idx="14"/>
          </p:nvPr>
        </p:nvSpPr>
        <p:spPr>
          <a:xfrm>
            <a:off x="267536" y="1125880"/>
            <a:ext cx="7455437" cy="4031873"/>
          </a:xfrm>
        </p:spPr>
        <p:txBody>
          <a:bodyPr wrap="square" lIns="0" tIns="0" rIns="0" bIns="0" anchor="t">
            <a:spAutoFit/>
          </a:bodyPr>
          <a:lstStyle/>
          <a:p>
            <a:pPr marL="342900" indent="-342900">
              <a:buFont typeface="Arial" panose="020B0604020202020204" pitchFamily="34" charset="0"/>
              <a:buChar char="•"/>
            </a:pPr>
            <a:r>
              <a:rPr lang="en-US" sz="2800" dirty="0">
                <a:latin typeface="Arial"/>
                <a:cs typeface="Arial"/>
              </a:rPr>
              <a:t>Many clients who have been subjected to violence have legitimate fears about their safety </a:t>
            </a:r>
          </a:p>
          <a:p>
            <a:pPr marL="342900" indent="-342900">
              <a:buFont typeface="Arial" panose="020B0604020202020204" pitchFamily="34" charset="0"/>
              <a:buChar char="•"/>
            </a:pPr>
            <a:r>
              <a:rPr lang="en-US" sz="2800" dirty="0">
                <a:latin typeface="Arial"/>
                <a:cs typeface="Arial"/>
              </a:rPr>
              <a:t>Safety planning is an active client-led process in which you help them identify their own strengths and resources</a:t>
            </a:r>
            <a:endParaRPr lang="en-US" sz="2800" dirty="0">
              <a:cs typeface="Arial"/>
            </a:endParaRPr>
          </a:p>
          <a:p>
            <a:pPr marL="775970" lvl="2" indent="-342900"/>
            <a:r>
              <a:rPr lang="en-US" sz="2800" dirty="0">
                <a:cs typeface="Arial"/>
              </a:rPr>
              <a:t>Clients are the expert on their situation and may have ideas or know best on how to keep themselves safe</a:t>
            </a:r>
          </a:p>
        </p:txBody>
      </p:sp>
      <p:pic>
        <p:nvPicPr>
          <p:cNvPr id="4" name="Picture 3">
            <a:extLst>
              <a:ext uri="{FF2B5EF4-FFF2-40B4-BE49-F238E27FC236}">
                <a16:creationId xmlns:a16="http://schemas.microsoft.com/office/drawing/2014/main" id="{55381288-4AF4-27D0-07C4-6110864BD80F}"/>
              </a:ext>
            </a:extLst>
          </p:cNvPr>
          <p:cNvPicPr>
            <a:picLocks noChangeAspect="1"/>
          </p:cNvPicPr>
          <p:nvPr/>
        </p:nvPicPr>
        <p:blipFill>
          <a:blip r:embed="rId3"/>
          <a:stretch>
            <a:fillRect/>
          </a:stretch>
        </p:blipFill>
        <p:spPr>
          <a:xfrm>
            <a:off x="7722973" y="897549"/>
            <a:ext cx="4363065" cy="5184072"/>
          </a:xfrm>
          <a:prstGeom prst="rect">
            <a:avLst/>
          </a:prstGeom>
        </p:spPr>
      </p:pic>
      <p:sp>
        <p:nvSpPr>
          <p:cNvPr id="6" name="TextBox 5">
            <a:extLst>
              <a:ext uri="{FF2B5EF4-FFF2-40B4-BE49-F238E27FC236}">
                <a16:creationId xmlns:a16="http://schemas.microsoft.com/office/drawing/2014/main" id="{CEAA3E8D-2394-B4BF-8706-89626D86D9B0}"/>
              </a:ext>
            </a:extLst>
          </p:cNvPr>
          <p:cNvSpPr txBox="1"/>
          <p:nvPr/>
        </p:nvSpPr>
        <p:spPr>
          <a:xfrm>
            <a:off x="7315200" y="6307891"/>
            <a:ext cx="4300151" cy="369332"/>
          </a:xfrm>
          <a:prstGeom prst="rect">
            <a:avLst/>
          </a:prstGeom>
          <a:noFill/>
        </p:spPr>
        <p:txBody>
          <a:bodyPr wrap="square">
            <a:spAutoFit/>
          </a:bodyPr>
          <a:lstStyle/>
          <a:p>
            <a:r>
              <a:rPr lang="en-US" dirty="0">
                <a:solidFill>
                  <a:schemeClr val="tx1">
                    <a:lumMod val="75000"/>
                    <a:lumOff val="25000"/>
                  </a:schemeClr>
                </a:solidFill>
                <a:latin typeface="Arial" panose="020B0604020202020204" pitchFamily="34" charset="0"/>
                <a:cs typeface="Arial" panose="020B0604020202020204" pitchFamily="34" charset="0"/>
              </a:rPr>
              <a:t>Source: WHO Clinical Handbook 2014</a:t>
            </a:r>
          </a:p>
        </p:txBody>
      </p:sp>
    </p:spTree>
    <p:extLst>
      <p:ext uri="{BB962C8B-B14F-4D97-AF65-F5344CB8AC3E}">
        <p14:creationId xmlns:p14="http://schemas.microsoft.com/office/powerpoint/2010/main" val="117085835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D6F8E42-BA2E-6DB7-9228-DC8E277B1D03}"/>
              </a:ext>
            </a:extLst>
          </p:cNvPr>
          <p:cNvSpPr>
            <a:spLocks noGrp="1"/>
          </p:cNvSpPr>
          <p:nvPr>
            <p:ph type="body" sz="quarter" idx="13"/>
          </p:nvPr>
        </p:nvSpPr>
        <p:spPr>
          <a:xfrm>
            <a:off x="229188" y="128085"/>
            <a:ext cx="11690843" cy="553998"/>
          </a:xfrm>
        </p:spPr>
        <p:txBody>
          <a:bodyPr lIns="0" tIns="0" rIns="0" bIns="0" anchor="t">
            <a:spAutoFit/>
          </a:bodyPr>
          <a:lstStyle/>
          <a:p>
            <a:r>
              <a:rPr lang="en-US" sz="3600" dirty="0">
                <a:latin typeface="Arial"/>
                <a:cs typeface="Arial"/>
              </a:rPr>
              <a:t>Understand immediate safety risks</a:t>
            </a:r>
          </a:p>
        </p:txBody>
      </p:sp>
      <p:sp>
        <p:nvSpPr>
          <p:cNvPr id="3" name="Text Placeholder 2">
            <a:extLst>
              <a:ext uri="{FF2B5EF4-FFF2-40B4-BE49-F238E27FC236}">
                <a16:creationId xmlns:a16="http://schemas.microsoft.com/office/drawing/2014/main" id="{16DDE96B-A9C3-1989-99C7-30E0F1994F6D}"/>
              </a:ext>
            </a:extLst>
          </p:cNvPr>
          <p:cNvSpPr>
            <a:spLocks noGrp="1"/>
          </p:cNvSpPr>
          <p:nvPr>
            <p:ph type="body" sz="quarter" idx="14"/>
          </p:nvPr>
        </p:nvSpPr>
        <p:spPr>
          <a:xfrm>
            <a:off x="267536" y="1089198"/>
            <a:ext cx="6577809" cy="4524315"/>
          </a:xfrm>
        </p:spPr>
        <p:txBody>
          <a:bodyPr wrap="square" lIns="0" tIns="0" rIns="0" bIns="0" anchor="t">
            <a:spAutoFit/>
          </a:bodyPr>
          <a:lstStyle/>
          <a:p>
            <a:pPr marL="342900" indent="-342900">
              <a:buFont typeface="Arial" panose="020B0604020202020204" pitchFamily="34" charset="0"/>
              <a:buChar char="•"/>
            </a:pPr>
            <a:r>
              <a:rPr lang="en-US" dirty="0">
                <a:cs typeface="Arial"/>
              </a:rPr>
              <a:t>Some clients may be at an elevated risk of being seriously harmed or killed by their partner</a:t>
            </a:r>
          </a:p>
          <a:p>
            <a:pPr marL="342900" indent="-342900">
              <a:buFont typeface="Arial" panose="020B0604020202020204" pitchFamily="34" charset="0"/>
              <a:buChar char="•"/>
            </a:pPr>
            <a:r>
              <a:rPr lang="en-US" b="1" dirty="0">
                <a:solidFill>
                  <a:srgbClr val="FF0000"/>
                </a:solidFill>
                <a:cs typeface="Arial"/>
              </a:rPr>
              <a:t>Red flags:</a:t>
            </a:r>
          </a:p>
          <a:p>
            <a:pPr marL="776288" lvl="2" indent="-342900"/>
            <a:r>
              <a:rPr lang="en-US" dirty="0">
                <a:cs typeface="Arial"/>
              </a:rPr>
              <a:t>Client says they think their partner is going to kill them</a:t>
            </a:r>
          </a:p>
          <a:p>
            <a:pPr marL="776288" lvl="2" indent="-342900"/>
            <a:r>
              <a:rPr lang="en-US" dirty="0">
                <a:cs typeface="Arial"/>
              </a:rPr>
              <a:t>Involvement and access to weapons</a:t>
            </a:r>
          </a:p>
          <a:p>
            <a:pPr marL="776288" lvl="2" indent="-342900"/>
            <a:r>
              <a:rPr lang="en-US" dirty="0">
                <a:cs typeface="Arial"/>
              </a:rPr>
              <a:t>Physical violence that has increased in severity or frequency</a:t>
            </a:r>
          </a:p>
          <a:p>
            <a:pPr marL="776288" lvl="2" indent="-342900"/>
            <a:r>
              <a:rPr lang="en-US" dirty="0">
                <a:cs typeface="Arial"/>
              </a:rPr>
              <a:t>Strangulation or violence in pregnancy</a:t>
            </a:r>
          </a:p>
          <a:p>
            <a:pPr marL="342900" indent="-342900">
              <a:buFont typeface="Arial" panose="020B0604020202020204" pitchFamily="34" charset="0"/>
              <a:buChar char="•"/>
            </a:pPr>
            <a:endParaRPr lang="en-US" dirty="0">
              <a:cs typeface="Arial"/>
            </a:endParaRPr>
          </a:p>
        </p:txBody>
      </p:sp>
      <p:pic>
        <p:nvPicPr>
          <p:cNvPr id="5" name="Picture 4">
            <a:extLst>
              <a:ext uri="{FF2B5EF4-FFF2-40B4-BE49-F238E27FC236}">
                <a16:creationId xmlns:a16="http://schemas.microsoft.com/office/drawing/2014/main" id="{7C8918CA-E4B2-6A8A-E419-942907D86D9B}"/>
              </a:ext>
            </a:extLst>
          </p:cNvPr>
          <p:cNvPicPr>
            <a:picLocks noChangeAspect="1"/>
          </p:cNvPicPr>
          <p:nvPr/>
        </p:nvPicPr>
        <p:blipFill>
          <a:blip r:embed="rId3"/>
          <a:stretch>
            <a:fillRect/>
          </a:stretch>
        </p:blipFill>
        <p:spPr>
          <a:xfrm>
            <a:off x="6845345" y="1032045"/>
            <a:ext cx="5074686" cy="5074686"/>
          </a:xfrm>
          <a:prstGeom prst="rect">
            <a:avLst/>
          </a:prstGeom>
        </p:spPr>
      </p:pic>
    </p:spTree>
    <p:extLst>
      <p:ext uri="{BB962C8B-B14F-4D97-AF65-F5344CB8AC3E}">
        <p14:creationId xmlns:p14="http://schemas.microsoft.com/office/powerpoint/2010/main" val="395812291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D6F8E42-BA2E-6DB7-9228-DC8E277B1D03}"/>
              </a:ext>
            </a:extLst>
          </p:cNvPr>
          <p:cNvSpPr>
            <a:spLocks noGrp="1"/>
          </p:cNvSpPr>
          <p:nvPr>
            <p:ph type="body" sz="quarter" idx="13"/>
          </p:nvPr>
        </p:nvSpPr>
        <p:spPr>
          <a:xfrm>
            <a:off x="229188" y="128085"/>
            <a:ext cx="11690843" cy="553998"/>
          </a:xfrm>
        </p:spPr>
        <p:txBody>
          <a:bodyPr lIns="0" tIns="0" rIns="0" bIns="0" anchor="t">
            <a:spAutoFit/>
          </a:bodyPr>
          <a:lstStyle/>
          <a:p>
            <a:r>
              <a:rPr lang="en-US" sz="3600" dirty="0">
                <a:latin typeface="Arial"/>
                <a:cs typeface="Arial"/>
              </a:rPr>
              <a:t>Sample Tool to understand immediate safety risks</a:t>
            </a:r>
          </a:p>
        </p:txBody>
      </p:sp>
      <p:sp>
        <p:nvSpPr>
          <p:cNvPr id="4" name="TextBox 3">
            <a:extLst>
              <a:ext uri="{FF2B5EF4-FFF2-40B4-BE49-F238E27FC236}">
                <a16:creationId xmlns:a16="http://schemas.microsoft.com/office/drawing/2014/main" id="{D039A432-D8CB-CA8F-ECE3-2BB6B6A9C4EE}"/>
              </a:ext>
            </a:extLst>
          </p:cNvPr>
          <p:cNvSpPr txBox="1"/>
          <p:nvPr/>
        </p:nvSpPr>
        <p:spPr>
          <a:xfrm>
            <a:off x="7315200" y="6307891"/>
            <a:ext cx="4300151" cy="369332"/>
          </a:xfrm>
          <a:prstGeom prst="rect">
            <a:avLst/>
          </a:prstGeom>
          <a:noFill/>
        </p:spPr>
        <p:txBody>
          <a:bodyPr wrap="square">
            <a:spAutoFit/>
          </a:bodyPr>
          <a:lstStyle/>
          <a:p>
            <a:r>
              <a:rPr lang="en-US" dirty="0">
                <a:solidFill>
                  <a:schemeClr val="tx1">
                    <a:lumMod val="75000"/>
                    <a:lumOff val="25000"/>
                  </a:schemeClr>
                </a:solidFill>
                <a:latin typeface="Arial" panose="020B0604020202020204" pitchFamily="34" charset="0"/>
                <a:cs typeface="Arial" panose="020B0604020202020204" pitchFamily="34" charset="0"/>
              </a:rPr>
              <a:t>Source: WHO Clinical Handbook 2014</a:t>
            </a:r>
          </a:p>
        </p:txBody>
      </p:sp>
      <p:sp>
        <p:nvSpPr>
          <p:cNvPr id="5" name="Content Placeholder 2">
            <a:extLst>
              <a:ext uri="{FF2B5EF4-FFF2-40B4-BE49-F238E27FC236}">
                <a16:creationId xmlns:a16="http://schemas.microsoft.com/office/drawing/2014/main" id="{B05DECE1-E8BF-5961-F729-F3BE04984245}"/>
              </a:ext>
            </a:extLst>
          </p:cNvPr>
          <p:cNvSpPr txBox="1">
            <a:spLocks/>
          </p:cNvSpPr>
          <p:nvPr/>
        </p:nvSpPr>
        <p:spPr>
          <a:xfrm>
            <a:off x="838200" y="1059600"/>
            <a:ext cx="10515600" cy="5226592"/>
          </a:xfrm>
          <a:prstGeom prst="rect">
            <a:avLst/>
          </a:prstGeom>
        </p:spPr>
        <p:txBody>
          <a:bodyPr lIns="91440" tIns="45720" rIns="91440" bIns="45720" anchor="t">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eaLnBrk="0" fontAlgn="base" hangingPunct="0">
              <a:lnSpc>
                <a:spcPct val="100000"/>
              </a:lnSpc>
              <a:spcBef>
                <a:spcPct val="0"/>
              </a:spcBef>
              <a:spcAft>
                <a:spcPct val="0"/>
              </a:spcAft>
              <a:buFont typeface="Arial" panose="020B0604020202020204" pitchFamily="34" charset="0"/>
              <a:buNone/>
            </a:pPr>
            <a:r>
              <a:rPr lang="en-US" altLang="en-US" i="1" dirty="0">
                <a:solidFill>
                  <a:schemeClr val="accent1">
                    <a:lumMod val="75000"/>
                  </a:schemeClr>
                </a:solidFill>
                <a:latin typeface="Arial"/>
                <a:ea typeface="DengXian Light"/>
                <a:cs typeface="Arial"/>
              </a:rPr>
              <a:t>“Based on your responses to my questions about violence, I am concerned about your immediate safety. If it’s ok with you, I would like to ask you a few more questions to find out if it is safe for you to go home after this visit.” </a:t>
            </a:r>
            <a:br>
              <a:rPr lang="en-US" altLang="en-US" dirty="0">
                <a:latin typeface="Arial" panose="020B0604020202020204" pitchFamily="34" charset="0"/>
                <a:ea typeface="DengXian Light" panose="02010600030101010101" pitchFamily="2" charset="-122"/>
                <a:cs typeface="Arial" panose="020B0604020202020204" pitchFamily="34" charset="0"/>
              </a:rPr>
            </a:br>
            <a:endParaRPr lang="en-US" altLang="en-US" sz="1200" dirty="0">
              <a:solidFill>
                <a:schemeClr val="accent1">
                  <a:lumMod val="75000"/>
                </a:schemeClr>
              </a:solidFill>
              <a:latin typeface="Arial" panose="020B0604020202020204" pitchFamily="34" charset="0"/>
              <a:ea typeface="DengXian Light" panose="02010600030101010101" pitchFamily="2" charset="-122"/>
              <a:cs typeface="Arial" panose="020B0604020202020204" pitchFamily="34" charset="0"/>
            </a:endParaRPr>
          </a:p>
          <a:p>
            <a:pPr marL="971550" lvl="1" indent="-514350" eaLnBrk="0" fontAlgn="base" hangingPunct="0">
              <a:lnSpc>
                <a:spcPct val="100000"/>
              </a:lnSpc>
              <a:spcBef>
                <a:spcPct val="0"/>
              </a:spcBef>
              <a:spcAft>
                <a:spcPct val="0"/>
              </a:spcAft>
              <a:buFont typeface="+mj-lt"/>
              <a:buAutoNum type="arabicPeriod"/>
            </a:pPr>
            <a:r>
              <a:rPr lang="en-US" sz="2600" i="1" dirty="0">
                <a:solidFill>
                  <a:schemeClr val="accent1">
                    <a:lumMod val="75000"/>
                  </a:schemeClr>
                </a:solidFill>
                <a:latin typeface="Arial"/>
                <a:cs typeface="Arial"/>
              </a:rPr>
              <a:t>Has the physical violence happened more often, or gotten worse, in the past 6 months?</a:t>
            </a:r>
          </a:p>
          <a:p>
            <a:pPr marL="457200" lvl="1" indent="0" fontAlgn="t">
              <a:buFont typeface="Arial" panose="020B0604020202020204" pitchFamily="34" charset="0"/>
              <a:buNone/>
            </a:pPr>
            <a:r>
              <a:rPr lang="en-US" sz="2600" i="1" dirty="0">
                <a:solidFill>
                  <a:schemeClr val="accent1">
                    <a:lumMod val="75000"/>
                  </a:schemeClr>
                </a:solidFill>
                <a:latin typeface="Arial" panose="020B0604020202020204" pitchFamily="34" charset="0"/>
                <a:cs typeface="Arial" panose="020B0604020202020204" pitchFamily="34" charset="0"/>
              </a:rPr>
              <a:t>2.   Has your partner used a weapon or threatened you with a weapon or           </a:t>
            </a:r>
          </a:p>
          <a:p>
            <a:pPr marL="457200" lvl="1" indent="0" fontAlgn="t">
              <a:buFont typeface="Arial" panose="020B0604020202020204" pitchFamily="34" charset="0"/>
              <a:buNone/>
            </a:pPr>
            <a:r>
              <a:rPr lang="en-US" sz="2600" i="1" dirty="0">
                <a:solidFill>
                  <a:schemeClr val="accent1">
                    <a:lumMod val="75000"/>
                  </a:schemeClr>
                </a:solidFill>
                <a:latin typeface="Arial" panose="020B0604020202020204" pitchFamily="34" charset="0"/>
                <a:cs typeface="Arial" panose="020B0604020202020204" pitchFamily="34" charset="0"/>
              </a:rPr>
              <a:t>      another potentially harmful object?</a:t>
            </a:r>
          </a:p>
          <a:p>
            <a:pPr marL="457200" lvl="1" indent="0" fontAlgn="t">
              <a:buFont typeface="Arial" panose="020B0604020202020204" pitchFamily="34" charset="0"/>
              <a:buNone/>
            </a:pPr>
            <a:r>
              <a:rPr lang="en-US" sz="2600" i="1" dirty="0">
                <a:solidFill>
                  <a:schemeClr val="accent1">
                    <a:lumMod val="75000"/>
                  </a:schemeClr>
                </a:solidFill>
                <a:latin typeface="Arial" panose="020B0604020202020204" pitchFamily="34" charset="0"/>
                <a:cs typeface="Arial" panose="020B0604020202020204" pitchFamily="34" charset="0"/>
              </a:rPr>
              <a:t>3.   Has your partner ever tried to strangle you?</a:t>
            </a:r>
          </a:p>
          <a:p>
            <a:pPr marL="457200" lvl="1" indent="0" fontAlgn="t">
              <a:buFont typeface="Arial" panose="020B0604020202020204" pitchFamily="34" charset="0"/>
              <a:buNone/>
            </a:pPr>
            <a:r>
              <a:rPr lang="en-US" sz="2600" i="1" dirty="0">
                <a:solidFill>
                  <a:schemeClr val="accent1">
                    <a:lumMod val="75000"/>
                  </a:schemeClr>
                </a:solidFill>
                <a:latin typeface="Arial" panose="020B0604020202020204" pitchFamily="34" charset="0"/>
                <a:cs typeface="Arial" panose="020B0604020202020204" pitchFamily="34" charset="0"/>
              </a:rPr>
              <a:t>4.   Do you believe your partner could kill you?</a:t>
            </a:r>
          </a:p>
          <a:p>
            <a:pPr marL="971550" lvl="1" indent="-514350" fontAlgn="t">
              <a:buFont typeface="Arial" panose="020B0604020202020204" pitchFamily="34" charset="0"/>
              <a:buAutoNum type="arabicPeriod" startAt="5"/>
            </a:pPr>
            <a:r>
              <a:rPr lang="en-US" sz="2600" i="1" dirty="0">
                <a:solidFill>
                  <a:schemeClr val="accent1">
                    <a:lumMod val="75000"/>
                  </a:schemeClr>
                </a:solidFill>
                <a:latin typeface="Arial" panose="020B0604020202020204" pitchFamily="34" charset="0"/>
                <a:cs typeface="Arial" panose="020B0604020202020204" pitchFamily="34" charset="0"/>
              </a:rPr>
              <a:t>For women in a heterosexual partnership: Has your partner ever beaten you when you were pregnant?</a:t>
            </a:r>
          </a:p>
          <a:p>
            <a:pPr marL="0" indent="0" fontAlgn="t">
              <a:buFont typeface="Arial" panose="020B0604020202020204" pitchFamily="34" charset="0"/>
              <a:buNone/>
            </a:pPr>
            <a:endParaRPr lang="en-US" sz="100" dirty="0"/>
          </a:p>
          <a:p>
            <a:pPr marL="0" indent="0" fontAlgn="t">
              <a:buFont typeface="Arial" panose="020B0604020202020204" pitchFamily="34" charset="0"/>
              <a:buNone/>
            </a:pPr>
            <a:endParaRPr lang="en-US" sz="100" dirty="0"/>
          </a:p>
          <a:p>
            <a:pPr marL="0" indent="0" fontAlgn="t">
              <a:buFont typeface="Arial" panose="020B0604020202020204" pitchFamily="34" charset="0"/>
              <a:buNone/>
            </a:pPr>
            <a:r>
              <a:rPr lang="en-US" dirty="0">
                <a:latin typeface="Arial"/>
                <a:cs typeface="Arial"/>
              </a:rPr>
              <a:t>If the client responds yes to any of these questions, work with the client to develop a safety plan and do not continue to discuss options for getting the partner tested.</a:t>
            </a:r>
          </a:p>
        </p:txBody>
      </p:sp>
      <p:sp>
        <p:nvSpPr>
          <p:cNvPr id="6" name="Rectangle 5">
            <a:extLst>
              <a:ext uri="{FF2B5EF4-FFF2-40B4-BE49-F238E27FC236}">
                <a16:creationId xmlns:a16="http://schemas.microsoft.com/office/drawing/2014/main" id="{32F8EADD-63F0-7EC9-CF23-30DFE6EC1455}"/>
              </a:ext>
            </a:extLst>
          </p:cNvPr>
          <p:cNvSpPr/>
          <p:nvPr/>
        </p:nvSpPr>
        <p:spPr>
          <a:xfrm>
            <a:off x="717629" y="1036857"/>
            <a:ext cx="10636171" cy="3969857"/>
          </a:xfrm>
          <a:prstGeom prst="rect">
            <a:avLst/>
          </a:prstGeom>
          <a:no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1443036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D6F8E42-BA2E-6DB7-9228-DC8E277B1D03}"/>
              </a:ext>
            </a:extLst>
          </p:cNvPr>
          <p:cNvSpPr>
            <a:spLocks noGrp="1"/>
          </p:cNvSpPr>
          <p:nvPr>
            <p:ph type="body" sz="quarter" idx="13"/>
          </p:nvPr>
        </p:nvSpPr>
        <p:spPr>
          <a:xfrm>
            <a:off x="229188" y="128085"/>
            <a:ext cx="11690843" cy="553998"/>
          </a:xfrm>
        </p:spPr>
        <p:txBody>
          <a:bodyPr lIns="0" tIns="0" rIns="0" bIns="0" anchor="t">
            <a:spAutoFit/>
          </a:bodyPr>
          <a:lstStyle/>
          <a:p>
            <a:r>
              <a:rPr lang="en-US" sz="3600" dirty="0"/>
              <a:t>LIVES: </a:t>
            </a:r>
            <a:r>
              <a:rPr lang="en-US" sz="3600" b="1" i="1" dirty="0"/>
              <a:t>Support</a:t>
            </a:r>
            <a:r>
              <a:rPr lang="en-US" sz="3600" dirty="0"/>
              <a:t> (through referrals)</a:t>
            </a:r>
          </a:p>
        </p:txBody>
      </p:sp>
      <p:sp>
        <p:nvSpPr>
          <p:cNvPr id="3" name="Text Placeholder 2">
            <a:extLst>
              <a:ext uri="{FF2B5EF4-FFF2-40B4-BE49-F238E27FC236}">
                <a16:creationId xmlns:a16="http://schemas.microsoft.com/office/drawing/2014/main" id="{16DDE96B-A9C3-1989-99C7-30E0F1994F6D}"/>
              </a:ext>
            </a:extLst>
          </p:cNvPr>
          <p:cNvSpPr>
            <a:spLocks noGrp="1"/>
          </p:cNvSpPr>
          <p:nvPr>
            <p:ph type="body" sz="quarter" idx="14"/>
          </p:nvPr>
        </p:nvSpPr>
        <p:spPr>
          <a:xfrm>
            <a:off x="267536" y="1074909"/>
            <a:ext cx="11614149" cy="4185761"/>
          </a:xfrm>
        </p:spPr>
        <p:txBody>
          <a:bodyPr lIns="0" tIns="0" rIns="0" bIns="0" anchor="t">
            <a:spAutoFit/>
          </a:bodyPr>
          <a:lstStyle/>
          <a:p>
            <a:pPr marL="342900" indent="-342900">
              <a:buFont typeface="Arial" panose="020B0604020202020204" pitchFamily="34" charset="0"/>
              <a:buChar char="•"/>
            </a:pPr>
            <a:r>
              <a:rPr lang="en-US" sz="2800" dirty="0">
                <a:cs typeface="Arial"/>
              </a:rPr>
              <a:t>The goal is to support clients to connect with other resources for their health, safety, and social support</a:t>
            </a:r>
          </a:p>
          <a:p>
            <a:pPr marL="776288" lvl="2" indent="-342900"/>
            <a:r>
              <a:rPr lang="en-US" sz="2800" dirty="0">
                <a:cs typeface="Arial"/>
              </a:rPr>
              <a:t>Help them identify these and provide suggestions</a:t>
            </a:r>
          </a:p>
          <a:p>
            <a:pPr marL="342900" indent="-342900">
              <a:buFont typeface="Arial" panose="020B0604020202020204" pitchFamily="34" charset="0"/>
              <a:buChar char="•"/>
            </a:pPr>
            <a:r>
              <a:rPr lang="en-US" sz="2800" dirty="0">
                <a:cs typeface="Arial"/>
              </a:rPr>
              <a:t>People who experience violence face multiple barriers to reaching out for help</a:t>
            </a:r>
          </a:p>
          <a:p>
            <a:pPr marL="776288" lvl="2" indent="-342900"/>
            <a:r>
              <a:rPr lang="en-US" sz="2800" dirty="0">
                <a:cs typeface="Arial"/>
              </a:rPr>
              <a:t>What you have to say is important in encouraging the client to seek support </a:t>
            </a:r>
          </a:p>
          <a:p>
            <a:pPr marL="776288" lvl="2" indent="-342900"/>
            <a:r>
              <a:rPr lang="en-US" sz="2800" dirty="0">
                <a:cs typeface="Arial"/>
              </a:rPr>
              <a:t>You can help break down some of these barriers (e.g., active listening)</a:t>
            </a:r>
          </a:p>
        </p:txBody>
      </p:sp>
      <p:sp>
        <p:nvSpPr>
          <p:cNvPr id="5" name="TextBox 4">
            <a:extLst>
              <a:ext uri="{FF2B5EF4-FFF2-40B4-BE49-F238E27FC236}">
                <a16:creationId xmlns:a16="http://schemas.microsoft.com/office/drawing/2014/main" id="{9A8B54E9-62AC-D85B-0530-EA4C4C8098B9}"/>
              </a:ext>
            </a:extLst>
          </p:cNvPr>
          <p:cNvSpPr txBox="1"/>
          <p:nvPr/>
        </p:nvSpPr>
        <p:spPr>
          <a:xfrm>
            <a:off x="7315200" y="6307891"/>
            <a:ext cx="4300151" cy="369332"/>
          </a:xfrm>
          <a:prstGeom prst="rect">
            <a:avLst/>
          </a:prstGeom>
          <a:noFill/>
        </p:spPr>
        <p:txBody>
          <a:bodyPr wrap="square">
            <a:spAutoFit/>
          </a:bodyPr>
          <a:lstStyle/>
          <a:p>
            <a:r>
              <a:rPr lang="en-US" dirty="0">
                <a:solidFill>
                  <a:schemeClr val="tx1">
                    <a:lumMod val="75000"/>
                    <a:lumOff val="25000"/>
                  </a:schemeClr>
                </a:solidFill>
                <a:latin typeface="Arial" panose="020B0604020202020204" pitchFamily="34" charset="0"/>
                <a:cs typeface="Arial" panose="020B0604020202020204" pitchFamily="34" charset="0"/>
              </a:rPr>
              <a:t>Source: WHO Clinical Handbook 2014</a:t>
            </a:r>
          </a:p>
        </p:txBody>
      </p:sp>
    </p:spTree>
    <p:extLst>
      <p:ext uri="{BB962C8B-B14F-4D97-AF65-F5344CB8AC3E}">
        <p14:creationId xmlns:p14="http://schemas.microsoft.com/office/powerpoint/2010/main" val="24890291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14D9CC2-ABF6-42C2-B371-95412F7A3B09}"/>
              </a:ext>
            </a:extLst>
          </p:cNvPr>
          <p:cNvSpPr>
            <a:spLocks noGrp="1"/>
          </p:cNvSpPr>
          <p:nvPr>
            <p:ph type="body" sz="quarter" idx="14"/>
          </p:nvPr>
        </p:nvSpPr>
        <p:spPr>
          <a:xfrm>
            <a:off x="389336" y="2964362"/>
            <a:ext cx="11413328" cy="929275"/>
          </a:xfrm>
        </p:spPr>
        <p:txBody>
          <a:bodyPr/>
          <a:lstStyle/>
          <a:p>
            <a:r>
              <a:rPr lang="en-US" sz="6400" i="0" dirty="0"/>
              <a:t>Overview of GBV and IPV</a:t>
            </a:r>
          </a:p>
        </p:txBody>
      </p:sp>
    </p:spTree>
    <p:extLst>
      <p:ext uri="{BB962C8B-B14F-4D97-AF65-F5344CB8AC3E}">
        <p14:creationId xmlns:p14="http://schemas.microsoft.com/office/powerpoint/2010/main" val="282312545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D6F8E42-BA2E-6DB7-9228-DC8E277B1D03}"/>
              </a:ext>
            </a:extLst>
          </p:cNvPr>
          <p:cNvSpPr>
            <a:spLocks noGrp="1"/>
          </p:cNvSpPr>
          <p:nvPr>
            <p:ph type="body" sz="quarter" idx="13"/>
          </p:nvPr>
        </p:nvSpPr>
        <p:spPr>
          <a:xfrm>
            <a:off x="229188" y="128085"/>
            <a:ext cx="11690843" cy="553998"/>
          </a:xfrm>
        </p:spPr>
        <p:txBody>
          <a:bodyPr lIns="0" tIns="0" rIns="0" bIns="0" anchor="t">
            <a:spAutoFit/>
          </a:bodyPr>
          <a:lstStyle/>
          <a:p>
            <a:r>
              <a:rPr lang="en-US" sz="3600" dirty="0">
                <a:latin typeface="Arial"/>
                <a:cs typeface="Arial"/>
              </a:rPr>
              <a:t>Support: “Warm” or “Active” referral</a:t>
            </a:r>
          </a:p>
        </p:txBody>
      </p:sp>
      <p:sp>
        <p:nvSpPr>
          <p:cNvPr id="3" name="Text Placeholder 2">
            <a:extLst>
              <a:ext uri="{FF2B5EF4-FFF2-40B4-BE49-F238E27FC236}">
                <a16:creationId xmlns:a16="http://schemas.microsoft.com/office/drawing/2014/main" id="{16DDE96B-A9C3-1989-99C7-30E0F1994F6D}"/>
              </a:ext>
            </a:extLst>
          </p:cNvPr>
          <p:cNvSpPr>
            <a:spLocks noGrp="1"/>
          </p:cNvSpPr>
          <p:nvPr>
            <p:ph type="body" sz="quarter" idx="14"/>
          </p:nvPr>
        </p:nvSpPr>
        <p:spPr>
          <a:xfrm>
            <a:off x="267536" y="1074909"/>
            <a:ext cx="5133139" cy="5124480"/>
          </a:xfrm>
        </p:spPr>
        <p:txBody>
          <a:bodyPr wrap="square" lIns="0" tIns="0" rIns="0" bIns="0" anchor="t">
            <a:spAutoFit/>
          </a:bodyPr>
          <a:lstStyle/>
          <a:p>
            <a:pPr marL="342900" indent="-342900">
              <a:buFont typeface="Arial" panose="020B0604020202020204" pitchFamily="34" charset="0"/>
              <a:buChar char="•"/>
            </a:pPr>
            <a:r>
              <a:rPr lang="en-US" sz="2800" dirty="0">
                <a:cs typeface="Arial"/>
              </a:rPr>
              <a:t>Reduces barriers to accessing services</a:t>
            </a:r>
          </a:p>
          <a:p>
            <a:pPr marL="342900" indent="-342900">
              <a:buFont typeface="Arial" panose="020B0604020202020204" pitchFamily="34" charset="0"/>
              <a:buChar char="•"/>
            </a:pPr>
            <a:r>
              <a:rPr lang="en-US" sz="2800" dirty="0">
                <a:cs typeface="Arial"/>
              </a:rPr>
              <a:t>Actively helps clients access the referral </a:t>
            </a:r>
          </a:p>
          <a:p>
            <a:pPr marL="342900" indent="-342900">
              <a:buFont typeface="Arial" panose="020B0604020202020204" pitchFamily="34" charset="0"/>
              <a:buChar char="•"/>
            </a:pPr>
            <a:r>
              <a:rPr lang="en-US" sz="2800" dirty="0">
                <a:cs typeface="Arial"/>
              </a:rPr>
              <a:t>Offers to make a call on their behalf</a:t>
            </a:r>
          </a:p>
          <a:p>
            <a:pPr marL="342900" indent="-342900">
              <a:buFont typeface="Arial" panose="020B0604020202020204" pitchFamily="34" charset="0"/>
              <a:buChar char="•"/>
            </a:pPr>
            <a:r>
              <a:rPr lang="en-US" sz="2800" dirty="0">
                <a:cs typeface="Arial"/>
              </a:rPr>
              <a:t>Offers to make a call with the client</a:t>
            </a:r>
          </a:p>
          <a:p>
            <a:pPr marL="342900" indent="-342900">
              <a:buFont typeface="Arial" panose="020B0604020202020204" pitchFamily="34" charset="0"/>
              <a:buChar char="•"/>
            </a:pPr>
            <a:r>
              <a:rPr lang="en-US" sz="2800" dirty="0">
                <a:cs typeface="Arial"/>
              </a:rPr>
              <a:t>Offers private office space for them to make the call</a:t>
            </a:r>
          </a:p>
          <a:p>
            <a:pPr marL="342900" indent="-342900">
              <a:buFont typeface="Arial" panose="020B0604020202020204" pitchFamily="34" charset="0"/>
              <a:buChar char="•"/>
            </a:pPr>
            <a:endParaRPr lang="en-US" sz="2800" dirty="0">
              <a:cs typeface="Arial"/>
            </a:endParaRPr>
          </a:p>
        </p:txBody>
      </p:sp>
      <p:pic>
        <p:nvPicPr>
          <p:cNvPr id="4" name="Picture 3">
            <a:extLst>
              <a:ext uri="{FF2B5EF4-FFF2-40B4-BE49-F238E27FC236}">
                <a16:creationId xmlns:a16="http://schemas.microsoft.com/office/drawing/2014/main" id="{906834CD-1ED3-B059-C85D-F9FE47F42873}"/>
              </a:ext>
            </a:extLst>
          </p:cNvPr>
          <p:cNvPicPr>
            <a:picLocks noChangeAspect="1"/>
          </p:cNvPicPr>
          <p:nvPr/>
        </p:nvPicPr>
        <p:blipFill>
          <a:blip r:embed="rId3"/>
          <a:stretch>
            <a:fillRect/>
          </a:stretch>
        </p:blipFill>
        <p:spPr>
          <a:xfrm>
            <a:off x="5786438" y="1384968"/>
            <a:ext cx="6133593" cy="4088064"/>
          </a:xfrm>
          <a:prstGeom prst="rect">
            <a:avLst/>
          </a:prstGeom>
        </p:spPr>
      </p:pic>
      <p:sp>
        <p:nvSpPr>
          <p:cNvPr id="5" name="TextBox 4">
            <a:extLst>
              <a:ext uri="{FF2B5EF4-FFF2-40B4-BE49-F238E27FC236}">
                <a16:creationId xmlns:a16="http://schemas.microsoft.com/office/drawing/2014/main" id="{734F937B-0889-ABFC-3C3A-91DDEA691E3E}"/>
              </a:ext>
            </a:extLst>
          </p:cNvPr>
          <p:cNvSpPr txBox="1"/>
          <p:nvPr/>
        </p:nvSpPr>
        <p:spPr>
          <a:xfrm>
            <a:off x="6095999" y="5594368"/>
            <a:ext cx="5149859" cy="338554"/>
          </a:xfrm>
          <a:prstGeom prst="rect">
            <a:avLst/>
          </a:prstGeom>
          <a:noFill/>
        </p:spPr>
        <p:txBody>
          <a:bodyPr wrap="square" rtlCol="0">
            <a:spAutoFit/>
          </a:bodyPr>
          <a:lstStyle/>
          <a:p>
            <a:pPr algn="ctr"/>
            <a:r>
              <a:rPr lang="en-US" sz="1600" dirty="0">
                <a:solidFill>
                  <a:schemeClr val="tx1">
                    <a:lumMod val="65000"/>
                    <a:lumOff val="35000"/>
                  </a:schemeClr>
                </a:solidFill>
                <a:latin typeface="Arial" panose="020B0604020202020204" pitchFamily="34" charset="0"/>
                <a:cs typeface="Arial" panose="020B0604020202020204" pitchFamily="34" charset="0"/>
              </a:rPr>
              <a:t>Photo: Kate Holt, MCSP Liberia</a:t>
            </a:r>
          </a:p>
        </p:txBody>
      </p:sp>
      <p:sp>
        <p:nvSpPr>
          <p:cNvPr id="7" name="TextBox 6">
            <a:extLst>
              <a:ext uri="{FF2B5EF4-FFF2-40B4-BE49-F238E27FC236}">
                <a16:creationId xmlns:a16="http://schemas.microsoft.com/office/drawing/2014/main" id="{6FDE6DB9-884A-6742-CD1E-420DD93601F6}"/>
              </a:ext>
            </a:extLst>
          </p:cNvPr>
          <p:cNvSpPr txBox="1"/>
          <p:nvPr/>
        </p:nvSpPr>
        <p:spPr>
          <a:xfrm>
            <a:off x="7315200" y="6307891"/>
            <a:ext cx="4300151" cy="369332"/>
          </a:xfrm>
          <a:prstGeom prst="rect">
            <a:avLst/>
          </a:prstGeom>
          <a:noFill/>
        </p:spPr>
        <p:txBody>
          <a:bodyPr wrap="square">
            <a:spAutoFit/>
          </a:bodyPr>
          <a:lstStyle/>
          <a:p>
            <a:r>
              <a:rPr lang="en-US" dirty="0">
                <a:solidFill>
                  <a:schemeClr val="tx1">
                    <a:lumMod val="75000"/>
                    <a:lumOff val="25000"/>
                  </a:schemeClr>
                </a:solidFill>
                <a:latin typeface="Arial" panose="020B0604020202020204" pitchFamily="34" charset="0"/>
                <a:cs typeface="Arial" panose="020B0604020202020204" pitchFamily="34" charset="0"/>
              </a:rPr>
              <a:t>Source: WHO Clinical Handbook 2014</a:t>
            </a:r>
          </a:p>
        </p:txBody>
      </p:sp>
    </p:spTree>
    <p:extLst>
      <p:ext uri="{BB962C8B-B14F-4D97-AF65-F5344CB8AC3E}">
        <p14:creationId xmlns:p14="http://schemas.microsoft.com/office/powerpoint/2010/main" val="172862882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D6F8E42-BA2E-6DB7-9228-DC8E277B1D03}"/>
              </a:ext>
            </a:extLst>
          </p:cNvPr>
          <p:cNvSpPr>
            <a:spLocks noGrp="1"/>
          </p:cNvSpPr>
          <p:nvPr>
            <p:ph type="body" sz="quarter" idx="13"/>
          </p:nvPr>
        </p:nvSpPr>
        <p:spPr>
          <a:xfrm>
            <a:off x="229188" y="128085"/>
            <a:ext cx="11690843" cy="553998"/>
          </a:xfrm>
        </p:spPr>
        <p:txBody>
          <a:bodyPr lIns="0" tIns="0" rIns="0" bIns="0" anchor="t">
            <a:spAutoFit/>
          </a:bodyPr>
          <a:lstStyle/>
          <a:p>
            <a:r>
              <a:rPr lang="en-US" sz="3600" dirty="0">
                <a:latin typeface="Arial"/>
                <a:cs typeface="Arial"/>
              </a:rPr>
              <a:t>Support: Types of resources outside the health system</a:t>
            </a:r>
          </a:p>
        </p:txBody>
      </p:sp>
      <p:sp>
        <p:nvSpPr>
          <p:cNvPr id="3" name="Text Placeholder 2">
            <a:extLst>
              <a:ext uri="{FF2B5EF4-FFF2-40B4-BE49-F238E27FC236}">
                <a16:creationId xmlns:a16="http://schemas.microsoft.com/office/drawing/2014/main" id="{16DDE96B-A9C3-1989-99C7-30E0F1994F6D}"/>
              </a:ext>
            </a:extLst>
          </p:cNvPr>
          <p:cNvSpPr>
            <a:spLocks noGrp="1"/>
          </p:cNvSpPr>
          <p:nvPr>
            <p:ph type="body" sz="quarter" idx="14"/>
          </p:nvPr>
        </p:nvSpPr>
        <p:spPr>
          <a:xfrm>
            <a:off x="288925" y="1182231"/>
            <a:ext cx="11614149" cy="4493538"/>
          </a:xfrm>
        </p:spPr>
        <p:txBody>
          <a:bodyPr lIns="0" tIns="0" rIns="0" bIns="0" anchor="t">
            <a:spAutoFit/>
          </a:bodyPr>
          <a:lstStyle/>
          <a:p>
            <a:pPr marL="342900" indent="-342900">
              <a:buFont typeface="Arial" panose="020B0604020202020204" pitchFamily="34" charset="0"/>
              <a:buChar char="•"/>
            </a:pPr>
            <a:r>
              <a:rPr lang="en-US" sz="2800" dirty="0">
                <a:cs typeface="Arial"/>
              </a:rPr>
              <a:t>Hotline/helpline</a:t>
            </a:r>
          </a:p>
          <a:p>
            <a:pPr marL="342900" indent="-342900">
              <a:buFont typeface="Arial" panose="020B0604020202020204" pitchFamily="34" charset="0"/>
              <a:buChar char="•"/>
            </a:pPr>
            <a:r>
              <a:rPr lang="en-US" sz="2800" dirty="0">
                <a:cs typeface="Arial"/>
              </a:rPr>
              <a:t>Shelter/housing</a:t>
            </a:r>
          </a:p>
          <a:p>
            <a:pPr marL="342900" indent="-342900">
              <a:buFont typeface="Arial" panose="020B0604020202020204" pitchFamily="34" charset="0"/>
              <a:buChar char="•"/>
            </a:pPr>
            <a:r>
              <a:rPr lang="en-US" sz="2800" dirty="0">
                <a:cs typeface="Arial"/>
              </a:rPr>
              <a:t>Crisis center</a:t>
            </a:r>
          </a:p>
          <a:p>
            <a:pPr marL="342900" indent="-342900">
              <a:buFont typeface="Arial" panose="020B0604020202020204" pitchFamily="34" charset="0"/>
              <a:buChar char="•"/>
            </a:pPr>
            <a:r>
              <a:rPr lang="en-US" sz="2800" dirty="0">
                <a:cs typeface="Arial"/>
              </a:rPr>
              <a:t>Financial aid</a:t>
            </a:r>
          </a:p>
          <a:p>
            <a:pPr marL="342900" indent="-342900">
              <a:buFont typeface="Arial" panose="020B0604020202020204" pitchFamily="34" charset="0"/>
              <a:buChar char="•"/>
            </a:pPr>
            <a:r>
              <a:rPr lang="en-US" sz="2800" dirty="0">
                <a:cs typeface="Arial"/>
              </a:rPr>
              <a:t>Legal aid</a:t>
            </a:r>
          </a:p>
          <a:p>
            <a:pPr marL="342900" indent="-342900">
              <a:buFont typeface="Arial" panose="020B0604020202020204" pitchFamily="34" charset="0"/>
              <a:buChar char="•"/>
            </a:pPr>
            <a:r>
              <a:rPr lang="en-US" sz="2800" dirty="0">
                <a:cs typeface="Arial"/>
              </a:rPr>
              <a:t>Support groups</a:t>
            </a:r>
          </a:p>
          <a:p>
            <a:pPr marL="342900" indent="-342900">
              <a:buFont typeface="Arial" panose="020B0604020202020204" pitchFamily="34" charset="0"/>
              <a:buChar char="•"/>
            </a:pPr>
            <a:r>
              <a:rPr lang="en-US" sz="2800" dirty="0">
                <a:cs typeface="Arial"/>
              </a:rPr>
              <a:t>Counseling</a:t>
            </a:r>
          </a:p>
          <a:p>
            <a:pPr marL="342900" indent="-342900">
              <a:buFont typeface="Arial" panose="020B0604020202020204" pitchFamily="34" charset="0"/>
              <a:buChar char="•"/>
            </a:pPr>
            <a:r>
              <a:rPr lang="en-US" sz="2800" dirty="0">
                <a:cs typeface="Arial"/>
              </a:rPr>
              <a:t>Mental health care</a:t>
            </a:r>
          </a:p>
          <a:p>
            <a:pPr marL="342900" indent="-342900">
              <a:buFont typeface="Arial" panose="020B0604020202020204" pitchFamily="34" charset="0"/>
              <a:buChar char="•"/>
            </a:pPr>
            <a:r>
              <a:rPr lang="en-US" sz="2800" dirty="0">
                <a:cs typeface="Arial"/>
              </a:rPr>
              <a:t>Child protection services</a:t>
            </a:r>
          </a:p>
        </p:txBody>
      </p:sp>
      <p:pic>
        <p:nvPicPr>
          <p:cNvPr id="4" name="Picture Placeholder 4">
            <a:extLst>
              <a:ext uri="{FF2B5EF4-FFF2-40B4-BE49-F238E27FC236}">
                <a16:creationId xmlns:a16="http://schemas.microsoft.com/office/drawing/2014/main" id="{E09DAD92-3F82-68A0-D15D-4B033A70CB84}"/>
              </a:ext>
            </a:extLst>
          </p:cNvPr>
          <p:cNvPicPr>
            <a:picLocks noChangeAspect="1"/>
          </p:cNvPicPr>
          <p:nvPr/>
        </p:nvPicPr>
        <p:blipFill rotWithShape="1">
          <a:blip r:embed="rId3">
            <a:extLst>
              <a:ext uri="{28A0092B-C50C-407E-A947-70E740481C1C}">
                <a14:useLocalDpi xmlns:a14="http://schemas.microsoft.com/office/drawing/2010/main" val="0"/>
              </a:ext>
            </a:extLst>
          </a:blip>
          <a:srcRect l="19277" r="19275" b="-1"/>
          <a:stretch/>
        </p:blipFill>
        <p:spPr>
          <a:xfrm>
            <a:off x="7743463" y="927394"/>
            <a:ext cx="4375234" cy="5309010"/>
          </a:xfrm>
          <a:custGeom>
            <a:avLst/>
            <a:gdLst>
              <a:gd name="connsiteX0" fmla="*/ 65565 w 6313150"/>
              <a:gd name="connsiteY0" fmla="*/ 0 h 6857997"/>
              <a:gd name="connsiteX1" fmla="*/ 6313150 w 6313150"/>
              <a:gd name="connsiteY1" fmla="*/ 0 h 6857997"/>
              <a:gd name="connsiteX2" fmla="*/ 6313150 w 6313150"/>
              <a:gd name="connsiteY2" fmla="*/ 6857997 h 6857997"/>
              <a:gd name="connsiteX3" fmla="*/ 3293946 w 6313150"/>
              <a:gd name="connsiteY3" fmla="*/ 6857997 h 6857997"/>
              <a:gd name="connsiteX4" fmla="*/ 3235857 w 6313150"/>
              <a:gd name="connsiteY4" fmla="*/ 6823061 h 6857997"/>
              <a:gd name="connsiteX5" fmla="*/ 0 w 6313150"/>
              <a:gd name="connsiteY5" fmla="*/ 951803 h 6857997"/>
              <a:gd name="connsiteX6" fmla="*/ 31536 w 6313150"/>
              <a:gd name="connsiteY6" fmla="*/ 285771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
        <p:nvSpPr>
          <p:cNvPr id="6" name="TextBox 5">
            <a:extLst>
              <a:ext uri="{FF2B5EF4-FFF2-40B4-BE49-F238E27FC236}">
                <a16:creationId xmlns:a16="http://schemas.microsoft.com/office/drawing/2014/main" id="{C1F8BC70-A592-13E4-DD2A-312AAD841D00}"/>
              </a:ext>
            </a:extLst>
          </p:cNvPr>
          <p:cNvSpPr txBox="1"/>
          <p:nvPr/>
        </p:nvSpPr>
        <p:spPr>
          <a:xfrm>
            <a:off x="7315200" y="6307891"/>
            <a:ext cx="4300151" cy="369332"/>
          </a:xfrm>
          <a:prstGeom prst="rect">
            <a:avLst/>
          </a:prstGeom>
          <a:noFill/>
        </p:spPr>
        <p:txBody>
          <a:bodyPr wrap="square">
            <a:spAutoFit/>
          </a:bodyPr>
          <a:lstStyle/>
          <a:p>
            <a:r>
              <a:rPr lang="en-US" dirty="0">
                <a:solidFill>
                  <a:schemeClr val="tx1">
                    <a:lumMod val="75000"/>
                    <a:lumOff val="25000"/>
                  </a:schemeClr>
                </a:solidFill>
                <a:latin typeface="Arial" panose="020B0604020202020204" pitchFamily="34" charset="0"/>
                <a:cs typeface="Arial" panose="020B0604020202020204" pitchFamily="34" charset="0"/>
              </a:rPr>
              <a:t>Source: WHO Clinical Handbook 2014</a:t>
            </a:r>
          </a:p>
        </p:txBody>
      </p:sp>
    </p:spTree>
    <p:extLst>
      <p:ext uri="{BB962C8B-B14F-4D97-AF65-F5344CB8AC3E}">
        <p14:creationId xmlns:p14="http://schemas.microsoft.com/office/powerpoint/2010/main" val="276932443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D6F8E42-BA2E-6DB7-9228-DC8E277B1D03}"/>
              </a:ext>
            </a:extLst>
          </p:cNvPr>
          <p:cNvSpPr>
            <a:spLocks noGrp="1"/>
          </p:cNvSpPr>
          <p:nvPr>
            <p:ph type="body" sz="quarter" idx="13"/>
          </p:nvPr>
        </p:nvSpPr>
        <p:spPr>
          <a:xfrm>
            <a:off x="229188" y="156661"/>
            <a:ext cx="11690843" cy="461665"/>
          </a:xfrm>
        </p:spPr>
        <p:txBody>
          <a:bodyPr lIns="0" tIns="0" rIns="0" bIns="0" anchor="t">
            <a:spAutoFit/>
          </a:bodyPr>
          <a:lstStyle/>
          <a:p>
            <a:r>
              <a:rPr lang="en-US" sz="3000" dirty="0">
                <a:latin typeface="Arial"/>
                <a:cs typeface="Arial"/>
              </a:rPr>
              <a:t>Step 3: Determine if network-based testing should move forward</a:t>
            </a:r>
          </a:p>
        </p:txBody>
      </p:sp>
      <p:sp>
        <p:nvSpPr>
          <p:cNvPr id="3" name="Text Placeholder 2">
            <a:extLst>
              <a:ext uri="{FF2B5EF4-FFF2-40B4-BE49-F238E27FC236}">
                <a16:creationId xmlns:a16="http://schemas.microsoft.com/office/drawing/2014/main" id="{16DDE96B-A9C3-1989-99C7-30E0F1994F6D}"/>
              </a:ext>
            </a:extLst>
          </p:cNvPr>
          <p:cNvSpPr>
            <a:spLocks noGrp="1"/>
          </p:cNvSpPr>
          <p:nvPr>
            <p:ph type="body" sz="quarter" idx="14"/>
          </p:nvPr>
        </p:nvSpPr>
        <p:spPr>
          <a:xfrm>
            <a:off x="267536" y="903457"/>
            <a:ext cx="11614149" cy="1877437"/>
          </a:xfrm>
        </p:spPr>
        <p:txBody>
          <a:bodyPr lIns="0" tIns="0" rIns="0" bIns="0" anchor="t">
            <a:spAutoFit/>
          </a:bodyPr>
          <a:lstStyle/>
          <a:p>
            <a:endParaRPr lang="en-US" sz="2800" dirty="0">
              <a:cs typeface="Arial"/>
            </a:endParaRPr>
          </a:p>
          <a:p>
            <a:r>
              <a:rPr lang="en-US" sz="2800" dirty="0">
                <a:cs typeface="Arial"/>
              </a:rPr>
              <a:t>A client’s safety is the most important factor in determining if they should participate in partner services.</a:t>
            </a:r>
          </a:p>
          <a:p>
            <a:endParaRPr lang="en-US" sz="2800" dirty="0">
              <a:cs typeface="Arial"/>
            </a:endParaRPr>
          </a:p>
        </p:txBody>
      </p:sp>
      <p:pic>
        <p:nvPicPr>
          <p:cNvPr id="4" name="Content Placeholder 7">
            <a:extLst>
              <a:ext uri="{FF2B5EF4-FFF2-40B4-BE49-F238E27FC236}">
                <a16:creationId xmlns:a16="http://schemas.microsoft.com/office/drawing/2014/main" id="{55023B71-4229-A1AC-D1FC-F2C2C4585EBF}"/>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r="21700"/>
          <a:stretch/>
        </p:blipFill>
        <p:spPr>
          <a:xfrm>
            <a:off x="2661773" y="2709883"/>
            <a:ext cx="6868454" cy="2506308"/>
          </a:xfrm>
          <a:prstGeom prst="rect">
            <a:avLst/>
          </a:prstGeom>
        </p:spPr>
      </p:pic>
      <p:sp>
        <p:nvSpPr>
          <p:cNvPr id="5" name="TextBox 4">
            <a:extLst>
              <a:ext uri="{FF2B5EF4-FFF2-40B4-BE49-F238E27FC236}">
                <a16:creationId xmlns:a16="http://schemas.microsoft.com/office/drawing/2014/main" id="{124258E6-2885-7D4B-7715-5802B5E6C613}"/>
              </a:ext>
            </a:extLst>
          </p:cNvPr>
          <p:cNvSpPr txBox="1"/>
          <p:nvPr/>
        </p:nvSpPr>
        <p:spPr>
          <a:xfrm>
            <a:off x="8309616" y="5700627"/>
            <a:ext cx="3683466" cy="253916"/>
          </a:xfrm>
          <a:prstGeom prst="rect">
            <a:avLst/>
          </a:prstGeom>
          <a:noFill/>
        </p:spPr>
        <p:txBody>
          <a:bodyPr wrap="square" rtlCol="0">
            <a:spAutoFit/>
          </a:bodyPr>
          <a:lstStyle/>
          <a:p>
            <a:pPr algn="r">
              <a:spcAft>
                <a:spcPts val="600"/>
              </a:spcAft>
            </a:pPr>
            <a:r>
              <a:rPr lang="en-US" sz="1050">
                <a:solidFill>
                  <a:schemeClr val="bg1"/>
                </a:solidFill>
                <a:hlinkClick r:id="rId4" tooltip="http://occhealthsafety.wikidot.com/blog:_start/date/2015.10">
                  <a:extLst>
                    <a:ext uri="{A12FA001-AC4F-418D-AE19-62706E023703}">
                      <ahyp:hlinkClr xmlns:ahyp="http://schemas.microsoft.com/office/drawing/2018/hyperlinkcolor" val="tx"/>
                    </a:ext>
                  </a:extLst>
                </a:hlinkClick>
              </a:rPr>
              <a:t>This Photo</a:t>
            </a:r>
            <a:r>
              <a:rPr lang="en-US" sz="1050">
                <a:solidFill>
                  <a:schemeClr val="bg1"/>
                </a:solidFill>
              </a:rPr>
              <a:t> by Unknown Author is licensed under </a:t>
            </a:r>
            <a:r>
              <a:rPr lang="en-US" sz="1050">
                <a:solidFill>
                  <a:schemeClr val="bg1"/>
                </a:solidFill>
                <a:hlinkClick r:id="rId5" tooltip="https://creativecommons.org/licenses/by-sa/3.0/">
                  <a:extLst>
                    <a:ext uri="{A12FA001-AC4F-418D-AE19-62706E023703}">
                      <ahyp:hlinkClr xmlns:ahyp="http://schemas.microsoft.com/office/drawing/2018/hyperlinkcolor" val="tx"/>
                    </a:ext>
                  </a:extLst>
                </a:hlinkClick>
              </a:rPr>
              <a:t>CC BY-SA</a:t>
            </a:r>
            <a:endParaRPr lang="en-US" sz="1050">
              <a:solidFill>
                <a:schemeClr val="bg1"/>
              </a:solidFill>
            </a:endParaRPr>
          </a:p>
        </p:txBody>
      </p:sp>
      <p:sp>
        <p:nvSpPr>
          <p:cNvPr id="7" name="TextBox 6">
            <a:extLst>
              <a:ext uri="{FF2B5EF4-FFF2-40B4-BE49-F238E27FC236}">
                <a16:creationId xmlns:a16="http://schemas.microsoft.com/office/drawing/2014/main" id="{7D851589-EBA7-58D9-E5EF-0C8E2F0DB489}"/>
              </a:ext>
            </a:extLst>
          </p:cNvPr>
          <p:cNvSpPr txBox="1"/>
          <p:nvPr/>
        </p:nvSpPr>
        <p:spPr>
          <a:xfrm>
            <a:off x="3053149" y="5391401"/>
            <a:ext cx="7429113" cy="369332"/>
          </a:xfrm>
          <a:prstGeom prst="rect">
            <a:avLst/>
          </a:prstGeom>
          <a:noFill/>
        </p:spPr>
        <p:txBody>
          <a:bodyPr wrap="square">
            <a:spAutoFit/>
          </a:bodyPr>
          <a:lstStyle/>
          <a:p>
            <a:r>
              <a:rPr lang="en-US" dirty="0">
                <a:solidFill>
                  <a:schemeClr val="tx1">
                    <a:lumMod val="75000"/>
                    <a:lumOff val="25000"/>
                  </a:schemeClr>
                </a:solidFill>
                <a:latin typeface="Arial" panose="020B0604020202020204" pitchFamily="34" charset="0"/>
                <a:cs typeface="Arial" panose="020B0604020202020204" pitchFamily="34" charset="0"/>
              </a:rPr>
              <a:t>This Photo by Unknown Author is licensed under CC BY-SA</a:t>
            </a:r>
          </a:p>
        </p:txBody>
      </p:sp>
    </p:spTree>
    <p:extLst>
      <p:ext uri="{BB962C8B-B14F-4D97-AF65-F5344CB8AC3E}">
        <p14:creationId xmlns:p14="http://schemas.microsoft.com/office/powerpoint/2010/main" val="119329541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D6F8E42-BA2E-6DB7-9228-DC8E277B1D03}"/>
              </a:ext>
            </a:extLst>
          </p:cNvPr>
          <p:cNvSpPr>
            <a:spLocks noGrp="1"/>
          </p:cNvSpPr>
          <p:nvPr>
            <p:ph type="body" sz="quarter" idx="13"/>
          </p:nvPr>
        </p:nvSpPr>
        <p:spPr>
          <a:xfrm>
            <a:off x="229188" y="185237"/>
            <a:ext cx="11690843" cy="430887"/>
          </a:xfrm>
        </p:spPr>
        <p:txBody>
          <a:bodyPr lIns="0" tIns="0" rIns="0" bIns="0" anchor="t">
            <a:spAutoFit/>
          </a:bodyPr>
          <a:lstStyle/>
          <a:p>
            <a:r>
              <a:rPr lang="en-US" sz="2800" dirty="0">
                <a:latin typeface="Arial"/>
                <a:cs typeface="Arial"/>
              </a:rPr>
              <a:t>How to approach network-based testing with clients experiencing IPV</a:t>
            </a:r>
          </a:p>
        </p:txBody>
      </p:sp>
      <p:sp>
        <p:nvSpPr>
          <p:cNvPr id="3" name="Text Placeholder 2">
            <a:extLst>
              <a:ext uri="{FF2B5EF4-FFF2-40B4-BE49-F238E27FC236}">
                <a16:creationId xmlns:a16="http://schemas.microsoft.com/office/drawing/2014/main" id="{16DDE96B-A9C3-1989-99C7-30E0F1994F6D}"/>
              </a:ext>
            </a:extLst>
          </p:cNvPr>
          <p:cNvSpPr>
            <a:spLocks noGrp="1"/>
          </p:cNvSpPr>
          <p:nvPr>
            <p:ph type="body" sz="quarter" idx="14"/>
          </p:nvPr>
        </p:nvSpPr>
        <p:spPr>
          <a:xfrm>
            <a:off x="267536" y="1046334"/>
            <a:ext cx="11614149" cy="4108817"/>
          </a:xfrm>
        </p:spPr>
        <p:txBody>
          <a:bodyPr lIns="0" tIns="0" rIns="0" bIns="0" anchor="t">
            <a:spAutoFit/>
          </a:bodyPr>
          <a:lstStyle/>
          <a:p>
            <a:pPr marL="342900" indent="-342900">
              <a:buFont typeface="Arial" panose="020B0604020202020204" pitchFamily="34" charset="0"/>
              <a:buChar char="•"/>
            </a:pPr>
            <a:r>
              <a:rPr lang="en-US" sz="2800" dirty="0">
                <a:cs typeface="Arial"/>
              </a:rPr>
              <a:t>All decisions about partner services, family &amp; household testing, or social network testing should ultimately be up to the client</a:t>
            </a:r>
          </a:p>
          <a:p>
            <a:pPr marL="342900" indent="-342900">
              <a:buFont typeface="Arial" panose="020B0604020202020204" pitchFamily="34" charset="0"/>
              <a:buChar char="•"/>
            </a:pPr>
            <a:r>
              <a:rPr lang="en-US" sz="2800" dirty="0">
                <a:cs typeface="Arial"/>
              </a:rPr>
              <a:t>However, providers can recommend to the client that </a:t>
            </a:r>
            <a:r>
              <a:rPr lang="en-US" sz="2800" b="1" i="1" dirty="0">
                <a:cs typeface="Arial"/>
              </a:rPr>
              <a:t>network-based testing services NOT proceed in cases where there is a risk of violence</a:t>
            </a:r>
          </a:p>
          <a:p>
            <a:pPr marL="342900" indent="-342900">
              <a:buFont typeface="Arial" panose="020B0604020202020204" pitchFamily="34" charset="0"/>
              <a:buChar char="•"/>
            </a:pPr>
            <a:r>
              <a:rPr lang="en-US" sz="2800" dirty="0">
                <a:cs typeface="Arial"/>
              </a:rPr>
              <a:t>If clients specifically requests partner notification after disclosure of violence, the provider and client should discuss if the client as well as the HCW who will be reaching out to the contact will be safe </a:t>
            </a:r>
          </a:p>
          <a:p>
            <a:pPr marL="342900" indent="-342900">
              <a:buFont typeface="Arial" panose="020B0604020202020204" pitchFamily="34" charset="0"/>
              <a:buChar char="•"/>
            </a:pPr>
            <a:r>
              <a:rPr lang="en-US" sz="2800" dirty="0">
                <a:cs typeface="Arial"/>
              </a:rPr>
              <a:t>They should proceed only if safety can be reasonably assured</a:t>
            </a:r>
          </a:p>
        </p:txBody>
      </p:sp>
    </p:spTree>
    <p:extLst>
      <p:ext uri="{BB962C8B-B14F-4D97-AF65-F5344CB8AC3E}">
        <p14:creationId xmlns:p14="http://schemas.microsoft.com/office/powerpoint/2010/main" val="298189186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D6F8E42-BA2E-6DB7-9228-DC8E277B1D03}"/>
              </a:ext>
            </a:extLst>
          </p:cNvPr>
          <p:cNvSpPr>
            <a:spLocks noGrp="1"/>
          </p:cNvSpPr>
          <p:nvPr>
            <p:ph type="body" sz="quarter" idx="13"/>
          </p:nvPr>
        </p:nvSpPr>
        <p:spPr>
          <a:xfrm>
            <a:off x="229188" y="128085"/>
            <a:ext cx="11690843" cy="507831"/>
          </a:xfrm>
        </p:spPr>
        <p:txBody>
          <a:bodyPr lIns="0" tIns="0" rIns="0" bIns="0" anchor="t">
            <a:spAutoFit/>
          </a:bodyPr>
          <a:lstStyle/>
          <a:p>
            <a:r>
              <a:rPr lang="en-US" sz="3300" dirty="0">
                <a:latin typeface="Arial"/>
                <a:cs typeface="Arial"/>
              </a:rPr>
              <a:t>LIVES can be fully integrated within network-based testing</a:t>
            </a:r>
          </a:p>
        </p:txBody>
      </p:sp>
      <p:sp>
        <p:nvSpPr>
          <p:cNvPr id="3" name="Text Placeholder 2">
            <a:extLst>
              <a:ext uri="{FF2B5EF4-FFF2-40B4-BE49-F238E27FC236}">
                <a16:creationId xmlns:a16="http://schemas.microsoft.com/office/drawing/2014/main" id="{16DDE96B-A9C3-1989-99C7-30E0F1994F6D}"/>
              </a:ext>
            </a:extLst>
          </p:cNvPr>
          <p:cNvSpPr>
            <a:spLocks noGrp="1"/>
          </p:cNvSpPr>
          <p:nvPr>
            <p:ph type="body" sz="quarter" idx="14"/>
          </p:nvPr>
        </p:nvSpPr>
        <p:spPr>
          <a:xfrm>
            <a:off x="4171950" y="1046333"/>
            <a:ext cx="7709735" cy="4755148"/>
          </a:xfrm>
        </p:spPr>
        <p:txBody>
          <a:bodyPr wrap="square" lIns="0" tIns="0" rIns="0" bIns="0" anchor="t">
            <a:spAutoFit/>
          </a:bodyPr>
          <a:lstStyle/>
          <a:p>
            <a:pPr marL="342900" indent="-342900">
              <a:buFont typeface="Arial" panose="020B0604020202020204" pitchFamily="34" charset="0"/>
              <a:buChar char="•"/>
            </a:pPr>
            <a:r>
              <a:rPr lang="en-US" sz="2000" dirty="0">
                <a:cs typeface="Arial"/>
              </a:rPr>
              <a:t>Offering LIVES does not end at the IPV risk assessment. It can be integrated throughout network-based testing services.</a:t>
            </a:r>
          </a:p>
          <a:p>
            <a:pPr marL="342900" indent="-342900">
              <a:buFont typeface="Arial" panose="020B0604020202020204" pitchFamily="34" charset="0"/>
              <a:buChar char="•"/>
            </a:pPr>
            <a:r>
              <a:rPr lang="en-US" sz="2000" dirty="0">
                <a:cs typeface="Arial"/>
              </a:rPr>
              <a:t>For example, you can:</a:t>
            </a:r>
          </a:p>
          <a:p>
            <a:pPr marL="775970" lvl="2" indent="-342900"/>
            <a:r>
              <a:rPr lang="en-US" sz="2000" dirty="0">
                <a:latin typeface="Arial"/>
                <a:cs typeface="Arial"/>
              </a:rPr>
              <a:t>Plan for safety while assisting the client in choosing the network-based testing method that is right for them. If a client wants to bring in their partner themselves, you can help them plan to do it safely and you can come up with backup strategies if the conversation does not go as planned.</a:t>
            </a:r>
            <a:endParaRPr lang="en-US" sz="2000">
              <a:cs typeface="Arial"/>
            </a:endParaRPr>
          </a:p>
          <a:p>
            <a:pPr marL="775970" lvl="2" indent="-342900"/>
            <a:r>
              <a:rPr lang="en-US" sz="2000" dirty="0">
                <a:latin typeface="Arial"/>
                <a:cs typeface="Arial"/>
              </a:rPr>
              <a:t>Allow the client to express their needs and concerns related to notifying partners, family members, and other contacts. Create a notification plan based on listening, not directing.</a:t>
            </a:r>
            <a:endParaRPr lang="en-US" sz="2000" dirty="0">
              <a:cs typeface="Arial"/>
            </a:endParaRPr>
          </a:p>
          <a:p>
            <a:pPr marL="775970" lvl="2" indent="-342900"/>
            <a:r>
              <a:rPr lang="en-US" sz="2000" dirty="0">
                <a:latin typeface="Arial"/>
                <a:cs typeface="Arial"/>
              </a:rPr>
              <a:t>Validate fear of IPV (and other fears) as legitimate concerns – believe them.</a:t>
            </a:r>
            <a:endParaRPr lang="en-US" sz="2000" dirty="0">
              <a:cs typeface="Arial"/>
            </a:endParaRPr>
          </a:p>
          <a:p>
            <a:endParaRPr lang="en-US" sz="2000" dirty="0">
              <a:cs typeface="Arial"/>
            </a:endParaRPr>
          </a:p>
        </p:txBody>
      </p:sp>
      <p:pic>
        <p:nvPicPr>
          <p:cNvPr id="4" name="Picture 3">
            <a:extLst>
              <a:ext uri="{FF2B5EF4-FFF2-40B4-BE49-F238E27FC236}">
                <a16:creationId xmlns:a16="http://schemas.microsoft.com/office/drawing/2014/main" id="{31BA17DA-0BB2-6C13-6BEF-6024D4139BE3}"/>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17115" r="9213"/>
          <a:stretch/>
        </p:blipFill>
        <p:spPr>
          <a:xfrm>
            <a:off x="229188" y="1046333"/>
            <a:ext cx="3605516" cy="4854340"/>
          </a:xfrm>
          <a:prstGeom prst="rect">
            <a:avLst/>
          </a:prstGeom>
          <a:effectLst/>
        </p:spPr>
      </p:pic>
    </p:spTree>
    <p:extLst>
      <p:ext uri="{BB962C8B-B14F-4D97-AF65-F5344CB8AC3E}">
        <p14:creationId xmlns:p14="http://schemas.microsoft.com/office/powerpoint/2010/main" val="514652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14D9CC2-ABF6-42C2-B371-95412F7A3B09}"/>
              </a:ext>
            </a:extLst>
          </p:cNvPr>
          <p:cNvSpPr>
            <a:spLocks noGrp="1"/>
          </p:cNvSpPr>
          <p:nvPr>
            <p:ph type="body" sz="quarter" idx="14"/>
          </p:nvPr>
        </p:nvSpPr>
        <p:spPr>
          <a:xfrm>
            <a:off x="389336" y="2501010"/>
            <a:ext cx="11413328" cy="1855980"/>
          </a:xfrm>
        </p:spPr>
        <p:txBody>
          <a:bodyPr vert="horz" lIns="0" tIns="0" rIns="0" bIns="0" rtlCol="0" anchor="t">
            <a:noAutofit/>
          </a:bodyPr>
          <a:lstStyle/>
          <a:p>
            <a:r>
              <a:rPr lang="en-US" sz="6400" i="0" dirty="0">
                <a:latin typeface="Arial"/>
                <a:cs typeface="Arial"/>
              </a:rPr>
              <a:t>The role of providers in </a:t>
            </a:r>
            <a:endParaRPr lang="en-US"/>
          </a:p>
          <a:p>
            <a:r>
              <a:rPr lang="en-US" sz="6400" i="0" dirty="0">
                <a:latin typeface="Arial"/>
                <a:cs typeface="Arial"/>
              </a:rPr>
              <a:t>IPV risk assessment</a:t>
            </a:r>
            <a:endParaRPr lang="en-US" dirty="0"/>
          </a:p>
        </p:txBody>
      </p:sp>
    </p:spTree>
    <p:extLst>
      <p:ext uri="{BB962C8B-B14F-4D97-AF65-F5344CB8AC3E}">
        <p14:creationId xmlns:p14="http://schemas.microsoft.com/office/powerpoint/2010/main" val="123164582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D6F8E42-BA2E-6DB7-9228-DC8E277B1D03}"/>
              </a:ext>
            </a:extLst>
          </p:cNvPr>
          <p:cNvSpPr>
            <a:spLocks noGrp="1"/>
          </p:cNvSpPr>
          <p:nvPr>
            <p:ph type="body" sz="quarter" idx="13"/>
          </p:nvPr>
        </p:nvSpPr>
        <p:spPr>
          <a:xfrm>
            <a:off x="229188" y="140442"/>
            <a:ext cx="11690843" cy="446276"/>
          </a:xfrm>
        </p:spPr>
        <p:txBody>
          <a:bodyPr lIns="0" tIns="0" rIns="0" bIns="0" anchor="t">
            <a:spAutoFit/>
          </a:bodyPr>
          <a:lstStyle/>
          <a:p>
            <a:r>
              <a:rPr lang="en-US" sz="2900" dirty="0">
                <a:latin typeface="Arial"/>
                <a:cs typeface="Arial"/>
              </a:rPr>
              <a:t>Role of providers in responding to IPV during network-based testing</a:t>
            </a:r>
          </a:p>
        </p:txBody>
      </p:sp>
      <p:pic>
        <p:nvPicPr>
          <p:cNvPr id="4" name="Picture 3">
            <a:extLst>
              <a:ext uri="{FF2B5EF4-FFF2-40B4-BE49-F238E27FC236}">
                <a16:creationId xmlns:a16="http://schemas.microsoft.com/office/drawing/2014/main" id="{4A13B99D-3641-1111-8825-8A94BBD46B7C}"/>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458137" y="1936230"/>
            <a:ext cx="3321936" cy="2985537"/>
          </a:xfrm>
          <a:prstGeom prst="rect">
            <a:avLst/>
          </a:prstGeom>
        </p:spPr>
      </p:pic>
      <p:sp>
        <p:nvSpPr>
          <p:cNvPr id="5" name="Content Placeholder 2">
            <a:extLst>
              <a:ext uri="{FF2B5EF4-FFF2-40B4-BE49-F238E27FC236}">
                <a16:creationId xmlns:a16="http://schemas.microsoft.com/office/drawing/2014/main" id="{898D106D-A887-BC30-DBDE-34CDC646644F}"/>
              </a:ext>
            </a:extLst>
          </p:cNvPr>
          <p:cNvSpPr txBox="1">
            <a:spLocks/>
          </p:cNvSpPr>
          <p:nvPr/>
        </p:nvSpPr>
        <p:spPr>
          <a:xfrm>
            <a:off x="4226012" y="1140099"/>
            <a:ext cx="7694020" cy="4676657"/>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600"/>
              </a:spcBef>
              <a:buFont typeface="Arial" panose="020B0604020202020204" pitchFamily="34" charset="0"/>
              <a:buNone/>
            </a:pPr>
            <a:r>
              <a:rPr lang="en-US" sz="2200" b="1" dirty="0">
                <a:latin typeface="Arial" panose="020B0604020202020204" pitchFamily="34" charset="0"/>
                <a:cs typeface="Arial" panose="020B0604020202020204" pitchFamily="34" charset="0"/>
              </a:rPr>
              <a:t>Providers are responsible for:</a:t>
            </a:r>
          </a:p>
          <a:p>
            <a:pPr marL="800100" lvl="1" indent="-342900">
              <a:lnSpc>
                <a:spcPct val="100000"/>
              </a:lnSpc>
              <a:spcBef>
                <a:spcPts val="600"/>
              </a:spcBef>
            </a:pPr>
            <a:r>
              <a:rPr lang="de-AT" altLang="fr-FR" sz="2200" b="1" dirty="0">
                <a:latin typeface="Arial" panose="020B0604020202020204" pitchFamily="34" charset="0"/>
                <a:cs typeface="Arial" panose="020B0604020202020204" pitchFamily="34" charset="0"/>
              </a:rPr>
              <a:t>Understanding IPV </a:t>
            </a:r>
            <a:r>
              <a:rPr lang="de-AT" altLang="fr-FR" sz="2200" dirty="0">
                <a:latin typeface="Arial" panose="020B0604020202020204" pitchFamily="34" charset="0"/>
                <a:cs typeface="Arial" panose="020B0604020202020204" pitchFamily="34" charset="0"/>
              </a:rPr>
              <a:t>and prioritizing the </a:t>
            </a:r>
            <a:r>
              <a:rPr lang="en-US" altLang="fr-FR" sz="2200" dirty="0">
                <a:latin typeface="Arial" panose="020B0604020202020204" pitchFamily="34" charset="0"/>
                <a:cs typeface="Arial" panose="020B0604020202020204" pitchFamily="34" charset="0"/>
              </a:rPr>
              <a:t>client’s safety </a:t>
            </a:r>
          </a:p>
          <a:p>
            <a:pPr marL="800100" lvl="1" indent="-342900">
              <a:lnSpc>
                <a:spcPct val="100000"/>
              </a:lnSpc>
              <a:spcBef>
                <a:spcPts val="600"/>
              </a:spcBef>
            </a:pPr>
            <a:r>
              <a:rPr lang="de-AT" altLang="fr-FR" sz="2200" b="1" dirty="0">
                <a:latin typeface="Arial" panose="020B0604020202020204" pitchFamily="34" charset="0"/>
                <a:cs typeface="Arial" panose="020B0604020202020204" pitchFamily="34" charset="0"/>
              </a:rPr>
              <a:t>Creating</a:t>
            </a:r>
            <a:r>
              <a:rPr lang="de-AT" altLang="fr-FR" sz="2200" dirty="0">
                <a:latin typeface="Arial" panose="020B0604020202020204" pitchFamily="34" charset="0"/>
                <a:cs typeface="Arial" panose="020B0604020202020204" pitchFamily="34" charset="0"/>
              </a:rPr>
              <a:t> a </a:t>
            </a:r>
            <a:r>
              <a:rPr lang="de-AT" altLang="fr-FR" sz="2200" b="1" dirty="0">
                <a:latin typeface="Arial" panose="020B0604020202020204" pitchFamily="34" charset="0"/>
                <a:cs typeface="Arial" panose="020B0604020202020204" pitchFamily="34" charset="0"/>
              </a:rPr>
              <a:t>safe environment </a:t>
            </a:r>
          </a:p>
          <a:p>
            <a:pPr marL="800100" lvl="1" indent="-342900">
              <a:lnSpc>
                <a:spcPct val="100000"/>
              </a:lnSpc>
              <a:spcBef>
                <a:spcPts val="600"/>
              </a:spcBef>
            </a:pPr>
            <a:r>
              <a:rPr lang="en-US" altLang="fr-FR" sz="2200" b="1" dirty="0">
                <a:latin typeface="Arial" panose="020B0604020202020204" pitchFamily="34" charset="0"/>
                <a:cs typeface="Arial" panose="020B0604020202020204" pitchFamily="34" charset="0"/>
              </a:rPr>
              <a:t>Understanding how gender power differences impact access to resources and interactions with the health system </a:t>
            </a:r>
          </a:p>
          <a:p>
            <a:pPr marL="800100" lvl="1" indent="-342900">
              <a:lnSpc>
                <a:spcPct val="100000"/>
              </a:lnSpc>
              <a:spcBef>
                <a:spcPts val="600"/>
              </a:spcBef>
            </a:pPr>
            <a:r>
              <a:rPr lang="en-US" altLang="fr-FR" sz="2200" b="1" dirty="0">
                <a:latin typeface="Arial" panose="020B0604020202020204" pitchFamily="34" charset="0"/>
                <a:cs typeface="Arial" panose="020B0604020202020204" pitchFamily="34" charset="0"/>
              </a:rPr>
              <a:t>Reinforce value of your client </a:t>
            </a:r>
            <a:r>
              <a:rPr lang="en-US" altLang="fr-FR" sz="2200" dirty="0">
                <a:latin typeface="Arial" panose="020B0604020202020204" pitchFamily="34" charset="0"/>
                <a:cs typeface="Arial" panose="020B0604020202020204" pitchFamily="34" charset="0"/>
              </a:rPr>
              <a:t>through your words, body language, and actions</a:t>
            </a:r>
          </a:p>
          <a:p>
            <a:pPr marL="800100" lvl="1" indent="-342900">
              <a:lnSpc>
                <a:spcPct val="100000"/>
              </a:lnSpc>
              <a:spcBef>
                <a:spcPts val="600"/>
              </a:spcBef>
            </a:pPr>
            <a:r>
              <a:rPr lang="en-US" altLang="fr-FR" sz="2200" b="1" dirty="0">
                <a:latin typeface="Arial" panose="020B0604020202020204" pitchFamily="34" charset="0"/>
                <a:cs typeface="Arial" panose="020B0604020202020204" pitchFamily="34" charset="0"/>
              </a:rPr>
              <a:t>Respect dignity </a:t>
            </a:r>
            <a:r>
              <a:rPr lang="en-US" altLang="fr-FR" sz="2200" dirty="0">
                <a:latin typeface="Arial" panose="020B0604020202020204" pitchFamily="34" charset="0"/>
                <a:cs typeface="Arial" panose="020B0604020202020204" pitchFamily="34" charset="0"/>
              </a:rPr>
              <a:t>by involving the client in decision-making</a:t>
            </a:r>
          </a:p>
          <a:p>
            <a:pPr marL="800100" lvl="1" indent="-342900">
              <a:lnSpc>
                <a:spcPct val="100000"/>
              </a:lnSpc>
              <a:spcBef>
                <a:spcPts val="600"/>
              </a:spcBef>
            </a:pPr>
            <a:r>
              <a:rPr lang="en-US" altLang="fr-FR" sz="2200" b="1" dirty="0">
                <a:latin typeface="Arial" panose="020B0604020202020204" pitchFamily="34" charset="0"/>
                <a:cs typeface="Arial" panose="020B0604020202020204" pitchFamily="34" charset="0"/>
              </a:rPr>
              <a:t>Know</a:t>
            </a:r>
            <a:r>
              <a:rPr lang="en-US" altLang="fr-FR" sz="2200" dirty="0">
                <a:latin typeface="Arial" panose="020B0604020202020204" pitchFamily="34" charset="0"/>
                <a:cs typeface="Arial" panose="020B0604020202020204" pitchFamily="34" charset="0"/>
              </a:rPr>
              <a:t> the available local resources for all potential populations ahead of time in case a referral is needed</a:t>
            </a:r>
            <a:endParaRPr lang="en-US" sz="2200" dirty="0">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26EA2EE3-48A4-8BE5-20D6-FE0C64CB3DBC}"/>
              </a:ext>
            </a:extLst>
          </p:cNvPr>
          <p:cNvSpPr txBox="1"/>
          <p:nvPr/>
        </p:nvSpPr>
        <p:spPr>
          <a:xfrm>
            <a:off x="7364627" y="6307891"/>
            <a:ext cx="4250724" cy="369332"/>
          </a:xfrm>
          <a:prstGeom prst="rect">
            <a:avLst/>
          </a:prstGeom>
          <a:noFill/>
        </p:spPr>
        <p:txBody>
          <a:bodyPr wrap="square">
            <a:spAutoFit/>
          </a:bodyPr>
          <a:lstStyle/>
          <a:p>
            <a:r>
              <a:rPr lang="en-US" dirty="0">
                <a:solidFill>
                  <a:schemeClr val="tx1">
                    <a:lumMod val="75000"/>
                    <a:lumOff val="25000"/>
                  </a:schemeClr>
                </a:solidFill>
                <a:latin typeface="Arial" panose="020B0604020202020204" pitchFamily="34" charset="0"/>
                <a:cs typeface="Arial" panose="020B0604020202020204" pitchFamily="34" charset="0"/>
              </a:rPr>
              <a:t>Source: WHO Clinical Guidelines, 2014</a:t>
            </a:r>
          </a:p>
        </p:txBody>
      </p:sp>
    </p:spTree>
    <p:extLst>
      <p:ext uri="{BB962C8B-B14F-4D97-AF65-F5344CB8AC3E}">
        <p14:creationId xmlns:p14="http://schemas.microsoft.com/office/powerpoint/2010/main" val="19695299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D6F8E42-BA2E-6DB7-9228-DC8E277B1D03}"/>
              </a:ext>
            </a:extLst>
          </p:cNvPr>
          <p:cNvSpPr>
            <a:spLocks noGrp="1"/>
          </p:cNvSpPr>
          <p:nvPr>
            <p:ph type="body" sz="quarter" idx="13"/>
          </p:nvPr>
        </p:nvSpPr>
        <p:spPr>
          <a:xfrm>
            <a:off x="229188" y="189870"/>
            <a:ext cx="11690843" cy="430887"/>
          </a:xfrm>
        </p:spPr>
        <p:txBody>
          <a:bodyPr lIns="0" tIns="0" rIns="0" bIns="0" anchor="t">
            <a:spAutoFit/>
          </a:bodyPr>
          <a:lstStyle/>
          <a:p>
            <a:r>
              <a:rPr lang="en-US" sz="2800" dirty="0">
                <a:latin typeface="Arial"/>
                <a:cs typeface="Arial"/>
              </a:rPr>
              <a:t>Role of providers in responding to IPV during network-based testing</a:t>
            </a:r>
          </a:p>
        </p:txBody>
      </p:sp>
      <p:sp>
        <p:nvSpPr>
          <p:cNvPr id="4" name="Rectangle 3">
            <a:extLst>
              <a:ext uri="{FF2B5EF4-FFF2-40B4-BE49-F238E27FC236}">
                <a16:creationId xmlns:a16="http://schemas.microsoft.com/office/drawing/2014/main" id="{00CA71B1-51A7-8571-73A9-502D8F3D1C1E}"/>
              </a:ext>
            </a:extLst>
          </p:cNvPr>
          <p:cNvSpPr/>
          <p:nvPr/>
        </p:nvSpPr>
        <p:spPr>
          <a:xfrm>
            <a:off x="4926123" y="1196262"/>
            <a:ext cx="6852213" cy="4216539"/>
          </a:xfrm>
          <a:prstGeom prst="rect">
            <a:avLst/>
          </a:prstGeom>
        </p:spPr>
        <p:txBody>
          <a:bodyPr wrap="square" lIns="91440" tIns="45720" rIns="91440" bIns="45720" anchor="t">
            <a:spAutoFit/>
          </a:bodyPr>
          <a:lstStyle/>
          <a:p>
            <a:r>
              <a:rPr lang="en-US" sz="2400" b="1" dirty="0">
                <a:latin typeface="Arial" panose="020B0604020202020204" pitchFamily="34" charset="0"/>
                <a:cs typeface="Arial" panose="020B0604020202020204" pitchFamily="34" charset="0"/>
              </a:rPr>
              <a:t>Providers should NOT:</a:t>
            </a:r>
          </a:p>
          <a:p>
            <a:pPr marL="742950" lvl="1" indent="-285750">
              <a:buFont typeface="Arial" panose="020B0604020202020204" pitchFamily="34" charset="0"/>
              <a:buChar char="•"/>
            </a:pPr>
            <a:r>
              <a:rPr lang="en-US" sz="2400" dirty="0">
                <a:latin typeface="Arial" panose="020B0604020202020204" pitchFamily="34" charset="0"/>
                <a:cs typeface="Arial" panose="020B0604020202020204" pitchFamily="34" charset="0"/>
              </a:rPr>
              <a:t>Attempt to “solve” violence for the survivor</a:t>
            </a:r>
          </a:p>
          <a:p>
            <a:pPr marL="742950" lvl="1" indent="-285750">
              <a:buFont typeface="Arial" panose="020B0604020202020204" pitchFamily="34" charset="0"/>
              <a:buChar char="•"/>
            </a:pPr>
            <a:r>
              <a:rPr lang="en-US" sz="2400" dirty="0">
                <a:latin typeface="Arial" panose="020B0604020202020204" pitchFamily="34" charset="0"/>
                <a:cs typeface="Arial" panose="020B0604020202020204" pitchFamily="34" charset="0"/>
              </a:rPr>
              <a:t>Determine the legal aspects of the violence or assault</a:t>
            </a:r>
          </a:p>
          <a:p>
            <a:pPr marL="742950" lvl="1" indent="-285750">
              <a:buFont typeface="Arial" panose="020B0604020202020204" pitchFamily="34" charset="0"/>
              <a:buChar char="•"/>
            </a:pPr>
            <a:r>
              <a:rPr lang="en-US" sz="2400" dirty="0">
                <a:latin typeface="Arial" panose="020B0604020202020204" pitchFamily="34" charset="0"/>
                <a:cs typeface="Arial" panose="020B0604020202020204" pitchFamily="34" charset="0"/>
              </a:rPr>
              <a:t>Determine whether a client is telling the truth about IPV</a:t>
            </a:r>
          </a:p>
          <a:p>
            <a:pPr marL="742950" lvl="1" indent="-285750">
              <a:buFont typeface="Arial" panose="020B0604020202020204" pitchFamily="34" charset="0"/>
              <a:buChar char="•"/>
            </a:pPr>
            <a:r>
              <a:rPr lang="en-US" sz="2400" dirty="0">
                <a:latin typeface="Arial" panose="020B0604020202020204" pitchFamily="34" charset="0"/>
                <a:cs typeface="Arial" panose="020B0604020202020204" pitchFamily="34" charset="0"/>
              </a:rPr>
              <a:t>Mediate relationship problems between a couple</a:t>
            </a:r>
          </a:p>
          <a:p>
            <a:pPr marL="742950" lvl="1" indent="-285750">
              <a:buFont typeface="Arial" panose="020B0604020202020204" pitchFamily="34" charset="0"/>
              <a:buChar char="•"/>
            </a:pPr>
            <a:r>
              <a:rPr lang="en-US" sz="2400" dirty="0">
                <a:latin typeface="Arial" panose="020B0604020202020204" pitchFamily="34" charset="0"/>
                <a:cs typeface="Arial" panose="020B0604020202020204" pitchFamily="34" charset="0"/>
              </a:rPr>
              <a:t>Force a survivor to leave an abusive relationship</a:t>
            </a:r>
          </a:p>
          <a:p>
            <a:pPr marL="742950" lvl="1" indent="-285750">
              <a:buFont typeface="Arial" panose="020B0604020202020204" pitchFamily="34" charset="0"/>
              <a:buChar char="•"/>
            </a:pPr>
            <a:r>
              <a:rPr lang="en-US" sz="2400" dirty="0">
                <a:latin typeface="Arial" panose="020B0604020202020204" pitchFamily="34" charset="0"/>
                <a:cs typeface="Arial" panose="020B0604020202020204" pitchFamily="34" charset="0"/>
              </a:rPr>
              <a:t>Attempt to know all the answers</a:t>
            </a:r>
          </a:p>
        </p:txBody>
      </p:sp>
      <p:pic>
        <p:nvPicPr>
          <p:cNvPr id="6" name="Picture 5">
            <a:extLst>
              <a:ext uri="{FF2B5EF4-FFF2-40B4-BE49-F238E27FC236}">
                <a16:creationId xmlns:a16="http://schemas.microsoft.com/office/drawing/2014/main" id="{EE81DA08-1A2A-3F4A-83DE-EC6D775626C3}"/>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580233" y="1425339"/>
            <a:ext cx="3506404" cy="4007319"/>
          </a:xfrm>
          <a:prstGeom prst="rect">
            <a:avLst/>
          </a:prstGeom>
        </p:spPr>
      </p:pic>
      <p:sp>
        <p:nvSpPr>
          <p:cNvPr id="7" name="TextBox 6">
            <a:extLst>
              <a:ext uri="{FF2B5EF4-FFF2-40B4-BE49-F238E27FC236}">
                <a16:creationId xmlns:a16="http://schemas.microsoft.com/office/drawing/2014/main" id="{4A8EC684-ECD6-7BDA-62CC-3D55CCDC2E84}"/>
              </a:ext>
            </a:extLst>
          </p:cNvPr>
          <p:cNvSpPr txBox="1"/>
          <p:nvPr/>
        </p:nvSpPr>
        <p:spPr>
          <a:xfrm>
            <a:off x="6623222" y="6307891"/>
            <a:ext cx="4992129" cy="369332"/>
          </a:xfrm>
          <a:prstGeom prst="rect">
            <a:avLst/>
          </a:prstGeom>
          <a:noFill/>
        </p:spPr>
        <p:txBody>
          <a:bodyPr wrap="square">
            <a:spAutoFit/>
          </a:bodyPr>
          <a:lstStyle/>
          <a:p>
            <a:r>
              <a:rPr lang="en-US" dirty="0">
                <a:solidFill>
                  <a:schemeClr val="tx1">
                    <a:lumMod val="75000"/>
                    <a:lumOff val="25000"/>
                  </a:schemeClr>
                </a:solidFill>
                <a:latin typeface="Arial" panose="020B0604020202020204" pitchFamily="34" charset="0"/>
                <a:cs typeface="Arial" panose="020B0604020202020204" pitchFamily="34" charset="0"/>
              </a:rPr>
              <a:t>Adapted from WHO Clinical Guidelines, 2014</a:t>
            </a:r>
          </a:p>
        </p:txBody>
      </p:sp>
    </p:spTree>
    <p:extLst>
      <p:ext uri="{BB962C8B-B14F-4D97-AF65-F5344CB8AC3E}">
        <p14:creationId xmlns:p14="http://schemas.microsoft.com/office/powerpoint/2010/main" val="259704589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14D9CC2-ABF6-42C2-B371-95412F7A3B09}"/>
              </a:ext>
            </a:extLst>
          </p:cNvPr>
          <p:cNvSpPr>
            <a:spLocks noGrp="1"/>
          </p:cNvSpPr>
          <p:nvPr>
            <p:ph type="body" sz="quarter" idx="14"/>
          </p:nvPr>
        </p:nvSpPr>
        <p:spPr>
          <a:xfrm>
            <a:off x="389336" y="2965005"/>
            <a:ext cx="11413328" cy="927990"/>
          </a:xfrm>
        </p:spPr>
        <p:txBody>
          <a:bodyPr vert="horz" lIns="0" tIns="0" rIns="0" bIns="0" rtlCol="0" anchor="t">
            <a:noAutofit/>
          </a:bodyPr>
          <a:lstStyle/>
          <a:p>
            <a:r>
              <a:rPr lang="en-US" sz="6400" i="0" dirty="0">
                <a:latin typeface="Arial"/>
                <a:cs typeface="Arial"/>
              </a:rPr>
              <a:t>Other considerations</a:t>
            </a:r>
            <a:endParaRPr lang="en-US" sz="6400" i="0" dirty="0"/>
          </a:p>
        </p:txBody>
      </p:sp>
    </p:spTree>
    <p:extLst>
      <p:ext uri="{BB962C8B-B14F-4D97-AF65-F5344CB8AC3E}">
        <p14:creationId xmlns:p14="http://schemas.microsoft.com/office/powerpoint/2010/main" val="102404405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D6F8E42-BA2E-6DB7-9228-DC8E277B1D03}"/>
              </a:ext>
            </a:extLst>
          </p:cNvPr>
          <p:cNvSpPr>
            <a:spLocks noGrp="1"/>
          </p:cNvSpPr>
          <p:nvPr>
            <p:ph type="body" sz="quarter" idx="13"/>
          </p:nvPr>
        </p:nvSpPr>
        <p:spPr>
          <a:xfrm>
            <a:off x="229188" y="128085"/>
            <a:ext cx="11690843" cy="553998"/>
          </a:xfrm>
        </p:spPr>
        <p:txBody>
          <a:bodyPr lIns="0" tIns="0" rIns="0" bIns="0" anchor="t">
            <a:spAutoFit/>
          </a:bodyPr>
          <a:lstStyle/>
          <a:p>
            <a:r>
              <a:rPr lang="en-US" sz="3600" dirty="0"/>
              <a:t>IPV Documentation </a:t>
            </a:r>
          </a:p>
        </p:txBody>
      </p:sp>
      <p:sp>
        <p:nvSpPr>
          <p:cNvPr id="3" name="Text Placeholder 2">
            <a:extLst>
              <a:ext uri="{FF2B5EF4-FFF2-40B4-BE49-F238E27FC236}">
                <a16:creationId xmlns:a16="http://schemas.microsoft.com/office/drawing/2014/main" id="{16DDE96B-A9C3-1989-99C7-30E0F1994F6D}"/>
              </a:ext>
            </a:extLst>
          </p:cNvPr>
          <p:cNvSpPr>
            <a:spLocks noGrp="1"/>
          </p:cNvSpPr>
          <p:nvPr>
            <p:ph type="body" sz="quarter" idx="14"/>
          </p:nvPr>
        </p:nvSpPr>
        <p:spPr>
          <a:xfrm>
            <a:off x="267536" y="1014670"/>
            <a:ext cx="11614149" cy="4078039"/>
          </a:xfrm>
        </p:spPr>
        <p:txBody>
          <a:bodyPr lIns="0" tIns="0" rIns="0" bIns="0" anchor="t">
            <a:spAutoFit/>
          </a:bodyPr>
          <a:lstStyle/>
          <a:p>
            <a:pPr marL="342900" indent="-342900">
              <a:buFont typeface="Arial" panose="020B0604020202020204" pitchFamily="34" charset="0"/>
              <a:buChar char="•"/>
            </a:pPr>
            <a:r>
              <a:rPr lang="en-US" dirty="0">
                <a:cs typeface="Arial"/>
              </a:rPr>
              <a:t>How you document IPV will depend on the forms and registers commonly used in your facility or country</a:t>
            </a:r>
          </a:p>
          <a:p>
            <a:pPr marL="342900" indent="-342900">
              <a:buFont typeface="Arial" panose="020B0604020202020204" pitchFamily="34" charset="0"/>
              <a:buChar char="•"/>
            </a:pPr>
            <a:r>
              <a:rPr lang="en-US" dirty="0">
                <a:cs typeface="Arial"/>
              </a:rPr>
              <a:t>After the IPV Risk Assessment, record all notes and observations in the patient file</a:t>
            </a:r>
          </a:p>
          <a:p>
            <a:pPr marL="776288" lvl="2" indent="-342900"/>
            <a:r>
              <a:rPr lang="en-US" dirty="0">
                <a:cs typeface="Arial"/>
              </a:rPr>
              <a:t>Writing down as much as possible once the client has shared their story can prevent the client from having to repeat their story to someone new – which can be exhausting and traumatic</a:t>
            </a:r>
          </a:p>
          <a:p>
            <a:pPr marL="342900" indent="-342900">
              <a:buFont typeface="Arial" panose="020B0604020202020204" pitchFamily="34" charset="0"/>
              <a:buChar char="•"/>
            </a:pPr>
            <a:r>
              <a:rPr lang="en-US" dirty="0">
                <a:cs typeface="Arial"/>
              </a:rPr>
              <a:t>Outcomes of the IPV risk assessment should be included in all client files to allow long term follow up</a:t>
            </a:r>
          </a:p>
          <a:p>
            <a:pPr marL="776288" lvl="2" indent="-342900"/>
            <a:r>
              <a:rPr lang="en-US" dirty="0">
                <a:cs typeface="Arial"/>
              </a:rPr>
              <a:t>Note whether a referral has been offered, and to which service</a:t>
            </a:r>
          </a:p>
          <a:p>
            <a:pPr marL="342900" indent="-342900">
              <a:buFont typeface="Arial" panose="020B0604020202020204" pitchFamily="34" charset="0"/>
              <a:buChar char="•"/>
            </a:pPr>
            <a:r>
              <a:rPr lang="en-US" dirty="0">
                <a:cs typeface="Arial"/>
              </a:rPr>
              <a:t>Document all key information the client says</a:t>
            </a:r>
          </a:p>
        </p:txBody>
      </p:sp>
      <p:sp>
        <p:nvSpPr>
          <p:cNvPr id="5" name="TextBox 4">
            <a:extLst>
              <a:ext uri="{FF2B5EF4-FFF2-40B4-BE49-F238E27FC236}">
                <a16:creationId xmlns:a16="http://schemas.microsoft.com/office/drawing/2014/main" id="{C142E138-450D-3C39-530D-EB0F701D364A}"/>
              </a:ext>
            </a:extLst>
          </p:cNvPr>
          <p:cNvSpPr txBox="1"/>
          <p:nvPr/>
        </p:nvSpPr>
        <p:spPr>
          <a:xfrm>
            <a:off x="7315200" y="6307891"/>
            <a:ext cx="4300151" cy="369332"/>
          </a:xfrm>
          <a:prstGeom prst="rect">
            <a:avLst/>
          </a:prstGeom>
          <a:noFill/>
        </p:spPr>
        <p:txBody>
          <a:bodyPr wrap="square">
            <a:spAutoFit/>
          </a:bodyPr>
          <a:lstStyle/>
          <a:p>
            <a:r>
              <a:rPr lang="en-US" dirty="0">
                <a:solidFill>
                  <a:schemeClr val="tx1">
                    <a:lumMod val="75000"/>
                    <a:lumOff val="25000"/>
                  </a:schemeClr>
                </a:solidFill>
                <a:latin typeface="Arial" panose="020B0604020202020204" pitchFamily="34" charset="0"/>
                <a:cs typeface="Arial" panose="020B0604020202020204" pitchFamily="34" charset="0"/>
              </a:rPr>
              <a:t>Source: WHO Clinical Handbook 2014</a:t>
            </a:r>
          </a:p>
        </p:txBody>
      </p:sp>
    </p:spTree>
    <p:extLst>
      <p:ext uri="{BB962C8B-B14F-4D97-AF65-F5344CB8AC3E}">
        <p14:creationId xmlns:p14="http://schemas.microsoft.com/office/powerpoint/2010/main" val="1995042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D6F8E42-BA2E-6DB7-9228-DC8E277B1D03}"/>
              </a:ext>
            </a:extLst>
          </p:cNvPr>
          <p:cNvSpPr>
            <a:spLocks noGrp="1"/>
          </p:cNvSpPr>
          <p:nvPr>
            <p:ph type="body" sz="quarter" idx="13"/>
          </p:nvPr>
        </p:nvSpPr>
        <p:spPr>
          <a:xfrm>
            <a:off x="229188" y="128085"/>
            <a:ext cx="11690843" cy="553998"/>
          </a:xfrm>
        </p:spPr>
        <p:txBody>
          <a:bodyPr lIns="0" tIns="0" rIns="0" bIns="0" anchor="t">
            <a:spAutoFit/>
          </a:bodyPr>
          <a:lstStyle/>
          <a:p>
            <a:r>
              <a:rPr lang="en-US" sz="3600" dirty="0"/>
              <a:t>Gender-based violence (GBV)</a:t>
            </a:r>
          </a:p>
        </p:txBody>
      </p:sp>
      <p:sp>
        <p:nvSpPr>
          <p:cNvPr id="3" name="Text Placeholder 2">
            <a:extLst>
              <a:ext uri="{FF2B5EF4-FFF2-40B4-BE49-F238E27FC236}">
                <a16:creationId xmlns:a16="http://schemas.microsoft.com/office/drawing/2014/main" id="{16DDE96B-A9C3-1989-99C7-30E0F1994F6D}"/>
              </a:ext>
            </a:extLst>
          </p:cNvPr>
          <p:cNvSpPr>
            <a:spLocks noGrp="1"/>
          </p:cNvSpPr>
          <p:nvPr>
            <p:ph type="body" sz="quarter" idx="14"/>
          </p:nvPr>
        </p:nvSpPr>
        <p:spPr>
          <a:xfrm>
            <a:off x="267536" y="903457"/>
            <a:ext cx="11614149" cy="4462760"/>
          </a:xfrm>
        </p:spPr>
        <p:txBody>
          <a:bodyPr lIns="0" tIns="0" rIns="0" bIns="0" anchor="t">
            <a:spAutoFit/>
          </a:bodyPr>
          <a:lstStyle/>
          <a:p>
            <a:pPr marL="342900" indent="-342900">
              <a:buFont typeface="Arial" panose="020B0604020202020204" pitchFamily="34" charset="0"/>
              <a:buChar char="•"/>
            </a:pPr>
            <a:r>
              <a:rPr lang="en-US" sz="2800" dirty="0">
                <a:cs typeface="Arial"/>
              </a:rPr>
              <a:t>GBV is any form of violence against an individual based on biological sex, gender identity or expression, or perceived adherence to socially-defined expectations of what it means to be a man or woman, boy or girl </a:t>
            </a:r>
          </a:p>
          <a:p>
            <a:pPr marL="342900" indent="-342900">
              <a:buFont typeface="Arial" panose="020B0604020202020204" pitchFamily="34" charset="0"/>
              <a:buChar char="•"/>
            </a:pPr>
            <a:r>
              <a:rPr lang="en-US" sz="2800" dirty="0">
                <a:cs typeface="Arial"/>
              </a:rPr>
              <a:t>GBV includes sexual assault, intimate partner violence, child sexual abuse, physical and psychological abuse, threats, coercion, arbitrary deprivation of liberty, and economic deprivation.</a:t>
            </a:r>
          </a:p>
          <a:p>
            <a:pPr marL="342900" indent="-342900">
              <a:buFont typeface="Arial" panose="020B0604020202020204" pitchFamily="34" charset="0"/>
              <a:buChar char="•"/>
            </a:pPr>
            <a:r>
              <a:rPr lang="en-US" sz="2800" dirty="0">
                <a:cs typeface="Arial"/>
              </a:rPr>
              <a:t>GBV is rooted in gender-related power differences, including social, economic and political inequalities; it is characterized by the use and abuse of physical, emotional, or financial power and control </a:t>
            </a:r>
          </a:p>
        </p:txBody>
      </p:sp>
    </p:spTree>
    <p:extLst>
      <p:ext uri="{BB962C8B-B14F-4D97-AF65-F5344CB8AC3E}">
        <p14:creationId xmlns:p14="http://schemas.microsoft.com/office/powerpoint/2010/main" val="225921185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D6F8E42-BA2E-6DB7-9228-DC8E277B1D03}"/>
              </a:ext>
            </a:extLst>
          </p:cNvPr>
          <p:cNvSpPr>
            <a:spLocks noGrp="1"/>
          </p:cNvSpPr>
          <p:nvPr>
            <p:ph type="body" sz="quarter" idx="13"/>
          </p:nvPr>
        </p:nvSpPr>
        <p:spPr>
          <a:xfrm>
            <a:off x="229188" y="128085"/>
            <a:ext cx="11690843" cy="553998"/>
          </a:xfrm>
        </p:spPr>
        <p:txBody>
          <a:bodyPr lIns="0" tIns="0" rIns="0" bIns="0" anchor="t">
            <a:spAutoFit/>
          </a:bodyPr>
          <a:lstStyle/>
          <a:p>
            <a:r>
              <a:rPr lang="en-US" sz="3600" dirty="0"/>
              <a:t>Summary</a:t>
            </a:r>
          </a:p>
        </p:txBody>
      </p:sp>
      <p:sp>
        <p:nvSpPr>
          <p:cNvPr id="3" name="Text Placeholder 2">
            <a:extLst>
              <a:ext uri="{FF2B5EF4-FFF2-40B4-BE49-F238E27FC236}">
                <a16:creationId xmlns:a16="http://schemas.microsoft.com/office/drawing/2014/main" id="{16DDE96B-A9C3-1989-99C7-30E0F1994F6D}"/>
              </a:ext>
            </a:extLst>
          </p:cNvPr>
          <p:cNvSpPr>
            <a:spLocks noGrp="1"/>
          </p:cNvSpPr>
          <p:nvPr>
            <p:ph type="body" sz="quarter" idx="14"/>
          </p:nvPr>
        </p:nvSpPr>
        <p:spPr>
          <a:xfrm>
            <a:off x="267536" y="1027027"/>
            <a:ext cx="11614149" cy="4693593"/>
          </a:xfrm>
        </p:spPr>
        <p:txBody>
          <a:bodyPr lIns="0" tIns="0" rIns="0" bIns="0" anchor="t">
            <a:spAutoFit/>
          </a:bodyPr>
          <a:lstStyle/>
          <a:p>
            <a:pPr marL="342900" indent="-342900">
              <a:buFont typeface="Arial" panose="020B0604020202020204" pitchFamily="34" charset="0"/>
              <a:buChar char="•"/>
            </a:pPr>
            <a:r>
              <a:rPr lang="en-US" sz="2800" dirty="0">
                <a:cs typeface="Arial"/>
              </a:rPr>
              <a:t>The IPV risk assessment is a critical and required component of network-based testing services</a:t>
            </a:r>
          </a:p>
          <a:p>
            <a:pPr marL="342900" indent="-342900">
              <a:buFont typeface="Arial" panose="020B0604020202020204" pitchFamily="34" charset="0"/>
              <a:buChar char="•"/>
            </a:pPr>
            <a:r>
              <a:rPr lang="en-US" sz="2800" dirty="0">
                <a:cs typeface="Arial"/>
              </a:rPr>
              <a:t>The process for IPV risk assessment should be followed closely and included in any SOPs or protocols at the site</a:t>
            </a:r>
          </a:p>
          <a:p>
            <a:pPr marL="342900" indent="-342900">
              <a:buFont typeface="Arial" panose="020B0604020202020204" pitchFamily="34" charset="0"/>
              <a:buChar char="•"/>
            </a:pPr>
            <a:r>
              <a:rPr lang="en-US" sz="2800" dirty="0">
                <a:cs typeface="Arial"/>
              </a:rPr>
              <a:t>First-line support to clients disclosing IPV should be done using LIVES</a:t>
            </a:r>
          </a:p>
          <a:p>
            <a:pPr marL="342900" indent="-342900">
              <a:buFont typeface="Arial" panose="020B0604020202020204" pitchFamily="34" charset="0"/>
              <a:buChar char="•"/>
            </a:pPr>
            <a:r>
              <a:rPr lang="en-US" sz="2800" dirty="0">
                <a:cs typeface="Arial"/>
              </a:rPr>
              <a:t>LIVES stands for: </a:t>
            </a:r>
            <a:r>
              <a:rPr lang="en-US" sz="2800" b="1" dirty="0">
                <a:solidFill>
                  <a:schemeClr val="tx2">
                    <a:lumMod val="50000"/>
                    <a:lumOff val="50000"/>
                  </a:schemeClr>
                </a:solidFill>
                <a:cs typeface="Arial"/>
              </a:rPr>
              <a:t>L</a:t>
            </a:r>
            <a:r>
              <a:rPr lang="en-US" sz="2800" dirty="0">
                <a:cs typeface="Arial"/>
              </a:rPr>
              <a:t>isten, </a:t>
            </a:r>
            <a:r>
              <a:rPr lang="en-US" sz="2800" b="1" dirty="0">
                <a:solidFill>
                  <a:schemeClr val="tx2">
                    <a:lumMod val="50000"/>
                    <a:lumOff val="50000"/>
                  </a:schemeClr>
                </a:solidFill>
                <a:cs typeface="Arial"/>
              </a:rPr>
              <a:t>I</a:t>
            </a:r>
            <a:r>
              <a:rPr lang="en-US" sz="2800" dirty="0">
                <a:cs typeface="Arial"/>
              </a:rPr>
              <a:t>nquire about needs, </a:t>
            </a:r>
            <a:r>
              <a:rPr lang="en-US" sz="2800" b="1" dirty="0">
                <a:solidFill>
                  <a:schemeClr val="tx2">
                    <a:lumMod val="50000"/>
                    <a:lumOff val="50000"/>
                  </a:schemeClr>
                </a:solidFill>
                <a:cs typeface="Arial"/>
              </a:rPr>
              <a:t>V</a:t>
            </a:r>
            <a:r>
              <a:rPr lang="en-US" sz="2800" dirty="0">
                <a:cs typeface="Arial"/>
              </a:rPr>
              <a:t>alidate, </a:t>
            </a:r>
            <a:r>
              <a:rPr lang="en-US" sz="2800" b="1" dirty="0">
                <a:solidFill>
                  <a:schemeClr val="tx2">
                    <a:lumMod val="50000"/>
                    <a:lumOff val="50000"/>
                  </a:schemeClr>
                </a:solidFill>
                <a:cs typeface="Arial"/>
              </a:rPr>
              <a:t>E</a:t>
            </a:r>
            <a:r>
              <a:rPr lang="en-US" sz="2800" dirty="0">
                <a:cs typeface="Arial"/>
              </a:rPr>
              <a:t>nhance safety, </a:t>
            </a:r>
            <a:r>
              <a:rPr lang="en-US" sz="2800" b="1" dirty="0">
                <a:solidFill>
                  <a:schemeClr val="tx2">
                    <a:lumMod val="50000"/>
                    <a:lumOff val="50000"/>
                  </a:schemeClr>
                </a:solidFill>
                <a:cs typeface="Arial"/>
              </a:rPr>
              <a:t>S</a:t>
            </a:r>
            <a:r>
              <a:rPr lang="en-US" sz="2800" dirty="0">
                <a:cs typeface="Arial"/>
              </a:rPr>
              <a:t>upport through referrals</a:t>
            </a:r>
          </a:p>
          <a:p>
            <a:pPr marL="342900" indent="-342900">
              <a:buFont typeface="Arial" panose="020B0604020202020204" pitchFamily="34" charset="0"/>
              <a:buChar char="•"/>
            </a:pPr>
            <a:r>
              <a:rPr lang="en-US" sz="2800" dirty="0">
                <a:cs typeface="Arial"/>
              </a:rPr>
              <a:t>If a client discloses violence, the provider may recommend to not continue with network-based testing or partner notification</a:t>
            </a:r>
          </a:p>
          <a:p>
            <a:pPr marL="342900" indent="-342900">
              <a:buFont typeface="Arial" panose="020B0604020202020204" pitchFamily="34" charset="0"/>
              <a:buChar char="•"/>
            </a:pPr>
            <a:r>
              <a:rPr lang="en-US" sz="2800" dirty="0">
                <a:cs typeface="Arial"/>
              </a:rPr>
              <a:t>Asking about violence can be difficult and self-care is important</a:t>
            </a:r>
          </a:p>
        </p:txBody>
      </p:sp>
    </p:spTree>
    <p:extLst>
      <p:ext uri="{BB962C8B-B14F-4D97-AF65-F5344CB8AC3E}">
        <p14:creationId xmlns:p14="http://schemas.microsoft.com/office/powerpoint/2010/main" val="4670754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E04A3B9-C666-406F-97AB-4DD09ED44FD9}"/>
              </a:ext>
            </a:extLst>
          </p:cNvPr>
          <p:cNvSpPr>
            <a:spLocks noGrp="1"/>
          </p:cNvSpPr>
          <p:nvPr>
            <p:ph type="body" sz="quarter" idx="13"/>
          </p:nvPr>
        </p:nvSpPr>
        <p:spPr/>
        <p:txBody>
          <a:bodyPr vert="horz" lIns="0" tIns="0" rIns="0" bIns="0" rtlCol="0" anchor="t">
            <a:noAutofit/>
          </a:bodyPr>
          <a:lstStyle/>
          <a:p>
            <a:r>
              <a:rPr lang="en-US" dirty="0">
                <a:latin typeface="Arial"/>
                <a:cs typeface="Arial"/>
              </a:rPr>
              <a:t>Knowledge check</a:t>
            </a:r>
            <a:endParaRPr lang="en-US" dirty="0"/>
          </a:p>
        </p:txBody>
      </p:sp>
      <p:sp>
        <p:nvSpPr>
          <p:cNvPr id="3" name="Text Placeholder 2">
            <a:extLst>
              <a:ext uri="{FF2B5EF4-FFF2-40B4-BE49-F238E27FC236}">
                <a16:creationId xmlns:a16="http://schemas.microsoft.com/office/drawing/2014/main" id="{BBB8E35A-3762-43BD-B599-3D0FAA46B10C}"/>
              </a:ext>
            </a:extLst>
          </p:cNvPr>
          <p:cNvSpPr>
            <a:spLocks noGrp="1"/>
          </p:cNvSpPr>
          <p:nvPr>
            <p:ph type="body" sz="quarter" idx="14"/>
          </p:nvPr>
        </p:nvSpPr>
        <p:spPr>
          <a:xfrm>
            <a:off x="4801733" y="1626500"/>
            <a:ext cx="6274887" cy="5057795"/>
          </a:xfrm>
        </p:spPr>
        <p:txBody>
          <a:bodyPr/>
          <a:lstStyle/>
          <a:p>
            <a:r>
              <a:rPr lang="en-US" sz="2400" dirty="0"/>
              <a:t>During a testing session one of your clients told you her story of sexual abuse. After listening to her story, you offered to tell her about some services available to survivors like her that might be helpful (counseling, legal etc.). She said she did not want to hear about any services as she would never consider disclosing to her partner or anyone else. You let her know that you were available to provide information if she ever changed her mind and also inform her that there are always printed materials in the women’s bathroom at the facility. </a:t>
            </a:r>
          </a:p>
          <a:p>
            <a:endParaRPr lang="en-US" sz="2400" dirty="0"/>
          </a:p>
          <a:p>
            <a:r>
              <a:rPr lang="en-US" sz="2400" dirty="0"/>
              <a:t>AGREE or DISAGREE WITH THIS APPROACH? </a:t>
            </a:r>
          </a:p>
        </p:txBody>
      </p:sp>
    </p:spTree>
    <p:extLst>
      <p:ext uri="{BB962C8B-B14F-4D97-AF65-F5344CB8AC3E}">
        <p14:creationId xmlns:p14="http://schemas.microsoft.com/office/powerpoint/2010/main" val="235798710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B07B46-C2C5-4A63-AD44-E940613E0AB9}"/>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C6147157-6606-F28E-B6FB-266EB745373A}"/>
              </a:ext>
            </a:extLst>
          </p:cNvPr>
          <p:cNvSpPr>
            <a:spLocks noGrp="1"/>
          </p:cNvSpPr>
          <p:nvPr>
            <p:ph type="body" sz="quarter" idx="13"/>
          </p:nvPr>
        </p:nvSpPr>
        <p:spPr/>
        <p:txBody>
          <a:bodyPr vert="horz" lIns="0" tIns="0" rIns="0" bIns="0" rtlCol="0" anchor="t">
            <a:noAutofit/>
          </a:bodyPr>
          <a:lstStyle/>
          <a:p>
            <a:r>
              <a:rPr lang="en-US" dirty="0">
                <a:latin typeface="Arial"/>
                <a:cs typeface="Arial"/>
              </a:rPr>
              <a:t>Knowledge check</a:t>
            </a:r>
            <a:endParaRPr lang="en-US" dirty="0"/>
          </a:p>
        </p:txBody>
      </p:sp>
      <p:sp>
        <p:nvSpPr>
          <p:cNvPr id="3" name="Text Placeholder 2">
            <a:extLst>
              <a:ext uri="{FF2B5EF4-FFF2-40B4-BE49-F238E27FC236}">
                <a16:creationId xmlns:a16="http://schemas.microsoft.com/office/drawing/2014/main" id="{A96EA425-DE32-A6A8-7A6C-775BC2F61642}"/>
              </a:ext>
            </a:extLst>
          </p:cNvPr>
          <p:cNvSpPr>
            <a:spLocks noGrp="1"/>
          </p:cNvSpPr>
          <p:nvPr>
            <p:ph type="body" sz="quarter" idx="14"/>
          </p:nvPr>
        </p:nvSpPr>
        <p:spPr>
          <a:xfrm>
            <a:off x="4824882" y="2969163"/>
            <a:ext cx="6274887" cy="1723549"/>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This is the right approach. It is a survivor’s choice to whom or if she wants to disclose her experience and when and how she seeks services </a:t>
            </a:r>
          </a:p>
        </p:txBody>
      </p:sp>
    </p:spTree>
    <p:extLst>
      <p:ext uri="{BB962C8B-B14F-4D97-AF65-F5344CB8AC3E}">
        <p14:creationId xmlns:p14="http://schemas.microsoft.com/office/powerpoint/2010/main" val="171512222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E04A3B9-C666-406F-97AB-4DD09ED44FD9}"/>
              </a:ext>
            </a:extLst>
          </p:cNvPr>
          <p:cNvSpPr>
            <a:spLocks noGrp="1"/>
          </p:cNvSpPr>
          <p:nvPr>
            <p:ph type="body" sz="quarter" idx="13"/>
          </p:nvPr>
        </p:nvSpPr>
        <p:spPr/>
        <p:txBody>
          <a:bodyPr vert="horz" lIns="0" tIns="0" rIns="0" bIns="0" rtlCol="0" anchor="t">
            <a:noAutofit/>
          </a:bodyPr>
          <a:lstStyle/>
          <a:p>
            <a:r>
              <a:rPr lang="en-US" dirty="0">
                <a:latin typeface="Arial"/>
                <a:cs typeface="Arial"/>
              </a:rPr>
              <a:t>Knowledge check</a:t>
            </a:r>
            <a:endParaRPr lang="en-US" dirty="0"/>
          </a:p>
        </p:txBody>
      </p:sp>
      <p:sp>
        <p:nvSpPr>
          <p:cNvPr id="3" name="Text Placeholder 2">
            <a:extLst>
              <a:ext uri="{FF2B5EF4-FFF2-40B4-BE49-F238E27FC236}">
                <a16:creationId xmlns:a16="http://schemas.microsoft.com/office/drawing/2014/main" id="{BBB8E35A-3762-43BD-B599-3D0FAA46B10C}"/>
              </a:ext>
            </a:extLst>
          </p:cNvPr>
          <p:cNvSpPr>
            <a:spLocks noGrp="1"/>
          </p:cNvSpPr>
          <p:nvPr>
            <p:ph type="body" sz="quarter" idx="14"/>
          </p:nvPr>
        </p:nvSpPr>
        <p:spPr>
          <a:xfrm>
            <a:off x="4801733" y="1626500"/>
            <a:ext cx="6274887" cy="4245265"/>
          </a:xfrm>
        </p:spPr>
        <p:txBody>
          <a:bodyPr/>
          <a:lstStyle/>
          <a:p>
            <a:r>
              <a:rPr lang="en-US" sz="2400" dirty="0"/>
              <a:t>A young client shares that her husband is sometimes physically and emotionally violent with her. As an example, she tells you a story where she did not prepare dinner appropriately and so he hit her. You sympathize with her but, as a wife yourself, you are concerned with her safety and want her to avoid this situation in the future. You decide to share advice that she should learn how to prepare food in a way her husband likes to avoid being at risk.</a:t>
            </a:r>
          </a:p>
          <a:p>
            <a:endParaRPr lang="en-US" sz="2400" dirty="0"/>
          </a:p>
          <a:p>
            <a:r>
              <a:rPr lang="en-US" sz="2400" dirty="0"/>
              <a:t>AGREE or DISAGREE WITH THIS APPROACH? </a:t>
            </a:r>
          </a:p>
        </p:txBody>
      </p:sp>
    </p:spTree>
    <p:extLst>
      <p:ext uri="{BB962C8B-B14F-4D97-AF65-F5344CB8AC3E}">
        <p14:creationId xmlns:p14="http://schemas.microsoft.com/office/powerpoint/2010/main" val="363312405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423795-8A4D-22DF-E623-8BA4636DEAC9}"/>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7B038BB0-19FF-6FE0-D9D9-A1682ABA039E}"/>
              </a:ext>
            </a:extLst>
          </p:cNvPr>
          <p:cNvSpPr>
            <a:spLocks noGrp="1"/>
          </p:cNvSpPr>
          <p:nvPr>
            <p:ph type="body" sz="quarter" idx="13"/>
          </p:nvPr>
        </p:nvSpPr>
        <p:spPr/>
        <p:txBody>
          <a:bodyPr vert="horz" lIns="0" tIns="0" rIns="0" bIns="0" rtlCol="0" anchor="t">
            <a:noAutofit/>
          </a:bodyPr>
          <a:lstStyle/>
          <a:p>
            <a:r>
              <a:rPr lang="en-US" dirty="0">
                <a:latin typeface="Arial"/>
                <a:cs typeface="Arial"/>
              </a:rPr>
              <a:t>Knowledge check</a:t>
            </a:r>
            <a:endParaRPr lang="en-US" dirty="0"/>
          </a:p>
        </p:txBody>
      </p:sp>
      <p:sp>
        <p:nvSpPr>
          <p:cNvPr id="3" name="Text Placeholder 2">
            <a:extLst>
              <a:ext uri="{FF2B5EF4-FFF2-40B4-BE49-F238E27FC236}">
                <a16:creationId xmlns:a16="http://schemas.microsoft.com/office/drawing/2014/main" id="{585A7C8A-B118-688D-F0AA-BB171B56D8B2}"/>
              </a:ext>
            </a:extLst>
          </p:cNvPr>
          <p:cNvSpPr>
            <a:spLocks noGrp="1"/>
          </p:cNvSpPr>
          <p:nvPr>
            <p:ph type="body" sz="quarter" idx="14"/>
          </p:nvPr>
        </p:nvSpPr>
        <p:spPr>
          <a:xfrm>
            <a:off x="4801733" y="1626500"/>
            <a:ext cx="6274887" cy="3016210"/>
          </a:xfrm>
        </p:spPr>
        <p:txBody>
          <a:bodyPr/>
          <a:lstStyle/>
          <a:p>
            <a:r>
              <a:rPr lang="en-US" i="1" dirty="0"/>
              <a:t>Disagree with this approach. Never provide advice to a survivor about what she / he should have done or could do in the future to avoid violence. Never blame the survivor for the violence she / he has experienced. Instead listen, validate, and ask how you can help. </a:t>
            </a:r>
          </a:p>
        </p:txBody>
      </p:sp>
    </p:spTree>
    <p:extLst>
      <p:ext uri="{BB962C8B-B14F-4D97-AF65-F5344CB8AC3E}">
        <p14:creationId xmlns:p14="http://schemas.microsoft.com/office/powerpoint/2010/main" val="96093913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E04A3B9-C666-406F-97AB-4DD09ED44FD9}"/>
              </a:ext>
            </a:extLst>
          </p:cNvPr>
          <p:cNvSpPr>
            <a:spLocks noGrp="1"/>
          </p:cNvSpPr>
          <p:nvPr>
            <p:ph type="body" sz="quarter" idx="13"/>
          </p:nvPr>
        </p:nvSpPr>
        <p:spPr/>
        <p:txBody>
          <a:bodyPr vert="horz" lIns="0" tIns="0" rIns="0" bIns="0" rtlCol="0" anchor="t">
            <a:noAutofit/>
          </a:bodyPr>
          <a:lstStyle/>
          <a:p>
            <a:r>
              <a:rPr lang="en-US" dirty="0">
                <a:latin typeface="Arial"/>
                <a:cs typeface="Arial"/>
              </a:rPr>
              <a:t>Knowledge check</a:t>
            </a:r>
            <a:endParaRPr lang="en-US" dirty="0"/>
          </a:p>
        </p:txBody>
      </p:sp>
      <p:sp>
        <p:nvSpPr>
          <p:cNvPr id="3" name="Text Placeholder 2">
            <a:extLst>
              <a:ext uri="{FF2B5EF4-FFF2-40B4-BE49-F238E27FC236}">
                <a16:creationId xmlns:a16="http://schemas.microsoft.com/office/drawing/2014/main" id="{BBB8E35A-3762-43BD-B599-3D0FAA46B10C}"/>
              </a:ext>
            </a:extLst>
          </p:cNvPr>
          <p:cNvSpPr>
            <a:spLocks noGrp="1"/>
          </p:cNvSpPr>
          <p:nvPr>
            <p:ph type="body" sz="quarter" idx="14"/>
          </p:nvPr>
        </p:nvSpPr>
        <p:spPr>
          <a:xfrm>
            <a:off x="4801733" y="1626500"/>
            <a:ext cx="6274887" cy="3248069"/>
          </a:xfrm>
        </p:spPr>
        <p:txBody>
          <a:bodyPr/>
          <a:lstStyle/>
          <a:p>
            <a:r>
              <a:rPr lang="en-US" sz="2400" dirty="0"/>
              <a:t>A client discloses intimate partner violence and asks for your help. Normally you would provide information on resources and help her make a safety plan, but you happen to know the perpetrator of the violence and think you could help resolve things. You offer to speak with her and her husband to resolve their conflict. </a:t>
            </a:r>
          </a:p>
          <a:p>
            <a:endParaRPr lang="en-US" sz="2400" dirty="0"/>
          </a:p>
          <a:p>
            <a:r>
              <a:rPr lang="en-US" sz="2400" dirty="0"/>
              <a:t>AGREE or DISAGREE WITH THIS APPROACH? </a:t>
            </a:r>
          </a:p>
        </p:txBody>
      </p:sp>
    </p:spTree>
    <p:extLst>
      <p:ext uri="{BB962C8B-B14F-4D97-AF65-F5344CB8AC3E}">
        <p14:creationId xmlns:p14="http://schemas.microsoft.com/office/powerpoint/2010/main" val="326713013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9D490D-E257-9C0A-4B84-FAAE5CF2AB0E}"/>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24995EC6-DF4C-1D40-8742-02FB6DD48028}"/>
              </a:ext>
            </a:extLst>
          </p:cNvPr>
          <p:cNvSpPr>
            <a:spLocks noGrp="1"/>
          </p:cNvSpPr>
          <p:nvPr>
            <p:ph type="body" sz="quarter" idx="13"/>
          </p:nvPr>
        </p:nvSpPr>
        <p:spPr/>
        <p:txBody>
          <a:bodyPr vert="horz" lIns="0" tIns="0" rIns="0" bIns="0" rtlCol="0" anchor="t">
            <a:noAutofit/>
          </a:bodyPr>
          <a:lstStyle/>
          <a:p>
            <a:r>
              <a:rPr lang="en-US" dirty="0">
                <a:latin typeface="Arial"/>
                <a:cs typeface="Arial"/>
              </a:rPr>
              <a:t>Knowledge check</a:t>
            </a:r>
            <a:endParaRPr lang="en-US" dirty="0"/>
          </a:p>
        </p:txBody>
      </p:sp>
      <p:sp>
        <p:nvSpPr>
          <p:cNvPr id="3" name="Text Placeholder 2">
            <a:extLst>
              <a:ext uri="{FF2B5EF4-FFF2-40B4-BE49-F238E27FC236}">
                <a16:creationId xmlns:a16="http://schemas.microsoft.com/office/drawing/2014/main" id="{4E4058BB-4E24-5A17-30CF-3DD158D2DE2B}"/>
              </a:ext>
            </a:extLst>
          </p:cNvPr>
          <p:cNvSpPr>
            <a:spLocks noGrp="1"/>
          </p:cNvSpPr>
          <p:nvPr>
            <p:ph type="body" sz="quarter" idx="14"/>
          </p:nvPr>
        </p:nvSpPr>
        <p:spPr>
          <a:xfrm>
            <a:off x="4801733" y="1626500"/>
            <a:ext cx="6274887" cy="2652008"/>
          </a:xfrm>
        </p:spPr>
        <p:txBody>
          <a:bodyPr/>
          <a:lstStyle/>
          <a:p>
            <a:r>
              <a:rPr lang="en-US" i="1" dirty="0"/>
              <a:t>Never mediate and never speak with the partner in the cases of IPV. Validate the woman’s feelings and inform her of available services if she consents offer to connect her to those services. </a:t>
            </a:r>
          </a:p>
          <a:p>
            <a:endParaRPr lang="en-US" sz="2400" dirty="0"/>
          </a:p>
        </p:txBody>
      </p:sp>
    </p:spTree>
    <p:extLst>
      <p:ext uri="{BB962C8B-B14F-4D97-AF65-F5344CB8AC3E}">
        <p14:creationId xmlns:p14="http://schemas.microsoft.com/office/powerpoint/2010/main" val="7535732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D6F8E42-BA2E-6DB7-9228-DC8E277B1D03}"/>
              </a:ext>
            </a:extLst>
          </p:cNvPr>
          <p:cNvSpPr>
            <a:spLocks noGrp="1"/>
          </p:cNvSpPr>
          <p:nvPr>
            <p:ph type="body" sz="quarter" idx="13"/>
          </p:nvPr>
        </p:nvSpPr>
        <p:spPr>
          <a:xfrm>
            <a:off x="229188" y="128085"/>
            <a:ext cx="11690843" cy="553998"/>
          </a:xfrm>
        </p:spPr>
        <p:txBody>
          <a:bodyPr lIns="0" tIns="0" rIns="0" bIns="0" anchor="t">
            <a:spAutoFit/>
          </a:bodyPr>
          <a:lstStyle/>
          <a:p>
            <a:r>
              <a:rPr lang="en-US" sz="3600" dirty="0">
                <a:latin typeface="Arial"/>
                <a:cs typeface="Arial"/>
              </a:rPr>
              <a:t>Who is affected by GBV?</a:t>
            </a:r>
          </a:p>
        </p:txBody>
      </p:sp>
      <p:sp>
        <p:nvSpPr>
          <p:cNvPr id="3" name="Text Placeholder 2">
            <a:extLst>
              <a:ext uri="{FF2B5EF4-FFF2-40B4-BE49-F238E27FC236}">
                <a16:creationId xmlns:a16="http://schemas.microsoft.com/office/drawing/2014/main" id="{16DDE96B-A9C3-1989-99C7-30E0F1994F6D}"/>
              </a:ext>
            </a:extLst>
          </p:cNvPr>
          <p:cNvSpPr>
            <a:spLocks noGrp="1"/>
          </p:cNvSpPr>
          <p:nvPr>
            <p:ph type="body" sz="quarter" idx="14"/>
          </p:nvPr>
        </p:nvSpPr>
        <p:spPr>
          <a:xfrm>
            <a:off x="267536" y="903457"/>
            <a:ext cx="11614149" cy="4678204"/>
          </a:xfrm>
        </p:spPr>
        <p:txBody>
          <a:bodyPr lIns="0" tIns="0" rIns="0" bIns="0" anchor="t">
            <a:spAutoFit/>
          </a:bodyPr>
          <a:lstStyle/>
          <a:p>
            <a:pPr marL="342900" indent="-342900">
              <a:buFont typeface="Arial" panose="020B0604020202020204" pitchFamily="34" charset="0"/>
              <a:buChar char="•"/>
            </a:pPr>
            <a:r>
              <a:rPr lang="en-US" dirty="0">
                <a:latin typeface="Arial" panose="020B0604020202020204" pitchFamily="34" charset="0"/>
                <a:cs typeface="Arial" panose="020B0604020202020204" pitchFamily="34" charset="0"/>
              </a:rPr>
              <a:t>Women and girls are most at-risk for GBV, yet other vulnerable populations are also disproportionately affected by GBV </a:t>
            </a:r>
          </a:p>
          <a:p>
            <a:pPr marL="342900" indent="-342900">
              <a:buFont typeface="Arial" panose="020B0604020202020204" pitchFamily="34" charset="0"/>
              <a:buChar char="•"/>
            </a:pPr>
            <a:r>
              <a:rPr lang="en-US" dirty="0">
                <a:latin typeface="Arial" panose="020B0604020202020204" pitchFamily="34" charset="0"/>
                <a:cs typeface="Arial" panose="020B0604020202020204" pitchFamily="34" charset="0"/>
              </a:rPr>
              <a:t>Vulnerable populations:</a:t>
            </a:r>
          </a:p>
          <a:p>
            <a:pPr marL="776288" lvl="2" indent="-342900"/>
            <a:r>
              <a:rPr lang="en-US" dirty="0">
                <a:latin typeface="Arial" panose="020B0604020202020204" pitchFamily="34" charset="0"/>
                <a:cs typeface="Arial" panose="020B0604020202020204" pitchFamily="34" charset="0"/>
              </a:rPr>
              <a:t>Children/youth</a:t>
            </a:r>
          </a:p>
          <a:p>
            <a:pPr marL="776288" lvl="2" indent="-342900"/>
            <a:r>
              <a:rPr lang="en-US" dirty="0">
                <a:latin typeface="Arial" panose="020B0604020202020204" pitchFamily="34" charset="0"/>
                <a:cs typeface="Arial" panose="020B0604020202020204" pitchFamily="34" charset="0"/>
              </a:rPr>
              <a:t>Key populations – sex workers, people who inject drugs, men who have sex with men, transgender persons, prisoners</a:t>
            </a:r>
          </a:p>
          <a:p>
            <a:pPr marL="776288" lvl="2" indent="-342900"/>
            <a:r>
              <a:rPr lang="en-US" dirty="0">
                <a:latin typeface="Arial" panose="020B0604020202020204" pitchFamily="34" charset="0"/>
                <a:cs typeface="Arial" panose="020B0604020202020204" pitchFamily="34" charset="0"/>
              </a:rPr>
              <a:t>People in conflict and crisis areas/refugees, internally displaced persons</a:t>
            </a:r>
          </a:p>
          <a:p>
            <a:pPr marL="776288" lvl="2" indent="-342900"/>
            <a:r>
              <a:rPr lang="en-US" dirty="0">
                <a:latin typeface="Arial" panose="020B0604020202020204" pitchFamily="34" charset="0"/>
                <a:cs typeface="Arial" panose="020B0604020202020204" pitchFamily="34" charset="0"/>
              </a:rPr>
              <a:t>People with disabilities</a:t>
            </a:r>
          </a:p>
          <a:p>
            <a:pPr marL="776288" lvl="2" indent="-342900"/>
            <a:r>
              <a:rPr lang="en-US" dirty="0">
                <a:latin typeface="Arial" panose="020B0604020202020204" pitchFamily="34" charset="0"/>
                <a:cs typeface="Arial" panose="020B0604020202020204" pitchFamily="34" charset="0"/>
              </a:rPr>
              <a:t>Indigenous, ethnic and religious minority communities</a:t>
            </a:r>
          </a:p>
          <a:p>
            <a:pPr marL="776288" lvl="2" indent="-342900"/>
            <a:r>
              <a:rPr lang="en-US" dirty="0">
                <a:latin typeface="Arial" panose="020B0604020202020204" pitchFamily="34" charset="0"/>
                <a:cs typeface="Arial" panose="020B0604020202020204" pitchFamily="34" charset="0"/>
              </a:rPr>
              <a:t>Low-wage/informal sector workers</a:t>
            </a:r>
          </a:p>
          <a:p>
            <a:pPr marL="776288" lvl="2" indent="-342900"/>
            <a:r>
              <a:rPr lang="en-US" dirty="0">
                <a:latin typeface="Arial" panose="020B0604020202020204" pitchFamily="34" charset="0"/>
                <a:cs typeface="Arial" panose="020B0604020202020204" pitchFamily="34" charset="0"/>
              </a:rPr>
              <a:t>Older persons, widows</a:t>
            </a:r>
          </a:p>
        </p:txBody>
      </p:sp>
    </p:spTree>
    <p:extLst>
      <p:ext uri="{BB962C8B-B14F-4D97-AF65-F5344CB8AC3E}">
        <p14:creationId xmlns:p14="http://schemas.microsoft.com/office/powerpoint/2010/main" val="221187139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D6F8E42-BA2E-6DB7-9228-DC8E277B1D03}"/>
              </a:ext>
            </a:extLst>
          </p:cNvPr>
          <p:cNvSpPr>
            <a:spLocks noGrp="1"/>
          </p:cNvSpPr>
          <p:nvPr>
            <p:ph type="body" sz="quarter" idx="13"/>
          </p:nvPr>
        </p:nvSpPr>
        <p:spPr>
          <a:xfrm>
            <a:off x="229188" y="128085"/>
            <a:ext cx="11690843" cy="553998"/>
          </a:xfrm>
        </p:spPr>
        <p:txBody>
          <a:bodyPr lIns="0" tIns="0" rIns="0" bIns="0" anchor="t">
            <a:spAutoFit/>
          </a:bodyPr>
          <a:lstStyle/>
          <a:p>
            <a:r>
              <a:rPr lang="en-US" sz="3600" dirty="0">
                <a:latin typeface="Arial"/>
                <a:cs typeface="Arial"/>
              </a:rPr>
              <a:t>1 in 3 women</a:t>
            </a:r>
            <a:endParaRPr lang="en-US" sz="3600" dirty="0"/>
          </a:p>
        </p:txBody>
      </p:sp>
      <p:pic>
        <p:nvPicPr>
          <p:cNvPr id="4" name="Picture 3">
            <a:extLst>
              <a:ext uri="{FF2B5EF4-FFF2-40B4-BE49-F238E27FC236}">
                <a16:creationId xmlns:a16="http://schemas.microsoft.com/office/drawing/2014/main" id="{EF4FF637-7C32-B1AE-4634-DBCE8763A6B8}"/>
              </a:ext>
            </a:extLst>
          </p:cNvPr>
          <p:cNvPicPr>
            <a:picLocks noChangeAspect="1"/>
          </p:cNvPicPr>
          <p:nvPr/>
        </p:nvPicPr>
        <p:blipFill>
          <a:blip r:embed="rId3"/>
          <a:stretch>
            <a:fillRect/>
          </a:stretch>
        </p:blipFill>
        <p:spPr>
          <a:xfrm>
            <a:off x="531001" y="979341"/>
            <a:ext cx="5096436" cy="5096436"/>
          </a:xfrm>
          <a:prstGeom prst="rect">
            <a:avLst/>
          </a:prstGeom>
        </p:spPr>
      </p:pic>
      <p:sp>
        <p:nvSpPr>
          <p:cNvPr id="3" name="TextBox 2">
            <a:extLst>
              <a:ext uri="{FF2B5EF4-FFF2-40B4-BE49-F238E27FC236}">
                <a16:creationId xmlns:a16="http://schemas.microsoft.com/office/drawing/2014/main" id="{808EB4DE-C168-BB9D-FA15-EC25CDA4AE3D}"/>
              </a:ext>
            </a:extLst>
          </p:cNvPr>
          <p:cNvSpPr txBox="1"/>
          <p:nvPr/>
        </p:nvSpPr>
        <p:spPr>
          <a:xfrm>
            <a:off x="5975498" y="979341"/>
            <a:ext cx="5944533" cy="4524315"/>
          </a:xfrm>
          <a:prstGeom prst="rect">
            <a:avLst/>
          </a:prstGeom>
          <a:noFill/>
        </p:spPr>
        <p:txBody>
          <a:bodyPr wrap="square" rtlCol="0">
            <a:spAutoFit/>
          </a:bodyPr>
          <a:lstStyle/>
          <a:p>
            <a:pPr marL="285750" lvl="0" indent="-285750" defTabSz="924916">
              <a:buFont typeface="Arial" panose="020B0604020202020204" pitchFamily="34" charset="0"/>
              <a:buChar char="•"/>
              <a:defRPr/>
            </a:pPr>
            <a:r>
              <a:rPr lang="en-US" sz="2400" dirty="0"/>
              <a:t>Globally 1 in 3 women have experience physical and/or sexual violence. Most of this violence is perpetrated by an intimate partner. </a:t>
            </a:r>
          </a:p>
          <a:p>
            <a:pPr lvl="0" defTabSz="924916">
              <a:defRPr/>
            </a:pPr>
            <a:endParaRPr lang="en-US" sz="2400" dirty="0"/>
          </a:p>
          <a:p>
            <a:pPr marL="285750" lvl="0" indent="-285750" defTabSz="924916">
              <a:buFont typeface="Arial" panose="020B0604020202020204" pitchFamily="34" charset="0"/>
              <a:buChar char="•"/>
              <a:defRPr/>
            </a:pPr>
            <a:r>
              <a:rPr lang="en-US" sz="2400" dirty="0"/>
              <a:t>It is estimated that of all women who were the victims of homicide globally in 2012, almost half were killed by intimate partners or family members, compared to less than six percent of men killed in the same year (United Nations Office on Drugs and Crime, 2014).</a:t>
            </a:r>
          </a:p>
        </p:txBody>
      </p:sp>
    </p:spTree>
    <p:extLst>
      <p:ext uri="{BB962C8B-B14F-4D97-AF65-F5344CB8AC3E}">
        <p14:creationId xmlns:p14="http://schemas.microsoft.com/office/powerpoint/2010/main" val="1378218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D6F8E42-BA2E-6DB7-9228-DC8E277B1D03}"/>
              </a:ext>
            </a:extLst>
          </p:cNvPr>
          <p:cNvSpPr>
            <a:spLocks noGrp="1"/>
          </p:cNvSpPr>
          <p:nvPr>
            <p:ph type="body" sz="quarter" idx="13"/>
          </p:nvPr>
        </p:nvSpPr>
        <p:spPr>
          <a:xfrm>
            <a:off x="229188" y="128085"/>
            <a:ext cx="11690843" cy="492443"/>
          </a:xfrm>
        </p:spPr>
        <p:txBody>
          <a:bodyPr lIns="0" tIns="0" rIns="0" bIns="0" anchor="t">
            <a:spAutoFit/>
          </a:bodyPr>
          <a:lstStyle/>
          <a:p>
            <a:r>
              <a:rPr lang="en-US" sz="3200" dirty="0">
                <a:latin typeface="Arial"/>
                <a:cs typeface="Arial"/>
              </a:rPr>
              <a:t>Key populations most exposed to violence, including GBV</a:t>
            </a:r>
          </a:p>
        </p:txBody>
      </p:sp>
      <p:sp>
        <p:nvSpPr>
          <p:cNvPr id="5" name="Content Placeholder 9">
            <a:extLst>
              <a:ext uri="{FF2B5EF4-FFF2-40B4-BE49-F238E27FC236}">
                <a16:creationId xmlns:a16="http://schemas.microsoft.com/office/drawing/2014/main" id="{F8FB9188-B265-9883-ABEB-0208919EBD83}"/>
              </a:ext>
            </a:extLst>
          </p:cNvPr>
          <p:cNvSpPr txBox="1">
            <a:spLocks/>
          </p:cNvSpPr>
          <p:nvPr/>
        </p:nvSpPr>
        <p:spPr>
          <a:xfrm>
            <a:off x="347239" y="5480977"/>
            <a:ext cx="11153171" cy="62398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800" dirty="0">
                <a:latin typeface="Arial" panose="020B0604020202020204" pitchFamily="34" charset="0"/>
                <a:cs typeface="Arial" panose="020B0604020202020204" pitchFamily="34" charset="0"/>
              </a:rPr>
              <a:t>*Key populations include men who have sex with men (MSM), female sex workers (FSW), prisoners, people who inject drugs (PWID), transgender women</a:t>
            </a:r>
          </a:p>
        </p:txBody>
      </p:sp>
      <p:pic>
        <p:nvPicPr>
          <p:cNvPr id="6" name="Picture 5">
            <a:extLst>
              <a:ext uri="{FF2B5EF4-FFF2-40B4-BE49-F238E27FC236}">
                <a16:creationId xmlns:a16="http://schemas.microsoft.com/office/drawing/2014/main" id="{B7E121F7-00A8-FDB5-1D73-A53301DFB005}"/>
              </a:ext>
            </a:extLst>
          </p:cNvPr>
          <p:cNvPicPr>
            <a:picLocks noChangeAspect="1"/>
          </p:cNvPicPr>
          <p:nvPr/>
        </p:nvPicPr>
        <p:blipFill>
          <a:blip r:embed="rId3"/>
          <a:stretch>
            <a:fillRect/>
          </a:stretch>
        </p:blipFill>
        <p:spPr>
          <a:xfrm>
            <a:off x="1569269" y="908246"/>
            <a:ext cx="8443862" cy="4431908"/>
          </a:xfrm>
          <a:prstGeom prst="rect">
            <a:avLst/>
          </a:prstGeom>
        </p:spPr>
      </p:pic>
      <p:sp>
        <p:nvSpPr>
          <p:cNvPr id="7" name="Rectangle 6">
            <a:extLst>
              <a:ext uri="{FF2B5EF4-FFF2-40B4-BE49-F238E27FC236}">
                <a16:creationId xmlns:a16="http://schemas.microsoft.com/office/drawing/2014/main" id="{56EB484A-37C2-C8CA-ED88-549512C1774A}"/>
              </a:ext>
            </a:extLst>
          </p:cNvPr>
          <p:cNvSpPr/>
          <p:nvPr/>
        </p:nvSpPr>
        <p:spPr>
          <a:xfrm>
            <a:off x="2928256" y="2091088"/>
            <a:ext cx="141515" cy="8708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7C2BA979-8C5F-2587-5526-4C2780C0F77C}"/>
              </a:ext>
            </a:extLst>
          </p:cNvPr>
          <p:cNvSpPr/>
          <p:nvPr/>
        </p:nvSpPr>
        <p:spPr>
          <a:xfrm>
            <a:off x="9011116" y="3642204"/>
            <a:ext cx="141515" cy="8708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D11F816B-CF1C-0298-5A18-F9315FBDC14C}"/>
              </a:ext>
            </a:extLst>
          </p:cNvPr>
          <p:cNvSpPr/>
          <p:nvPr/>
        </p:nvSpPr>
        <p:spPr>
          <a:xfrm>
            <a:off x="5923825" y="5484222"/>
            <a:ext cx="108857" cy="1520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EE19A7BE-AD0E-DAF7-61B7-ECD15E223DB2}"/>
              </a:ext>
            </a:extLst>
          </p:cNvPr>
          <p:cNvSpPr txBox="1"/>
          <p:nvPr/>
        </p:nvSpPr>
        <p:spPr>
          <a:xfrm>
            <a:off x="4639235" y="6232158"/>
            <a:ext cx="6861175"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latin typeface="Arial" panose="020B0604020202020204" pitchFamily="34" charset="0"/>
                <a:cs typeface="Arial" panose="020B0604020202020204" pitchFamily="34" charset="0"/>
              </a:rPr>
              <a:t>Image source: https://www.fhi360.org/sites/default/files/media/documents/infographic-hiv-gpv.PDF</a:t>
            </a:r>
          </a:p>
        </p:txBody>
      </p:sp>
    </p:spTree>
    <p:extLst>
      <p:ext uri="{BB962C8B-B14F-4D97-AF65-F5344CB8AC3E}">
        <p14:creationId xmlns:p14="http://schemas.microsoft.com/office/powerpoint/2010/main" val="20528956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D6F8E42-BA2E-6DB7-9228-DC8E277B1D03}"/>
              </a:ext>
            </a:extLst>
          </p:cNvPr>
          <p:cNvSpPr>
            <a:spLocks noGrp="1"/>
          </p:cNvSpPr>
          <p:nvPr>
            <p:ph type="body" sz="quarter" idx="13"/>
          </p:nvPr>
        </p:nvSpPr>
        <p:spPr>
          <a:xfrm>
            <a:off x="229188" y="128085"/>
            <a:ext cx="11690843" cy="553998"/>
          </a:xfrm>
        </p:spPr>
        <p:txBody>
          <a:bodyPr lIns="0" tIns="0" rIns="0" bIns="0" anchor="t">
            <a:spAutoFit/>
          </a:bodyPr>
          <a:lstStyle/>
          <a:p>
            <a:r>
              <a:rPr lang="en-US" sz="3600" dirty="0">
                <a:latin typeface="Arial"/>
                <a:cs typeface="Arial"/>
              </a:rPr>
              <a:t>Knowledge check</a:t>
            </a:r>
            <a:endParaRPr lang="en-US" sz="3600" dirty="0"/>
          </a:p>
        </p:txBody>
      </p:sp>
      <p:sp>
        <p:nvSpPr>
          <p:cNvPr id="3" name="Text Placeholder 2">
            <a:extLst>
              <a:ext uri="{FF2B5EF4-FFF2-40B4-BE49-F238E27FC236}">
                <a16:creationId xmlns:a16="http://schemas.microsoft.com/office/drawing/2014/main" id="{16DDE96B-A9C3-1989-99C7-30E0F1994F6D}"/>
              </a:ext>
            </a:extLst>
          </p:cNvPr>
          <p:cNvSpPr>
            <a:spLocks noGrp="1"/>
          </p:cNvSpPr>
          <p:nvPr>
            <p:ph type="body" sz="quarter" idx="14"/>
          </p:nvPr>
        </p:nvSpPr>
        <p:spPr>
          <a:xfrm>
            <a:off x="267536" y="903457"/>
            <a:ext cx="11614149" cy="4893647"/>
          </a:xfrm>
        </p:spPr>
        <p:txBody>
          <a:bodyPr lIns="0" tIns="0" rIns="0" bIns="0" anchor="t">
            <a:spAutoFit/>
          </a:bodyPr>
          <a:lstStyle/>
          <a:p>
            <a:pPr marL="342900" indent="-342900">
              <a:buFont typeface="Arial" panose="020B0604020202020204" pitchFamily="34" charset="0"/>
              <a:buChar char="•"/>
            </a:pPr>
            <a:r>
              <a:rPr lang="en-US" dirty="0">
                <a:latin typeface="Arial" panose="020B0604020202020204" pitchFamily="34" charset="0"/>
                <a:cs typeface="Arial" panose="020B0604020202020204" pitchFamily="34" charset="0"/>
              </a:rPr>
              <a:t>Which of the following would you consider an example of GBV?</a:t>
            </a:r>
          </a:p>
          <a:p>
            <a:pPr marL="776288" lvl="2" indent="-342900"/>
            <a:r>
              <a:rPr lang="en-US" dirty="0">
                <a:latin typeface="Arial" panose="020B0604020202020204" pitchFamily="34" charset="0"/>
                <a:cs typeface="Arial" panose="020B0604020202020204" pitchFamily="34" charset="0"/>
              </a:rPr>
              <a:t>While at a bar drinking, Michael gets into a dispute with another man. After loud shouting, the man hits Michael in the face.</a:t>
            </a:r>
          </a:p>
          <a:p>
            <a:pPr marL="776288" lvl="2" indent="-342900"/>
            <a:r>
              <a:rPr lang="en-US" dirty="0">
                <a:latin typeface="Arial" panose="020B0604020202020204" pitchFamily="34" charset="0"/>
                <a:cs typeface="Arial" panose="020B0604020202020204" pitchFamily="34" charset="0"/>
              </a:rPr>
              <a:t>Patience’s husband, Sipho, gets extremely jealous and constantly accuses her of cheating. He doesn’t allow her to talk on the phone, even to friends.</a:t>
            </a:r>
          </a:p>
          <a:p>
            <a:pPr marL="776288" lvl="2" indent="-342900"/>
            <a:r>
              <a:rPr lang="en-US" dirty="0">
                <a:latin typeface="Arial" panose="020B0604020202020204" pitchFamily="34" charset="0"/>
                <a:cs typeface="Arial" panose="020B0604020202020204" pitchFamily="34" charset="0"/>
              </a:rPr>
              <a:t>Moses is in a relationship with another man and is worried about his family finding out. Moses’ boyfriend often threatens to tell Moses’ mother and father about their relationship when Moses doesn’t do what his boyfriend tells him to.</a:t>
            </a:r>
          </a:p>
          <a:p>
            <a:pPr marL="776288" lvl="2" indent="-342900"/>
            <a:r>
              <a:rPr lang="en-US" dirty="0">
                <a:latin typeface="Arial" panose="020B0604020202020204" pitchFamily="34" charset="0"/>
                <a:cs typeface="Arial" panose="020B0604020202020204" pitchFamily="34" charset="0"/>
              </a:rPr>
              <a:t>Amara and her friends need money. As they walk along the street late at night, they decide to follow a random person and rob them with a knife.</a:t>
            </a:r>
          </a:p>
          <a:p>
            <a:pPr marL="342900" indent="-342900">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77344572"/>
      </p:ext>
    </p:extLst>
  </p:cSld>
  <p:clrMapOvr>
    <a:masterClrMapping/>
  </p:clrMapOvr>
</p:sld>
</file>

<file path=ppt/theme/theme1.xml><?xml version="1.0" encoding="utf-8"?>
<a:theme xmlns:a="http://schemas.openxmlformats.org/drawingml/2006/main" name="WHO">
  <a:themeElements>
    <a:clrScheme name="WHO PPT color scheme 2016">
      <a:dk1>
        <a:sysClr val="windowText" lastClr="000000"/>
      </a:dk1>
      <a:lt1>
        <a:sysClr val="window" lastClr="FFFFFF"/>
      </a:lt1>
      <a:dk2>
        <a:srgbClr val="009CDE"/>
      </a:dk2>
      <a:lt2>
        <a:srgbClr val="F3F3F3"/>
      </a:lt2>
      <a:accent1>
        <a:srgbClr val="009CDE"/>
      </a:accent1>
      <a:accent2>
        <a:srgbClr val="183C5C"/>
      </a:accent2>
      <a:accent3>
        <a:srgbClr val="66C4EB"/>
      </a:accent3>
      <a:accent4>
        <a:srgbClr val="9B9B9B"/>
      </a:accent4>
      <a:accent5>
        <a:srgbClr val="CCEBF8"/>
      </a:accent5>
      <a:accent6>
        <a:srgbClr val="C9C9C9"/>
      </a:accent6>
      <a:hlink>
        <a:srgbClr val="009CDE"/>
      </a:hlink>
      <a:folHlink>
        <a:srgbClr val="B2B2B2"/>
      </a:folHlink>
    </a:clrScheme>
    <a:fontScheme name="WHO Fonts PPT 2016">
      <a:majorFont>
        <a:latin typeface="Ebrima"/>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WHO" id="{399CFDD9-EF81-4A11-9B25-3A8B3C3AB26B}" vid="{E932B946-A29E-48EB-888F-D71DD964AEC6}"/>
    </a:ext>
  </a:extLst>
</a:theme>
</file>

<file path=ppt/theme/theme2.xml><?xml version="1.0" encoding="utf-8"?>
<a:theme xmlns:a="http://schemas.openxmlformats.org/drawingml/2006/main" name="4_Office Theme">
  <a:themeElements>
    <a:clrScheme name="WHO PPT color scheme 2016">
      <a:dk1>
        <a:sysClr val="windowText" lastClr="000000"/>
      </a:dk1>
      <a:lt1>
        <a:sysClr val="window" lastClr="FFFFFF"/>
      </a:lt1>
      <a:dk2>
        <a:srgbClr val="009CDE"/>
      </a:dk2>
      <a:lt2>
        <a:srgbClr val="F3F3F3"/>
      </a:lt2>
      <a:accent1>
        <a:srgbClr val="009CDE"/>
      </a:accent1>
      <a:accent2>
        <a:srgbClr val="183C5C"/>
      </a:accent2>
      <a:accent3>
        <a:srgbClr val="66C4EB"/>
      </a:accent3>
      <a:accent4>
        <a:srgbClr val="9B9B9B"/>
      </a:accent4>
      <a:accent5>
        <a:srgbClr val="CCEBF8"/>
      </a:accent5>
      <a:accent6>
        <a:srgbClr val="C9C9C9"/>
      </a:accent6>
      <a:hlink>
        <a:srgbClr val="009CDE"/>
      </a:hlink>
      <a:folHlink>
        <a:srgbClr val="B2B2B2"/>
      </a:folHlink>
    </a:clrScheme>
    <a:fontScheme name="WHO Fonts PPT 2016">
      <a:majorFont>
        <a:latin typeface="Ebrima"/>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WHO_palette">
      <a:dk1>
        <a:srgbClr val="000000"/>
      </a:dk1>
      <a:lt1>
        <a:srgbClr val="FFFFFF"/>
      </a:lt1>
      <a:dk2>
        <a:srgbClr val="00205C"/>
      </a:dk2>
      <a:lt2>
        <a:srgbClr val="E7E6E6"/>
      </a:lt2>
      <a:accent1>
        <a:srgbClr val="0099DD"/>
      </a:accent1>
      <a:accent2>
        <a:srgbClr val="F16829"/>
      </a:accent2>
      <a:accent3>
        <a:srgbClr val="F3A81C"/>
      </a:accent3>
      <a:accent4>
        <a:srgbClr val="A6228C"/>
      </a:accent4>
      <a:accent5>
        <a:srgbClr val="5B2C86"/>
      </a:accent5>
      <a:accent6>
        <a:srgbClr val="80BC50"/>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WHO_presentation_template_R1_V06" id="{1BDC1073-AB81-8147-89C3-A79EC2A6301F}" vid="{9D092595-E6B8-C345-B470-402B85CA4A40}"/>
    </a:ext>
  </a:extLst>
</a:theme>
</file>

<file path=ppt/theme/theme4.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WHO">
  <a:themeElements>
    <a:clrScheme name="WHO PPT color scheme 2016">
      <a:dk1>
        <a:sysClr val="windowText" lastClr="000000"/>
      </a:dk1>
      <a:lt1>
        <a:sysClr val="window" lastClr="FFFFFF"/>
      </a:lt1>
      <a:dk2>
        <a:srgbClr val="009CDE"/>
      </a:dk2>
      <a:lt2>
        <a:srgbClr val="F3F3F3"/>
      </a:lt2>
      <a:accent1>
        <a:srgbClr val="009CDE"/>
      </a:accent1>
      <a:accent2>
        <a:srgbClr val="183C5C"/>
      </a:accent2>
      <a:accent3>
        <a:srgbClr val="66C4EB"/>
      </a:accent3>
      <a:accent4>
        <a:srgbClr val="9B9B9B"/>
      </a:accent4>
      <a:accent5>
        <a:srgbClr val="CCEBF8"/>
      </a:accent5>
      <a:accent6>
        <a:srgbClr val="C9C9C9"/>
      </a:accent6>
      <a:hlink>
        <a:srgbClr val="009CDE"/>
      </a:hlink>
      <a:folHlink>
        <a:srgbClr val="B2B2B2"/>
      </a:folHlink>
    </a:clrScheme>
    <a:fontScheme name="WHO Fonts PPT 2016">
      <a:majorFont>
        <a:latin typeface="Ebrima"/>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WHO" id="{399CFDD9-EF81-4A11-9B25-3A8B3C3AB26B}" vid="{E932B946-A29E-48EB-888F-D71DD964AEC6}"/>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0298E0F4A0026418B57AA4B43B99D6F" ma:contentTypeVersion="14" ma:contentTypeDescription="Create a new document." ma:contentTypeScope="" ma:versionID="edc9d56ae61c619ed40442276cdd253c">
  <xsd:schema xmlns:xsd="http://www.w3.org/2001/XMLSchema" xmlns:xs="http://www.w3.org/2001/XMLSchema" xmlns:p="http://schemas.microsoft.com/office/2006/metadata/properties" xmlns:ns3="aba41fc3-9030-4b68-9cf7-7d4ce3d8be0d" xmlns:ns4="6636d5b2-3d09-4030-ad5e-cf8da8220ce7" targetNamespace="http://schemas.microsoft.com/office/2006/metadata/properties" ma:root="true" ma:fieldsID="055bac64bc656ef0623e7f106db96dda" ns3:_="" ns4:_="">
    <xsd:import namespace="aba41fc3-9030-4b68-9cf7-7d4ce3d8be0d"/>
    <xsd:import namespace="6636d5b2-3d09-4030-ad5e-cf8da8220ce7"/>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DateTaken" minOccurs="0"/>
                <xsd:element ref="ns3:MediaServiceOCR" minOccurs="0"/>
                <xsd:element ref="ns3:MediaServiceLocation" minOccurs="0"/>
                <xsd:element ref="ns4:SharedWithUsers" minOccurs="0"/>
                <xsd:element ref="ns4:SharedWithDetails" minOccurs="0"/>
                <xsd:element ref="ns4:SharingHintHash" minOccurs="0"/>
                <xsd:element ref="ns3:MediaServiceGenerationTime" minOccurs="0"/>
                <xsd:element ref="ns3:MediaServiceEventHashCode" minOccurs="0"/>
                <xsd:element ref="ns3:MediaServiceAutoKeyPoints" minOccurs="0"/>
                <xsd:element ref="ns3:MediaServiceKeyPoints"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ba41fc3-9030-4b68-9cf7-7d4ce3d8be0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DateTaken" ma:index="11" nillable="true" ma:displayName="MediaServiceDateTaken" ma:hidden="true" ma:internalName="MediaServiceDateTaken"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Location" ma:index="13" nillable="true" ma:displayName="Location" ma:internalName="MediaServiceLocation"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element name="MediaLengthInSeconds" ma:index="21"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6636d5b2-3d09-4030-ad5e-cf8da8220ce7"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SharingHintHash" ma:index="16"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CA8BF57F-5FAD-40B6-8978-7E11381ECB6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ba41fc3-9030-4b68-9cf7-7d4ce3d8be0d"/>
    <ds:schemaRef ds:uri="6636d5b2-3d09-4030-ad5e-cf8da8220ce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8715E14F-6CBC-4C96-97FB-4877BC370ADE}">
  <ds:schemaRefs>
    <ds:schemaRef ds:uri="http://schemas.microsoft.com/sharepoint/v3/contenttype/forms"/>
  </ds:schemaRefs>
</ds:datastoreItem>
</file>

<file path=customXml/itemProps3.xml><?xml version="1.0" encoding="utf-8"?>
<ds:datastoreItem xmlns:ds="http://schemas.openxmlformats.org/officeDocument/2006/customXml" ds:itemID="{E434D56D-8F37-42E8-A9D2-E5AC9F9D98C8}">
  <ds:schemaRefs>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otalTime>84191</TotalTime>
  <Words>4400</Words>
  <Application>Microsoft Office PowerPoint</Application>
  <PresentationFormat>Widescreen</PresentationFormat>
  <Paragraphs>438</Paragraphs>
  <Slides>56</Slides>
  <Notes>55</Notes>
  <HiddenSlides>0</HiddenSlides>
  <MMClips>1</MMClips>
  <ScaleCrop>false</ScaleCrop>
  <HeadingPairs>
    <vt:vector size="6" baseType="variant">
      <vt:variant>
        <vt:lpstr>Fonts Used</vt:lpstr>
      </vt:variant>
      <vt:variant>
        <vt:i4>13</vt:i4>
      </vt:variant>
      <vt:variant>
        <vt:lpstr>Theme</vt:lpstr>
      </vt:variant>
      <vt:variant>
        <vt:i4>5</vt:i4>
      </vt:variant>
      <vt:variant>
        <vt:lpstr>Slide Titles</vt:lpstr>
      </vt:variant>
      <vt:variant>
        <vt:i4>56</vt:i4>
      </vt:variant>
    </vt:vector>
  </HeadingPairs>
  <TitlesOfParts>
    <vt:vector size="74" baseType="lpstr">
      <vt:lpstr>Arial</vt:lpstr>
      <vt:lpstr>Arial (Body)</vt:lpstr>
      <vt:lpstr>Broadway</vt:lpstr>
      <vt:lpstr>Calibri</vt:lpstr>
      <vt:lpstr>Calibri Light</vt:lpstr>
      <vt:lpstr>Cambria Math</vt:lpstr>
      <vt:lpstr>Century Gothic</vt:lpstr>
      <vt:lpstr>Courier New</vt:lpstr>
      <vt:lpstr>Ebrima</vt:lpstr>
      <vt:lpstr>Georgia</vt:lpstr>
      <vt:lpstr>Segoe UI</vt:lpstr>
      <vt:lpstr>Times New Roman</vt:lpstr>
      <vt:lpstr>Wingdings</vt:lpstr>
      <vt:lpstr>WHO</vt:lpstr>
      <vt:lpstr>4_Office Theme</vt:lpstr>
      <vt:lpstr>1_Office Theme</vt:lpstr>
      <vt:lpstr>Custom Design</vt:lpstr>
      <vt:lpstr>1_WHO</vt:lpstr>
      <vt:lpstr>Network-based testing toolkit training modules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Monroe-Wise, Aliza</dc:creator>
  <cp:lastModifiedBy>MONROE-WISE, Anna Elizabeth</cp:lastModifiedBy>
  <cp:revision>198</cp:revision>
  <dcterms:created xsi:type="dcterms:W3CDTF">2020-08-06T08:29:34Z</dcterms:created>
  <dcterms:modified xsi:type="dcterms:W3CDTF">2025-06-25T13:01:45Z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0x010100C0298E0F4A0026418B57AA4B43B99D6F</vt:lpwstr>
  </property>
</Properties>
</file>