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3.xml" ContentType="application/vnd.openxmlformats-officedocument.theme+xml"/>
  <Override PartName="/ppt/slideLayouts/slideLayout84.xml" ContentType="application/vnd.openxmlformats-officedocument.presentationml.slideLayout+xml"/>
  <Override PartName="/ppt/theme/theme4.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8" r:id="rId5"/>
    <p:sldMasterId id="2147483725" r:id="rId6"/>
    <p:sldMasterId id="2147483768" r:id="rId7"/>
    <p:sldMasterId id="2147483789" r:id="rId8"/>
  </p:sldMasterIdLst>
  <p:notesMasterIdLst>
    <p:notesMasterId r:id="rId39"/>
  </p:notesMasterIdLst>
  <p:sldIdLst>
    <p:sldId id="2147471918" r:id="rId9"/>
    <p:sldId id="3182" r:id="rId10"/>
    <p:sldId id="3153" r:id="rId11"/>
    <p:sldId id="2993" r:id="rId12"/>
    <p:sldId id="2989" r:id="rId13"/>
    <p:sldId id="3183" r:id="rId14"/>
    <p:sldId id="3154" r:id="rId15"/>
    <p:sldId id="2991" r:id="rId16"/>
    <p:sldId id="3155" r:id="rId17"/>
    <p:sldId id="2992" r:id="rId18"/>
    <p:sldId id="3072" r:id="rId19"/>
    <p:sldId id="3156" r:id="rId20"/>
    <p:sldId id="3080" r:id="rId21"/>
    <p:sldId id="2147471919" r:id="rId22"/>
    <p:sldId id="3053" r:id="rId23"/>
    <p:sldId id="3157" r:id="rId24"/>
    <p:sldId id="2147471920" r:id="rId25"/>
    <p:sldId id="3014" r:id="rId26"/>
    <p:sldId id="2147471921" r:id="rId27"/>
    <p:sldId id="2147471922" r:id="rId28"/>
    <p:sldId id="3184" r:id="rId29"/>
    <p:sldId id="3085" r:id="rId30"/>
    <p:sldId id="3219" r:id="rId31"/>
    <p:sldId id="3087" r:id="rId32"/>
    <p:sldId id="3086" r:id="rId33"/>
    <p:sldId id="3185" r:id="rId34"/>
    <p:sldId id="3186" r:id="rId35"/>
    <p:sldId id="3187" r:id="rId36"/>
    <p:sldId id="3188" r:id="rId37"/>
    <p:sldId id="3221"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C8C4E21-62E3-D939-E537-57BC7D762C35}" name="Diana Poindexter" initials="DP" userId="S::diana.poindexter@pepfar.onmicrosoft.com::f8fae2ef-d03b-4e7f-ade9-a10811061ceb" providerId="AD"/>
  <p188:author id="{876F9D2B-4CB4-7F51-9F53-74242548986B}" name="Marc Mason" initials="MM" userId="S::mjmason@guidehousefederal.com::3f15a7a5-d6ff-48da-96ea-f243577170cb" providerId="AD"/>
  <p188:author id="{B394EC8A-EDD6-FFEA-C29E-4AA435665ECE}" name="BAJIS, Sahar" initials="BS" userId="S::bajiss@who.int::e08470b2-47d4-4d80-9710-822537b5f22e" providerId="AD"/>
  <p188:author id="{DFB366AA-7A64-CB76-FA2E-B2CCC650B582}" name="Hilary Wolf" initials="HW" userId="S::pji2_cdc.gov#ext#@pepfar.onmicrosoft.com::7b163a6f-2d8b-48b5-8db3-bf189d083bd5" providerId="AD"/>
  <p188:author id="{4DCC3BE9-3CFC-3B07-6C55-8BFA678BB72A}" name="Rachel A Golin" initials="RG" userId="S::rgolin_usaid.gov#ext#@pepfar.onmicrosoft.com::a3d25cf3-d3dc-4e2a-a002-8fc9b1aa1a65" providerId="AD"/>
  <p188:author id="{73D6F9EF-4389-91D7-4DB8-748401F1D018}" name="MOZALEVSKIS, Antons" initials="MA" userId="S::mozalevskisa@who.int::9118da6c-f809-4e29-8361-95c2e4cf76b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gdalena Sea" initials="MS" lastIdx="4" clrIdx="0">
    <p:extLst>
      <p:ext uri="{19B8F6BF-5375-455C-9EA6-DF929625EA0E}">
        <p15:presenceInfo xmlns:p15="http://schemas.microsoft.com/office/powerpoint/2012/main" userId="S::barrdichiaram@who.int::306dc8a0-82de-4dc1-b653-9a1868499e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C4F4"/>
    <a:srgbClr val="0563C1"/>
    <a:srgbClr val="6683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B52166-F161-4804-26D0-DE7907353F7B}" v="7" dt="2025-06-25T15:19:15.0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51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notesMaster" Target="notesMasters/notesMaster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viewProps" Target="viewProps.xml"/><Relationship Id="rId47"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microsoft.com/office/2015/10/relationships/revisionInfo" Target="revisionInfo.xml"/><Relationship Id="rId20" Type="http://schemas.openxmlformats.org/officeDocument/2006/relationships/slide" Target="slides/slide12.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ROE-WISE, Anna Elizabeth" userId="S::monroewisea@who.int::437a3746-aac7-423a-bab9-029b822a93f4" providerId="AD" clId="Web-{76B52166-F161-4804-26D0-DE7907353F7B}"/>
    <pc:docChg chg="modSld">
      <pc:chgData name="MONROE-WISE, Anna Elizabeth" userId="S::monroewisea@who.int::437a3746-aac7-423a-bab9-029b822a93f4" providerId="AD" clId="Web-{76B52166-F161-4804-26D0-DE7907353F7B}" dt="2025-06-25T15:19:10.199" v="5" actId="20577"/>
      <pc:docMkLst>
        <pc:docMk/>
      </pc:docMkLst>
      <pc:sldChg chg="modSp">
        <pc:chgData name="MONROE-WISE, Anna Elizabeth" userId="S::monroewisea@who.int::437a3746-aac7-423a-bab9-029b822a93f4" providerId="AD" clId="Web-{76B52166-F161-4804-26D0-DE7907353F7B}" dt="2025-06-25T15:19:10.199" v="5" actId="20577"/>
        <pc:sldMkLst>
          <pc:docMk/>
          <pc:sldMk cId="1372693267" sldId="3053"/>
        </pc:sldMkLst>
        <pc:spChg chg="mod">
          <ac:chgData name="MONROE-WISE, Anna Elizabeth" userId="S::monroewisea@who.int::437a3746-aac7-423a-bab9-029b822a93f4" providerId="AD" clId="Web-{76B52166-F161-4804-26D0-DE7907353F7B}" dt="2025-06-25T15:19:10.199" v="5" actId="20577"/>
          <ac:spMkLst>
            <pc:docMk/>
            <pc:sldMk cId="1372693267" sldId="3053"/>
            <ac:spMk id="9" creationId="{AEE00610-2CBA-476F-9FCD-1759EA5A4218}"/>
          </ac:spMkLst>
        </pc:spChg>
      </pc:sldChg>
    </pc:docChg>
  </pc:docChgLst>
  <pc:docChgLst>
    <pc:chgData name="MOZALEVSKIS, Antons" userId="S::mozalevskisa@who.int::9118da6c-f809-4e29-8361-95c2e4cf76bd" providerId="AD" clId="Web-{7E5F746A-A534-7EA9-9527-B3C0EACE9642}"/>
    <pc:docChg chg="mod">
      <pc:chgData name="MOZALEVSKIS, Antons" userId="S::mozalevskisa@who.int::9118da6c-f809-4e29-8361-95c2e4cf76bd" providerId="AD" clId="Web-{7E5F746A-A534-7EA9-9527-B3C0EACE9642}" dt="2025-03-12T15:12:11.670" v="0"/>
      <pc:docMkLst>
        <pc:docMk/>
      </pc:docMkLst>
    </pc:docChg>
  </pc:docChgLst>
  <pc:docChgLst>
    <pc:chgData name="MONROE-WISE, Anna Elizabeth" userId="S::monroewisea@who.int::437a3746-aac7-423a-bab9-029b822a93f4" providerId="AD" clId="Web-{6D3B4594-AA7C-6486-639B-3604A6A30808}"/>
    <pc:docChg chg="modSld">
      <pc:chgData name="MONROE-WISE, Anna Elizabeth" userId="S::monroewisea@who.int::437a3746-aac7-423a-bab9-029b822a93f4" providerId="AD" clId="Web-{6D3B4594-AA7C-6486-639B-3604A6A30808}" dt="2025-05-30T13:13:00.946" v="54" actId="20577"/>
      <pc:docMkLst>
        <pc:docMk/>
      </pc:docMkLst>
      <pc:sldChg chg="modSp">
        <pc:chgData name="MONROE-WISE, Anna Elizabeth" userId="S::monroewisea@who.int::437a3746-aac7-423a-bab9-029b822a93f4" providerId="AD" clId="Web-{6D3B4594-AA7C-6486-639B-3604A6A30808}" dt="2025-05-30T13:13:00.946" v="54" actId="20577"/>
        <pc:sldMkLst>
          <pc:docMk/>
          <pc:sldMk cId="551141055" sldId="2989"/>
        </pc:sldMkLst>
        <pc:spChg chg="mod">
          <ac:chgData name="MONROE-WISE, Anna Elizabeth" userId="S::monroewisea@who.int::437a3746-aac7-423a-bab9-029b822a93f4" providerId="AD" clId="Web-{6D3B4594-AA7C-6486-639B-3604A6A30808}" dt="2025-05-30T13:13:00.946" v="54" actId="20577"/>
          <ac:spMkLst>
            <pc:docMk/>
            <pc:sldMk cId="551141055" sldId="2989"/>
            <ac:spMk id="12" creationId="{3DFD4557-0A93-498A-9FDA-76C819064900}"/>
          </ac:spMkLst>
        </pc:spChg>
      </pc:sldChg>
    </pc:docChg>
  </pc:docChgLst>
  <pc:docChgLst>
    <pc:chgData name="MONROE-WISE, Anna Elizabeth" userId="S::monroewisea@who.int::437a3746-aac7-423a-bab9-029b822a93f4" providerId="AD" clId="Web-{62281D10-F1B5-AF95-CC65-25FB6C1281B3}"/>
    <pc:docChg chg="modSld">
      <pc:chgData name="MONROE-WISE, Anna Elizabeth" userId="S::monroewisea@who.int::437a3746-aac7-423a-bab9-029b822a93f4" providerId="AD" clId="Web-{62281D10-F1B5-AF95-CC65-25FB6C1281B3}" dt="2025-06-06T09:58:03.129" v="0" actId="1076"/>
      <pc:docMkLst>
        <pc:docMk/>
      </pc:docMkLst>
      <pc:sldChg chg="modSp">
        <pc:chgData name="MONROE-WISE, Anna Elizabeth" userId="S::monroewisea@who.int::437a3746-aac7-423a-bab9-029b822a93f4" providerId="AD" clId="Web-{62281D10-F1B5-AF95-CC65-25FB6C1281B3}" dt="2025-06-06T09:58:03.129" v="0" actId="1076"/>
        <pc:sldMkLst>
          <pc:docMk/>
          <pc:sldMk cId="521139410" sldId="3182"/>
        </pc:sldMkLst>
        <pc:picChg chg="mod">
          <ac:chgData name="MONROE-WISE, Anna Elizabeth" userId="S::monroewisea@who.int::437a3746-aac7-423a-bab9-029b822a93f4" providerId="AD" clId="Web-{62281D10-F1B5-AF95-CC65-25FB6C1281B3}" dt="2025-06-06T09:58:03.129" v="0" actId="1076"/>
          <ac:picMkLst>
            <pc:docMk/>
            <pc:sldMk cId="521139410" sldId="3182"/>
            <ac:picMk id="6" creationId="{0AF8C316-18BC-72AA-EBE9-1EE939B26DFA}"/>
          </ac:picMkLst>
        </pc:picChg>
      </pc:sldChg>
    </pc:docChg>
  </pc:docChgLst>
  <pc:docChgLst>
    <pc:chgData name="MONROE-WISE, Anna Elizabeth" userId="437a3746-aac7-423a-bab9-029b822a93f4" providerId="ADAL" clId="{BB6E3E7E-F15D-40A4-A25A-EF51AD7F75E1}"/>
    <pc:docChg chg="custSel modSld">
      <pc:chgData name="MONROE-WISE, Anna Elizabeth" userId="437a3746-aac7-423a-bab9-029b822a93f4" providerId="ADAL" clId="{BB6E3E7E-F15D-40A4-A25A-EF51AD7F75E1}" dt="2025-06-25T12:24:54.553" v="144" actId="20577"/>
      <pc:docMkLst>
        <pc:docMk/>
      </pc:docMkLst>
      <pc:sldChg chg="modNotesTx">
        <pc:chgData name="MONROE-WISE, Anna Elizabeth" userId="437a3746-aac7-423a-bab9-029b822a93f4" providerId="ADAL" clId="{BB6E3E7E-F15D-40A4-A25A-EF51AD7F75E1}" dt="2025-06-25T11:59:16.066" v="24" actId="20577"/>
        <pc:sldMkLst>
          <pc:docMk/>
          <pc:sldMk cId="551141055" sldId="2989"/>
        </pc:sldMkLst>
      </pc:sldChg>
      <pc:sldChg chg="modNotesTx">
        <pc:chgData name="MONROE-WISE, Anna Elizabeth" userId="437a3746-aac7-423a-bab9-029b822a93f4" providerId="ADAL" clId="{BB6E3E7E-F15D-40A4-A25A-EF51AD7F75E1}" dt="2025-06-25T12:03:00.230" v="120" actId="20577"/>
        <pc:sldMkLst>
          <pc:docMk/>
          <pc:sldMk cId="2496810998" sldId="2991"/>
        </pc:sldMkLst>
      </pc:sldChg>
      <pc:sldChg chg="modNotesTx">
        <pc:chgData name="MONROE-WISE, Anna Elizabeth" userId="437a3746-aac7-423a-bab9-029b822a93f4" providerId="ADAL" clId="{BB6E3E7E-F15D-40A4-A25A-EF51AD7F75E1}" dt="2025-06-25T12:07:16.516" v="123" actId="20577"/>
        <pc:sldMkLst>
          <pc:docMk/>
          <pc:sldMk cId="4240464394" sldId="2992"/>
        </pc:sldMkLst>
      </pc:sldChg>
      <pc:sldChg chg="modSp mod modNotesTx">
        <pc:chgData name="MONROE-WISE, Anna Elizabeth" userId="437a3746-aac7-423a-bab9-029b822a93f4" providerId="ADAL" clId="{BB6E3E7E-F15D-40A4-A25A-EF51AD7F75E1}" dt="2025-06-25T12:00:02.187" v="118" actId="20577"/>
        <pc:sldMkLst>
          <pc:docMk/>
          <pc:sldMk cId="2830318259" sldId="2993"/>
        </pc:sldMkLst>
        <pc:spChg chg="mod">
          <ac:chgData name="MONROE-WISE, Anna Elizabeth" userId="437a3746-aac7-423a-bab9-029b822a93f4" providerId="ADAL" clId="{BB6E3E7E-F15D-40A4-A25A-EF51AD7F75E1}" dt="2025-06-25T12:00:02.187" v="118" actId="20577"/>
          <ac:spMkLst>
            <pc:docMk/>
            <pc:sldMk cId="2830318259" sldId="2993"/>
            <ac:spMk id="12" creationId="{9578D4C8-883E-40A5-A4C7-58CB93EA1143}"/>
          </ac:spMkLst>
        </pc:spChg>
      </pc:sldChg>
      <pc:sldChg chg="modSp mod modNotesTx">
        <pc:chgData name="MONROE-WISE, Anna Elizabeth" userId="437a3746-aac7-423a-bab9-029b822a93f4" providerId="ADAL" clId="{BB6E3E7E-F15D-40A4-A25A-EF51AD7F75E1}" dt="2025-06-25T12:10:12.695" v="132" actId="20577"/>
        <pc:sldMkLst>
          <pc:docMk/>
          <pc:sldMk cId="3030717536" sldId="3014"/>
        </pc:sldMkLst>
        <pc:spChg chg="mod">
          <ac:chgData name="MONROE-WISE, Anna Elizabeth" userId="437a3746-aac7-423a-bab9-029b822a93f4" providerId="ADAL" clId="{BB6E3E7E-F15D-40A4-A25A-EF51AD7F75E1}" dt="2025-06-25T12:10:03.111" v="131" actId="113"/>
          <ac:spMkLst>
            <pc:docMk/>
            <pc:sldMk cId="3030717536" sldId="3014"/>
            <ac:spMk id="11" creationId="{54B8A27C-6AB4-48DE-A374-0B29CFF22239}"/>
          </ac:spMkLst>
        </pc:spChg>
      </pc:sldChg>
      <pc:sldChg chg="modNotesTx">
        <pc:chgData name="MONROE-WISE, Anna Elizabeth" userId="437a3746-aac7-423a-bab9-029b822a93f4" providerId="ADAL" clId="{BB6E3E7E-F15D-40A4-A25A-EF51AD7F75E1}" dt="2025-06-25T12:08:41.144" v="128" actId="20577"/>
        <pc:sldMkLst>
          <pc:docMk/>
          <pc:sldMk cId="1372693267" sldId="3053"/>
        </pc:sldMkLst>
      </pc:sldChg>
      <pc:sldChg chg="modNotesTx">
        <pc:chgData name="MONROE-WISE, Anna Elizabeth" userId="437a3746-aac7-423a-bab9-029b822a93f4" providerId="ADAL" clId="{BB6E3E7E-F15D-40A4-A25A-EF51AD7F75E1}" dt="2025-06-25T12:07:24.432" v="124" actId="20577"/>
        <pc:sldMkLst>
          <pc:docMk/>
          <pc:sldMk cId="4127509611" sldId="3072"/>
        </pc:sldMkLst>
      </pc:sldChg>
      <pc:sldChg chg="modNotesTx">
        <pc:chgData name="MONROE-WISE, Anna Elizabeth" userId="437a3746-aac7-423a-bab9-029b822a93f4" providerId="ADAL" clId="{BB6E3E7E-F15D-40A4-A25A-EF51AD7F75E1}" dt="2025-06-25T12:08:17.235" v="126" actId="20577"/>
        <pc:sldMkLst>
          <pc:docMk/>
          <pc:sldMk cId="3138197380" sldId="3080"/>
        </pc:sldMkLst>
      </pc:sldChg>
      <pc:sldChg chg="modNotesTx">
        <pc:chgData name="MONROE-WISE, Anna Elizabeth" userId="437a3746-aac7-423a-bab9-029b822a93f4" providerId="ADAL" clId="{BB6E3E7E-F15D-40A4-A25A-EF51AD7F75E1}" dt="2025-06-25T12:12:45.356" v="136" actId="20577"/>
        <pc:sldMkLst>
          <pc:docMk/>
          <pc:sldMk cId="2561901500" sldId="3085"/>
        </pc:sldMkLst>
      </pc:sldChg>
      <pc:sldChg chg="modNotesTx">
        <pc:chgData name="MONROE-WISE, Anna Elizabeth" userId="437a3746-aac7-423a-bab9-029b822a93f4" providerId="ADAL" clId="{BB6E3E7E-F15D-40A4-A25A-EF51AD7F75E1}" dt="2025-06-25T12:24:00.231" v="139" actId="20577"/>
        <pc:sldMkLst>
          <pc:docMk/>
          <pc:sldMk cId="1132484938" sldId="3086"/>
        </pc:sldMkLst>
      </pc:sldChg>
      <pc:sldChg chg="modNotesTx">
        <pc:chgData name="MONROE-WISE, Anna Elizabeth" userId="437a3746-aac7-423a-bab9-029b822a93f4" providerId="ADAL" clId="{BB6E3E7E-F15D-40A4-A25A-EF51AD7F75E1}" dt="2025-06-25T12:13:05.173" v="138" actId="20577"/>
        <pc:sldMkLst>
          <pc:docMk/>
          <pc:sldMk cId="2457988005" sldId="3087"/>
        </pc:sldMkLst>
      </pc:sldChg>
      <pc:sldChg chg="modNotesTx">
        <pc:chgData name="MONROE-WISE, Anna Elizabeth" userId="437a3746-aac7-423a-bab9-029b822a93f4" providerId="ADAL" clId="{BB6E3E7E-F15D-40A4-A25A-EF51AD7F75E1}" dt="2025-06-25T11:55:31.695" v="2" actId="20577"/>
        <pc:sldMkLst>
          <pc:docMk/>
          <pc:sldMk cId="2151266529" sldId="3153"/>
        </pc:sldMkLst>
      </pc:sldChg>
      <pc:sldChg chg="modNotesTx">
        <pc:chgData name="MONROE-WISE, Anna Elizabeth" userId="437a3746-aac7-423a-bab9-029b822a93f4" providerId="ADAL" clId="{BB6E3E7E-F15D-40A4-A25A-EF51AD7F75E1}" dt="2025-06-25T12:02:48.287" v="119" actId="20577"/>
        <pc:sldMkLst>
          <pc:docMk/>
          <pc:sldMk cId="38237670" sldId="3154"/>
        </pc:sldMkLst>
      </pc:sldChg>
      <pc:sldChg chg="modNotesTx">
        <pc:chgData name="MONROE-WISE, Anna Elizabeth" userId="437a3746-aac7-423a-bab9-029b822a93f4" providerId="ADAL" clId="{BB6E3E7E-F15D-40A4-A25A-EF51AD7F75E1}" dt="2025-06-25T12:06:51.972" v="121" actId="20577"/>
        <pc:sldMkLst>
          <pc:docMk/>
          <pc:sldMk cId="513365538" sldId="3155"/>
        </pc:sldMkLst>
      </pc:sldChg>
      <pc:sldChg chg="modNotesTx">
        <pc:chgData name="MONROE-WISE, Anna Elizabeth" userId="437a3746-aac7-423a-bab9-029b822a93f4" providerId="ADAL" clId="{BB6E3E7E-F15D-40A4-A25A-EF51AD7F75E1}" dt="2025-06-25T12:08:11.427" v="125" actId="20577"/>
        <pc:sldMkLst>
          <pc:docMk/>
          <pc:sldMk cId="1624961791" sldId="3156"/>
        </pc:sldMkLst>
      </pc:sldChg>
      <pc:sldChg chg="modNotesTx">
        <pc:chgData name="MONROE-WISE, Anna Elizabeth" userId="437a3746-aac7-423a-bab9-029b822a93f4" providerId="ADAL" clId="{BB6E3E7E-F15D-40A4-A25A-EF51AD7F75E1}" dt="2025-06-25T12:09:40.136" v="129" actId="20577"/>
        <pc:sldMkLst>
          <pc:docMk/>
          <pc:sldMk cId="1127747431" sldId="3157"/>
        </pc:sldMkLst>
      </pc:sldChg>
      <pc:sldChg chg="modNotesTx">
        <pc:chgData name="MONROE-WISE, Anna Elizabeth" userId="437a3746-aac7-423a-bab9-029b822a93f4" providerId="ADAL" clId="{BB6E3E7E-F15D-40A4-A25A-EF51AD7F75E1}" dt="2025-06-25T11:53:31.811" v="0" actId="20577"/>
        <pc:sldMkLst>
          <pc:docMk/>
          <pc:sldMk cId="521139410" sldId="3182"/>
        </pc:sldMkLst>
      </pc:sldChg>
      <pc:sldChg chg="modNotesTx">
        <pc:chgData name="MONROE-WISE, Anna Elizabeth" userId="437a3746-aac7-423a-bab9-029b822a93f4" providerId="ADAL" clId="{BB6E3E7E-F15D-40A4-A25A-EF51AD7F75E1}" dt="2025-06-25T11:59:10.274" v="23" actId="20577"/>
        <pc:sldMkLst>
          <pc:docMk/>
          <pc:sldMk cId="2171616779" sldId="3183"/>
        </pc:sldMkLst>
      </pc:sldChg>
      <pc:sldChg chg="modNotesTx">
        <pc:chgData name="MONROE-WISE, Anna Elizabeth" userId="437a3746-aac7-423a-bab9-029b822a93f4" providerId="ADAL" clId="{BB6E3E7E-F15D-40A4-A25A-EF51AD7F75E1}" dt="2025-06-25T12:10:42.803" v="135" actId="20577"/>
        <pc:sldMkLst>
          <pc:docMk/>
          <pc:sldMk cId="1710746854" sldId="3184"/>
        </pc:sldMkLst>
      </pc:sldChg>
      <pc:sldChg chg="modNotesTx">
        <pc:chgData name="MONROE-WISE, Anna Elizabeth" userId="437a3746-aac7-423a-bab9-029b822a93f4" providerId="ADAL" clId="{BB6E3E7E-F15D-40A4-A25A-EF51AD7F75E1}" dt="2025-06-25T12:24:09.364" v="140" actId="20577"/>
        <pc:sldMkLst>
          <pc:docMk/>
          <pc:sldMk cId="3870267256" sldId="3185"/>
        </pc:sldMkLst>
      </pc:sldChg>
      <pc:sldChg chg="modNotesTx">
        <pc:chgData name="MONROE-WISE, Anna Elizabeth" userId="437a3746-aac7-423a-bab9-029b822a93f4" providerId="ADAL" clId="{BB6E3E7E-F15D-40A4-A25A-EF51AD7F75E1}" dt="2025-06-25T12:24:17.102" v="141" actId="20577"/>
        <pc:sldMkLst>
          <pc:docMk/>
          <pc:sldMk cId="2425409330" sldId="3186"/>
        </pc:sldMkLst>
      </pc:sldChg>
      <pc:sldChg chg="modNotesTx">
        <pc:chgData name="MONROE-WISE, Anna Elizabeth" userId="437a3746-aac7-423a-bab9-029b822a93f4" providerId="ADAL" clId="{BB6E3E7E-F15D-40A4-A25A-EF51AD7F75E1}" dt="2025-06-25T12:24:27.696" v="142" actId="20577"/>
        <pc:sldMkLst>
          <pc:docMk/>
          <pc:sldMk cId="1761304186" sldId="3187"/>
        </pc:sldMkLst>
      </pc:sldChg>
      <pc:sldChg chg="modNotesTx">
        <pc:chgData name="MONROE-WISE, Anna Elizabeth" userId="437a3746-aac7-423a-bab9-029b822a93f4" providerId="ADAL" clId="{BB6E3E7E-F15D-40A4-A25A-EF51AD7F75E1}" dt="2025-06-25T12:24:47.014" v="143" actId="20577"/>
        <pc:sldMkLst>
          <pc:docMk/>
          <pc:sldMk cId="1851822410" sldId="3188"/>
        </pc:sldMkLst>
      </pc:sldChg>
      <pc:sldChg chg="modNotesTx">
        <pc:chgData name="MONROE-WISE, Anna Elizabeth" userId="437a3746-aac7-423a-bab9-029b822a93f4" providerId="ADAL" clId="{BB6E3E7E-F15D-40A4-A25A-EF51AD7F75E1}" dt="2025-06-25T12:12:57.625" v="137" actId="20577"/>
        <pc:sldMkLst>
          <pc:docMk/>
          <pc:sldMk cId="1794622311" sldId="3219"/>
        </pc:sldMkLst>
      </pc:sldChg>
      <pc:sldChg chg="modNotesTx">
        <pc:chgData name="MONROE-WISE, Anna Elizabeth" userId="437a3746-aac7-423a-bab9-029b822a93f4" providerId="ADAL" clId="{BB6E3E7E-F15D-40A4-A25A-EF51AD7F75E1}" dt="2025-06-25T12:24:54.553" v="144" actId="20577"/>
        <pc:sldMkLst>
          <pc:docMk/>
          <pc:sldMk cId="2600510477" sldId="3221"/>
        </pc:sldMkLst>
      </pc:sldChg>
      <pc:sldChg chg="modNotesTx">
        <pc:chgData name="MONROE-WISE, Anna Elizabeth" userId="437a3746-aac7-423a-bab9-029b822a93f4" providerId="ADAL" clId="{BB6E3E7E-F15D-40A4-A25A-EF51AD7F75E1}" dt="2025-06-25T12:08:33.438" v="127" actId="20577"/>
        <pc:sldMkLst>
          <pc:docMk/>
          <pc:sldMk cId="3929775466" sldId="2147471919"/>
        </pc:sldMkLst>
      </pc:sldChg>
      <pc:sldChg chg="modNotesTx">
        <pc:chgData name="MONROE-WISE, Anna Elizabeth" userId="437a3746-aac7-423a-bab9-029b822a93f4" providerId="ADAL" clId="{BB6E3E7E-F15D-40A4-A25A-EF51AD7F75E1}" dt="2025-06-25T12:09:50.299" v="130" actId="20577"/>
        <pc:sldMkLst>
          <pc:docMk/>
          <pc:sldMk cId="900293869" sldId="2147471920"/>
        </pc:sldMkLst>
      </pc:sldChg>
      <pc:sldChg chg="modNotesTx">
        <pc:chgData name="MONROE-WISE, Anna Elizabeth" userId="437a3746-aac7-423a-bab9-029b822a93f4" providerId="ADAL" clId="{BB6E3E7E-F15D-40A4-A25A-EF51AD7F75E1}" dt="2025-06-25T12:10:24.182" v="133" actId="20577"/>
        <pc:sldMkLst>
          <pc:docMk/>
          <pc:sldMk cId="3679928111" sldId="2147471921"/>
        </pc:sldMkLst>
      </pc:sldChg>
      <pc:sldChg chg="modNotesTx">
        <pc:chgData name="MONROE-WISE, Anna Elizabeth" userId="437a3746-aac7-423a-bab9-029b822a93f4" providerId="ADAL" clId="{BB6E3E7E-F15D-40A4-A25A-EF51AD7F75E1}" dt="2025-06-25T12:10:37.928" v="134" actId="20577"/>
        <pc:sldMkLst>
          <pc:docMk/>
          <pc:sldMk cId="667434627" sldId="2147471922"/>
        </pc:sldMkLst>
      </pc:sldChg>
    </pc:docChg>
  </pc:docChgLst>
  <pc:docChgLst>
    <pc:chgData name="MONROE-WISE, Anna Elizabeth" userId="437a3746-aac7-423a-bab9-029b822a93f4" providerId="ADAL" clId="{9DC0B8F2-E240-4448-B69C-7419FA53B7B9}"/>
    <pc:docChg chg="undo custSel addSld delSld modSld sldOrd">
      <pc:chgData name="MONROE-WISE, Anna Elizabeth" userId="437a3746-aac7-423a-bab9-029b822a93f4" providerId="ADAL" clId="{9DC0B8F2-E240-4448-B69C-7419FA53B7B9}" dt="2025-05-30T13:16:16.012" v="1838" actId="113"/>
      <pc:docMkLst>
        <pc:docMk/>
      </pc:docMkLst>
      <pc:sldChg chg="modSp mod">
        <pc:chgData name="MONROE-WISE, Anna Elizabeth" userId="437a3746-aac7-423a-bab9-029b822a93f4" providerId="ADAL" clId="{9DC0B8F2-E240-4448-B69C-7419FA53B7B9}" dt="2025-05-30T13:14:46.603" v="1733" actId="20577"/>
        <pc:sldMkLst>
          <pc:docMk/>
          <pc:sldMk cId="551141055" sldId="2989"/>
        </pc:sldMkLst>
        <pc:spChg chg="mod">
          <ac:chgData name="MONROE-WISE, Anna Elizabeth" userId="437a3746-aac7-423a-bab9-029b822a93f4" providerId="ADAL" clId="{9DC0B8F2-E240-4448-B69C-7419FA53B7B9}" dt="2025-05-30T13:14:46.603" v="1733" actId="20577"/>
          <ac:spMkLst>
            <pc:docMk/>
            <pc:sldMk cId="551141055" sldId="2989"/>
            <ac:spMk id="12" creationId="{3DFD4557-0A93-498A-9FDA-76C819064900}"/>
          </ac:spMkLst>
        </pc:spChg>
      </pc:sldChg>
      <pc:sldChg chg="modSp mod">
        <pc:chgData name="MONROE-WISE, Anna Elizabeth" userId="437a3746-aac7-423a-bab9-029b822a93f4" providerId="ADAL" clId="{9DC0B8F2-E240-4448-B69C-7419FA53B7B9}" dt="2025-05-30T10:40:56.385" v="188" actId="115"/>
        <pc:sldMkLst>
          <pc:docMk/>
          <pc:sldMk cId="2496810998" sldId="2991"/>
        </pc:sldMkLst>
        <pc:spChg chg="mod">
          <ac:chgData name="MONROE-WISE, Anna Elizabeth" userId="437a3746-aac7-423a-bab9-029b822a93f4" providerId="ADAL" clId="{9DC0B8F2-E240-4448-B69C-7419FA53B7B9}" dt="2025-05-30T10:40:56.385" v="188" actId="115"/>
          <ac:spMkLst>
            <pc:docMk/>
            <pc:sldMk cId="2496810998" sldId="2991"/>
            <ac:spMk id="7" creationId="{6301B64A-121C-462B-9E27-B620C535D625}"/>
          </ac:spMkLst>
        </pc:spChg>
        <pc:spChg chg="mod">
          <ac:chgData name="MONROE-WISE, Anna Elizabeth" userId="437a3746-aac7-423a-bab9-029b822a93f4" providerId="ADAL" clId="{9DC0B8F2-E240-4448-B69C-7419FA53B7B9}" dt="2025-05-30T10:40:21.210" v="187" actId="14100"/>
          <ac:spMkLst>
            <pc:docMk/>
            <pc:sldMk cId="2496810998" sldId="2991"/>
            <ac:spMk id="10" creationId="{093A3989-7D87-44FD-901D-335E136E8242}"/>
          </ac:spMkLst>
        </pc:spChg>
      </pc:sldChg>
      <pc:sldChg chg="modSp mod">
        <pc:chgData name="MONROE-WISE, Anna Elizabeth" userId="437a3746-aac7-423a-bab9-029b822a93f4" providerId="ADAL" clId="{9DC0B8F2-E240-4448-B69C-7419FA53B7B9}" dt="2025-05-30T10:33:15.533" v="7" actId="27636"/>
        <pc:sldMkLst>
          <pc:docMk/>
          <pc:sldMk cId="2830318259" sldId="2993"/>
        </pc:sldMkLst>
        <pc:spChg chg="mod">
          <ac:chgData name="MONROE-WISE, Anna Elizabeth" userId="437a3746-aac7-423a-bab9-029b822a93f4" providerId="ADAL" clId="{9DC0B8F2-E240-4448-B69C-7419FA53B7B9}" dt="2025-05-30T10:33:15.533" v="7" actId="27636"/>
          <ac:spMkLst>
            <pc:docMk/>
            <pc:sldMk cId="2830318259" sldId="2993"/>
            <ac:spMk id="12" creationId="{9578D4C8-883E-40A5-A4C7-58CB93EA1143}"/>
          </ac:spMkLst>
        </pc:spChg>
      </pc:sldChg>
      <pc:sldChg chg="modSp mod">
        <pc:chgData name="MONROE-WISE, Anna Elizabeth" userId="437a3746-aac7-423a-bab9-029b822a93f4" providerId="ADAL" clId="{9DC0B8F2-E240-4448-B69C-7419FA53B7B9}" dt="2025-05-30T10:48:35.017" v="365" actId="20577"/>
        <pc:sldMkLst>
          <pc:docMk/>
          <pc:sldMk cId="3030717536" sldId="3014"/>
        </pc:sldMkLst>
        <pc:spChg chg="mod">
          <ac:chgData name="MONROE-WISE, Anna Elizabeth" userId="437a3746-aac7-423a-bab9-029b822a93f4" providerId="ADAL" clId="{9DC0B8F2-E240-4448-B69C-7419FA53B7B9}" dt="2025-05-30T10:48:35.017" v="365" actId="20577"/>
          <ac:spMkLst>
            <pc:docMk/>
            <pc:sldMk cId="3030717536" sldId="3014"/>
            <ac:spMk id="8" creationId="{444E8332-241C-4587-8BC5-313DA0A89A30}"/>
          </ac:spMkLst>
        </pc:spChg>
      </pc:sldChg>
      <pc:sldChg chg="modSp mod">
        <pc:chgData name="MONROE-WISE, Anna Elizabeth" userId="437a3746-aac7-423a-bab9-029b822a93f4" providerId="ADAL" clId="{9DC0B8F2-E240-4448-B69C-7419FA53B7B9}" dt="2025-05-30T10:47:32.006" v="323" actId="20577"/>
        <pc:sldMkLst>
          <pc:docMk/>
          <pc:sldMk cId="1372693267" sldId="3053"/>
        </pc:sldMkLst>
        <pc:spChg chg="mod">
          <ac:chgData name="MONROE-WISE, Anna Elizabeth" userId="437a3746-aac7-423a-bab9-029b822a93f4" providerId="ADAL" clId="{9DC0B8F2-E240-4448-B69C-7419FA53B7B9}" dt="2025-05-30T10:47:32.006" v="323" actId="20577"/>
          <ac:spMkLst>
            <pc:docMk/>
            <pc:sldMk cId="1372693267" sldId="3053"/>
            <ac:spMk id="8" creationId="{1F00A27B-0274-43B8-8591-3C5765E64076}"/>
          </ac:spMkLst>
        </pc:spChg>
      </pc:sldChg>
      <pc:sldChg chg="modSp mod">
        <pc:chgData name="MONROE-WISE, Anna Elizabeth" userId="437a3746-aac7-423a-bab9-029b822a93f4" providerId="ADAL" clId="{9DC0B8F2-E240-4448-B69C-7419FA53B7B9}" dt="2025-05-30T10:42:42.709" v="189" actId="20577"/>
        <pc:sldMkLst>
          <pc:docMk/>
          <pc:sldMk cId="4127509611" sldId="3072"/>
        </pc:sldMkLst>
        <pc:spChg chg="mod">
          <ac:chgData name="MONROE-WISE, Anna Elizabeth" userId="437a3746-aac7-423a-bab9-029b822a93f4" providerId="ADAL" clId="{9DC0B8F2-E240-4448-B69C-7419FA53B7B9}" dt="2025-05-30T10:42:42.709" v="189" actId="20577"/>
          <ac:spMkLst>
            <pc:docMk/>
            <pc:sldMk cId="4127509611" sldId="3072"/>
            <ac:spMk id="11" creationId="{AF77D539-33B9-43CF-BA88-33C08FD6E1A4}"/>
          </ac:spMkLst>
        </pc:spChg>
      </pc:sldChg>
      <pc:sldChg chg="modSp mod">
        <pc:chgData name="MONROE-WISE, Anna Elizabeth" userId="437a3746-aac7-423a-bab9-029b822a93f4" providerId="ADAL" clId="{9DC0B8F2-E240-4448-B69C-7419FA53B7B9}" dt="2025-05-30T10:43:47.074" v="206" actId="1076"/>
        <pc:sldMkLst>
          <pc:docMk/>
          <pc:sldMk cId="3138197380" sldId="3080"/>
        </pc:sldMkLst>
        <pc:spChg chg="mod">
          <ac:chgData name="MONROE-WISE, Anna Elizabeth" userId="437a3746-aac7-423a-bab9-029b822a93f4" providerId="ADAL" clId="{9DC0B8F2-E240-4448-B69C-7419FA53B7B9}" dt="2025-05-30T10:43:30.663" v="203" actId="20577"/>
          <ac:spMkLst>
            <pc:docMk/>
            <pc:sldMk cId="3138197380" sldId="3080"/>
            <ac:spMk id="2" creationId="{02D752D5-5C5C-48F3-97E9-C7BDC34FD723}"/>
          </ac:spMkLst>
        </pc:spChg>
        <pc:picChg chg="mod">
          <ac:chgData name="MONROE-WISE, Anna Elizabeth" userId="437a3746-aac7-423a-bab9-029b822a93f4" providerId="ADAL" clId="{9DC0B8F2-E240-4448-B69C-7419FA53B7B9}" dt="2025-05-30T10:43:47.074" v="206" actId="1076"/>
          <ac:picMkLst>
            <pc:docMk/>
            <pc:sldMk cId="3138197380" sldId="3080"/>
            <ac:picMk id="1026" creationId="{097098EE-48E5-AA39-6520-BC8C6F7A5913}"/>
          </ac:picMkLst>
        </pc:picChg>
      </pc:sldChg>
      <pc:sldChg chg="modSp mod">
        <pc:chgData name="MONROE-WISE, Anna Elizabeth" userId="437a3746-aac7-423a-bab9-029b822a93f4" providerId="ADAL" clId="{9DC0B8F2-E240-4448-B69C-7419FA53B7B9}" dt="2025-05-30T11:12:21.950" v="1431" actId="20577"/>
        <pc:sldMkLst>
          <pc:docMk/>
          <pc:sldMk cId="2561901500" sldId="3085"/>
        </pc:sldMkLst>
        <pc:spChg chg="mod">
          <ac:chgData name="MONROE-WISE, Anna Elizabeth" userId="437a3746-aac7-423a-bab9-029b822a93f4" providerId="ADAL" clId="{9DC0B8F2-E240-4448-B69C-7419FA53B7B9}" dt="2025-05-30T11:12:21.950" v="1431" actId="20577"/>
          <ac:spMkLst>
            <pc:docMk/>
            <pc:sldMk cId="2561901500" sldId="3085"/>
            <ac:spMk id="3" creationId="{224E9C15-397C-41A4-8D14-55B30C14426A}"/>
          </ac:spMkLst>
        </pc:spChg>
      </pc:sldChg>
      <pc:sldChg chg="modSp mod">
        <pc:chgData name="MONROE-WISE, Anna Elizabeth" userId="437a3746-aac7-423a-bab9-029b822a93f4" providerId="ADAL" clId="{9DC0B8F2-E240-4448-B69C-7419FA53B7B9}" dt="2025-05-30T11:13:25.497" v="1466" actId="20577"/>
        <pc:sldMkLst>
          <pc:docMk/>
          <pc:sldMk cId="2457988005" sldId="3087"/>
        </pc:sldMkLst>
        <pc:spChg chg="mod">
          <ac:chgData name="MONROE-WISE, Anna Elizabeth" userId="437a3746-aac7-423a-bab9-029b822a93f4" providerId="ADAL" clId="{9DC0B8F2-E240-4448-B69C-7419FA53B7B9}" dt="2025-05-30T11:13:25.497" v="1466" actId="20577"/>
          <ac:spMkLst>
            <pc:docMk/>
            <pc:sldMk cId="2457988005" sldId="3087"/>
            <ac:spMk id="4" creationId="{39D25790-0F95-4085-919F-5E5136B33501}"/>
          </ac:spMkLst>
        </pc:spChg>
      </pc:sldChg>
      <pc:sldChg chg="del">
        <pc:chgData name="MONROE-WISE, Anna Elizabeth" userId="437a3746-aac7-423a-bab9-029b822a93f4" providerId="ADAL" clId="{9DC0B8F2-E240-4448-B69C-7419FA53B7B9}" dt="2025-05-30T11:12:33.239" v="1432" actId="47"/>
        <pc:sldMkLst>
          <pc:docMk/>
          <pc:sldMk cId="1217650527" sldId="3088"/>
        </pc:sldMkLst>
      </pc:sldChg>
      <pc:sldChg chg="modSp mod">
        <pc:chgData name="MONROE-WISE, Anna Elizabeth" userId="437a3746-aac7-423a-bab9-029b822a93f4" providerId="ADAL" clId="{9DC0B8F2-E240-4448-B69C-7419FA53B7B9}" dt="2025-05-30T10:42:52.678" v="197" actId="1035"/>
        <pc:sldMkLst>
          <pc:docMk/>
          <pc:sldMk cId="1624961791" sldId="3156"/>
        </pc:sldMkLst>
        <pc:spChg chg="mod">
          <ac:chgData name="MONROE-WISE, Anna Elizabeth" userId="437a3746-aac7-423a-bab9-029b822a93f4" providerId="ADAL" clId="{9DC0B8F2-E240-4448-B69C-7419FA53B7B9}" dt="2025-05-30T10:42:52.678" v="197" actId="1035"/>
          <ac:spMkLst>
            <pc:docMk/>
            <pc:sldMk cId="1624961791" sldId="3156"/>
            <ac:spMk id="2" creationId="{C3FFA67A-C9CF-4BEA-8E01-17E5744F6EF1}"/>
          </ac:spMkLst>
        </pc:spChg>
      </pc:sldChg>
      <pc:sldChg chg="modSp mod">
        <pc:chgData name="MONROE-WISE, Anna Elizabeth" userId="437a3746-aac7-423a-bab9-029b822a93f4" providerId="ADAL" clId="{9DC0B8F2-E240-4448-B69C-7419FA53B7B9}" dt="2025-05-30T13:13:29.378" v="1677" actId="20577"/>
        <pc:sldMkLst>
          <pc:docMk/>
          <pc:sldMk cId="521139410" sldId="3182"/>
        </pc:sldMkLst>
        <pc:spChg chg="mod">
          <ac:chgData name="MONROE-WISE, Anna Elizabeth" userId="437a3746-aac7-423a-bab9-029b822a93f4" providerId="ADAL" clId="{9DC0B8F2-E240-4448-B69C-7419FA53B7B9}" dt="2025-05-30T13:13:29.378" v="1677" actId="20577"/>
          <ac:spMkLst>
            <pc:docMk/>
            <pc:sldMk cId="521139410" sldId="3182"/>
            <ac:spMk id="4" creationId="{18CE7E3C-83E5-0543-21AB-93EF36FFCC5C}"/>
          </ac:spMkLst>
        </pc:spChg>
      </pc:sldChg>
      <pc:sldChg chg="modSp add del mod ord">
        <pc:chgData name="MONROE-WISE, Anna Elizabeth" userId="437a3746-aac7-423a-bab9-029b822a93f4" providerId="ADAL" clId="{9DC0B8F2-E240-4448-B69C-7419FA53B7B9}" dt="2025-05-30T10:54:11.564" v="565" actId="20577"/>
        <pc:sldMkLst>
          <pc:docMk/>
          <pc:sldMk cId="2171616779" sldId="3183"/>
        </pc:sldMkLst>
        <pc:spChg chg="mod">
          <ac:chgData name="MONROE-WISE, Anna Elizabeth" userId="437a3746-aac7-423a-bab9-029b822a93f4" providerId="ADAL" clId="{9DC0B8F2-E240-4448-B69C-7419FA53B7B9}" dt="2025-05-30T10:54:11.564" v="565" actId="20577"/>
          <ac:spMkLst>
            <pc:docMk/>
            <pc:sldMk cId="2171616779" sldId="3183"/>
            <ac:spMk id="2" creationId="{BD09831F-889C-EF1C-DD90-B4822DA9F530}"/>
          </ac:spMkLst>
        </pc:spChg>
      </pc:sldChg>
      <pc:sldChg chg="modSp mod">
        <pc:chgData name="MONROE-WISE, Anna Elizabeth" userId="437a3746-aac7-423a-bab9-029b822a93f4" providerId="ADAL" clId="{9DC0B8F2-E240-4448-B69C-7419FA53B7B9}" dt="2025-05-30T13:15:09.891" v="1753" actId="20577"/>
        <pc:sldMkLst>
          <pc:docMk/>
          <pc:sldMk cId="1710746854" sldId="3184"/>
        </pc:sldMkLst>
        <pc:spChg chg="mod">
          <ac:chgData name="MONROE-WISE, Anna Elizabeth" userId="437a3746-aac7-423a-bab9-029b822a93f4" providerId="ADAL" clId="{9DC0B8F2-E240-4448-B69C-7419FA53B7B9}" dt="2025-05-30T13:15:09.891" v="1753" actId="20577"/>
          <ac:spMkLst>
            <pc:docMk/>
            <pc:sldMk cId="1710746854" sldId="3184"/>
            <ac:spMk id="2" creationId="{BD09831F-889C-EF1C-DD90-B4822DA9F530}"/>
          </ac:spMkLst>
        </pc:spChg>
      </pc:sldChg>
      <pc:sldChg chg="modSp mod">
        <pc:chgData name="MONROE-WISE, Anna Elizabeth" userId="437a3746-aac7-423a-bab9-029b822a93f4" providerId="ADAL" clId="{9DC0B8F2-E240-4448-B69C-7419FA53B7B9}" dt="2025-05-30T13:16:16.012" v="1838" actId="113"/>
        <pc:sldMkLst>
          <pc:docMk/>
          <pc:sldMk cId="2600510477" sldId="3221"/>
        </pc:sldMkLst>
        <pc:spChg chg="mod">
          <ac:chgData name="MONROE-WISE, Anna Elizabeth" userId="437a3746-aac7-423a-bab9-029b822a93f4" providerId="ADAL" clId="{9DC0B8F2-E240-4448-B69C-7419FA53B7B9}" dt="2025-05-30T13:16:16.012" v="1838" actId="113"/>
          <ac:spMkLst>
            <pc:docMk/>
            <pc:sldMk cId="2600510477" sldId="3221"/>
            <ac:spMk id="4" creationId="{F9FA4E05-1513-FBDA-7178-CE4A0CB99568}"/>
          </ac:spMkLst>
        </pc:spChg>
        <pc:spChg chg="mod">
          <ac:chgData name="MONROE-WISE, Anna Elizabeth" userId="437a3746-aac7-423a-bab9-029b822a93f4" providerId="ADAL" clId="{9DC0B8F2-E240-4448-B69C-7419FA53B7B9}" dt="2025-05-30T11:16:03.102" v="1489" actId="20577"/>
          <ac:spMkLst>
            <pc:docMk/>
            <pc:sldMk cId="2600510477" sldId="3221"/>
            <ac:spMk id="6" creationId="{151B3465-38A2-818E-2584-551B11998700}"/>
          </ac:spMkLst>
        </pc:spChg>
      </pc:sldChg>
      <pc:sldChg chg="add del">
        <pc:chgData name="MONROE-WISE, Anna Elizabeth" userId="437a3746-aac7-423a-bab9-029b822a93f4" providerId="ADAL" clId="{9DC0B8F2-E240-4448-B69C-7419FA53B7B9}" dt="2025-05-30T10:35:58.517" v="9" actId="47"/>
        <pc:sldMkLst>
          <pc:docMk/>
          <pc:sldMk cId="3471077942" sldId="2147471919"/>
        </pc:sldMkLst>
      </pc:sldChg>
      <pc:sldChg chg="modSp add mod">
        <pc:chgData name="MONROE-WISE, Anna Elizabeth" userId="437a3746-aac7-423a-bab9-029b822a93f4" providerId="ADAL" clId="{9DC0B8F2-E240-4448-B69C-7419FA53B7B9}" dt="2025-05-30T10:55:47.026" v="607" actId="20577"/>
        <pc:sldMkLst>
          <pc:docMk/>
          <pc:sldMk cId="3929775466" sldId="2147471919"/>
        </pc:sldMkLst>
        <pc:spChg chg="mod">
          <ac:chgData name="MONROE-WISE, Anna Elizabeth" userId="437a3746-aac7-423a-bab9-029b822a93f4" providerId="ADAL" clId="{9DC0B8F2-E240-4448-B69C-7419FA53B7B9}" dt="2025-05-30T10:55:47.026" v="607" actId="20577"/>
          <ac:spMkLst>
            <pc:docMk/>
            <pc:sldMk cId="3929775466" sldId="2147471919"/>
            <ac:spMk id="2" creationId="{7F5E6D21-A3AC-CBA8-C561-010F9DC50666}"/>
          </ac:spMkLst>
        </pc:spChg>
      </pc:sldChg>
      <pc:sldChg chg="modSp add mod">
        <pc:chgData name="MONROE-WISE, Anna Elizabeth" userId="437a3746-aac7-423a-bab9-029b822a93f4" providerId="ADAL" clId="{9DC0B8F2-E240-4448-B69C-7419FA53B7B9}" dt="2025-05-30T10:56:15.788" v="628" actId="20577"/>
        <pc:sldMkLst>
          <pc:docMk/>
          <pc:sldMk cId="900293869" sldId="2147471920"/>
        </pc:sldMkLst>
        <pc:spChg chg="mod">
          <ac:chgData name="MONROE-WISE, Anna Elizabeth" userId="437a3746-aac7-423a-bab9-029b822a93f4" providerId="ADAL" clId="{9DC0B8F2-E240-4448-B69C-7419FA53B7B9}" dt="2025-05-30T10:56:15.788" v="628" actId="20577"/>
          <ac:spMkLst>
            <pc:docMk/>
            <pc:sldMk cId="900293869" sldId="2147471920"/>
            <ac:spMk id="2" creationId="{476D5D6B-7C9B-F3E5-E566-0235879A9AE4}"/>
          </ac:spMkLst>
        </pc:spChg>
      </pc:sldChg>
      <pc:sldChg chg="modSp add mod">
        <pc:chgData name="MONROE-WISE, Anna Elizabeth" userId="437a3746-aac7-423a-bab9-029b822a93f4" providerId="ADAL" clId="{9DC0B8F2-E240-4448-B69C-7419FA53B7B9}" dt="2025-05-30T13:15:24.852" v="1759" actId="20577"/>
        <pc:sldMkLst>
          <pc:docMk/>
          <pc:sldMk cId="3679928111" sldId="2147471921"/>
        </pc:sldMkLst>
        <pc:spChg chg="mod">
          <ac:chgData name="MONROE-WISE, Anna Elizabeth" userId="437a3746-aac7-423a-bab9-029b822a93f4" providerId="ADAL" clId="{9DC0B8F2-E240-4448-B69C-7419FA53B7B9}" dt="2025-05-30T13:15:24.852" v="1759" actId="20577"/>
          <ac:spMkLst>
            <pc:docMk/>
            <pc:sldMk cId="3679928111" sldId="2147471921"/>
            <ac:spMk id="2" creationId="{E625C47D-4FD5-1008-A616-326049D66199}"/>
          </ac:spMkLst>
        </pc:spChg>
      </pc:sldChg>
      <pc:sldChg chg="addSp delSp modSp add mod">
        <pc:chgData name="MONROE-WISE, Anna Elizabeth" userId="437a3746-aac7-423a-bab9-029b822a93f4" providerId="ADAL" clId="{9DC0B8F2-E240-4448-B69C-7419FA53B7B9}" dt="2025-05-30T11:11:47.345" v="1404" actId="1076"/>
        <pc:sldMkLst>
          <pc:docMk/>
          <pc:sldMk cId="667434627" sldId="2147471922"/>
        </pc:sldMkLst>
        <pc:spChg chg="mod">
          <ac:chgData name="MONROE-WISE, Anna Elizabeth" userId="437a3746-aac7-423a-bab9-029b822a93f4" providerId="ADAL" clId="{9DC0B8F2-E240-4448-B69C-7419FA53B7B9}" dt="2025-05-30T11:07:08.561" v="774" actId="403"/>
          <ac:spMkLst>
            <pc:docMk/>
            <pc:sldMk cId="667434627" sldId="2147471922"/>
            <ac:spMk id="8" creationId="{31D6308D-99F1-6CC3-E6B2-47F982C4CFF5}"/>
          </ac:spMkLst>
        </pc:spChg>
        <pc:spChg chg="mod">
          <ac:chgData name="MONROE-WISE, Anna Elizabeth" userId="437a3746-aac7-423a-bab9-029b822a93f4" providerId="ADAL" clId="{9DC0B8F2-E240-4448-B69C-7419FA53B7B9}" dt="2025-05-30T11:10:13.997" v="1401" actId="20577"/>
          <ac:spMkLst>
            <pc:docMk/>
            <pc:sldMk cId="667434627" sldId="2147471922"/>
            <ac:spMk id="11" creationId="{D2D2CA01-ED5A-F096-A961-AFCEE88CC8EE}"/>
          </ac:spMkLst>
        </pc:spChg>
        <pc:picChg chg="add mod">
          <ac:chgData name="MONROE-WISE, Anna Elizabeth" userId="437a3746-aac7-423a-bab9-029b822a93f4" providerId="ADAL" clId="{9DC0B8F2-E240-4448-B69C-7419FA53B7B9}" dt="2025-05-30T11:11:47.345" v="1404" actId="1076"/>
          <ac:picMkLst>
            <pc:docMk/>
            <pc:sldMk cId="667434627" sldId="2147471922"/>
            <ac:picMk id="1026" creationId="{CA824798-2477-2BC8-E79C-E886BCFE3F4D}"/>
          </ac:picMkLst>
        </pc:picChg>
      </pc:sldChg>
    </pc:docChg>
  </pc:docChgLst>
  <pc:docChgLst>
    <pc:chgData name="BARR-DICHIARA, Magdalena" userId="S::barrdichiaram@who.int::306dc8a0-82de-4dc1-b653-9a1868499e24" providerId="AD" clId="Web-{53ED556B-5C21-3A2C-EACF-BFC87808917B}"/>
    <pc:docChg chg="modSld">
      <pc:chgData name="BARR-DICHIARA, Magdalena" userId="S::barrdichiaram@who.int::306dc8a0-82de-4dc1-b653-9a1868499e24" providerId="AD" clId="Web-{53ED556B-5C21-3A2C-EACF-BFC87808917B}" dt="2025-06-17T12:03:35.226" v="324" actId="20577"/>
      <pc:docMkLst>
        <pc:docMk/>
      </pc:docMkLst>
      <pc:sldChg chg="modSp">
        <pc:chgData name="BARR-DICHIARA, Magdalena" userId="S::barrdichiaram@who.int::306dc8a0-82de-4dc1-b653-9a1868499e24" providerId="AD" clId="Web-{53ED556B-5C21-3A2C-EACF-BFC87808917B}" dt="2025-06-17T09:54:00.741" v="57" actId="20577"/>
        <pc:sldMkLst>
          <pc:docMk/>
          <pc:sldMk cId="551141055" sldId="2989"/>
        </pc:sldMkLst>
        <pc:spChg chg="mod">
          <ac:chgData name="BARR-DICHIARA, Magdalena" userId="S::barrdichiaram@who.int::306dc8a0-82de-4dc1-b653-9a1868499e24" providerId="AD" clId="Web-{53ED556B-5C21-3A2C-EACF-BFC87808917B}" dt="2025-06-17T09:54:00.741" v="57" actId="20577"/>
          <ac:spMkLst>
            <pc:docMk/>
            <pc:sldMk cId="551141055" sldId="2989"/>
            <ac:spMk id="9" creationId="{66118A4B-E312-44A9-AF9D-891DAD2FD6E1}"/>
          </ac:spMkLst>
        </pc:spChg>
      </pc:sldChg>
      <pc:sldChg chg="modSp">
        <pc:chgData name="BARR-DICHIARA, Magdalena" userId="S::barrdichiaram@who.int::306dc8a0-82de-4dc1-b653-9a1868499e24" providerId="AD" clId="Web-{53ED556B-5C21-3A2C-EACF-BFC87808917B}" dt="2025-06-17T09:57:21.186" v="80" actId="20577"/>
        <pc:sldMkLst>
          <pc:docMk/>
          <pc:sldMk cId="2496810998" sldId="2991"/>
        </pc:sldMkLst>
        <pc:spChg chg="mod">
          <ac:chgData name="BARR-DICHIARA, Magdalena" userId="S::barrdichiaram@who.int::306dc8a0-82de-4dc1-b653-9a1868499e24" providerId="AD" clId="Web-{53ED556B-5C21-3A2C-EACF-BFC87808917B}" dt="2025-06-17T09:56:57.560" v="76" actId="20577"/>
          <ac:spMkLst>
            <pc:docMk/>
            <pc:sldMk cId="2496810998" sldId="2991"/>
            <ac:spMk id="7" creationId="{6301B64A-121C-462B-9E27-B620C535D625}"/>
          </ac:spMkLst>
        </pc:spChg>
        <pc:spChg chg="mod">
          <ac:chgData name="BARR-DICHIARA, Magdalena" userId="S::barrdichiaram@who.int::306dc8a0-82de-4dc1-b653-9a1868499e24" providerId="AD" clId="Web-{53ED556B-5C21-3A2C-EACF-BFC87808917B}" dt="2025-06-17T09:57:21.186" v="80" actId="20577"/>
          <ac:spMkLst>
            <pc:docMk/>
            <pc:sldMk cId="2496810998" sldId="2991"/>
            <ac:spMk id="10" creationId="{093A3989-7D87-44FD-901D-335E136E8242}"/>
          </ac:spMkLst>
        </pc:spChg>
      </pc:sldChg>
      <pc:sldChg chg="modSp">
        <pc:chgData name="BARR-DICHIARA, Magdalena" userId="S::barrdichiaram@who.int::306dc8a0-82de-4dc1-b653-9a1868499e24" providerId="AD" clId="Web-{53ED556B-5C21-3A2C-EACF-BFC87808917B}" dt="2025-06-17T10:00:12.396" v="111" actId="20577"/>
        <pc:sldMkLst>
          <pc:docMk/>
          <pc:sldMk cId="4240464394" sldId="2992"/>
        </pc:sldMkLst>
        <pc:spChg chg="mod">
          <ac:chgData name="BARR-DICHIARA, Magdalena" userId="S::barrdichiaram@who.int::306dc8a0-82de-4dc1-b653-9a1868499e24" providerId="AD" clId="Web-{53ED556B-5C21-3A2C-EACF-BFC87808917B}" dt="2025-06-17T09:59:48.988" v="107" actId="20577"/>
          <ac:spMkLst>
            <pc:docMk/>
            <pc:sldMk cId="4240464394" sldId="2992"/>
            <ac:spMk id="7" creationId="{02B116C6-3687-442D-AF8F-0119AEF14C89}"/>
          </ac:spMkLst>
        </pc:spChg>
        <pc:spChg chg="mod">
          <ac:chgData name="BARR-DICHIARA, Magdalena" userId="S::barrdichiaram@who.int::306dc8a0-82de-4dc1-b653-9a1868499e24" providerId="AD" clId="Web-{53ED556B-5C21-3A2C-EACF-BFC87808917B}" dt="2025-06-17T10:00:12.396" v="111" actId="20577"/>
          <ac:spMkLst>
            <pc:docMk/>
            <pc:sldMk cId="4240464394" sldId="2992"/>
            <ac:spMk id="11" creationId="{A068941D-8C56-411C-A402-A66C1DD8CACD}"/>
          </ac:spMkLst>
        </pc:spChg>
      </pc:sldChg>
      <pc:sldChg chg="modSp">
        <pc:chgData name="BARR-DICHIARA, Magdalena" userId="S::barrdichiaram@who.int::306dc8a0-82de-4dc1-b653-9a1868499e24" providerId="AD" clId="Web-{53ED556B-5C21-3A2C-EACF-BFC87808917B}" dt="2025-06-17T09:53:28.083" v="47" actId="20577"/>
        <pc:sldMkLst>
          <pc:docMk/>
          <pc:sldMk cId="2830318259" sldId="2993"/>
        </pc:sldMkLst>
        <pc:spChg chg="mod">
          <ac:chgData name="BARR-DICHIARA, Magdalena" userId="S::barrdichiaram@who.int::306dc8a0-82de-4dc1-b653-9a1868499e24" providerId="AD" clId="Web-{53ED556B-5C21-3A2C-EACF-BFC87808917B}" dt="2025-06-17T09:53:28.083" v="47" actId="20577"/>
          <ac:spMkLst>
            <pc:docMk/>
            <pc:sldMk cId="2830318259" sldId="2993"/>
            <ac:spMk id="9" creationId="{32785F0E-A988-4950-A6F7-A53AE154B36D}"/>
          </ac:spMkLst>
        </pc:spChg>
        <pc:spChg chg="mod">
          <ac:chgData name="BARR-DICHIARA, Magdalena" userId="S::barrdichiaram@who.int::306dc8a0-82de-4dc1-b653-9a1868499e24" providerId="AD" clId="Web-{53ED556B-5C21-3A2C-EACF-BFC87808917B}" dt="2025-06-17T09:52:46.097" v="29" actId="20577"/>
          <ac:spMkLst>
            <pc:docMk/>
            <pc:sldMk cId="2830318259" sldId="2993"/>
            <ac:spMk id="12" creationId="{9578D4C8-883E-40A5-A4C7-58CB93EA1143}"/>
          </ac:spMkLst>
        </pc:spChg>
      </pc:sldChg>
      <pc:sldChg chg="modSp">
        <pc:chgData name="BARR-DICHIARA, Magdalena" userId="S::barrdichiaram@who.int::306dc8a0-82de-4dc1-b653-9a1868499e24" providerId="AD" clId="Web-{53ED556B-5C21-3A2C-EACF-BFC87808917B}" dt="2025-06-17T11:34:25.023" v="212" actId="20577"/>
        <pc:sldMkLst>
          <pc:docMk/>
          <pc:sldMk cId="3030717536" sldId="3014"/>
        </pc:sldMkLst>
        <pc:spChg chg="mod">
          <ac:chgData name="BARR-DICHIARA, Magdalena" userId="S::barrdichiaram@who.int::306dc8a0-82de-4dc1-b653-9a1868499e24" providerId="AD" clId="Web-{53ED556B-5C21-3A2C-EACF-BFC87808917B}" dt="2025-06-17T11:34:25.023" v="212" actId="20577"/>
          <ac:spMkLst>
            <pc:docMk/>
            <pc:sldMk cId="3030717536" sldId="3014"/>
            <ac:spMk id="8" creationId="{444E8332-241C-4587-8BC5-313DA0A89A30}"/>
          </ac:spMkLst>
        </pc:spChg>
      </pc:sldChg>
      <pc:sldChg chg="modSp">
        <pc:chgData name="BARR-DICHIARA, Magdalena" userId="S::barrdichiaram@who.int::306dc8a0-82de-4dc1-b653-9a1868499e24" providerId="AD" clId="Web-{53ED556B-5C21-3A2C-EACF-BFC87808917B}" dt="2025-06-17T10:04:21.765" v="172" actId="20577"/>
        <pc:sldMkLst>
          <pc:docMk/>
          <pc:sldMk cId="1372693267" sldId="3053"/>
        </pc:sldMkLst>
        <pc:spChg chg="mod">
          <ac:chgData name="BARR-DICHIARA, Magdalena" userId="S::barrdichiaram@who.int::306dc8a0-82de-4dc1-b653-9a1868499e24" providerId="AD" clId="Web-{53ED556B-5C21-3A2C-EACF-BFC87808917B}" dt="2025-06-17T10:04:21.765" v="172" actId="20577"/>
          <ac:spMkLst>
            <pc:docMk/>
            <pc:sldMk cId="1372693267" sldId="3053"/>
            <ac:spMk id="8" creationId="{1F00A27B-0274-43B8-8591-3C5765E64076}"/>
          </ac:spMkLst>
        </pc:spChg>
      </pc:sldChg>
      <pc:sldChg chg="modSp">
        <pc:chgData name="BARR-DICHIARA, Magdalena" userId="S::barrdichiaram@who.int::306dc8a0-82de-4dc1-b653-9a1868499e24" providerId="AD" clId="Web-{53ED556B-5C21-3A2C-EACF-BFC87808917B}" dt="2025-06-17T10:01:16.742" v="129" actId="20577"/>
        <pc:sldMkLst>
          <pc:docMk/>
          <pc:sldMk cId="4127509611" sldId="3072"/>
        </pc:sldMkLst>
        <pc:spChg chg="mod">
          <ac:chgData name="BARR-DICHIARA, Magdalena" userId="S::barrdichiaram@who.int::306dc8a0-82de-4dc1-b653-9a1868499e24" providerId="AD" clId="Web-{53ED556B-5C21-3A2C-EACF-BFC87808917B}" dt="2025-06-17T10:00:58.475" v="125" actId="20577"/>
          <ac:spMkLst>
            <pc:docMk/>
            <pc:sldMk cId="4127509611" sldId="3072"/>
            <ac:spMk id="7" creationId="{E5FF8504-FE1D-4E91-A272-D0D548B4A674}"/>
          </ac:spMkLst>
        </pc:spChg>
        <pc:spChg chg="mod">
          <ac:chgData name="BARR-DICHIARA, Magdalena" userId="S::barrdichiaram@who.int::306dc8a0-82de-4dc1-b653-9a1868499e24" providerId="AD" clId="Web-{53ED556B-5C21-3A2C-EACF-BFC87808917B}" dt="2025-06-17T10:01:16.742" v="129" actId="20577"/>
          <ac:spMkLst>
            <pc:docMk/>
            <pc:sldMk cId="4127509611" sldId="3072"/>
            <ac:spMk id="11" creationId="{AF77D539-33B9-43CF-BA88-33C08FD6E1A4}"/>
          </ac:spMkLst>
        </pc:spChg>
      </pc:sldChg>
      <pc:sldChg chg="modSp">
        <pc:chgData name="BARR-DICHIARA, Magdalena" userId="S::barrdichiaram@who.int::306dc8a0-82de-4dc1-b653-9a1868499e24" providerId="AD" clId="Web-{53ED556B-5C21-3A2C-EACF-BFC87808917B}" dt="2025-06-17T10:02:44.151" v="155" actId="20577"/>
        <pc:sldMkLst>
          <pc:docMk/>
          <pc:sldMk cId="3138197380" sldId="3080"/>
        </pc:sldMkLst>
        <pc:spChg chg="mod">
          <ac:chgData name="BARR-DICHIARA, Magdalena" userId="S::barrdichiaram@who.int::306dc8a0-82de-4dc1-b653-9a1868499e24" providerId="AD" clId="Web-{53ED556B-5C21-3A2C-EACF-BFC87808917B}" dt="2025-06-17T10:02:44.151" v="155" actId="20577"/>
          <ac:spMkLst>
            <pc:docMk/>
            <pc:sldMk cId="3138197380" sldId="3080"/>
            <ac:spMk id="2" creationId="{02D752D5-5C5C-48F3-97E9-C7BDC34FD723}"/>
          </ac:spMkLst>
        </pc:spChg>
      </pc:sldChg>
      <pc:sldChg chg="modSp">
        <pc:chgData name="BARR-DICHIARA, Magdalena" userId="S::barrdichiaram@who.int::306dc8a0-82de-4dc1-b653-9a1868499e24" providerId="AD" clId="Web-{53ED556B-5C21-3A2C-EACF-BFC87808917B}" dt="2025-06-17T11:58:44.356" v="259" actId="20577"/>
        <pc:sldMkLst>
          <pc:docMk/>
          <pc:sldMk cId="2561901500" sldId="3085"/>
        </pc:sldMkLst>
        <pc:spChg chg="mod">
          <ac:chgData name="BARR-DICHIARA, Magdalena" userId="S::barrdichiaram@who.int::306dc8a0-82de-4dc1-b653-9a1868499e24" providerId="AD" clId="Web-{53ED556B-5C21-3A2C-EACF-BFC87808917B}" dt="2025-06-17T11:57:49.619" v="234" actId="20577"/>
          <ac:spMkLst>
            <pc:docMk/>
            <pc:sldMk cId="2561901500" sldId="3085"/>
            <ac:spMk id="2" creationId="{504D39C0-81B2-4618-9C73-62ADA460BEA9}"/>
          </ac:spMkLst>
        </pc:spChg>
        <pc:spChg chg="mod">
          <ac:chgData name="BARR-DICHIARA, Magdalena" userId="S::barrdichiaram@who.int::306dc8a0-82de-4dc1-b653-9a1868499e24" providerId="AD" clId="Web-{53ED556B-5C21-3A2C-EACF-BFC87808917B}" dt="2025-06-17T11:58:44.356" v="259" actId="20577"/>
          <ac:spMkLst>
            <pc:docMk/>
            <pc:sldMk cId="2561901500" sldId="3085"/>
            <ac:spMk id="3" creationId="{224E9C15-397C-41A4-8D14-55B30C14426A}"/>
          </ac:spMkLst>
        </pc:spChg>
      </pc:sldChg>
      <pc:sldChg chg="modSp">
        <pc:chgData name="BARR-DICHIARA, Magdalena" userId="S::barrdichiaram@who.int::306dc8a0-82de-4dc1-b653-9a1868499e24" providerId="AD" clId="Web-{53ED556B-5C21-3A2C-EACF-BFC87808917B}" dt="2025-06-17T12:00:10.250" v="274" actId="20577"/>
        <pc:sldMkLst>
          <pc:docMk/>
          <pc:sldMk cId="1132484938" sldId="3086"/>
        </pc:sldMkLst>
        <pc:spChg chg="mod">
          <ac:chgData name="BARR-DICHIARA, Magdalena" userId="S::barrdichiaram@who.int::306dc8a0-82de-4dc1-b653-9a1868499e24" providerId="AD" clId="Web-{53ED556B-5C21-3A2C-EACF-BFC87808917B}" dt="2025-06-17T12:00:10.250" v="274" actId="20577"/>
          <ac:spMkLst>
            <pc:docMk/>
            <pc:sldMk cId="1132484938" sldId="3086"/>
            <ac:spMk id="2" creationId="{5D6DA6B2-976D-44C1-8C0A-63E24FC8C8CE}"/>
          </ac:spMkLst>
        </pc:spChg>
      </pc:sldChg>
      <pc:sldChg chg="modSp">
        <pc:chgData name="BARR-DICHIARA, Magdalena" userId="S::barrdichiaram@who.int::306dc8a0-82de-4dc1-b653-9a1868499e24" providerId="AD" clId="Web-{53ED556B-5C21-3A2C-EACF-BFC87808917B}" dt="2025-06-17T11:59:55.140" v="268" actId="20577"/>
        <pc:sldMkLst>
          <pc:docMk/>
          <pc:sldMk cId="2457988005" sldId="3087"/>
        </pc:sldMkLst>
        <pc:spChg chg="mod">
          <ac:chgData name="BARR-DICHIARA, Magdalena" userId="S::barrdichiaram@who.int::306dc8a0-82de-4dc1-b653-9a1868499e24" providerId="AD" clId="Web-{53ED556B-5C21-3A2C-EACF-BFC87808917B}" dt="2025-06-17T11:59:55.140" v="268" actId="20577"/>
          <ac:spMkLst>
            <pc:docMk/>
            <pc:sldMk cId="2457988005" sldId="3087"/>
            <ac:spMk id="2" creationId="{2B8DAD5C-0AA9-41AE-9D93-1512B752A3BB}"/>
          </ac:spMkLst>
        </pc:spChg>
      </pc:sldChg>
      <pc:sldChg chg="modSp">
        <pc:chgData name="BARR-DICHIARA, Magdalena" userId="S::barrdichiaram@who.int::306dc8a0-82de-4dc1-b653-9a1868499e24" providerId="AD" clId="Web-{53ED556B-5C21-3A2C-EACF-BFC87808917B}" dt="2025-06-17T09:53:01.879" v="36" actId="20577"/>
        <pc:sldMkLst>
          <pc:docMk/>
          <pc:sldMk cId="2151266529" sldId="3153"/>
        </pc:sldMkLst>
        <pc:spChg chg="mod">
          <ac:chgData name="BARR-DICHIARA, Magdalena" userId="S::barrdichiaram@who.int::306dc8a0-82de-4dc1-b653-9a1868499e24" providerId="AD" clId="Web-{53ED556B-5C21-3A2C-EACF-BFC87808917B}" dt="2025-06-17T09:53:01.879" v="36" actId="20577"/>
          <ac:spMkLst>
            <pc:docMk/>
            <pc:sldMk cId="2151266529" sldId="3153"/>
            <ac:spMk id="2" creationId="{495F8DCE-181D-4AA7-80D3-2C583FA3D3F1}"/>
          </ac:spMkLst>
        </pc:spChg>
      </pc:sldChg>
      <pc:sldChg chg="modSp">
        <pc:chgData name="BARR-DICHIARA, Magdalena" userId="S::barrdichiaram@who.int::306dc8a0-82de-4dc1-b653-9a1868499e24" providerId="AD" clId="Web-{53ED556B-5C21-3A2C-EACF-BFC87808917B}" dt="2025-06-17T09:56:12.261" v="67" actId="20577"/>
        <pc:sldMkLst>
          <pc:docMk/>
          <pc:sldMk cId="38237670" sldId="3154"/>
        </pc:sldMkLst>
        <pc:spChg chg="mod">
          <ac:chgData name="BARR-DICHIARA, Magdalena" userId="S::barrdichiaram@who.int::306dc8a0-82de-4dc1-b653-9a1868499e24" providerId="AD" clId="Web-{53ED556B-5C21-3A2C-EACF-BFC87808917B}" dt="2025-06-17T09:55:23.353" v="64" actId="20577"/>
          <ac:spMkLst>
            <pc:docMk/>
            <pc:sldMk cId="38237670" sldId="3154"/>
            <ac:spMk id="2" creationId="{71A1A729-8E43-43AE-B68D-0A0518EF0939}"/>
          </ac:spMkLst>
        </pc:spChg>
        <pc:graphicFrameChg chg="modGraphic">
          <ac:chgData name="BARR-DICHIARA, Magdalena" userId="S::barrdichiaram@who.int::306dc8a0-82de-4dc1-b653-9a1868499e24" providerId="AD" clId="Web-{53ED556B-5C21-3A2C-EACF-BFC87808917B}" dt="2025-06-17T09:56:12.261" v="67" actId="20577"/>
          <ac:graphicFrameMkLst>
            <pc:docMk/>
            <pc:sldMk cId="38237670" sldId="3154"/>
            <ac:graphicFrameMk id="6" creationId="{F19A9765-2F3A-4DB3-934B-FE23D4A6732A}"/>
          </ac:graphicFrameMkLst>
        </pc:graphicFrameChg>
      </pc:sldChg>
      <pc:sldChg chg="modSp">
        <pc:chgData name="BARR-DICHIARA, Magdalena" userId="S::barrdichiaram@who.int::306dc8a0-82de-4dc1-b653-9a1868499e24" providerId="AD" clId="Web-{53ED556B-5C21-3A2C-EACF-BFC87808917B}" dt="2025-06-17T09:59:12.331" v="94" actId="20577"/>
        <pc:sldMkLst>
          <pc:docMk/>
          <pc:sldMk cId="513365538" sldId="3155"/>
        </pc:sldMkLst>
        <pc:spChg chg="mod">
          <ac:chgData name="BARR-DICHIARA, Magdalena" userId="S::barrdichiaram@who.int::306dc8a0-82de-4dc1-b653-9a1868499e24" providerId="AD" clId="Web-{53ED556B-5C21-3A2C-EACF-BFC87808917B}" dt="2025-06-17T09:59:12.331" v="94" actId="20577"/>
          <ac:spMkLst>
            <pc:docMk/>
            <pc:sldMk cId="513365538" sldId="3155"/>
            <ac:spMk id="2" creationId="{681BFC1F-CA50-4766-A43F-35C6608340F0}"/>
          </ac:spMkLst>
        </pc:spChg>
      </pc:sldChg>
      <pc:sldChg chg="modSp">
        <pc:chgData name="BARR-DICHIARA, Magdalena" userId="S::barrdichiaram@who.int::306dc8a0-82de-4dc1-b653-9a1868499e24" providerId="AD" clId="Web-{53ED556B-5C21-3A2C-EACF-BFC87808917B}" dt="2025-06-17T10:01:57.353" v="141" actId="20577"/>
        <pc:sldMkLst>
          <pc:docMk/>
          <pc:sldMk cId="1624961791" sldId="3156"/>
        </pc:sldMkLst>
        <pc:spChg chg="mod">
          <ac:chgData name="BARR-DICHIARA, Magdalena" userId="S::barrdichiaram@who.int::306dc8a0-82de-4dc1-b653-9a1868499e24" providerId="AD" clId="Web-{53ED556B-5C21-3A2C-EACF-BFC87808917B}" dt="2025-06-17T10:01:57.353" v="141" actId="20577"/>
          <ac:spMkLst>
            <pc:docMk/>
            <pc:sldMk cId="1624961791" sldId="3156"/>
            <ac:spMk id="2" creationId="{C3FFA67A-C9CF-4BEA-8E01-17E5744F6EF1}"/>
          </ac:spMkLst>
        </pc:spChg>
      </pc:sldChg>
      <pc:sldChg chg="modSp">
        <pc:chgData name="BARR-DICHIARA, Magdalena" userId="S::barrdichiaram@who.int::306dc8a0-82de-4dc1-b653-9a1868499e24" providerId="AD" clId="Web-{53ED556B-5C21-3A2C-EACF-BFC87808917B}" dt="2025-06-17T11:33:17.818" v="191" actId="20577"/>
        <pc:sldMkLst>
          <pc:docMk/>
          <pc:sldMk cId="1127747431" sldId="3157"/>
        </pc:sldMkLst>
        <pc:spChg chg="mod">
          <ac:chgData name="BARR-DICHIARA, Magdalena" userId="S::barrdichiaram@who.int::306dc8a0-82de-4dc1-b653-9a1868499e24" providerId="AD" clId="Web-{53ED556B-5C21-3A2C-EACF-BFC87808917B}" dt="2025-06-17T11:33:17.818" v="191" actId="20577"/>
          <ac:spMkLst>
            <pc:docMk/>
            <pc:sldMk cId="1127747431" sldId="3157"/>
            <ac:spMk id="7" creationId="{E2D05B1C-DFB8-4BB4-BBEC-AD50F5224A16}"/>
          </ac:spMkLst>
        </pc:spChg>
      </pc:sldChg>
      <pc:sldChg chg="modSp">
        <pc:chgData name="BARR-DICHIARA, Magdalena" userId="S::barrdichiaram@who.int::306dc8a0-82de-4dc1-b653-9a1868499e24" providerId="AD" clId="Web-{53ED556B-5C21-3A2C-EACF-BFC87808917B}" dt="2025-06-17T09:51:52.579" v="26" actId="20577"/>
        <pc:sldMkLst>
          <pc:docMk/>
          <pc:sldMk cId="521139410" sldId="3182"/>
        </pc:sldMkLst>
        <pc:spChg chg="mod">
          <ac:chgData name="BARR-DICHIARA, Magdalena" userId="S::barrdichiaram@who.int::306dc8a0-82de-4dc1-b653-9a1868499e24" providerId="AD" clId="Web-{53ED556B-5C21-3A2C-EACF-BFC87808917B}" dt="2025-06-17T09:51:52.579" v="26" actId="20577"/>
          <ac:spMkLst>
            <pc:docMk/>
            <pc:sldMk cId="521139410" sldId="3182"/>
            <ac:spMk id="2" creationId="{9BC89F5B-8781-9E40-3347-0145AE371F8E}"/>
          </ac:spMkLst>
        </pc:spChg>
      </pc:sldChg>
      <pc:sldChg chg="modSp">
        <pc:chgData name="BARR-DICHIARA, Magdalena" userId="S::barrdichiaram@who.int::306dc8a0-82de-4dc1-b653-9a1868499e24" providerId="AD" clId="Web-{53ED556B-5C21-3A2C-EACF-BFC87808917B}" dt="2025-06-17T11:57:31.744" v="226" actId="20577"/>
        <pc:sldMkLst>
          <pc:docMk/>
          <pc:sldMk cId="1710746854" sldId="3184"/>
        </pc:sldMkLst>
        <pc:spChg chg="mod">
          <ac:chgData name="BARR-DICHIARA, Magdalena" userId="S::barrdichiaram@who.int::306dc8a0-82de-4dc1-b653-9a1868499e24" providerId="AD" clId="Web-{53ED556B-5C21-3A2C-EACF-BFC87808917B}" dt="2025-06-17T11:57:31.744" v="226" actId="20577"/>
          <ac:spMkLst>
            <pc:docMk/>
            <pc:sldMk cId="1710746854" sldId="3184"/>
            <ac:spMk id="2" creationId="{BD09831F-889C-EF1C-DD90-B4822DA9F530}"/>
          </ac:spMkLst>
        </pc:spChg>
      </pc:sldChg>
      <pc:sldChg chg="modSp">
        <pc:chgData name="BARR-DICHIARA, Magdalena" userId="S::barrdichiaram@who.int::306dc8a0-82de-4dc1-b653-9a1868499e24" providerId="AD" clId="Web-{53ED556B-5C21-3A2C-EACF-BFC87808917B}" dt="2025-06-17T12:00:47.845" v="286" actId="20577"/>
        <pc:sldMkLst>
          <pc:docMk/>
          <pc:sldMk cId="3870267256" sldId="3185"/>
        </pc:sldMkLst>
        <pc:spChg chg="mod">
          <ac:chgData name="BARR-DICHIARA, Magdalena" userId="S::barrdichiaram@who.int::306dc8a0-82de-4dc1-b653-9a1868499e24" providerId="AD" clId="Web-{53ED556B-5C21-3A2C-EACF-BFC87808917B}" dt="2025-06-17T12:00:47.845" v="286" actId="20577"/>
          <ac:spMkLst>
            <pc:docMk/>
            <pc:sldMk cId="3870267256" sldId="3185"/>
            <ac:spMk id="2" creationId="{BD09831F-889C-EF1C-DD90-B4822DA9F530}"/>
          </ac:spMkLst>
        </pc:spChg>
      </pc:sldChg>
      <pc:sldChg chg="modSp">
        <pc:chgData name="BARR-DICHIARA, Magdalena" userId="S::barrdichiaram@who.int::306dc8a0-82de-4dc1-b653-9a1868499e24" providerId="AD" clId="Web-{53ED556B-5C21-3A2C-EACF-BFC87808917B}" dt="2025-06-17T12:01:41.237" v="296" actId="20577"/>
        <pc:sldMkLst>
          <pc:docMk/>
          <pc:sldMk cId="2425409330" sldId="3186"/>
        </pc:sldMkLst>
        <pc:spChg chg="mod">
          <ac:chgData name="BARR-DICHIARA, Magdalena" userId="S::barrdichiaram@who.int::306dc8a0-82de-4dc1-b653-9a1868499e24" providerId="AD" clId="Web-{53ED556B-5C21-3A2C-EACF-BFC87808917B}" dt="2025-06-17T12:01:29.331" v="293" actId="20577"/>
          <ac:spMkLst>
            <pc:docMk/>
            <pc:sldMk cId="2425409330" sldId="3186"/>
            <ac:spMk id="2" creationId="{104B9715-16A3-93DC-A3A3-3965CF0826FF}"/>
          </ac:spMkLst>
        </pc:spChg>
        <pc:spChg chg="mod">
          <ac:chgData name="BARR-DICHIARA, Magdalena" userId="S::barrdichiaram@who.int::306dc8a0-82de-4dc1-b653-9a1868499e24" providerId="AD" clId="Web-{53ED556B-5C21-3A2C-EACF-BFC87808917B}" dt="2025-06-17T12:01:41.237" v="296" actId="20577"/>
          <ac:spMkLst>
            <pc:docMk/>
            <pc:sldMk cId="2425409330" sldId="3186"/>
            <ac:spMk id="4" creationId="{F3D90553-6378-7D50-57FC-493B6DC64137}"/>
          </ac:spMkLst>
        </pc:spChg>
      </pc:sldChg>
      <pc:sldChg chg="modSp">
        <pc:chgData name="BARR-DICHIARA, Magdalena" userId="S::barrdichiaram@who.int::306dc8a0-82de-4dc1-b653-9a1868499e24" providerId="AD" clId="Web-{53ED556B-5C21-3A2C-EACF-BFC87808917B}" dt="2025-06-17T12:02:14.254" v="304" actId="20577"/>
        <pc:sldMkLst>
          <pc:docMk/>
          <pc:sldMk cId="1761304186" sldId="3187"/>
        </pc:sldMkLst>
        <pc:spChg chg="mod">
          <ac:chgData name="BARR-DICHIARA, Magdalena" userId="S::barrdichiaram@who.int::306dc8a0-82de-4dc1-b653-9a1868499e24" providerId="AD" clId="Web-{53ED556B-5C21-3A2C-EACF-BFC87808917B}" dt="2025-06-17T12:02:14.254" v="304" actId="20577"/>
          <ac:spMkLst>
            <pc:docMk/>
            <pc:sldMk cId="1761304186" sldId="3187"/>
            <ac:spMk id="2" creationId="{5AE6F6BC-6914-9FD2-3DB5-60ADF0D91AB3}"/>
          </ac:spMkLst>
        </pc:spChg>
      </pc:sldChg>
      <pc:sldChg chg="modSp">
        <pc:chgData name="BARR-DICHIARA, Magdalena" userId="S::barrdichiaram@who.int::306dc8a0-82de-4dc1-b653-9a1868499e24" providerId="AD" clId="Web-{53ED556B-5C21-3A2C-EACF-BFC87808917B}" dt="2025-06-17T12:02:58.724" v="312" actId="20577"/>
        <pc:sldMkLst>
          <pc:docMk/>
          <pc:sldMk cId="1851822410" sldId="3188"/>
        </pc:sldMkLst>
        <pc:spChg chg="mod">
          <ac:chgData name="BARR-DICHIARA, Magdalena" userId="S::barrdichiaram@who.int::306dc8a0-82de-4dc1-b653-9a1868499e24" providerId="AD" clId="Web-{53ED556B-5C21-3A2C-EACF-BFC87808917B}" dt="2025-06-17T12:02:49.130" v="309" actId="20577"/>
          <ac:spMkLst>
            <pc:docMk/>
            <pc:sldMk cId="1851822410" sldId="3188"/>
            <ac:spMk id="2" creationId="{0B77386B-04ED-4282-7491-F21F6ABEE072}"/>
          </ac:spMkLst>
        </pc:spChg>
        <pc:spChg chg="mod">
          <ac:chgData name="BARR-DICHIARA, Magdalena" userId="S::barrdichiaram@who.int::306dc8a0-82de-4dc1-b653-9a1868499e24" providerId="AD" clId="Web-{53ED556B-5C21-3A2C-EACF-BFC87808917B}" dt="2025-06-17T12:02:58.724" v="312" actId="20577"/>
          <ac:spMkLst>
            <pc:docMk/>
            <pc:sldMk cId="1851822410" sldId="3188"/>
            <ac:spMk id="4" creationId="{F95F1B37-1996-DECA-AA12-E9956A27B89E}"/>
          </ac:spMkLst>
        </pc:spChg>
      </pc:sldChg>
      <pc:sldChg chg="modSp">
        <pc:chgData name="BARR-DICHIARA, Magdalena" userId="S::barrdichiaram@who.int::306dc8a0-82de-4dc1-b653-9a1868499e24" providerId="AD" clId="Web-{53ED556B-5C21-3A2C-EACF-BFC87808917B}" dt="2025-06-17T11:59:15.388" v="261" actId="20577"/>
        <pc:sldMkLst>
          <pc:docMk/>
          <pc:sldMk cId="1794622311" sldId="3219"/>
        </pc:sldMkLst>
        <pc:spChg chg="mod">
          <ac:chgData name="BARR-DICHIARA, Magdalena" userId="S::barrdichiaram@who.int::306dc8a0-82de-4dc1-b653-9a1868499e24" providerId="AD" clId="Web-{53ED556B-5C21-3A2C-EACF-BFC87808917B}" dt="2025-06-17T11:59:15.388" v="261" actId="20577"/>
          <ac:spMkLst>
            <pc:docMk/>
            <pc:sldMk cId="1794622311" sldId="3219"/>
            <ac:spMk id="2" creationId="{1F684730-A647-BE1B-01F2-9440ECFD6B67}"/>
          </ac:spMkLst>
        </pc:spChg>
      </pc:sldChg>
      <pc:sldChg chg="modSp">
        <pc:chgData name="BARR-DICHIARA, Magdalena" userId="S::barrdichiaram@who.int::306dc8a0-82de-4dc1-b653-9a1868499e24" providerId="AD" clId="Web-{53ED556B-5C21-3A2C-EACF-BFC87808917B}" dt="2025-06-17T12:03:35.226" v="324" actId="20577"/>
        <pc:sldMkLst>
          <pc:docMk/>
          <pc:sldMk cId="2600510477" sldId="3221"/>
        </pc:sldMkLst>
        <pc:spChg chg="mod">
          <ac:chgData name="BARR-DICHIARA, Magdalena" userId="S::barrdichiaram@who.int::306dc8a0-82de-4dc1-b653-9a1868499e24" providerId="AD" clId="Web-{53ED556B-5C21-3A2C-EACF-BFC87808917B}" dt="2025-06-17T12:03:35.226" v="324" actId="20577"/>
          <ac:spMkLst>
            <pc:docMk/>
            <pc:sldMk cId="2600510477" sldId="3221"/>
            <ac:spMk id="2" creationId="{06FDB212-7B3D-0C21-3201-9AB239E789CF}"/>
          </ac:spMkLst>
        </pc:spChg>
      </pc:sldChg>
      <pc:sldChg chg="modSp">
        <pc:chgData name="BARR-DICHIARA, Magdalena" userId="S::barrdichiaram@who.int::306dc8a0-82de-4dc1-b653-9a1868499e24" providerId="AD" clId="Web-{53ED556B-5C21-3A2C-EACF-BFC87808917B}" dt="2025-06-17T09:50:26.404" v="24" actId="20577"/>
        <pc:sldMkLst>
          <pc:docMk/>
          <pc:sldMk cId="2669664668" sldId="2147471918"/>
        </pc:sldMkLst>
        <pc:spChg chg="mod">
          <ac:chgData name="BARR-DICHIARA, Magdalena" userId="S::barrdichiaram@who.int::306dc8a0-82de-4dc1-b653-9a1868499e24" providerId="AD" clId="Web-{53ED556B-5C21-3A2C-EACF-BFC87808917B}" dt="2025-06-17T09:50:26.404" v="24" actId="20577"/>
          <ac:spMkLst>
            <pc:docMk/>
            <pc:sldMk cId="2669664668" sldId="2147471918"/>
            <ac:spMk id="3" creationId="{9E132769-9641-2507-AD9B-42A272FE3C74}"/>
          </ac:spMkLst>
        </pc:spChg>
        <pc:spChg chg="mod">
          <ac:chgData name="BARR-DICHIARA, Magdalena" userId="S::barrdichiaram@who.int::306dc8a0-82de-4dc1-b653-9a1868499e24" providerId="AD" clId="Web-{53ED556B-5C21-3A2C-EACF-BFC87808917B}" dt="2025-06-17T09:49:51.590" v="9" actId="20577"/>
          <ac:spMkLst>
            <pc:docMk/>
            <pc:sldMk cId="2669664668" sldId="2147471918"/>
            <ac:spMk id="5" creationId="{E9117FFC-D258-922E-381C-A0D841B693B3}"/>
          </ac:spMkLst>
        </pc:spChg>
      </pc:sldChg>
      <pc:sldChg chg="modSp">
        <pc:chgData name="BARR-DICHIARA, Magdalena" userId="S::barrdichiaram@who.int::306dc8a0-82de-4dc1-b653-9a1868499e24" providerId="AD" clId="Web-{53ED556B-5C21-3A2C-EACF-BFC87808917B}" dt="2025-06-17T10:03:06.121" v="161" actId="20577"/>
        <pc:sldMkLst>
          <pc:docMk/>
          <pc:sldMk cId="3929775466" sldId="2147471919"/>
        </pc:sldMkLst>
        <pc:spChg chg="mod">
          <ac:chgData name="BARR-DICHIARA, Magdalena" userId="S::barrdichiaram@who.int::306dc8a0-82de-4dc1-b653-9a1868499e24" providerId="AD" clId="Web-{53ED556B-5C21-3A2C-EACF-BFC87808917B}" dt="2025-06-17T10:03:06.121" v="161" actId="20577"/>
          <ac:spMkLst>
            <pc:docMk/>
            <pc:sldMk cId="3929775466" sldId="2147471919"/>
            <ac:spMk id="2" creationId="{7F5E6D21-A3AC-CBA8-C561-010F9DC50666}"/>
          </ac:spMkLst>
        </pc:spChg>
      </pc:sldChg>
      <pc:sldChg chg="modSp">
        <pc:chgData name="BARR-DICHIARA, Magdalena" userId="S::barrdichiaram@who.int::306dc8a0-82de-4dc1-b653-9a1868499e24" providerId="AD" clId="Web-{53ED556B-5C21-3A2C-EACF-BFC87808917B}" dt="2025-06-17T11:33:28.021" v="194" actId="20577"/>
        <pc:sldMkLst>
          <pc:docMk/>
          <pc:sldMk cId="900293869" sldId="2147471920"/>
        </pc:sldMkLst>
        <pc:spChg chg="mod">
          <ac:chgData name="BARR-DICHIARA, Magdalena" userId="S::barrdichiaram@who.int::306dc8a0-82de-4dc1-b653-9a1868499e24" providerId="AD" clId="Web-{53ED556B-5C21-3A2C-EACF-BFC87808917B}" dt="2025-06-17T11:33:28.021" v="194" actId="20577"/>
          <ac:spMkLst>
            <pc:docMk/>
            <pc:sldMk cId="900293869" sldId="2147471920"/>
            <ac:spMk id="2" creationId="{476D5D6B-7C9B-F3E5-E566-0235879A9AE4}"/>
          </ac:spMkLst>
        </pc:spChg>
      </pc:sldChg>
      <pc:sldChg chg="modSp">
        <pc:chgData name="BARR-DICHIARA, Magdalena" userId="S::barrdichiaram@who.int::306dc8a0-82de-4dc1-b653-9a1868499e24" providerId="AD" clId="Web-{53ED556B-5C21-3A2C-EACF-BFC87808917B}" dt="2025-06-17T11:34:41.414" v="217" actId="20577"/>
        <pc:sldMkLst>
          <pc:docMk/>
          <pc:sldMk cId="3679928111" sldId="2147471921"/>
        </pc:sldMkLst>
        <pc:spChg chg="mod">
          <ac:chgData name="BARR-DICHIARA, Magdalena" userId="S::barrdichiaram@who.int::306dc8a0-82de-4dc1-b653-9a1868499e24" providerId="AD" clId="Web-{53ED556B-5C21-3A2C-EACF-BFC87808917B}" dt="2025-06-17T11:34:41.414" v="217" actId="20577"/>
          <ac:spMkLst>
            <pc:docMk/>
            <pc:sldMk cId="3679928111" sldId="2147471921"/>
            <ac:spMk id="2" creationId="{E625C47D-4FD5-1008-A616-326049D66199}"/>
          </ac:spMkLst>
        </pc:spChg>
      </pc:sldChg>
      <pc:sldChg chg="modSp">
        <pc:chgData name="BARR-DICHIARA, Magdalena" userId="S::barrdichiaram@who.int::306dc8a0-82de-4dc1-b653-9a1868499e24" providerId="AD" clId="Web-{53ED556B-5C21-3A2C-EACF-BFC87808917B}" dt="2025-06-17T11:34:58.977" v="219" actId="20577"/>
        <pc:sldMkLst>
          <pc:docMk/>
          <pc:sldMk cId="667434627" sldId="2147471922"/>
        </pc:sldMkLst>
        <pc:spChg chg="mod">
          <ac:chgData name="BARR-DICHIARA, Magdalena" userId="S::barrdichiaram@who.int::306dc8a0-82de-4dc1-b653-9a1868499e24" providerId="AD" clId="Web-{53ED556B-5C21-3A2C-EACF-BFC87808917B}" dt="2025-06-17T11:34:58.977" v="219" actId="20577"/>
          <ac:spMkLst>
            <pc:docMk/>
            <pc:sldMk cId="667434627" sldId="2147471922"/>
            <ac:spMk id="8" creationId="{31D6308D-99F1-6CC3-E6B2-47F982C4CFF5}"/>
          </ac:spMkLst>
        </pc:spChg>
      </pc:sldChg>
    </pc:docChg>
  </pc:docChgLst>
  <pc:docChgLst>
    <pc:chgData name="BAJIS, Sahar" userId="S::bajiss@who.int::e08470b2-47d4-4d80-9710-822537b5f22e" providerId="AD" clId="Web-{AB9AC80D-3BB7-A462-B58F-4BB703EA7F41}"/>
    <pc:docChg chg="mod">
      <pc:chgData name="BAJIS, Sahar" userId="S::bajiss@who.int::e08470b2-47d4-4d80-9710-822537b5f22e" providerId="AD" clId="Web-{AB9AC80D-3BB7-A462-B58F-4BB703EA7F41}" dt="2025-03-03T10:20:57.316" v="0"/>
      <pc:docMkLst>
        <pc:docMk/>
      </pc:docMkLst>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2A5A4E-446B-4191-9ADB-09FE1A717F49}"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E1518048-78E5-42E8-9780-C67708A92AFE}">
      <dgm:prSet phldrT="[Text]"/>
      <dgm:spPr/>
      <dgm:t>
        <a:bodyPr/>
        <a:lstStyle/>
        <a:p>
          <a:r>
            <a:rPr lang="en-US"/>
            <a:t>Consent</a:t>
          </a:r>
        </a:p>
      </dgm:t>
    </dgm:pt>
    <dgm:pt modelId="{9CC2E98E-4C66-4983-8579-C1041548DAC0}" type="parTrans" cxnId="{2B41D3A8-D068-4BAE-82E3-7B87E3A735FE}">
      <dgm:prSet/>
      <dgm:spPr/>
      <dgm:t>
        <a:bodyPr/>
        <a:lstStyle/>
        <a:p>
          <a:endParaRPr lang="en-US"/>
        </a:p>
      </dgm:t>
    </dgm:pt>
    <dgm:pt modelId="{C04FDEAA-E041-40D7-8370-D299CC75712E}" type="sibTrans" cxnId="{2B41D3A8-D068-4BAE-82E3-7B87E3A735FE}">
      <dgm:prSet/>
      <dgm:spPr/>
      <dgm:t>
        <a:bodyPr/>
        <a:lstStyle/>
        <a:p>
          <a:endParaRPr lang="en-US"/>
        </a:p>
      </dgm:t>
    </dgm:pt>
    <dgm:pt modelId="{749C03F8-7A3A-4210-BAF4-04CFD59D7468}">
      <dgm:prSet phldrT="[Text]"/>
      <dgm:spPr/>
      <dgm:t>
        <a:bodyPr/>
        <a:lstStyle/>
        <a:p>
          <a:r>
            <a:rPr lang="en-US"/>
            <a:t>Confidentiality</a:t>
          </a:r>
        </a:p>
      </dgm:t>
    </dgm:pt>
    <dgm:pt modelId="{FFB1039E-C2E8-4C6F-8CD7-6642840B600C}" type="parTrans" cxnId="{0F0A6ACD-38C6-4F4D-A358-C77B3592FFF0}">
      <dgm:prSet/>
      <dgm:spPr/>
      <dgm:t>
        <a:bodyPr/>
        <a:lstStyle/>
        <a:p>
          <a:endParaRPr lang="en-US"/>
        </a:p>
      </dgm:t>
    </dgm:pt>
    <dgm:pt modelId="{0A10D42A-736E-4BDC-86C9-2663A9D070BD}" type="sibTrans" cxnId="{0F0A6ACD-38C6-4F4D-A358-C77B3592FFF0}">
      <dgm:prSet/>
      <dgm:spPr/>
      <dgm:t>
        <a:bodyPr/>
        <a:lstStyle/>
        <a:p>
          <a:endParaRPr lang="en-US"/>
        </a:p>
      </dgm:t>
    </dgm:pt>
    <dgm:pt modelId="{52E5F2B2-27C3-4366-B95C-22B30D8E25C3}">
      <dgm:prSet phldrT="[Text]"/>
      <dgm:spPr/>
      <dgm:t>
        <a:bodyPr/>
        <a:lstStyle/>
        <a:p>
          <a:r>
            <a:rPr lang="en-US"/>
            <a:t>Continuum of Care</a:t>
          </a:r>
        </a:p>
      </dgm:t>
    </dgm:pt>
    <dgm:pt modelId="{A6910866-710F-478F-9065-A9CA489482D6}" type="parTrans" cxnId="{81AEB332-8E09-4228-9D95-24438582E1D9}">
      <dgm:prSet/>
      <dgm:spPr/>
      <dgm:t>
        <a:bodyPr/>
        <a:lstStyle/>
        <a:p>
          <a:endParaRPr lang="en-US"/>
        </a:p>
      </dgm:t>
    </dgm:pt>
    <dgm:pt modelId="{433D1C82-787E-499B-820F-701059F92858}" type="sibTrans" cxnId="{81AEB332-8E09-4228-9D95-24438582E1D9}">
      <dgm:prSet/>
      <dgm:spPr/>
      <dgm:t>
        <a:bodyPr/>
        <a:lstStyle/>
        <a:p>
          <a:endParaRPr lang="en-US"/>
        </a:p>
      </dgm:t>
    </dgm:pt>
    <dgm:pt modelId="{A5B435B3-D091-4AC4-A510-35698783514C}">
      <dgm:prSet phldrT="[Text]"/>
      <dgm:spPr/>
      <dgm:t>
        <a:bodyPr/>
        <a:lstStyle/>
        <a:p>
          <a:r>
            <a:rPr lang="en-US"/>
            <a:t>Correct Test Results</a:t>
          </a:r>
        </a:p>
      </dgm:t>
    </dgm:pt>
    <dgm:pt modelId="{11F28360-D0BA-4F0D-A748-ADCD32BE9044}" type="parTrans" cxnId="{88491CEC-0F22-4306-B401-AA0E76A5E2D2}">
      <dgm:prSet/>
      <dgm:spPr/>
      <dgm:t>
        <a:bodyPr/>
        <a:lstStyle/>
        <a:p>
          <a:endParaRPr lang="en-US"/>
        </a:p>
      </dgm:t>
    </dgm:pt>
    <dgm:pt modelId="{639B1CEC-3C98-4BE7-B2F2-4E69A994CC23}" type="sibTrans" cxnId="{88491CEC-0F22-4306-B401-AA0E76A5E2D2}">
      <dgm:prSet/>
      <dgm:spPr/>
      <dgm:t>
        <a:bodyPr/>
        <a:lstStyle/>
        <a:p>
          <a:endParaRPr lang="en-US"/>
        </a:p>
      </dgm:t>
    </dgm:pt>
    <dgm:pt modelId="{DDCB3494-F090-4B41-ABD7-10DC7F7527DD}">
      <dgm:prSet phldrT="[Text]"/>
      <dgm:spPr/>
      <dgm:t>
        <a:bodyPr/>
        <a:lstStyle/>
        <a:p>
          <a:r>
            <a:rPr lang="en-US"/>
            <a:t>Counseling</a:t>
          </a:r>
        </a:p>
      </dgm:t>
    </dgm:pt>
    <dgm:pt modelId="{1D1C8716-18DB-4887-839B-8C2DA21B330C}" type="parTrans" cxnId="{D467AE81-049C-4374-9DE0-ACC4A19653C1}">
      <dgm:prSet/>
      <dgm:spPr/>
      <dgm:t>
        <a:bodyPr/>
        <a:lstStyle/>
        <a:p>
          <a:endParaRPr lang="en-US"/>
        </a:p>
      </dgm:t>
    </dgm:pt>
    <dgm:pt modelId="{8F19D3CC-FDEB-4B56-B241-E9A3020417E4}" type="sibTrans" cxnId="{D467AE81-049C-4374-9DE0-ACC4A19653C1}">
      <dgm:prSet/>
      <dgm:spPr/>
      <dgm:t>
        <a:bodyPr/>
        <a:lstStyle/>
        <a:p>
          <a:endParaRPr lang="en-US"/>
        </a:p>
      </dgm:t>
    </dgm:pt>
    <dgm:pt modelId="{21385CB4-E47C-4C16-A455-1069DD739CE7}" type="pres">
      <dgm:prSet presAssocID="{BB2A5A4E-446B-4191-9ADB-09FE1A717F49}" presName="Name0" presStyleCnt="0">
        <dgm:presLayoutVars>
          <dgm:dir/>
          <dgm:resizeHandles val="exact"/>
        </dgm:presLayoutVars>
      </dgm:prSet>
      <dgm:spPr/>
    </dgm:pt>
    <dgm:pt modelId="{B4204DAD-EEDA-4F57-9668-EE9CDE45B1D0}" type="pres">
      <dgm:prSet presAssocID="{BB2A5A4E-446B-4191-9ADB-09FE1A717F49}" presName="cycle" presStyleCnt="0"/>
      <dgm:spPr/>
    </dgm:pt>
    <dgm:pt modelId="{A8511E57-9C3B-4933-93A0-677CA1023394}" type="pres">
      <dgm:prSet presAssocID="{E1518048-78E5-42E8-9780-C67708A92AFE}" presName="nodeFirstNode" presStyleLbl="node1" presStyleIdx="0" presStyleCnt="5" custRadScaleRad="58094" custRadScaleInc="-13366">
        <dgm:presLayoutVars>
          <dgm:bulletEnabled val="1"/>
        </dgm:presLayoutVars>
      </dgm:prSet>
      <dgm:spPr/>
    </dgm:pt>
    <dgm:pt modelId="{18866D38-30C5-4401-8C79-304950C4406B}" type="pres">
      <dgm:prSet presAssocID="{C04FDEAA-E041-40D7-8370-D299CC75712E}" presName="sibTransFirstNode" presStyleLbl="bgShp" presStyleIdx="0" presStyleCnt="1"/>
      <dgm:spPr/>
    </dgm:pt>
    <dgm:pt modelId="{92306406-9BAE-45E8-BFA2-688FD3E1986C}" type="pres">
      <dgm:prSet presAssocID="{749C03F8-7A3A-4210-BAF4-04CFD59D7468}" presName="nodeFollowingNodes" presStyleLbl="node1" presStyleIdx="1" presStyleCnt="5" custRadScaleRad="103298" custRadScaleInc="34939">
        <dgm:presLayoutVars>
          <dgm:bulletEnabled val="1"/>
        </dgm:presLayoutVars>
      </dgm:prSet>
      <dgm:spPr/>
    </dgm:pt>
    <dgm:pt modelId="{42CA5AA5-66C9-40B6-997C-4C789F68D126}" type="pres">
      <dgm:prSet presAssocID="{52E5F2B2-27C3-4366-B95C-22B30D8E25C3}" presName="nodeFollowingNodes" presStyleLbl="node1" presStyleIdx="2" presStyleCnt="5">
        <dgm:presLayoutVars>
          <dgm:bulletEnabled val="1"/>
        </dgm:presLayoutVars>
      </dgm:prSet>
      <dgm:spPr/>
    </dgm:pt>
    <dgm:pt modelId="{95A78E99-81BA-47B0-B615-1F92F03CCBFE}" type="pres">
      <dgm:prSet presAssocID="{A5B435B3-D091-4AC4-A510-35698783514C}" presName="nodeFollowingNodes" presStyleLbl="node1" presStyleIdx="3" presStyleCnt="5">
        <dgm:presLayoutVars>
          <dgm:bulletEnabled val="1"/>
        </dgm:presLayoutVars>
      </dgm:prSet>
      <dgm:spPr/>
    </dgm:pt>
    <dgm:pt modelId="{72C590E5-7316-43D7-9849-DC0B19371F2B}" type="pres">
      <dgm:prSet presAssocID="{DDCB3494-F090-4B41-ABD7-10DC7F7527DD}" presName="nodeFollowingNodes" presStyleLbl="node1" presStyleIdx="4" presStyleCnt="5" custRadScaleRad="92931" custRadScaleInc="-37583">
        <dgm:presLayoutVars>
          <dgm:bulletEnabled val="1"/>
        </dgm:presLayoutVars>
      </dgm:prSet>
      <dgm:spPr/>
    </dgm:pt>
  </dgm:ptLst>
  <dgm:cxnLst>
    <dgm:cxn modelId="{876D130A-8BD1-4D2B-BB6E-932606F58BB8}" type="presOf" srcId="{E1518048-78E5-42E8-9780-C67708A92AFE}" destId="{A8511E57-9C3B-4933-93A0-677CA1023394}" srcOrd="0" destOrd="0" presId="urn:microsoft.com/office/officeart/2005/8/layout/cycle3"/>
    <dgm:cxn modelId="{67ADDB19-1E55-4B83-AF2D-F5EB70E37B75}" type="presOf" srcId="{BB2A5A4E-446B-4191-9ADB-09FE1A717F49}" destId="{21385CB4-E47C-4C16-A455-1069DD739CE7}" srcOrd="0" destOrd="0" presId="urn:microsoft.com/office/officeart/2005/8/layout/cycle3"/>
    <dgm:cxn modelId="{70ED241A-600F-4391-85CE-FCC062E24EBE}" type="presOf" srcId="{C04FDEAA-E041-40D7-8370-D299CC75712E}" destId="{18866D38-30C5-4401-8C79-304950C4406B}" srcOrd="0" destOrd="0" presId="urn:microsoft.com/office/officeart/2005/8/layout/cycle3"/>
    <dgm:cxn modelId="{81AEB332-8E09-4228-9D95-24438582E1D9}" srcId="{BB2A5A4E-446B-4191-9ADB-09FE1A717F49}" destId="{52E5F2B2-27C3-4366-B95C-22B30D8E25C3}" srcOrd="2" destOrd="0" parTransId="{A6910866-710F-478F-9065-A9CA489482D6}" sibTransId="{433D1C82-787E-499B-820F-701059F92858}"/>
    <dgm:cxn modelId="{A7B9BB37-07D4-4074-A712-5EB9A72EF89E}" type="presOf" srcId="{A5B435B3-D091-4AC4-A510-35698783514C}" destId="{95A78E99-81BA-47B0-B615-1F92F03CCBFE}" srcOrd="0" destOrd="0" presId="urn:microsoft.com/office/officeart/2005/8/layout/cycle3"/>
    <dgm:cxn modelId="{C5819C47-29FD-4126-B67A-7CDB61FBCED8}" type="presOf" srcId="{DDCB3494-F090-4B41-ABD7-10DC7F7527DD}" destId="{72C590E5-7316-43D7-9849-DC0B19371F2B}" srcOrd="0" destOrd="0" presId="urn:microsoft.com/office/officeart/2005/8/layout/cycle3"/>
    <dgm:cxn modelId="{44115972-EC8C-48CD-ACC3-DAC7DBD9878F}" type="presOf" srcId="{749C03F8-7A3A-4210-BAF4-04CFD59D7468}" destId="{92306406-9BAE-45E8-BFA2-688FD3E1986C}" srcOrd="0" destOrd="0" presId="urn:microsoft.com/office/officeart/2005/8/layout/cycle3"/>
    <dgm:cxn modelId="{D467AE81-049C-4374-9DE0-ACC4A19653C1}" srcId="{BB2A5A4E-446B-4191-9ADB-09FE1A717F49}" destId="{DDCB3494-F090-4B41-ABD7-10DC7F7527DD}" srcOrd="4" destOrd="0" parTransId="{1D1C8716-18DB-4887-839B-8C2DA21B330C}" sibTransId="{8F19D3CC-FDEB-4B56-B241-E9A3020417E4}"/>
    <dgm:cxn modelId="{2B41D3A8-D068-4BAE-82E3-7B87E3A735FE}" srcId="{BB2A5A4E-446B-4191-9ADB-09FE1A717F49}" destId="{E1518048-78E5-42E8-9780-C67708A92AFE}" srcOrd="0" destOrd="0" parTransId="{9CC2E98E-4C66-4983-8579-C1041548DAC0}" sibTransId="{C04FDEAA-E041-40D7-8370-D299CC75712E}"/>
    <dgm:cxn modelId="{0F0A6ACD-38C6-4F4D-A358-C77B3592FFF0}" srcId="{BB2A5A4E-446B-4191-9ADB-09FE1A717F49}" destId="{749C03F8-7A3A-4210-BAF4-04CFD59D7468}" srcOrd="1" destOrd="0" parTransId="{FFB1039E-C2E8-4C6F-8CD7-6642840B600C}" sibTransId="{0A10D42A-736E-4BDC-86C9-2663A9D070BD}"/>
    <dgm:cxn modelId="{56CA56DB-0FAA-4964-991B-97A3BAB7447B}" type="presOf" srcId="{52E5F2B2-27C3-4366-B95C-22B30D8E25C3}" destId="{42CA5AA5-66C9-40B6-997C-4C789F68D126}" srcOrd="0" destOrd="0" presId="urn:microsoft.com/office/officeart/2005/8/layout/cycle3"/>
    <dgm:cxn modelId="{88491CEC-0F22-4306-B401-AA0E76A5E2D2}" srcId="{BB2A5A4E-446B-4191-9ADB-09FE1A717F49}" destId="{A5B435B3-D091-4AC4-A510-35698783514C}" srcOrd="3" destOrd="0" parTransId="{11F28360-D0BA-4F0D-A748-ADCD32BE9044}" sibTransId="{639B1CEC-3C98-4BE7-B2F2-4E69A994CC23}"/>
    <dgm:cxn modelId="{3A7B7E70-52D9-4A07-9324-EE1D47A6A73E}" type="presParOf" srcId="{21385CB4-E47C-4C16-A455-1069DD739CE7}" destId="{B4204DAD-EEDA-4F57-9668-EE9CDE45B1D0}" srcOrd="0" destOrd="0" presId="urn:microsoft.com/office/officeart/2005/8/layout/cycle3"/>
    <dgm:cxn modelId="{61715FA4-1489-423B-9610-4479A37886C3}" type="presParOf" srcId="{B4204DAD-EEDA-4F57-9668-EE9CDE45B1D0}" destId="{A8511E57-9C3B-4933-93A0-677CA1023394}" srcOrd="0" destOrd="0" presId="urn:microsoft.com/office/officeart/2005/8/layout/cycle3"/>
    <dgm:cxn modelId="{6FB0A4AD-0722-4683-AD51-D7266E081A85}" type="presParOf" srcId="{B4204DAD-EEDA-4F57-9668-EE9CDE45B1D0}" destId="{18866D38-30C5-4401-8C79-304950C4406B}" srcOrd="1" destOrd="0" presId="urn:microsoft.com/office/officeart/2005/8/layout/cycle3"/>
    <dgm:cxn modelId="{41601784-BE6F-4F38-88A2-13BA52415917}" type="presParOf" srcId="{B4204DAD-EEDA-4F57-9668-EE9CDE45B1D0}" destId="{92306406-9BAE-45E8-BFA2-688FD3E1986C}" srcOrd="2" destOrd="0" presId="urn:microsoft.com/office/officeart/2005/8/layout/cycle3"/>
    <dgm:cxn modelId="{9813A65C-A198-4DCD-86F8-EEA9173945DA}" type="presParOf" srcId="{B4204DAD-EEDA-4F57-9668-EE9CDE45B1D0}" destId="{42CA5AA5-66C9-40B6-997C-4C789F68D126}" srcOrd="3" destOrd="0" presId="urn:microsoft.com/office/officeart/2005/8/layout/cycle3"/>
    <dgm:cxn modelId="{E020627D-C0A0-4C25-ACBA-FF78DBAF3DDA}" type="presParOf" srcId="{B4204DAD-EEDA-4F57-9668-EE9CDE45B1D0}" destId="{95A78E99-81BA-47B0-B615-1F92F03CCBFE}" srcOrd="4" destOrd="0" presId="urn:microsoft.com/office/officeart/2005/8/layout/cycle3"/>
    <dgm:cxn modelId="{293FDC62-CEFB-430F-A54A-57DB6C949F85}" type="presParOf" srcId="{B4204DAD-EEDA-4F57-9668-EE9CDE45B1D0}" destId="{72C590E5-7316-43D7-9849-DC0B19371F2B}"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71F4F1-2CB0-40B1-8DB5-04D86DF0917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872BE7B-C9BB-4112-9093-CAD426742051}">
      <dgm:prSet phldrT="[Text]" custT="1"/>
      <dgm:spPr/>
      <dgm:t>
        <a:bodyPr/>
        <a:lstStyle/>
        <a:p>
          <a:r>
            <a:rPr lang="en-US" sz="2000" dirty="0">
              <a:latin typeface="Arial"/>
              <a:cs typeface="Arial"/>
            </a:rPr>
            <a:t>1. Obtain </a:t>
          </a:r>
          <a:r>
            <a:rPr lang="en-US" sz="2000" b="1" dirty="0">
              <a:latin typeface="Arial"/>
              <a:cs typeface="Arial"/>
            </a:rPr>
            <a:t>Consent</a:t>
          </a:r>
        </a:p>
      </dgm:t>
    </dgm:pt>
    <dgm:pt modelId="{D0831E03-A5AA-4404-BD5E-1FDCCB216169}" type="parTrans" cxnId="{9B2E0D2E-A9B7-40EF-8E61-DBF3A27BE61D}">
      <dgm:prSet/>
      <dgm:spPr/>
      <dgm:t>
        <a:bodyPr/>
        <a:lstStyle/>
        <a:p>
          <a:endParaRPr lang="en-US" sz="2000">
            <a:latin typeface="Arial" panose="020B0604020202020204" pitchFamily="34" charset="0"/>
            <a:cs typeface="Arial" panose="020B0604020202020204" pitchFamily="34" charset="0"/>
          </a:endParaRPr>
        </a:p>
      </dgm:t>
    </dgm:pt>
    <dgm:pt modelId="{B4B89E8E-2E46-459F-B993-DD437C240368}" type="sibTrans" cxnId="{9B2E0D2E-A9B7-40EF-8E61-DBF3A27BE61D}">
      <dgm:prSet/>
      <dgm:spPr/>
      <dgm:t>
        <a:bodyPr/>
        <a:lstStyle/>
        <a:p>
          <a:endParaRPr lang="en-US" sz="2000">
            <a:latin typeface="Arial" panose="020B0604020202020204" pitchFamily="34" charset="0"/>
            <a:cs typeface="Arial" panose="020B0604020202020204" pitchFamily="34" charset="0"/>
          </a:endParaRPr>
        </a:p>
      </dgm:t>
    </dgm:pt>
    <dgm:pt modelId="{6003EF04-076C-4DC2-B3F7-1ADE1692507A}">
      <dgm:prSet phldrT="[Text]" custT="1"/>
      <dgm:spPr/>
      <dgm:t>
        <a:bodyPr/>
        <a:lstStyle/>
        <a:p>
          <a:r>
            <a:rPr lang="en-US" sz="2000" dirty="0">
              <a:latin typeface="Arial"/>
              <a:cs typeface="Arial"/>
            </a:rPr>
            <a:t>2. Remain </a:t>
          </a:r>
          <a:r>
            <a:rPr lang="en-US" sz="2000" b="1" dirty="0">
              <a:latin typeface="Arial"/>
              <a:cs typeface="Arial"/>
            </a:rPr>
            <a:t>Confidential</a:t>
          </a:r>
        </a:p>
      </dgm:t>
    </dgm:pt>
    <dgm:pt modelId="{172BFF76-B6A3-4C18-BE08-1E7BFFD63937}" type="parTrans" cxnId="{35AA642E-B135-4AD3-9AF4-5518416FCC4A}">
      <dgm:prSet/>
      <dgm:spPr/>
      <dgm:t>
        <a:bodyPr/>
        <a:lstStyle/>
        <a:p>
          <a:endParaRPr lang="en-US" sz="2000">
            <a:latin typeface="Arial" panose="020B0604020202020204" pitchFamily="34" charset="0"/>
            <a:cs typeface="Arial" panose="020B0604020202020204" pitchFamily="34" charset="0"/>
          </a:endParaRPr>
        </a:p>
      </dgm:t>
    </dgm:pt>
    <dgm:pt modelId="{DE649358-6C0F-4E10-8776-1FAD21383F35}" type="sibTrans" cxnId="{35AA642E-B135-4AD3-9AF4-5518416FCC4A}">
      <dgm:prSet/>
      <dgm:spPr/>
      <dgm:t>
        <a:bodyPr/>
        <a:lstStyle/>
        <a:p>
          <a:endParaRPr lang="en-US" sz="2000">
            <a:latin typeface="Arial" panose="020B0604020202020204" pitchFamily="34" charset="0"/>
            <a:cs typeface="Arial" panose="020B0604020202020204" pitchFamily="34" charset="0"/>
          </a:endParaRPr>
        </a:p>
      </dgm:t>
    </dgm:pt>
    <dgm:pt modelId="{43B57D0B-A18F-49B1-97DC-AA9CAA1A6CD5}">
      <dgm:prSet phldrT="[Text]" custT="1"/>
      <dgm:spPr/>
      <dgm:t>
        <a:bodyPr/>
        <a:lstStyle/>
        <a:p>
          <a:r>
            <a:rPr lang="en-US" sz="2000" dirty="0">
              <a:latin typeface="Arial"/>
              <a:cs typeface="Arial"/>
            </a:rPr>
            <a:t>3. Include appropriate </a:t>
          </a:r>
          <a:r>
            <a:rPr lang="en-US" sz="2000" b="1" dirty="0">
              <a:latin typeface="Arial"/>
              <a:cs typeface="Arial"/>
            </a:rPr>
            <a:t>Counseling</a:t>
          </a:r>
        </a:p>
      </dgm:t>
    </dgm:pt>
    <dgm:pt modelId="{B572F133-8F31-4728-A146-00293CA4A54F}" type="parTrans" cxnId="{A52ACCC6-E99F-444A-BC1E-A7EFB3B8A047}">
      <dgm:prSet/>
      <dgm:spPr/>
      <dgm:t>
        <a:bodyPr/>
        <a:lstStyle/>
        <a:p>
          <a:endParaRPr lang="en-US" sz="2000">
            <a:latin typeface="Arial" panose="020B0604020202020204" pitchFamily="34" charset="0"/>
            <a:cs typeface="Arial" panose="020B0604020202020204" pitchFamily="34" charset="0"/>
          </a:endParaRPr>
        </a:p>
      </dgm:t>
    </dgm:pt>
    <dgm:pt modelId="{316E6812-902D-4BC2-8A59-80A510286BDC}" type="sibTrans" cxnId="{A52ACCC6-E99F-444A-BC1E-A7EFB3B8A047}">
      <dgm:prSet/>
      <dgm:spPr/>
      <dgm:t>
        <a:bodyPr/>
        <a:lstStyle/>
        <a:p>
          <a:endParaRPr lang="en-US" sz="2000">
            <a:latin typeface="Arial" panose="020B0604020202020204" pitchFamily="34" charset="0"/>
            <a:cs typeface="Arial" panose="020B0604020202020204" pitchFamily="34" charset="0"/>
          </a:endParaRPr>
        </a:p>
      </dgm:t>
    </dgm:pt>
    <dgm:pt modelId="{C02D097A-39FA-48E4-945E-5350D385CF68}">
      <dgm:prSet phldrT="[Text]" custT="1"/>
      <dgm:spPr/>
      <dgm:t>
        <a:bodyPr/>
        <a:lstStyle/>
        <a:p>
          <a:r>
            <a:rPr lang="en-US" sz="2000" dirty="0">
              <a:latin typeface="Arial"/>
              <a:cs typeface="Arial"/>
            </a:rPr>
            <a:t>4. Provide </a:t>
          </a:r>
          <a:r>
            <a:rPr lang="en-US" sz="2000" b="1" dirty="0">
              <a:latin typeface="Arial"/>
              <a:cs typeface="Arial"/>
            </a:rPr>
            <a:t>Correct Test Results </a:t>
          </a:r>
          <a:r>
            <a:rPr lang="en-US" sz="2000" dirty="0">
              <a:latin typeface="Arial"/>
              <a:cs typeface="Arial"/>
            </a:rPr>
            <a:t>to Contacts</a:t>
          </a:r>
        </a:p>
      </dgm:t>
    </dgm:pt>
    <dgm:pt modelId="{D84358B6-3436-41E9-9362-C0EA76B4CEC4}" type="parTrans" cxnId="{B8477273-0FF6-44F4-8CC1-5B627613CF9D}">
      <dgm:prSet/>
      <dgm:spPr/>
      <dgm:t>
        <a:bodyPr/>
        <a:lstStyle/>
        <a:p>
          <a:endParaRPr lang="en-US" sz="2000">
            <a:latin typeface="Arial" panose="020B0604020202020204" pitchFamily="34" charset="0"/>
            <a:cs typeface="Arial" panose="020B0604020202020204" pitchFamily="34" charset="0"/>
          </a:endParaRPr>
        </a:p>
      </dgm:t>
    </dgm:pt>
    <dgm:pt modelId="{664165FA-02FC-45AB-B3F3-56BB82C10A6E}" type="sibTrans" cxnId="{B8477273-0FF6-44F4-8CC1-5B627613CF9D}">
      <dgm:prSet/>
      <dgm:spPr/>
      <dgm:t>
        <a:bodyPr/>
        <a:lstStyle/>
        <a:p>
          <a:endParaRPr lang="en-US" sz="2000">
            <a:latin typeface="Arial" panose="020B0604020202020204" pitchFamily="34" charset="0"/>
            <a:cs typeface="Arial" panose="020B0604020202020204" pitchFamily="34" charset="0"/>
          </a:endParaRPr>
        </a:p>
      </dgm:t>
    </dgm:pt>
    <dgm:pt modelId="{1ABA1E07-C448-4AB2-BB61-C1CB2AC585D2}">
      <dgm:prSet phldrT="[Text]" custT="1"/>
      <dgm:spPr/>
      <dgm:t>
        <a:bodyPr/>
        <a:lstStyle/>
        <a:p>
          <a:r>
            <a:rPr lang="en-US" sz="2000" dirty="0">
              <a:latin typeface="Arial"/>
              <a:cs typeface="Arial"/>
            </a:rPr>
            <a:t>5. </a:t>
          </a:r>
          <a:r>
            <a:rPr lang="en-US" sz="2000" b="1" dirty="0">
              <a:latin typeface="Arial"/>
              <a:cs typeface="Arial"/>
            </a:rPr>
            <a:t>Connect</a:t>
          </a:r>
          <a:r>
            <a:rPr lang="en-US" sz="2000" dirty="0">
              <a:latin typeface="Arial"/>
              <a:cs typeface="Arial"/>
            </a:rPr>
            <a:t> Contacts Tested to Appropriate Services</a:t>
          </a:r>
        </a:p>
      </dgm:t>
    </dgm:pt>
    <dgm:pt modelId="{146BF185-FFA2-46B7-865B-E32965C7E20C}" type="parTrans" cxnId="{CC290E1D-6C77-431B-B100-8E19261EB132}">
      <dgm:prSet/>
      <dgm:spPr/>
      <dgm:t>
        <a:bodyPr/>
        <a:lstStyle/>
        <a:p>
          <a:endParaRPr lang="en-US" sz="2000">
            <a:latin typeface="Arial" panose="020B0604020202020204" pitchFamily="34" charset="0"/>
            <a:cs typeface="Arial" panose="020B0604020202020204" pitchFamily="34" charset="0"/>
          </a:endParaRPr>
        </a:p>
      </dgm:t>
    </dgm:pt>
    <dgm:pt modelId="{9A10E611-E6D8-4CEC-BC96-4CB3C8E09C5B}" type="sibTrans" cxnId="{CC290E1D-6C77-431B-B100-8E19261EB132}">
      <dgm:prSet/>
      <dgm:spPr/>
      <dgm:t>
        <a:bodyPr/>
        <a:lstStyle/>
        <a:p>
          <a:endParaRPr lang="en-US" sz="2000">
            <a:latin typeface="Arial" panose="020B0604020202020204" pitchFamily="34" charset="0"/>
            <a:cs typeface="Arial" panose="020B0604020202020204" pitchFamily="34" charset="0"/>
          </a:endParaRPr>
        </a:p>
      </dgm:t>
    </dgm:pt>
    <dgm:pt modelId="{82B57F57-F83A-40C0-A53F-D4D14D71EB1D}" type="pres">
      <dgm:prSet presAssocID="{8171F4F1-2CB0-40B1-8DB5-04D86DF09174}" presName="linear" presStyleCnt="0">
        <dgm:presLayoutVars>
          <dgm:dir/>
          <dgm:animLvl val="lvl"/>
          <dgm:resizeHandles val="exact"/>
        </dgm:presLayoutVars>
      </dgm:prSet>
      <dgm:spPr/>
    </dgm:pt>
    <dgm:pt modelId="{FCE93135-8D4F-4699-BF49-9A7DEEBE09C8}" type="pres">
      <dgm:prSet presAssocID="{3872BE7B-C9BB-4112-9093-CAD426742051}" presName="parentLin" presStyleCnt="0"/>
      <dgm:spPr/>
    </dgm:pt>
    <dgm:pt modelId="{C78F1FFB-6D63-4A1E-BBCF-4FE9CA3ABAFE}" type="pres">
      <dgm:prSet presAssocID="{3872BE7B-C9BB-4112-9093-CAD426742051}" presName="parentLeftMargin" presStyleLbl="node1" presStyleIdx="0" presStyleCnt="5"/>
      <dgm:spPr/>
    </dgm:pt>
    <dgm:pt modelId="{0C5C14B6-44C5-4753-BF2D-B64CBDA09468}" type="pres">
      <dgm:prSet presAssocID="{3872BE7B-C9BB-4112-9093-CAD426742051}" presName="parentText" presStyleLbl="node1" presStyleIdx="0" presStyleCnt="5">
        <dgm:presLayoutVars>
          <dgm:chMax val="0"/>
          <dgm:bulletEnabled val="1"/>
        </dgm:presLayoutVars>
      </dgm:prSet>
      <dgm:spPr/>
    </dgm:pt>
    <dgm:pt modelId="{879251DC-70CD-40DD-ADD3-6AA51AB6A25E}" type="pres">
      <dgm:prSet presAssocID="{3872BE7B-C9BB-4112-9093-CAD426742051}" presName="negativeSpace" presStyleCnt="0"/>
      <dgm:spPr/>
    </dgm:pt>
    <dgm:pt modelId="{F1D421CA-C041-4FC2-869F-550242795A9F}" type="pres">
      <dgm:prSet presAssocID="{3872BE7B-C9BB-4112-9093-CAD426742051}" presName="childText" presStyleLbl="conFgAcc1" presStyleIdx="0" presStyleCnt="5">
        <dgm:presLayoutVars>
          <dgm:bulletEnabled val="1"/>
        </dgm:presLayoutVars>
      </dgm:prSet>
      <dgm:spPr/>
    </dgm:pt>
    <dgm:pt modelId="{1B606C16-C1EE-49D7-8263-ED3CDCF80BFA}" type="pres">
      <dgm:prSet presAssocID="{B4B89E8E-2E46-459F-B993-DD437C240368}" presName="spaceBetweenRectangles" presStyleCnt="0"/>
      <dgm:spPr/>
    </dgm:pt>
    <dgm:pt modelId="{3D47C564-735F-45F0-A4C9-4656590BC508}" type="pres">
      <dgm:prSet presAssocID="{6003EF04-076C-4DC2-B3F7-1ADE1692507A}" presName="parentLin" presStyleCnt="0"/>
      <dgm:spPr/>
    </dgm:pt>
    <dgm:pt modelId="{F37E191A-6CA6-4223-AE6A-14C752D0E747}" type="pres">
      <dgm:prSet presAssocID="{6003EF04-076C-4DC2-B3F7-1ADE1692507A}" presName="parentLeftMargin" presStyleLbl="node1" presStyleIdx="0" presStyleCnt="5"/>
      <dgm:spPr/>
    </dgm:pt>
    <dgm:pt modelId="{CCF49313-8A24-4164-84EC-2819450E70DD}" type="pres">
      <dgm:prSet presAssocID="{6003EF04-076C-4DC2-B3F7-1ADE1692507A}" presName="parentText" presStyleLbl="node1" presStyleIdx="1" presStyleCnt="5" custLinFactNeighborY="-9563">
        <dgm:presLayoutVars>
          <dgm:chMax val="0"/>
          <dgm:bulletEnabled val="1"/>
        </dgm:presLayoutVars>
      </dgm:prSet>
      <dgm:spPr/>
    </dgm:pt>
    <dgm:pt modelId="{6BA6EFEE-57C7-494B-9A80-2621A6A4EE8D}" type="pres">
      <dgm:prSet presAssocID="{6003EF04-076C-4DC2-B3F7-1ADE1692507A}" presName="negativeSpace" presStyleCnt="0"/>
      <dgm:spPr/>
    </dgm:pt>
    <dgm:pt modelId="{2E74E974-751E-4211-AC3F-746746974800}" type="pres">
      <dgm:prSet presAssocID="{6003EF04-076C-4DC2-B3F7-1ADE1692507A}" presName="childText" presStyleLbl="conFgAcc1" presStyleIdx="1" presStyleCnt="5">
        <dgm:presLayoutVars>
          <dgm:bulletEnabled val="1"/>
        </dgm:presLayoutVars>
      </dgm:prSet>
      <dgm:spPr/>
    </dgm:pt>
    <dgm:pt modelId="{3EA48E8D-3E7D-4738-B414-A8777928A8D2}" type="pres">
      <dgm:prSet presAssocID="{DE649358-6C0F-4E10-8776-1FAD21383F35}" presName="spaceBetweenRectangles" presStyleCnt="0"/>
      <dgm:spPr/>
    </dgm:pt>
    <dgm:pt modelId="{C29708B9-249C-496C-8BF1-E8DEA56ED12B}" type="pres">
      <dgm:prSet presAssocID="{43B57D0B-A18F-49B1-97DC-AA9CAA1A6CD5}" presName="parentLin" presStyleCnt="0"/>
      <dgm:spPr/>
    </dgm:pt>
    <dgm:pt modelId="{EB852944-2EAC-4705-A775-F910C11EEB36}" type="pres">
      <dgm:prSet presAssocID="{43B57D0B-A18F-49B1-97DC-AA9CAA1A6CD5}" presName="parentLeftMargin" presStyleLbl="node1" presStyleIdx="1" presStyleCnt="5"/>
      <dgm:spPr/>
    </dgm:pt>
    <dgm:pt modelId="{C061787B-0715-4A4A-9BDB-1BE39362F310}" type="pres">
      <dgm:prSet presAssocID="{43B57D0B-A18F-49B1-97DC-AA9CAA1A6CD5}" presName="parentText" presStyleLbl="node1" presStyleIdx="2" presStyleCnt="5">
        <dgm:presLayoutVars>
          <dgm:chMax val="0"/>
          <dgm:bulletEnabled val="1"/>
        </dgm:presLayoutVars>
      </dgm:prSet>
      <dgm:spPr/>
    </dgm:pt>
    <dgm:pt modelId="{1E720038-27E9-4CB1-8CD9-FED3375D6742}" type="pres">
      <dgm:prSet presAssocID="{43B57D0B-A18F-49B1-97DC-AA9CAA1A6CD5}" presName="negativeSpace" presStyleCnt="0"/>
      <dgm:spPr/>
    </dgm:pt>
    <dgm:pt modelId="{33B406F7-DBF5-4726-B916-664C8EAF942B}" type="pres">
      <dgm:prSet presAssocID="{43B57D0B-A18F-49B1-97DC-AA9CAA1A6CD5}" presName="childText" presStyleLbl="conFgAcc1" presStyleIdx="2" presStyleCnt="5">
        <dgm:presLayoutVars>
          <dgm:bulletEnabled val="1"/>
        </dgm:presLayoutVars>
      </dgm:prSet>
      <dgm:spPr/>
    </dgm:pt>
    <dgm:pt modelId="{A8E797BD-CF51-47EA-98AD-84ED15850ADA}" type="pres">
      <dgm:prSet presAssocID="{316E6812-902D-4BC2-8A59-80A510286BDC}" presName="spaceBetweenRectangles" presStyleCnt="0"/>
      <dgm:spPr/>
    </dgm:pt>
    <dgm:pt modelId="{764FCAF6-8595-43B8-B814-D834C9647E4D}" type="pres">
      <dgm:prSet presAssocID="{C02D097A-39FA-48E4-945E-5350D385CF68}" presName="parentLin" presStyleCnt="0"/>
      <dgm:spPr/>
    </dgm:pt>
    <dgm:pt modelId="{36425D79-3E1B-485E-B805-94F944CE40F8}" type="pres">
      <dgm:prSet presAssocID="{C02D097A-39FA-48E4-945E-5350D385CF68}" presName="parentLeftMargin" presStyleLbl="node1" presStyleIdx="2" presStyleCnt="5"/>
      <dgm:spPr/>
    </dgm:pt>
    <dgm:pt modelId="{D1B84B63-014D-4938-818E-3E749BF627A1}" type="pres">
      <dgm:prSet presAssocID="{C02D097A-39FA-48E4-945E-5350D385CF68}" presName="parentText" presStyleLbl="node1" presStyleIdx="3" presStyleCnt="5">
        <dgm:presLayoutVars>
          <dgm:chMax val="0"/>
          <dgm:bulletEnabled val="1"/>
        </dgm:presLayoutVars>
      </dgm:prSet>
      <dgm:spPr/>
    </dgm:pt>
    <dgm:pt modelId="{17358BDE-E5B8-4121-9494-7FDD8F17088A}" type="pres">
      <dgm:prSet presAssocID="{C02D097A-39FA-48E4-945E-5350D385CF68}" presName="negativeSpace" presStyleCnt="0"/>
      <dgm:spPr/>
    </dgm:pt>
    <dgm:pt modelId="{6A53941C-B858-4FA1-AFDF-6ACE098FB095}" type="pres">
      <dgm:prSet presAssocID="{C02D097A-39FA-48E4-945E-5350D385CF68}" presName="childText" presStyleLbl="conFgAcc1" presStyleIdx="3" presStyleCnt="5">
        <dgm:presLayoutVars>
          <dgm:bulletEnabled val="1"/>
        </dgm:presLayoutVars>
      </dgm:prSet>
      <dgm:spPr/>
    </dgm:pt>
    <dgm:pt modelId="{D9FBC103-831C-408C-8C85-6F0DB37FECD2}" type="pres">
      <dgm:prSet presAssocID="{664165FA-02FC-45AB-B3F3-56BB82C10A6E}" presName="spaceBetweenRectangles" presStyleCnt="0"/>
      <dgm:spPr/>
    </dgm:pt>
    <dgm:pt modelId="{554F8DEA-CEB2-4E23-855E-4E6CFEFC592E}" type="pres">
      <dgm:prSet presAssocID="{1ABA1E07-C448-4AB2-BB61-C1CB2AC585D2}" presName="parentLin" presStyleCnt="0"/>
      <dgm:spPr/>
    </dgm:pt>
    <dgm:pt modelId="{DA086958-9FD6-4B31-BCCE-CB26C7E6BF92}" type="pres">
      <dgm:prSet presAssocID="{1ABA1E07-C448-4AB2-BB61-C1CB2AC585D2}" presName="parentLeftMargin" presStyleLbl="node1" presStyleIdx="3" presStyleCnt="5"/>
      <dgm:spPr/>
    </dgm:pt>
    <dgm:pt modelId="{8C9675AB-3ECC-475D-B6C4-B1D9247FD97C}" type="pres">
      <dgm:prSet presAssocID="{1ABA1E07-C448-4AB2-BB61-C1CB2AC585D2}" presName="parentText" presStyleLbl="node1" presStyleIdx="4" presStyleCnt="5">
        <dgm:presLayoutVars>
          <dgm:chMax val="0"/>
          <dgm:bulletEnabled val="1"/>
        </dgm:presLayoutVars>
      </dgm:prSet>
      <dgm:spPr/>
    </dgm:pt>
    <dgm:pt modelId="{1152249F-7D17-4027-97F4-D051899B6BE0}" type="pres">
      <dgm:prSet presAssocID="{1ABA1E07-C448-4AB2-BB61-C1CB2AC585D2}" presName="negativeSpace" presStyleCnt="0"/>
      <dgm:spPr/>
    </dgm:pt>
    <dgm:pt modelId="{CD9EDF85-E4C3-4F05-BBDB-3060081FC9C6}" type="pres">
      <dgm:prSet presAssocID="{1ABA1E07-C448-4AB2-BB61-C1CB2AC585D2}" presName="childText" presStyleLbl="conFgAcc1" presStyleIdx="4" presStyleCnt="5">
        <dgm:presLayoutVars>
          <dgm:bulletEnabled val="1"/>
        </dgm:presLayoutVars>
      </dgm:prSet>
      <dgm:spPr/>
    </dgm:pt>
  </dgm:ptLst>
  <dgm:cxnLst>
    <dgm:cxn modelId="{47256B1A-EAA0-4769-83B2-AC00C7A2E594}" type="presOf" srcId="{43B57D0B-A18F-49B1-97DC-AA9CAA1A6CD5}" destId="{EB852944-2EAC-4705-A775-F910C11EEB36}" srcOrd="0" destOrd="0" presId="urn:microsoft.com/office/officeart/2005/8/layout/list1"/>
    <dgm:cxn modelId="{CC290E1D-6C77-431B-B100-8E19261EB132}" srcId="{8171F4F1-2CB0-40B1-8DB5-04D86DF09174}" destId="{1ABA1E07-C448-4AB2-BB61-C1CB2AC585D2}" srcOrd="4" destOrd="0" parTransId="{146BF185-FFA2-46B7-865B-E32965C7E20C}" sibTransId="{9A10E611-E6D8-4CEC-BC96-4CB3C8E09C5B}"/>
    <dgm:cxn modelId="{9B2E0D2E-A9B7-40EF-8E61-DBF3A27BE61D}" srcId="{8171F4F1-2CB0-40B1-8DB5-04D86DF09174}" destId="{3872BE7B-C9BB-4112-9093-CAD426742051}" srcOrd="0" destOrd="0" parTransId="{D0831E03-A5AA-4404-BD5E-1FDCCB216169}" sibTransId="{B4B89E8E-2E46-459F-B993-DD437C240368}"/>
    <dgm:cxn modelId="{35AA642E-B135-4AD3-9AF4-5518416FCC4A}" srcId="{8171F4F1-2CB0-40B1-8DB5-04D86DF09174}" destId="{6003EF04-076C-4DC2-B3F7-1ADE1692507A}" srcOrd="1" destOrd="0" parTransId="{172BFF76-B6A3-4C18-BE08-1E7BFFD63937}" sibTransId="{DE649358-6C0F-4E10-8776-1FAD21383F35}"/>
    <dgm:cxn modelId="{6575F931-8F30-42BB-8461-1CCDE756E97A}" type="presOf" srcId="{3872BE7B-C9BB-4112-9093-CAD426742051}" destId="{C78F1FFB-6D63-4A1E-BBCF-4FE9CA3ABAFE}" srcOrd="0" destOrd="0" presId="urn:microsoft.com/office/officeart/2005/8/layout/list1"/>
    <dgm:cxn modelId="{14DD6138-DFE9-4390-AB75-A17CCBCF1BF5}" type="presOf" srcId="{6003EF04-076C-4DC2-B3F7-1ADE1692507A}" destId="{CCF49313-8A24-4164-84EC-2819450E70DD}" srcOrd="1" destOrd="0" presId="urn:microsoft.com/office/officeart/2005/8/layout/list1"/>
    <dgm:cxn modelId="{CF6FDC4A-FA70-451A-A6F2-B33303CA6335}" type="presOf" srcId="{3872BE7B-C9BB-4112-9093-CAD426742051}" destId="{0C5C14B6-44C5-4753-BF2D-B64CBDA09468}" srcOrd="1" destOrd="0" presId="urn:microsoft.com/office/officeart/2005/8/layout/list1"/>
    <dgm:cxn modelId="{465EDB6C-F12F-4112-B950-30CC408CF3E1}" type="presOf" srcId="{C02D097A-39FA-48E4-945E-5350D385CF68}" destId="{D1B84B63-014D-4938-818E-3E749BF627A1}" srcOrd="1" destOrd="0" presId="urn:microsoft.com/office/officeart/2005/8/layout/list1"/>
    <dgm:cxn modelId="{12B56A53-1228-492A-976B-2FD30680DDD0}" type="presOf" srcId="{C02D097A-39FA-48E4-945E-5350D385CF68}" destId="{36425D79-3E1B-485E-B805-94F944CE40F8}" srcOrd="0" destOrd="0" presId="urn:microsoft.com/office/officeart/2005/8/layout/list1"/>
    <dgm:cxn modelId="{B8477273-0FF6-44F4-8CC1-5B627613CF9D}" srcId="{8171F4F1-2CB0-40B1-8DB5-04D86DF09174}" destId="{C02D097A-39FA-48E4-945E-5350D385CF68}" srcOrd="3" destOrd="0" parTransId="{D84358B6-3436-41E9-9362-C0EA76B4CEC4}" sibTransId="{664165FA-02FC-45AB-B3F3-56BB82C10A6E}"/>
    <dgm:cxn modelId="{B426057A-C6C1-4C73-B621-5468CFCBEDC6}" type="presOf" srcId="{43B57D0B-A18F-49B1-97DC-AA9CAA1A6CD5}" destId="{C061787B-0715-4A4A-9BDB-1BE39362F310}" srcOrd="1" destOrd="0" presId="urn:microsoft.com/office/officeart/2005/8/layout/list1"/>
    <dgm:cxn modelId="{D9E11482-4ACC-4C75-AC2C-7791C6DE029F}" type="presOf" srcId="{1ABA1E07-C448-4AB2-BB61-C1CB2AC585D2}" destId="{DA086958-9FD6-4B31-BCCE-CB26C7E6BF92}" srcOrd="0" destOrd="0" presId="urn:microsoft.com/office/officeart/2005/8/layout/list1"/>
    <dgm:cxn modelId="{EEAF1F84-200C-4196-9EF4-0A2AFCC9B3D2}" type="presOf" srcId="{8171F4F1-2CB0-40B1-8DB5-04D86DF09174}" destId="{82B57F57-F83A-40C0-A53F-D4D14D71EB1D}" srcOrd="0" destOrd="0" presId="urn:microsoft.com/office/officeart/2005/8/layout/list1"/>
    <dgm:cxn modelId="{9C04738D-E9C6-45FE-8D14-BBC0EB17D381}" type="presOf" srcId="{6003EF04-076C-4DC2-B3F7-1ADE1692507A}" destId="{F37E191A-6CA6-4223-AE6A-14C752D0E747}" srcOrd="0" destOrd="0" presId="urn:microsoft.com/office/officeart/2005/8/layout/list1"/>
    <dgm:cxn modelId="{5A59A8C1-E05F-48DE-AEC0-AEF1EFCE4BD3}" type="presOf" srcId="{1ABA1E07-C448-4AB2-BB61-C1CB2AC585D2}" destId="{8C9675AB-3ECC-475D-B6C4-B1D9247FD97C}" srcOrd="1" destOrd="0" presId="urn:microsoft.com/office/officeart/2005/8/layout/list1"/>
    <dgm:cxn modelId="{A52ACCC6-E99F-444A-BC1E-A7EFB3B8A047}" srcId="{8171F4F1-2CB0-40B1-8DB5-04D86DF09174}" destId="{43B57D0B-A18F-49B1-97DC-AA9CAA1A6CD5}" srcOrd="2" destOrd="0" parTransId="{B572F133-8F31-4728-A146-00293CA4A54F}" sibTransId="{316E6812-902D-4BC2-8A59-80A510286BDC}"/>
    <dgm:cxn modelId="{29F0E9EB-8CF7-49F6-8FEE-B0E9698F4EB3}" type="presParOf" srcId="{82B57F57-F83A-40C0-A53F-D4D14D71EB1D}" destId="{FCE93135-8D4F-4699-BF49-9A7DEEBE09C8}" srcOrd="0" destOrd="0" presId="urn:microsoft.com/office/officeart/2005/8/layout/list1"/>
    <dgm:cxn modelId="{8278A021-C7EA-469E-AE4C-4977AB6157C7}" type="presParOf" srcId="{FCE93135-8D4F-4699-BF49-9A7DEEBE09C8}" destId="{C78F1FFB-6D63-4A1E-BBCF-4FE9CA3ABAFE}" srcOrd="0" destOrd="0" presId="urn:microsoft.com/office/officeart/2005/8/layout/list1"/>
    <dgm:cxn modelId="{EC7E6372-B534-4E80-8294-ED7A1DEB775A}" type="presParOf" srcId="{FCE93135-8D4F-4699-BF49-9A7DEEBE09C8}" destId="{0C5C14B6-44C5-4753-BF2D-B64CBDA09468}" srcOrd="1" destOrd="0" presId="urn:microsoft.com/office/officeart/2005/8/layout/list1"/>
    <dgm:cxn modelId="{D95BCE0C-3977-44A4-B226-0C8BCC17800D}" type="presParOf" srcId="{82B57F57-F83A-40C0-A53F-D4D14D71EB1D}" destId="{879251DC-70CD-40DD-ADD3-6AA51AB6A25E}" srcOrd="1" destOrd="0" presId="urn:microsoft.com/office/officeart/2005/8/layout/list1"/>
    <dgm:cxn modelId="{D44A4BFD-D837-4F3C-BCF9-992EBE53DBB3}" type="presParOf" srcId="{82B57F57-F83A-40C0-A53F-D4D14D71EB1D}" destId="{F1D421CA-C041-4FC2-869F-550242795A9F}" srcOrd="2" destOrd="0" presId="urn:microsoft.com/office/officeart/2005/8/layout/list1"/>
    <dgm:cxn modelId="{B72EDB78-7838-40D4-ADE2-1F8C77D1720A}" type="presParOf" srcId="{82B57F57-F83A-40C0-A53F-D4D14D71EB1D}" destId="{1B606C16-C1EE-49D7-8263-ED3CDCF80BFA}" srcOrd="3" destOrd="0" presId="urn:microsoft.com/office/officeart/2005/8/layout/list1"/>
    <dgm:cxn modelId="{ECBE0F77-AF93-41DB-B90D-43FC3F92BE9A}" type="presParOf" srcId="{82B57F57-F83A-40C0-A53F-D4D14D71EB1D}" destId="{3D47C564-735F-45F0-A4C9-4656590BC508}" srcOrd="4" destOrd="0" presId="urn:microsoft.com/office/officeart/2005/8/layout/list1"/>
    <dgm:cxn modelId="{D728F617-4E3D-4202-8E10-0C152E8087EE}" type="presParOf" srcId="{3D47C564-735F-45F0-A4C9-4656590BC508}" destId="{F37E191A-6CA6-4223-AE6A-14C752D0E747}" srcOrd="0" destOrd="0" presId="urn:microsoft.com/office/officeart/2005/8/layout/list1"/>
    <dgm:cxn modelId="{DF07469F-EE47-46E4-9ECB-E5F4F98C17B5}" type="presParOf" srcId="{3D47C564-735F-45F0-A4C9-4656590BC508}" destId="{CCF49313-8A24-4164-84EC-2819450E70DD}" srcOrd="1" destOrd="0" presId="urn:microsoft.com/office/officeart/2005/8/layout/list1"/>
    <dgm:cxn modelId="{D52147F0-0AD9-44A4-8833-46020AA2AEDB}" type="presParOf" srcId="{82B57F57-F83A-40C0-A53F-D4D14D71EB1D}" destId="{6BA6EFEE-57C7-494B-9A80-2621A6A4EE8D}" srcOrd="5" destOrd="0" presId="urn:microsoft.com/office/officeart/2005/8/layout/list1"/>
    <dgm:cxn modelId="{B3EF1F1D-E56C-4C22-9E98-1090679504F5}" type="presParOf" srcId="{82B57F57-F83A-40C0-A53F-D4D14D71EB1D}" destId="{2E74E974-751E-4211-AC3F-746746974800}" srcOrd="6" destOrd="0" presId="urn:microsoft.com/office/officeart/2005/8/layout/list1"/>
    <dgm:cxn modelId="{CE65AF07-23A4-4360-BFA7-7BC8C9142FD5}" type="presParOf" srcId="{82B57F57-F83A-40C0-A53F-D4D14D71EB1D}" destId="{3EA48E8D-3E7D-4738-B414-A8777928A8D2}" srcOrd="7" destOrd="0" presId="urn:microsoft.com/office/officeart/2005/8/layout/list1"/>
    <dgm:cxn modelId="{FE233D61-E038-4C1F-9D8C-75F8A3932E8A}" type="presParOf" srcId="{82B57F57-F83A-40C0-A53F-D4D14D71EB1D}" destId="{C29708B9-249C-496C-8BF1-E8DEA56ED12B}" srcOrd="8" destOrd="0" presId="urn:microsoft.com/office/officeart/2005/8/layout/list1"/>
    <dgm:cxn modelId="{27694AF2-84C7-48A9-A23E-DC54460B86F3}" type="presParOf" srcId="{C29708B9-249C-496C-8BF1-E8DEA56ED12B}" destId="{EB852944-2EAC-4705-A775-F910C11EEB36}" srcOrd="0" destOrd="0" presId="urn:microsoft.com/office/officeart/2005/8/layout/list1"/>
    <dgm:cxn modelId="{88FE300D-4186-4937-A3FD-8F7F6E5A49D2}" type="presParOf" srcId="{C29708B9-249C-496C-8BF1-E8DEA56ED12B}" destId="{C061787B-0715-4A4A-9BDB-1BE39362F310}" srcOrd="1" destOrd="0" presId="urn:microsoft.com/office/officeart/2005/8/layout/list1"/>
    <dgm:cxn modelId="{B39A7555-3C54-4E1E-910F-3F4DF7D8A8F9}" type="presParOf" srcId="{82B57F57-F83A-40C0-A53F-D4D14D71EB1D}" destId="{1E720038-27E9-4CB1-8CD9-FED3375D6742}" srcOrd="9" destOrd="0" presId="urn:microsoft.com/office/officeart/2005/8/layout/list1"/>
    <dgm:cxn modelId="{0ACC39D5-D5FD-441B-9F1A-F960E1EA6191}" type="presParOf" srcId="{82B57F57-F83A-40C0-A53F-D4D14D71EB1D}" destId="{33B406F7-DBF5-4726-B916-664C8EAF942B}" srcOrd="10" destOrd="0" presId="urn:microsoft.com/office/officeart/2005/8/layout/list1"/>
    <dgm:cxn modelId="{9C3BFC7A-914E-430D-A179-B6BFC3E8D704}" type="presParOf" srcId="{82B57F57-F83A-40C0-A53F-D4D14D71EB1D}" destId="{A8E797BD-CF51-47EA-98AD-84ED15850ADA}" srcOrd="11" destOrd="0" presId="urn:microsoft.com/office/officeart/2005/8/layout/list1"/>
    <dgm:cxn modelId="{A0D062D8-03F4-428E-80B3-527D7E4306A7}" type="presParOf" srcId="{82B57F57-F83A-40C0-A53F-D4D14D71EB1D}" destId="{764FCAF6-8595-43B8-B814-D834C9647E4D}" srcOrd="12" destOrd="0" presId="urn:microsoft.com/office/officeart/2005/8/layout/list1"/>
    <dgm:cxn modelId="{D1EC537D-5646-4753-858B-D102A7958A75}" type="presParOf" srcId="{764FCAF6-8595-43B8-B814-D834C9647E4D}" destId="{36425D79-3E1B-485E-B805-94F944CE40F8}" srcOrd="0" destOrd="0" presId="urn:microsoft.com/office/officeart/2005/8/layout/list1"/>
    <dgm:cxn modelId="{3B1E87A6-5F40-456E-814C-A93107E5E2C2}" type="presParOf" srcId="{764FCAF6-8595-43B8-B814-D834C9647E4D}" destId="{D1B84B63-014D-4938-818E-3E749BF627A1}" srcOrd="1" destOrd="0" presId="urn:microsoft.com/office/officeart/2005/8/layout/list1"/>
    <dgm:cxn modelId="{822510E6-7E2A-4426-8939-6147D6CC6A25}" type="presParOf" srcId="{82B57F57-F83A-40C0-A53F-D4D14D71EB1D}" destId="{17358BDE-E5B8-4121-9494-7FDD8F17088A}" srcOrd="13" destOrd="0" presId="urn:microsoft.com/office/officeart/2005/8/layout/list1"/>
    <dgm:cxn modelId="{8FC89F4A-AD3C-494B-BDC8-53576E97AC8F}" type="presParOf" srcId="{82B57F57-F83A-40C0-A53F-D4D14D71EB1D}" destId="{6A53941C-B858-4FA1-AFDF-6ACE098FB095}" srcOrd="14" destOrd="0" presId="urn:microsoft.com/office/officeart/2005/8/layout/list1"/>
    <dgm:cxn modelId="{178EB770-B9D6-4335-8244-6ABE39C5CC93}" type="presParOf" srcId="{82B57F57-F83A-40C0-A53F-D4D14D71EB1D}" destId="{D9FBC103-831C-408C-8C85-6F0DB37FECD2}" srcOrd="15" destOrd="0" presId="urn:microsoft.com/office/officeart/2005/8/layout/list1"/>
    <dgm:cxn modelId="{E56B85AA-A54C-4038-9023-81DBC1A9FEBD}" type="presParOf" srcId="{82B57F57-F83A-40C0-A53F-D4D14D71EB1D}" destId="{554F8DEA-CEB2-4E23-855E-4E6CFEFC592E}" srcOrd="16" destOrd="0" presId="urn:microsoft.com/office/officeart/2005/8/layout/list1"/>
    <dgm:cxn modelId="{15F74413-13CB-43B6-B84E-DE83881786C7}" type="presParOf" srcId="{554F8DEA-CEB2-4E23-855E-4E6CFEFC592E}" destId="{DA086958-9FD6-4B31-BCCE-CB26C7E6BF92}" srcOrd="0" destOrd="0" presId="urn:microsoft.com/office/officeart/2005/8/layout/list1"/>
    <dgm:cxn modelId="{C8F2A43E-9CE6-48C3-A64A-53926E1AB1F2}" type="presParOf" srcId="{554F8DEA-CEB2-4E23-855E-4E6CFEFC592E}" destId="{8C9675AB-3ECC-475D-B6C4-B1D9247FD97C}" srcOrd="1" destOrd="0" presId="urn:microsoft.com/office/officeart/2005/8/layout/list1"/>
    <dgm:cxn modelId="{EF80F4EB-CABC-42B9-AA33-6A6005A7D420}" type="presParOf" srcId="{82B57F57-F83A-40C0-A53F-D4D14D71EB1D}" destId="{1152249F-7D17-4027-97F4-D051899B6BE0}" srcOrd="17" destOrd="0" presId="urn:microsoft.com/office/officeart/2005/8/layout/list1"/>
    <dgm:cxn modelId="{DDA9EB59-8134-47DB-BBAC-B70DCA3C4050}" type="presParOf" srcId="{82B57F57-F83A-40C0-A53F-D4D14D71EB1D}" destId="{CD9EDF85-E4C3-4F05-BBDB-3060081FC9C6}"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866D38-30C5-4401-8C79-304950C4406B}">
      <dsp:nvSpPr>
        <dsp:cNvPr id="0" name=""/>
        <dsp:cNvSpPr/>
      </dsp:nvSpPr>
      <dsp:spPr>
        <a:xfrm>
          <a:off x="1203192" y="479864"/>
          <a:ext cx="2730014" cy="2730014"/>
        </a:xfrm>
        <a:prstGeom prst="circularArrow">
          <a:avLst>
            <a:gd name="adj1" fmla="val 5544"/>
            <a:gd name="adj2" fmla="val 330680"/>
            <a:gd name="adj3" fmla="val 13844651"/>
            <a:gd name="adj4" fmla="val 17344279"/>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511E57-9C3B-4933-93A0-677CA1023394}">
      <dsp:nvSpPr>
        <dsp:cNvPr id="0" name=""/>
        <dsp:cNvSpPr/>
      </dsp:nvSpPr>
      <dsp:spPr>
        <a:xfrm>
          <a:off x="1948063" y="494922"/>
          <a:ext cx="1240272" cy="62013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Consent</a:t>
          </a:r>
        </a:p>
      </dsp:txBody>
      <dsp:txXfrm>
        <a:off x="1978336" y="525195"/>
        <a:ext cx="1179726" cy="559590"/>
      </dsp:txXfrm>
    </dsp:sp>
    <dsp:sp modelId="{92306406-9BAE-45E8-BFA2-688FD3E1986C}">
      <dsp:nvSpPr>
        <dsp:cNvPr id="0" name=""/>
        <dsp:cNvSpPr/>
      </dsp:nvSpPr>
      <dsp:spPr>
        <a:xfrm>
          <a:off x="3243390" y="1226800"/>
          <a:ext cx="1240272" cy="62013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Confidentiality</a:t>
          </a:r>
        </a:p>
      </dsp:txBody>
      <dsp:txXfrm>
        <a:off x="3273663" y="1257073"/>
        <a:ext cx="1179726" cy="559590"/>
      </dsp:txXfrm>
    </dsp:sp>
    <dsp:sp modelId="{42CA5AA5-66C9-40B6-997C-4C789F68D126}">
      <dsp:nvSpPr>
        <dsp:cNvPr id="0" name=""/>
        <dsp:cNvSpPr/>
      </dsp:nvSpPr>
      <dsp:spPr>
        <a:xfrm>
          <a:off x="2726709" y="2106475"/>
          <a:ext cx="1240272" cy="62013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Continuum of Care</a:t>
          </a:r>
        </a:p>
      </dsp:txBody>
      <dsp:txXfrm>
        <a:off x="2756982" y="2136748"/>
        <a:ext cx="1179726" cy="559590"/>
      </dsp:txXfrm>
    </dsp:sp>
    <dsp:sp modelId="{95A78E99-81BA-47B0-B615-1F92F03CCBFE}">
      <dsp:nvSpPr>
        <dsp:cNvPr id="0" name=""/>
        <dsp:cNvSpPr/>
      </dsp:nvSpPr>
      <dsp:spPr>
        <a:xfrm>
          <a:off x="1358127" y="2106475"/>
          <a:ext cx="1240272" cy="62013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Correct Test Results</a:t>
          </a:r>
        </a:p>
      </dsp:txBody>
      <dsp:txXfrm>
        <a:off x="1388400" y="2136748"/>
        <a:ext cx="1179726" cy="559590"/>
      </dsp:txXfrm>
    </dsp:sp>
    <dsp:sp modelId="{72C590E5-7316-43D7-9849-DC0B19371F2B}">
      <dsp:nvSpPr>
        <dsp:cNvPr id="0" name=""/>
        <dsp:cNvSpPr/>
      </dsp:nvSpPr>
      <dsp:spPr>
        <a:xfrm>
          <a:off x="963939" y="1250451"/>
          <a:ext cx="1240272" cy="62013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Counseling</a:t>
          </a:r>
        </a:p>
      </dsp:txBody>
      <dsp:txXfrm>
        <a:off x="994212" y="1280724"/>
        <a:ext cx="1179726" cy="5595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D421CA-C041-4FC2-869F-550242795A9F}">
      <dsp:nvSpPr>
        <dsp:cNvPr id="0" name=""/>
        <dsp:cNvSpPr/>
      </dsp:nvSpPr>
      <dsp:spPr>
        <a:xfrm>
          <a:off x="0" y="315172"/>
          <a:ext cx="6786900" cy="529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5C14B6-44C5-4753-BF2D-B64CBDA09468}">
      <dsp:nvSpPr>
        <dsp:cNvPr id="0" name=""/>
        <dsp:cNvSpPr/>
      </dsp:nvSpPr>
      <dsp:spPr>
        <a:xfrm>
          <a:off x="339345" y="5212"/>
          <a:ext cx="4750830" cy="619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570" tIns="0" rIns="179570" bIns="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rial"/>
              <a:cs typeface="Arial"/>
            </a:rPr>
            <a:t>1. Obtain </a:t>
          </a:r>
          <a:r>
            <a:rPr lang="en-US" sz="2000" b="1" kern="1200" dirty="0">
              <a:latin typeface="Arial"/>
              <a:cs typeface="Arial"/>
            </a:rPr>
            <a:t>Consent</a:t>
          </a:r>
        </a:p>
      </dsp:txBody>
      <dsp:txXfrm>
        <a:off x="369607" y="35474"/>
        <a:ext cx="4690306" cy="559396"/>
      </dsp:txXfrm>
    </dsp:sp>
    <dsp:sp modelId="{2E74E974-751E-4211-AC3F-746746974800}">
      <dsp:nvSpPr>
        <dsp:cNvPr id="0" name=""/>
        <dsp:cNvSpPr/>
      </dsp:nvSpPr>
      <dsp:spPr>
        <a:xfrm>
          <a:off x="0" y="1267732"/>
          <a:ext cx="6786900" cy="529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CF49313-8A24-4164-84EC-2819450E70DD}">
      <dsp:nvSpPr>
        <dsp:cNvPr id="0" name=""/>
        <dsp:cNvSpPr/>
      </dsp:nvSpPr>
      <dsp:spPr>
        <a:xfrm>
          <a:off x="339345" y="898489"/>
          <a:ext cx="4750830" cy="619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570" tIns="0" rIns="179570" bIns="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rial"/>
              <a:cs typeface="Arial"/>
            </a:rPr>
            <a:t>2. Remain </a:t>
          </a:r>
          <a:r>
            <a:rPr lang="en-US" sz="2000" b="1" kern="1200" dirty="0">
              <a:latin typeface="Arial"/>
              <a:cs typeface="Arial"/>
            </a:rPr>
            <a:t>Confidential</a:t>
          </a:r>
        </a:p>
      </dsp:txBody>
      <dsp:txXfrm>
        <a:off x="369607" y="928751"/>
        <a:ext cx="4690306" cy="559396"/>
      </dsp:txXfrm>
    </dsp:sp>
    <dsp:sp modelId="{33B406F7-DBF5-4726-B916-664C8EAF942B}">
      <dsp:nvSpPr>
        <dsp:cNvPr id="0" name=""/>
        <dsp:cNvSpPr/>
      </dsp:nvSpPr>
      <dsp:spPr>
        <a:xfrm>
          <a:off x="0" y="2220292"/>
          <a:ext cx="6786900" cy="529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61787B-0715-4A4A-9BDB-1BE39362F310}">
      <dsp:nvSpPr>
        <dsp:cNvPr id="0" name=""/>
        <dsp:cNvSpPr/>
      </dsp:nvSpPr>
      <dsp:spPr>
        <a:xfrm>
          <a:off x="339345" y="1910332"/>
          <a:ext cx="4750830" cy="619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570" tIns="0" rIns="179570" bIns="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rial"/>
              <a:cs typeface="Arial"/>
            </a:rPr>
            <a:t>3. Include appropriate </a:t>
          </a:r>
          <a:r>
            <a:rPr lang="en-US" sz="2000" b="1" kern="1200" dirty="0">
              <a:latin typeface="Arial"/>
              <a:cs typeface="Arial"/>
            </a:rPr>
            <a:t>Counseling</a:t>
          </a:r>
        </a:p>
      </dsp:txBody>
      <dsp:txXfrm>
        <a:off x="369607" y="1940594"/>
        <a:ext cx="4690306" cy="559396"/>
      </dsp:txXfrm>
    </dsp:sp>
    <dsp:sp modelId="{6A53941C-B858-4FA1-AFDF-6ACE098FB095}">
      <dsp:nvSpPr>
        <dsp:cNvPr id="0" name=""/>
        <dsp:cNvSpPr/>
      </dsp:nvSpPr>
      <dsp:spPr>
        <a:xfrm>
          <a:off x="0" y="3172852"/>
          <a:ext cx="6786900" cy="529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1B84B63-014D-4938-818E-3E749BF627A1}">
      <dsp:nvSpPr>
        <dsp:cNvPr id="0" name=""/>
        <dsp:cNvSpPr/>
      </dsp:nvSpPr>
      <dsp:spPr>
        <a:xfrm>
          <a:off x="339345" y="2862892"/>
          <a:ext cx="4750830" cy="619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570" tIns="0" rIns="179570" bIns="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rial"/>
              <a:cs typeface="Arial"/>
            </a:rPr>
            <a:t>4. Provide </a:t>
          </a:r>
          <a:r>
            <a:rPr lang="en-US" sz="2000" b="1" kern="1200" dirty="0">
              <a:latin typeface="Arial"/>
              <a:cs typeface="Arial"/>
            </a:rPr>
            <a:t>Correct Test Results </a:t>
          </a:r>
          <a:r>
            <a:rPr lang="en-US" sz="2000" kern="1200" dirty="0">
              <a:latin typeface="Arial"/>
              <a:cs typeface="Arial"/>
            </a:rPr>
            <a:t>to Contacts</a:t>
          </a:r>
        </a:p>
      </dsp:txBody>
      <dsp:txXfrm>
        <a:off x="369607" y="2893154"/>
        <a:ext cx="4690306" cy="559396"/>
      </dsp:txXfrm>
    </dsp:sp>
    <dsp:sp modelId="{CD9EDF85-E4C3-4F05-BBDB-3060081FC9C6}">
      <dsp:nvSpPr>
        <dsp:cNvPr id="0" name=""/>
        <dsp:cNvSpPr/>
      </dsp:nvSpPr>
      <dsp:spPr>
        <a:xfrm>
          <a:off x="0" y="4125412"/>
          <a:ext cx="6786900" cy="529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C9675AB-3ECC-475D-B6C4-B1D9247FD97C}">
      <dsp:nvSpPr>
        <dsp:cNvPr id="0" name=""/>
        <dsp:cNvSpPr/>
      </dsp:nvSpPr>
      <dsp:spPr>
        <a:xfrm>
          <a:off x="339345" y="3815452"/>
          <a:ext cx="4750830" cy="619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570" tIns="0" rIns="179570" bIns="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rial"/>
              <a:cs typeface="Arial"/>
            </a:rPr>
            <a:t>5. </a:t>
          </a:r>
          <a:r>
            <a:rPr lang="en-US" sz="2000" b="1" kern="1200" dirty="0">
              <a:latin typeface="Arial"/>
              <a:cs typeface="Arial"/>
            </a:rPr>
            <a:t>Connect</a:t>
          </a:r>
          <a:r>
            <a:rPr lang="en-US" sz="2000" kern="1200" dirty="0">
              <a:latin typeface="Arial"/>
              <a:cs typeface="Arial"/>
            </a:rPr>
            <a:t> Contacts Tested to Appropriate Services</a:t>
          </a:r>
        </a:p>
      </dsp:txBody>
      <dsp:txXfrm>
        <a:off x="369607" y="3845714"/>
        <a:ext cx="4690306" cy="559396"/>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AA44C8-FF72-4DE5-AE1B-67E052AFD5A7}" type="datetimeFigureOut">
              <a:rPr lang="en-US" smtClean="0"/>
              <a:t>6/25/2025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949D86-7662-4F45-8349-1334CFA39681}" type="slidenum">
              <a:rPr lang="en-US" smtClean="0"/>
              <a:t>‹#›</a:t>
            </a:fld>
            <a:endParaRPr lang="en-US"/>
          </a:p>
        </p:txBody>
      </p:sp>
    </p:spTree>
    <p:extLst>
      <p:ext uri="{BB962C8B-B14F-4D97-AF65-F5344CB8AC3E}">
        <p14:creationId xmlns:p14="http://schemas.microsoft.com/office/powerpoint/2010/main" val="3005314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E99123-B9D7-4932-A583-DB699AFAE479}" type="slidenum">
              <a:rPr lang="en-US" smtClean="0"/>
              <a:t>2</a:t>
            </a:fld>
            <a:endParaRPr lang="en-US"/>
          </a:p>
        </p:txBody>
      </p:sp>
    </p:spTree>
    <p:extLst>
      <p:ext uri="{BB962C8B-B14F-4D97-AF65-F5344CB8AC3E}">
        <p14:creationId xmlns:p14="http://schemas.microsoft.com/office/powerpoint/2010/main" val="1100759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E99123-B9D7-4932-A583-DB699AFAE479}" type="slidenum">
              <a:rPr lang="en-US" smtClean="0"/>
              <a:t>11</a:t>
            </a:fld>
            <a:endParaRPr lang="en-US"/>
          </a:p>
        </p:txBody>
      </p:sp>
    </p:spTree>
    <p:extLst>
      <p:ext uri="{BB962C8B-B14F-4D97-AF65-F5344CB8AC3E}">
        <p14:creationId xmlns:p14="http://schemas.microsoft.com/office/powerpoint/2010/main" val="891489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E99123-B9D7-4932-A583-DB699AFAE479}" type="slidenum">
              <a:rPr lang="en-US" smtClean="0"/>
              <a:t>12</a:t>
            </a:fld>
            <a:endParaRPr lang="en-US"/>
          </a:p>
        </p:txBody>
      </p:sp>
    </p:spTree>
    <p:extLst>
      <p:ext uri="{BB962C8B-B14F-4D97-AF65-F5344CB8AC3E}">
        <p14:creationId xmlns:p14="http://schemas.microsoft.com/office/powerpoint/2010/main" val="13338433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1AB78A-7831-4A62-AB22-77EAE70E2E54}" type="slidenum">
              <a:rPr lang="en-US" smtClean="0"/>
              <a:t>13</a:t>
            </a:fld>
            <a:endParaRPr lang="en-US"/>
          </a:p>
        </p:txBody>
      </p:sp>
    </p:spTree>
    <p:extLst>
      <p:ext uri="{BB962C8B-B14F-4D97-AF65-F5344CB8AC3E}">
        <p14:creationId xmlns:p14="http://schemas.microsoft.com/office/powerpoint/2010/main" val="2400582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A313C9-5033-DC8D-02E6-5C7700412A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E166FD-4028-BFED-23A8-DDD787FDD0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5644A8-89F0-6D4A-6AC1-036A9E34579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9D75B74-F60A-10DC-9024-E66626464B5A}"/>
              </a:ext>
            </a:extLst>
          </p:cNvPr>
          <p:cNvSpPr>
            <a:spLocks noGrp="1"/>
          </p:cNvSpPr>
          <p:nvPr>
            <p:ph type="sldNum" sz="quarter" idx="5"/>
          </p:nvPr>
        </p:nvSpPr>
        <p:spPr/>
        <p:txBody>
          <a:bodyPr/>
          <a:lstStyle/>
          <a:p>
            <a:fld id="{25E99123-B9D7-4932-A583-DB699AFAE479}" type="slidenum">
              <a:rPr lang="en-US" smtClean="0"/>
              <a:t>14</a:t>
            </a:fld>
            <a:endParaRPr lang="en-US"/>
          </a:p>
        </p:txBody>
      </p:sp>
    </p:spTree>
    <p:extLst>
      <p:ext uri="{BB962C8B-B14F-4D97-AF65-F5344CB8AC3E}">
        <p14:creationId xmlns:p14="http://schemas.microsoft.com/office/powerpoint/2010/main" val="1065849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88C74F-8429-4686-A201-F02120734A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3760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E99123-B9D7-4932-A583-DB699AFAE479}" type="slidenum">
              <a:rPr lang="en-US" smtClean="0"/>
              <a:t>16</a:t>
            </a:fld>
            <a:endParaRPr lang="en-US"/>
          </a:p>
        </p:txBody>
      </p:sp>
    </p:spTree>
    <p:extLst>
      <p:ext uri="{BB962C8B-B14F-4D97-AF65-F5344CB8AC3E}">
        <p14:creationId xmlns:p14="http://schemas.microsoft.com/office/powerpoint/2010/main" val="32215570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F0753-C231-5C4D-2159-A1D327D8C9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F1A23F-8ED6-035C-0D3E-7586A57C1E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C958BF-4EF3-7547-AD0B-11B4D9DE652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39E0B59-9114-B39B-9F48-7EBCF806F571}"/>
              </a:ext>
            </a:extLst>
          </p:cNvPr>
          <p:cNvSpPr>
            <a:spLocks noGrp="1"/>
          </p:cNvSpPr>
          <p:nvPr>
            <p:ph type="sldNum" sz="quarter" idx="5"/>
          </p:nvPr>
        </p:nvSpPr>
        <p:spPr/>
        <p:txBody>
          <a:bodyPr/>
          <a:lstStyle/>
          <a:p>
            <a:fld id="{25E99123-B9D7-4932-A583-DB699AFAE479}" type="slidenum">
              <a:rPr lang="en-US" smtClean="0"/>
              <a:t>17</a:t>
            </a:fld>
            <a:endParaRPr lang="en-US"/>
          </a:p>
        </p:txBody>
      </p:sp>
    </p:spTree>
    <p:extLst>
      <p:ext uri="{BB962C8B-B14F-4D97-AF65-F5344CB8AC3E}">
        <p14:creationId xmlns:p14="http://schemas.microsoft.com/office/powerpoint/2010/main" val="1790237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E99123-B9D7-4932-A583-DB699AFAE479}" type="slidenum">
              <a:rPr lang="en-US" smtClean="0"/>
              <a:t>18</a:t>
            </a:fld>
            <a:endParaRPr lang="en-US"/>
          </a:p>
        </p:txBody>
      </p:sp>
    </p:spTree>
    <p:extLst>
      <p:ext uri="{BB962C8B-B14F-4D97-AF65-F5344CB8AC3E}">
        <p14:creationId xmlns:p14="http://schemas.microsoft.com/office/powerpoint/2010/main" val="7823658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A36DEC-E9CC-D24B-474D-FF5F99DC07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149616-95B1-ABD8-2916-71DCA87C94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D8C558-3AE4-F2DF-3F56-352ED97A76B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21CA9A0-9941-D2C2-034F-F04692A6D8D4}"/>
              </a:ext>
            </a:extLst>
          </p:cNvPr>
          <p:cNvSpPr>
            <a:spLocks noGrp="1"/>
          </p:cNvSpPr>
          <p:nvPr>
            <p:ph type="sldNum" sz="quarter" idx="5"/>
          </p:nvPr>
        </p:nvSpPr>
        <p:spPr/>
        <p:txBody>
          <a:bodyPr/>
          <a:lstStyle/>
          <a:p>
            <a:fld id="{25E99123-B9D7-4932-A583-DB699AFAE479}" type="slidenum">
              <a:rPr lang="en-US" smtClean="0"/>
              <a:t>19</a:t>
            </a:fld>
            <a:endParaRPr lang="en-US"/>
          </a:p>
        </p:txBody>
      </p:sp>
    </p:spTree>
    <p:extLst>
      <p:ext uri="{BB962C8B-B14F-4D97-AF65-F5344CB8AC3E}">
        <p14:creationId xmlns:p14="http://schemas.microsoft.com/office/powerpoint/2010/main" val="9632748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06B32A-DBC7-51C0-EC0B-64072424F5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91E1B1-548B-CB8B-E93C-4FDC9B11CE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0C8A0A-22CF-5441-A9E4-A12A5704FE6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2BB21DB-3FFE-6F7B-DD15-927929000CDB}"/>
              </a:ext>
            </a:extLst>
          </p:cNvPr>
          <p:cNvSpPr>
            <a:spLocks noGrp="1"/>
          </p:cNvSpPr>
          <p:nvPr>
            <p:ph type="sldNum" sz="quarter" idx="5"/>
          </p:nvPr>
        </p:nvSpPr>
        <p:spPr/>
        <p:txBody>
          <a:bodyPr/>
          <a:lstStyle/>
          <a:p>
            <a:fld id="{25E99123-B9D7-4932-A583-DB699AFAE479}" type="slidenum">
              <a:rPr lang="en-US" smtClean="0"/>
              <a:t>20</a:t>
            </a:fld>
            <a:endParaRPr lang="en-US"/>
          </a:p>
        </p:txBody>
      </p:sp>
    </p:spTree>
    <p:extLst>
      <p:ext uri="{BB962C8B-B14F-4D97-AF65-F5344CB8AC3E}">
        <p14:creationId xmlns:p14="http://schemas.microsoft.com/office/powerpoint/2010/main" val="1855832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25E99123-B9D7-4932-A583-DB699AFAE479}" type="slidenum">
              <a:rPr lang="en-US" smtClean="0"/>
              <a:t>3</a:t>
            </a:fld>
            <a:endParaRPr lang="en-US"/>
          </a:p>
        </p:txBody>
      </p:sp>
    </p:spTree>
    <p:extLst>
      <p:ext uri="{BB962C8B-B14F-4D97-AF65-F5344CB8AC3E}">
        <p14:creationId xmlns:p14="http://schemas.microsoft.com/office/powerpoint/2010/main" val="35028935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E99123-B9D7-4932-A583-DB699AFAE479}" type="slidenum">
              <a:rPr lang="en-US" smtClean="0"/>
              <a:t>21</a:t>
            </a:fld>
            <a:endParaRPr lang="en-US"/>
          </a:p>
        </p:txBody>
      </p:sp>
    </p:spTree>
    <p:extLst>
      <p:ext uri="{BB962C8B-B14F-4D97-AF65-F5344CB8AC3E}">
        <p14:creationId xmlns:p14="http://schemas.microsoft.com/office/powerpoint/2010/main" val="32151745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E99123-B9D7-4932-A583-DB699AFAE479}" type="slidenum">
              <a:rPr lang="en-US" smtClean="0"/>
              <a:t>22</a:t>
            </a:fld>
            <a:endParaRPr lang="en-US"/>
          </a:p>
        </p:txBody>
      </p:sp>
    </p:spTree>
    <p:extLst>
      <p:ext uri="{BB962C8B-B14F-4D97-AF65-F5344CB8AC3E}">
        <p14:creationId xmlns:p14="http://schemas.microsoft.com/office/powerpoint/2010/main" val="11150850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E99123-B9D7-4932-A583-DB699AFAE479}" type="slidenum">
              <a:rPr lang="en-US" smtClean="0"/>
              <a:t>23</a:t>
            </a:fld>
            <a:endParaRPr lang="en-US"/>
          </a:p>
        </p:txBody>
      </p:sp>
    </p:spTree>
    <p:extLst>
      <p:ext uri="{BB962C8B-B14F-4D97-AF65-F5344CB8AC3E}">
        <p14:creationId xmlns:p14="http://schemas.microsoft.com/office/powerpoint/2010/main" val="42620217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E99123-B9D7-4932-A583-DB699AFAE4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7152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E99123-B9D7-4932-A583-DB699AFAE479}" type="slidenum">
              <a:rPr lang="en-US" smtClean="0"/>
              <a:t>25</a:t>
            </a:fld>
            <a:endParaRPr lang="en-US"/>
          </a:p>
        </p:txBody>
      </p:sp>
    </p:spTree>
    <p:extLst>
      <p:ext uri="{BB962C8B-B14F-4D97-AF65-F5344CB8AC3E}">
        <p14:creationId xmlns:p14="http://schemas.microsoft.com/office/powerpoint/2010/main" val="6375015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E99123-B9D7-4932-A583-DB699AFAE479}" type="slidenum">
              <a:rPr lang="en-US" smtClean="0"/>
              <a:t>26</a:t>
            </a:fld>
            <a:endParaRPr lang="en-US"/>
          </a:p>
        </p:txBody>
      </p:sp>
    </p:spTree>
    <p:extLst>
      <p:ext uri="{BB962C8B-B14F-4D97-AF65-F5344CB8AC3E}">
        <p14:creationId xmlns:p14="http://schemas.microsoft.com/office/powerpoint/2010/main" val="13914358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E99123-B9D7-4932-A583-DB699AFAE479}" type="slidenum">
              <a:rPr lang="en-US" smtClean="0"/>
              <a:t>27</a:t>
            </a:fld>
            <a:endParaRPr lang="en-US"/>
          </a:p>
        </p:txBody>
      </p:sp>
    </p:spTree>
    <p:extLst>
      <p:ext uri="{BB962C8B-B14F-4D97-AF65-F5344CB8AC3E}">
        <p14:creationId xmlns:p14="http://schemas.microsoft.com/office/powerpoint/2010/main" val="18024732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E99123-B9D7-4932-A583-DB699AFAE479}" type="slidenum">
              <a:rPr lang="en-US" smtClean="0"/>
              <a:t>28</a:t>
            </a:fld>
            <a:endParaRPr lang="en-US"/>
          </a:p>
        </p:txBody>
      </p:sp>
    </p:spTree>
    <p:extLst>
      <p:ext uri="{BB962C8B-B14F-4D97-AF65-F5344CB8AC3E}">
        <p14:creationId xmlns:p14="http://schemas.microsoft.com/office/powerpoint/2010/main" val="23964706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E99123-B9D7-4932-A583-DB699AFAE479}" type="slidenum">
              <a:rPr lang="en-US" smtClean="0"/>
              <a:t>29</a:t>
            </a:fld>
            <a:endParaRPr lang="en-US"/>
          </a:p>
        </p:txBody>
      </p:sp>
    </p:spTree>
    <p:extLst>
      <p:ext uri="{BB962C8B-B14F-4D97-AF65-F5344CB8AC3E}">
        <p14:creationId xmlns:p14="http://schemas.microsoft.com/office/powerpoint/2010/main" val="41703843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E99123-B9D7-4932-A583-DB699AFAE479}" type="slidenum">
              <a:rPr lang="en-US" smtClean="0"/>
              <a:t>30</a:t>
            </a:fld>
            <a:endParaRPr lang="en-US"/>
          </a:p>
        </p:txBody>
      </p:sp>
    </p:spTree>
    <p:extLst>
      <p:ext uri="{BB962C8B-B14F-4D97-AF65-F5344CB8AC3E}">
        <p14:creationId xmlns:p14="http://schemas.microsoft.com/office/powerpoint/2010/main" val="1182966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E99123-B9D7-4932-A583-DB699AFAE479}" type="slidenum">
              <a:rPr lang="en-US" smtClean="0"/>
              <a:t>4</a:t>
            </a:fld>
            <a:endParaRPr lang="en-US"/>
          </a:p>
        </p:txBody>
      </p:sp>
    </p:spTree>
    <p:extLst>
      <p:ext uri="{BB962C8B-B14F-4D97-AF65-F5344CB8AC3E}">
        <p14:creationId xmlns:p14="http://schemas.microsoft.com/office/powerpoint/2010/main" val="919356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E99123-B9D7-4932-A583-DB699AFAE479}" type="slidenum">
              <a:rPr lang="en-US" smtClean="0"/>
              <a:t>5</a:t>
            </a:fld>
            <a:endParaRPr lang="en-US"/>
          </a:p>
        </p:txBody>
      </p:sp>
    </p:spTree>
    <p:extLst>
      <p:ext uri="{BB962C8B-B14F-4D97-AF65-F5344CB8AC3E}">
        <p14:creationId xmlns:p14="http://schemas.microsoft.com/office/powerpoint/2010/main" val="2935216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E99123-B9D7-4932-A583-DB699AFAE479}" type="slidenum">
              <a:rPr lang="en-US" smtClean="0"/>
              <a:t>6</a:t>
            </a:fld>
            <a:endParaRPr lang="en-US"/>
          </a:p>
        </p:txBody>
      </p:sp>
    </p:spTree>
    <p:extLst>
      <p:ext uri="{BB962C8B-B14F-4D97-AF65-F5344CB8AC3E}">
        <p14:creationId xmlns:p14="http://schemas.microsoft.com/office/powerpoint/2010/main" val="3392717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1AB78A-7831-4A62-AB22-77EAE70E2E54}" type="slidenum">
              <a:rPr lang="en-US" smtClean="0"/>
              <a:t>7</a:t>
            </a:fld>
            <a:endParaRPr lang="en-US"/>
          </a:p>
        </p:txBody>
      </p:sp>
    </p:spTree>
    <p:extLst>
      <p:ext uri="{BB962C8B-B14F-4D97-AF65-F5344CB8AC3E}">
        <p14:creationId xmlns:p14="http://schemas.microsoft.com/office/powerpoint/2010/main" val="3077657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E99123-B9D7-4932-A583-DB699AFAE479}" type="slidenum">
              <a:rPr lang="en-US" smtClean="0"/>
              <a:t>8</a:t>
            </a:fld>
            <a:endParaRPr lang="en-US"/>
          </a:p>
        </p:txBody>
      </p:sp>
    </p:spTree>
    <p:extLst>
      <p:ext uri="{BB962C8B-B14F-4D97-AF65-F5344CB8AC3E}">
        <p14:creationId xmlns:p14="http://schemas.microsoft.com/office/powerpoint/2010/main" val="1651929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E99123-B9D7-4932-A583-DB699AFAE479}" type="slidenum">
              <a:rPr lang="en-US" smtClean="0"/>
              <a:t>9</a:t>
            </a:fld>
            <a:endParaRPr lang="en-US"/>
          </a:p>
        </p:txBody>
      </p:sp>
    </p:spTree>
    <p:extLst>
      <p:ext uri="{BB962C8B-B14F-4D97-AF65-F5344CB8AC3E}">
        <p14:creationId xmlns:p14="http://schemas.microsoft.com/office/powerpoint/2010/main" val="2065355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88C74F-8429-4686-A201-F02120734A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36366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5.xml"/><Relationship Id="rId4" Type="http://schemas.openxmlformats.org/officeDocument/2006/relationships/image" Target="../media/image27.svg"/></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png"/><Relationship Id="rId1" Type="http://schemas.openxmlformats.org/officeDocument/2006/relationships/slideMaster" Target="../slideMasters/slideMaster5.xml"/><Relationship Id="rId4" Type="http://schemas.openxmlformats.org/officeDocument/2006/relationships/image" Target="../media/image25.png"/></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2.jpe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3.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4.jpe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blue">
    <p:bg>
      <p:bgRef idx="1001">
        <a:schemeClr val="bg1"/>
      </p:bgRef>
    </p:bg>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algn="ctr">
              <a:defRPr sz="1400">
                <a:solidFill>
                  <a:schemeClr val="accent4"/>
                </a:solidFill>
              </a:defRPr>
            </a:lvl1pPr>
          </a:lstStyle>
          <a:p>
            <a:r>
              <a:rPr lang="en-GB" noProof="0"/>
              <a:t>Click on Icon to add picture, then arrange object (send to back)</a:t>
            </a:r>
            <a:br>
              <a:rPr lang="en-GB" noProof="0"/>
            </a:br>
            <a:r>
              <a:rPr lang="en-GB" noProof="0"/>
              <a:t>Change picture either by right mouse click on picture + „change picture“ </a:t>
            </a:r>
            <a:br>
              <a:rPr lang="en-GB" noProof="0"/>
            </a:br>
            <a:r>
              <a:rPr lang="en-GB" noProof="0"/>
              <a:t>or by deleting picture + resetting slide</a:t>
            </a:r>
          </a:p>
        </p:txBody>
      </p:sp>
      <p:sp>
        <p:nvSpPr>
          <p:cNvPr id="3" name="Subtitle 2"/>
          <p:cNvSpPr>
            <a:spLocks noGrp="1"/>
          </p:cNvSpPr>
          <p:nvPr>
            <p:ph type="subTitle" idx="1"/>
          </p:nvPr>
        </p:nvSpPr>
        <p:spPr bwMode="gray">
          <a:xfrm>
            <a:off x="2" y="4482003"/>
            <a:ext cx="12191999" cy="1655999"/>
          </a:xfrm>
          <a:solidFill>
            <a:schemeClr val="tx2"/>
          </a:solidFill>
        </p:spPr>
        <p:txBody>
          <a:bodyPr lIns="468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sp>
        <p:nvSpPr>
          <p:cNvPr id="2"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style</a:t>
            </a:r>
          </a:p>
        </p:txBody>
      </p:sp>
      <p:sp>
        <p:nvSpPr>
          <p:cNvPr id="36" name="Text Placeholder 35"/>
          <p:cNvSpPr>
            <a:spLocks noGrp="1"/>
          </p:cNvSpPr>
          <p:nvPr>
            <p:ph type="body" sz="quarter" idx="10" hasCustomPrompt="1"/>
          </p:nvPr>
        </p:nvSpPr>
        <p:spPr bwMode="gray">
          <a:xfrm>
            <a:off x="480000" y="6507006"/>
            <a:ext cx="5971600" cy="247650"/>
          </a:xfrm>
        </p:spPr>
        <p:txBody>
          <a:bodyPr lIns="0"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90"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62" name="Text Placeholder 35"/>
          <p:cNvSpPr>
            <a:spLocks noGrp="1"/>
          </p:cNvSpPr>
          <p:nvPr>
            <p:ph type="body" sz="quarter" idx="15" hasCustomPrompt="1"/>
          </p:nvPr>
        </p:nvSpPr>
        <p:spPr bwMode="gray">
          <a:xfrm>
            <a:off x="479999" y="5440855"/>
            <a:ext cx="11211172" cy="288000"/>
          </a:xfrm>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Date</a:t>
            </a:r>
          </a:p>
        </p:txBody>
      </p:sp>
      <p:sp>
        <p:nvSpPr>
          <p:cNvPr id="10" name="Picture Placeholder 8"/>
          <p:cNvSpPr>
            <a:spLocks noGrp="1"/>
          </p:cNvSpPr>
          <p:nvPr>
            <p:ph type="pic" sz="quarter" idx="22" hasCustomPrompt="1"/>
          </p:nvPr>
        </p:nvSpPr>
        <p:spPr>
          <a:xfrm>
            <a:off x="8518300" y="485184"/>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417657993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noFill/>
        </p:spPr>
        <p:txBody>
          <a:bodyPr/>
          <a:lstStyle>
            <a:lvl1pPr>
              <a:defRPr>
                <a:solidFill>
                  <a:schemeClr val="tx1"/>
                </a:solidFill>
              </a:defRPr>
            </a:lvl1pPr>
          </a:lstStyle>
          <a:p>
            <a:fld id="{AD0CC27D-0020-48D4-9B6C-9E6EA0640D93}" type="datetime1">
              <a:rPr lang="en-GB" smtClean="0"/>
              <a:pPr/>
              <a:t>25/06/2025</a:t>
            </a:fld>
            <a:endParaRPr lang="en-GB"/>
          </a:p>
        </p:txBody>
      </p:sp>
      <p:sp>
        <p:nvSpPr>
          <p:cNvPr id="19" name="Footer Placeholder 18"/>
          <p:cNvSpPr>
            <a:spLocks noGrp="1"/>
          </p:cNvSpPr>
          <p:nvPr>
            <p:ph type="ftr" sz="quarter" idx="15"/>
          </p:nvPr>
        </p:nvSpPr>
        <p:spPr bwMode="invGray">
          <a:noFill/>
        </p:spPr>
        <p:txBody>
          <a:bodyPr/>
          <a:lstStyle/>
          <a:p>
            <a:r>
              <a:rPr lang="en-GB" noProof="0"/>
              <a:t>|     Title of the presentation</a:t>
            </a:r>
          </a:p>
        </p:txBody>
      </p:sp>
      <p:sp>
        <p:nvSpPr>
          <p:cNvPr id="20" name="Slide Number Placeholder 19"/>
          <p:cNvSpPr>
            <a:spLocks noGrp="1"/>
          </p:cNvSpPr>
          <p:nvPr>
            <p:ph type="sldNum" sz="quarter" idx="16"/>
          </p:nvPr>
        </p:nvSpPr>
        <p:spPr bwMode="invGray">
          <a:noFill/>
        </p:spPr>
        <p:txBody>
          <a:bodyPr/>
          <a:lstStyle/>
          <a:p>
            <a:fld id="{A74CE0EA-F3B5-4684-BA10-C594598FDB9C}" type="slidenum">
              <a:rPr lang="en-GB" noProof="0" smtClean="0"/>
              <a:pPr/>
              <a:t>‹#›</a:t>
            </a:fld>
            <a:endParaRPr lang="en-GB" noProof="0"/>
          </a:p>
        </p:txBody>
      </p:sp>
      <p:sp>
        <p:nvSpPr>
          <p:cNvPr id="17" name="Text Placeholder 7"/>
          <p:cNvSpPr>
            <a:spLocks noGrp="1"/>
          </p:cNvSpPr>
          <p:nvPr>
            <p:ph type="body" sz="quarter" idx="21" hasCustomPrompt="1"/>
          </p:nvPr>
        </p:nvSpPr>
        <p:spPr bwMode="invGray">
          <a:xfrm>
            <a:off x="480000" y="6293651"/>
            <a:ext cx="11226365" cy="208579"/>
          </a:xfrm>
          <a:noFill/>
        </p:spPr>
        <p:txBody>
          <a:bodyPr anchor="t">
            <a:normAutofit/>
          </a:bodyPr>
          <a:lstStyle>
            <a:lvl1pPr>
              <a:defRPr sz="800" b="0">
                <a:solidFill>
                  <a:schemeClr val="tx1"/>
                </a:solidFill>
                <a:latin typeface="+mn-lt"/>
              </a:defRPr>
            </a:lvl1pPr>
          </a:lstStyle>
          <a:p>
            <a:pPr lvl="0"/>
            <a:r>
              <a:rPr lang="en-GB" noProof="0"/>
              <a:t>Source:</a:t>
            </a:r>
          </a:p>
        </p:txBody>
      </p:sp>
      <p:sp>
        <p:nvSpPr>
          <p:cNvPr id="4" name="Title 3"/>
          <p:cNvSpPr>
            <a:spLocks noGrp="1"/>
          </p:cNvSpPr>
          <p:nvPr>
            <p:ph type="title"/>
          </p:nvPr>
        </p:nvSpPr>
        <p:spPr bwMode="invGray">
          <a:noFill/>
        </p:spPr>
        <p:txBody>
          <a:bodyPr/>
          <a:lstStyle/>
          <a:p>
            <a:r>
              <a:rPr lang="en-US" noProof="0"/>
              <a:t>Click to edit Master title style</a:t>
            </a:r>
            <a:endParaRPr lang="en-GB" noProof="0"/>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bwMode="invGray">
          <a:xfrm>
            <a:off x="479999" y="1800000"/>
            <a:ext cx="11226365" cy="4237200"/>
          </a:xfrm>
          <a:noFill/>
        </p:spPr>
        <p:txBody>
          <a:bodyPr lIns="0" tIns="0" rIns="0" bIns="0"/>
          <a:lstStyle>
            <a:lvl1pPr>
              <a:lnSpc>
                <a:spcPct val="110000"/>
              </a:lnSpc>
              <a:defRPr sz="1400" b="1">
                <a:solidFill>
                  <a:schemeClr val="tx1"/>
                </a:solidFill>
                <a:latin typeface="+mn-lt"/>
              </a:defRPr>
            </a:lvl1pPr>
            <a:lvl2pPr>
              <a:lnSpc>
                <a:spcPct val="110000"/>
              </a:lnSpc>
              <a:defRPr sz="1400">
                <a:solidFill>
                  <a:schemeClr val="tx1"/>
                </a:solidFill>
                <a:latin typeface="+mn-lt"/>
              </a:defRPr>
            </a:lvl2pPr>
          </a:lstStyle>
          <a:p>
            <a:pPr lvl="0"/>
            <a:r>
              <a:rPr lang="en-US" noProof="0"/>
              <a:t>Click to edit Master text styles</a:t>
            </a:r>
          </a:p>
          <a:p>
            <a:pPr lvl="1"/>
            <a:r>
              <a:rPr lang="en-US" noProof="0"/>
              <a:t>Second level</a:t>
            </a:r>
          </a:p>
        </p:txBody>
      </p:sp>
    </p:spTree>
    <p:extLst>
      <p:ext uri="{BB962C8B-B14F-4D97-AF65-F5344CB8AC3E}">
        <p14:creationId xmlns:p14="http://schemas.microsoft.com/office/powerpoint/2010/main" val="325426257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788A"/>
                </a:solidFill>
                <a:effectLst/>
                <a:latin typeface="Calibri" pitchFamily="34" charset="0"/>
              </a:defRPr>
            </a:lvl1pPr>
          </a:lstStyle>
          <a:p>
            <a:r>
              <a:rPr lang="en-US"/>
              <a:t>Bottom band: NCHHSTP</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6A71"/>
              </a:buClr>
              <a:buFont typeface="Wingdings" panose="05000000000000000000" pitchFamily="2" charset="2"/>
              <a:buChar char="§"/>
              <a:defRPr sz="2667">
                <a:solidFill>
                  <a:schemeClr val="accent4">
                    <a:lumMod val="75000"/>
                  </a:schemeClr>
                </a:solidFill>
              </a:defRPr>
            </a:lvl1pPr>
            <a:lvl2pPr>
              <a:buClr>
                <a:srgbClr val="9A4E9E"/>
              </a:buClr>
              <a:defRPr sz="2667">
                <a:solidFill>
                  <a:schemeClr val="accent4">
                    <a:lumMod val="75000"/>
                  </a:schemeClr>
                </a:solidFill>
              </a:defRPr>
            </a:lvl2pPr>
            <a:lvl3pPr>
              <a:buClr>
                <a:srgbClr val="C00000"/>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74133159"/>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userDrawn="1">
  <p:cSld name="1_Title Slide blue">
    <p:bg>
      <p:bgRef idx="1001">
        <a:schemeClr val="bg1"/>
      </p:bgRef>
    </p:bg>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algn="ctr">
              <a:defRPr sz="1400">
                <a:solidFill>
                  <a:schemeClr val="accent4"/>
                </a:solidFill>
              </a:defRPr>
            </a:lvl1pPr>
          </a:lstStyle>
          <a:p>
            <a:r>
              <a:rPr lang="en-GB" noProof="0"/>
              <a:t>Click on Icon to add picture, then arrange object (send to back)</a:t>
            </a:r>
            <a:br>
              <a:rPr lang="en-GB" noProof="0"/>
            </a:br>
            <a:r>
              <a:rPr lang="en-GB" noProof="0"/>
              <a:t>Change picture either by right mouse click on picture + „change picture“ </a:t>
            </a:r>
            <a:br>
              <a:rPr lang="en-GB" noProof="0"/>
            </a:br>
            <a:r>
              <a:rPr lang="en-GB" noProof="0"/>
              <a:t>or by deleting picture + resetting slide</a:t>
            </a:r>
          </a:p>
        </p:txBody>
      </p:sp>
      <p:sp>
        <p:nvSpPr>
          <p:cNvPr id="3" name="Subtitle 2"/>
          <p:cNvSpPr>
            <a:spLocks noGrp="1"/>
          </p:cNvSpPr>
          <p:nvPr>
            <p:ph type="subTitle" idx="1"/>
          </p:nvPr>
        </p:nvSpPr>
        <p:spPr bwMode="gray">
          <a:xfrm>
            <a:off x="2" y="4482003"/>
            <a:ext cx="12191999" cy="1655999"/>
          </a:xfrm>
          <a:solidFill>
            <a:schemeClr val="tx2"/>
          </a:solidFill>
        </p:spPr>
        <p:txBody>
          <a:bodyPr lIns="468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sp>
        <p:nvSpPr>
          <p:cNvPr id="2"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style</a:t>
            </a:r>
          </a:p>
        </p:txBody>
      </p:sp>
      <p:sp>
        <p:nvSpPr>
          <p:cNvPr id="36" name="Text Placeholder 35"/>
          <p:cNvSpPr>
            <a:spLocks noGrp="1"/>
          </p:cNvSpPr>
          <p:nvPr>
            <p:ph type="body" sz="quarter" idx="10" hasCustomPrompt="1"/>
          </p:nvPr>
        </p:nvSpPr>
        <p:spPr bwMode="gray">
          <a:xfrm>
            <a:off x="480000" y="6507006"/>
            <a:ext cx="5971600" cy="247650"/>
          </a:xfrm>
        </p:spPr>
        <p:txBody>
          <a:bodyPr lIns="0"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90"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62" name="Text Placeholder 35"/>
          <p:cNvSpPr>
            <a:spLocks noGrp="1"/>
          </p:cNvSpPr>
          <p:nvPr>
            <p:ph type="body" sz="quarter" idx="15" hasCustomPrompt="1"/>
          </p:nvPr>
        </p:nvSpPr>
        <p:spPr bwMode="gray">
          <a:xfrm>
            <a:off x="479999" y="5440855"/>
            <a:ext cx="11211172" cy="288000"/>
          </a:xfrm>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Date</a:t>
            </a:r>
          </a:p>
        </p:txBody>
      </p:sp>
      <p:sp>
        <p:nvSpPr>
          <p:cNvPr id="10" name="Picture Placeholder 8"/>
          <p:cNvSpPr>
            <a:spLocks noGrp="1"/>
          </p:cNvSpPr>
          <p:nvPr>
            <p:ph type="pic" sz="quarter" idx="22" hasCustomPrompt="1"/>
          </p:nvPr>
        </p:nvSpPr>
        <p:spPr>
          <a:xfrm>
            <a:off x="8518300" y="485184"/>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735777649"/>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1_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0" y="1800000"/>
            <a:ext cx="11232001"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4" name="Date Placeholder 3"/>
          <p:cNvSpPr>
            <a:spLocks noGrp="1"/>
          </p:cNvSpPr>
          <p:nvPr>
            <p:ph type="dt" sz="half" idx="14"/>
          </p:nvPr>
        </p:nvSpPr>
        <p:spPr bwMode="invGray"/>
        <p:txBody>
          <a:bodyPr/>
          <a:lstStyle/>
          <a:p>
            <a:fld id="{DCD9F9BF-D269-4020-816F-460E917B7A74}" type="datetime1">
              <a:rPr lang="en-GB" noProof="0" smtClean="0"/>
              <a:t>25/06/2025</a:t>
            </a:fld>
            <a:endParaRPr lang="en-GB" noProof="0"/>
          </a:p>
        </p:txBody>
      </p:sp>
      <p:sp>
        <p:nvSpPr>
          <p:cNvPr id="5" name="Footer Placeholder 4"/>
          <p:cNvSpPr>
            <a:spLocks noGrp="1"/>
          </p:cNvSpPr>
          <p:nvPr>
            <p:ph type="ftr" sz="quarter" idx="15"/>
          </p:nvPr>
        </p:nvSpPr>
        <p:spPr bwMode="invGray"/>
        <p:txBody>
          <a:bodyPr/>
          <a:lstStyle/>
          <a:p>
            <a:r>
              <a:rPr lang="en-GB" noProof="0"/>
              <a:t>|     Title of the presentation</a:t>
            </a:r>
          </a:p>
        </p:txBody>
      </p:sp>
      <p:sp>
        <p:nvSpPr>
          <p:cNvPr id="6" name="Slide Number Placeholder 5"/>
          <p:cNvSpPr>
            <a:spLocks noGrp="1"/>
          </p:cNvSpPr>
          <p:nvPr>
            <p:ph type="sldNum" sz="quarter" idx="16"/>
          </p:nvPr>
        </p:nvSpPr>
        <p:spPr bwMode="invGray"/>
        <p:txBody>
          <a:bodyPr/>
          <a:lstStyle/>
          <a:p>
            <a:fld id="{A74CE0EA-F3B5-4684-BA10-C594598FDB9C}" type="slidenum">
              <a:rPr lang="en-GB" noProof="0" smtClean="0"/>
              <a:pPr/>
              <a:t>‹#›</a:t>
            </a:fld>
            <a:endParaRPr lang="en-GB" noProof="0"/>
          </a:p>
        </p:txBody>
      </p:sp>
      <p:sp>
        <p:nvSpPr>
          <p:cNvPr id="1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GB" noProof="0"/>
              <a:t>Click to edit Master title style</a:t>
            </a:r>
          </a:p>
        </p:txBody>
      </p:sp>
    </p:spTree>
    <p:extLst>
      <p:ext uri="{BB962C8B-B14F-4D97-AF65-F5344CB8AC3E}">
        <p14:creationId xmlns:p14="http://schemas.microsoft.com/office/powerpoint/2010/main" val="262173470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1_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noFill/>
        </p:spPr>
        <p:txBody>
          <a:bodyPr/>
          <a:lstStyle>
            <a:lvl1pPr>
              <a:defRPr>
                <a:solidFill>
                  <a:schemeClr val="tx1"/>
                </a:solidFill>
              </a:defRPr>
            </a:lvl1pPr>
          </a:lstStyle>
          <a:p>
            <a:fld id="{AD0CC27D-0020-48D4-9B6C-9E6EA0640D93}" type="datetime1">
              <a:rPr lang="en-GB" smtClean="0"/>
              <a:pPr/>
              <a:t>25/06/2025</a:t>
            </a:fld>
            <a:endParaRPr lang="en-GB"/>
          </a:p>
        </p:txBody>
      </p:sp>
      <p:sp>
        <p:nvSpPr>
          <p:cNvPr id="19" name="Footer Placeholder 18"/>
          <p:cNvSpPr>
            <a:spLocks noGrp="1"/>
          </p:cNvSpPr>
          <p:nvPr>
            <p:ph type="ftr" sz="quarter" idx="15"/>
          </p:nvPr>
        </p:nvSpPr>
        <p:spPr bwMode="invGray">
          <a:noFill/>
        </p:spPr>
        <p:txBody>
          <a:bodyPr/>
          <a:lstStyle/>
          <a:p>
            <a:r>
              <a:rPr lang="en-GB" noProof="0"/>
              <a:t>|     Title of the presentation</a:t>
            </a:r>
          </a:p>
        </p:txBody>
      </p:sp>
      <p:sp>
        <p:nvSpPr>
          <p:cNvPr id="20" name="Slide Number Placeholder 19"/>
          <p:cNvSpPr>
            <a:spLocks noGrp="1"/>
          </p:cNvSpPr>
          <p:nvPr>
            <p:ph type="sldNum" sz="quarter" idx="16"/>
          </p:nvPr>
        </p:nvSpPr>
        <p:spPr bwMode="invGray">
          <a:noFill/>
        </p:spPr>
        <p:txBody>
          <a:bodyPr/>
          <a:lstStyle/>
          <a:p>
            <a:fld id="{A74CE0EA-F3B5-4684-BA10-C594598FDB9C}" type="slidenum">
              <a:rPr lang="en-GB" noProof="0" smtClean="0"/>
              <a:pPr/>
              <a:t>‹#›</a:t>
            </a:fld>
            <a:endParaRPr lang="en-GB" noProof="0"/>
          </a:p>
        </p:txBody>
      </p:sp>
      <p:sp>
        <p:nvSpPr>
          <p:cNvPr id="17" name="Text Placeholder 7"/>
          <p:cNvSpPr>
            <a:spLocks noGrp="1"/>
          </p:cNvSpPr>
          <p:nvPr>
            <p:ph type="body" sz="quarter" idx="21" hasCustomPrompt="1"/>
          </p:nvPr>
        </p:nvSpPr>
        <p:spPr bwMode="invGray">
          <a:xfrm>
            <a:off x="480000" y="6293651"/>
            <a:ext cx="11226365" cy="208579"/>
          </a:xfrm>
          <a:noFill/>
        </p:spPr>
        <p:txBody>
          <a:bodyPr anchor="t">
            <a:normAutofit/>
          </a:bodyPr>
          <a:lstStyle>
            <a:lvl1pPr>
              <a:defRPr sz="800" b="0">
                <a:solidFill>
                  <a:schemeClr val="tx1"/>
                </a:solidFill>
                <a:latin typeface="+mn-lt"/>
              </a:defRPr>
            </a:lvl1pPr>
          </a:lstStyle>
          <a:p>
            <a:pPr lvl="0"/>
            <a:r>
              <a:rPr lang="en-GB" noProof="0"/>
              <a:t>Source:</a:t>
            </a:r>
          </a:p>
        </p:txBody>
      </p:sp>
      <p:sp>
        <p:nvSpPr>
          <p:cNvPr id="4" name="Title 3"/>
          <p:cNvSpPr>
            <a:spLocks noGrp="1"/>
          </p:cNvSpPr>
          <p:nvPr>
            <p:ph type="title"/>
          </p:nvPr>
        </p:nvSpPr>
        <p:spPr bwMode="invGray">
          <a:noFill/>
        </p:spPr>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bwMode="invGray">
          <a:xfrm>
            <a:off x="479999" y="1800000"/>
            <a:ext cx="11226365" cy="4237200"/>
          </a:xfrm>
          <a:noFill/>
        </p:spPr>
        <p:txBody>
          <a:bodyPr lIns="0" tIns="0" rIns="0" bIns="0"/>
          <a:lstStyle>
            <a:lvl1pPr>
              <a:lnSpc>
                <a:spcPct val="110000"/>
              </a:lnSpc>
              <a:defRPr sz="1400" b="1">
                <a:solidFill>
                  <a:schemeClr val="tx1"/>
                </a:solidFill>
                <a:latin typeface="+mn-lt"/>
              </a:defRPr>
            </a:lvl1pPr>
            <a:lvl2pPr>
              <a:lnSpc>
                <a:spcPct val="110000"/>
              </a:lnSpc>
              <a:defRPr sz="1400">
                <a:solidFill>
                  <a:schemeClr val="tx1"/>
                </a:solidFill>
                <a:latin typeface="+mn-lt"/>
              </a:defRPr>
            </a:lvl2pPr>
          </a:lstStyle>
          <a:p>
            <a:pPr lvl="0"/>
            <a:r>
              <a:rPr lang="en-GB" noProof="0"/>
              <a:t>Edit Master text styles</a:t>
            </a:r>
          </a:p>
          <a:p>
            <a:pPr lvl="1"/>
            <a:r>
              <a:rPr lang="en-GB" noProof="0"/>
              <a:t>Second level</a:t>
            </a:r>
          </a:p>
        </p:txBody>
      </p:sp>
    </p:spTree>
    <p:extLst>
      <p:ext uri="{BB962C8B-B14F-4D97-AF65-F5344CB8AC3E}">
        <p14:creationId xmlns:p14="http://schemas.microsoft.com/office/powerpoint/2010/main" val="159968702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1_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479999"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Date Placeholder 7"/>
          <p:cNvSpPr>
            <a:spLocks noGrp="1"/>
          </p:cNvSpPr>
          <p:nvPr>
            <p:ph type="dt" sz="half" idx="22"/>
          </p:nvPr>
        </p:nvSpPr>
        <p:spPr bwMode="invGray"/>
        <p:txBody>
          <a:bodyPr/>
          <a:lstStyle/>
          <a:p>
            <a:fld id="{39CDCE64-EE06-4559-BA59-FD6059702EC4}" type="datetime1">
              <a:rPr lang="en-GB" noProof="0" smtClean="0"/>
              <a:t>25/06/2025</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36101212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userDrawn="1">
  <p:cSld name="1_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12192000" cy="6858000"/>
          </a:xfrm>
          <a:solidFill>
            <a:schemeClr val="bg1"/>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9" name="Text Placeholder 4"/>
          <p:cNvSpPr>
            <a:spLocks noGrp="1"/>
          </p:cNvSpPr>
          <p:nvPr>
            <p:ph type="body" sz="quarter" idx="18"/>
          </p:nvPr>
        </p:nvSpPr>
        <p:spPr bwMode="gray">
          <a:xfrm>
            <a:off x="2" y="1800000"/>
            <a:ext cx="4279900" cy="1649446"/>
          </a:xfrm>
          <a:solidFill>
            <a:schemeClr val="tx2">
              <a:alpha val="90000"/>
            </a:schemeClr>
          </a:solidFill>
        </p:spPr>
        <p:txBody>
          <a:bodyPr lIns="468000" tIns="180000" rIns="360000" bIns="180000">
            <a:noAutofit/>
          </a:bodyPr>
          <a:lstStyle>
            <a:lvl1pPr>
              <a:defRPr sz="2800" b="1">
                <a:solidFill>
                  <a:schemeClr val="bg1"/>
                </a:solidFill>
                <a:latin typeface="+mj-lt"/>
              </a:defRPr>
            </a:lvl1pPr>
            <a:lvl2pPr marL="541338" indent="-274638">
              <a:tabLst>
                <a:tab pos="1614488" algn="l"/>
              </a:tabLst>
              <a:defRPr sz="2800">
                <a:solidFill>
                  <a:schemeClr val="bg1"/>
                </a:solidFill>
                <a:latin typeface="+mj-lt"/>
              </a:defRPr>
            </a:lvl2pPr>
          </a:lstStyle>
          <a:p>
            <a:pPr lvl="0"/>
            <a:r>
              <a:rPr lang="en-GB" noProof="0"/>
              <a:t>Edit Master text styles</a:t>
            </a:r>
          </a:p>
        </p:txBody>
      </p:sp>
      <p:sp>
        <p:nvSpPr>
          <p:cNvPr id="2" name="Date Placeholder 1"/>
          <p:cNvSpPr>
            <a:spLocks noGrp="1"/>
          </p:cNvSpPr>
          <p:nvPr>
            <p:ph type="dt" sz="half" idx="19"/>
          </p:nvPr>
        </p:nvSpPr>
        <p:spPr bwMode="gray"/>
        <p:txBody>
          <a:bodyPr/>
          <a:lstStyle>
            <a:lvl1pPr>
              <a:defRPr>
                <a:solidFill>
                  <a:schemeClr val="tx1"/>
                </a:solidFill>
              </a:defRPr>
            </a:lvl1pPr>
          </a:lstStyle>
          <a:p>
            <a:fld id="{A68D69CF-73BC-4E26-B56A-FEC2ABB77ED4}" type="datetime1">
              <a:rPr lang="en-GB" smtClean="0"/>
              <a:pPr/>
              <a:t>25/06/2025</a:t>
            </a:fld>
            <a:endParaRPr lang="en-GB"/>
          </a:p>
        </p:txBody>
      </p:sp>
      <p:sp>
        <p:nvSpPr>
          <p:cNvPr id="3" name="Footer Placeholder 2"/>
          <p:cNvSpPr>
            <a:spLocks noGrp="1"/>
          </p:cNvSpPr>
          <p:nvPr>
            <p:ph type="ftr" sz="quarter" idx="20"/>
          </p:nvPr>
        </p:nvSpPr>
        <p:spPr bwMode="gray"/>
        <p:txBody>
          <a:bodyPr/>
          <a:lstStyle>
            <a:lvl1pPr>
              <a:defRPr>
                <a:solidFill>
                  <a:schemeClr val="tx1"/>
                </a:solidFill>
              </a:defRPr>
            </a:lvl1pPr>
          </a:lstStyle>
          <a:p>
            <a:r>
              <a:rPr lang="en-GB"/>
              <a:t>|     Title of the presentation</a:t>
            </a:r>
          </a:p>
        </p:txBody>
      </p:sp>
      <p:sp>
        <p:nvSpPr>
          <p:cNvPr id="4" name="Slide Number Placeholder 3"/>
          <p:cNvSpPr>
            <a:spLocks noGrp="1"/>
          </p:cNvSpPr>
          <p:nvPr>
            <p:ph type="sldNum" sz="quarter" idx="21"/>
          </p:nvPr>
        </p:nvSpPr>
        <p:spPr bwMode="gray"/>
        <p:txBody>
          <a:bodyPr/>
          <a:lstStyle>
            <a:lvl1pPr>
              <a:defRPr>
                <a:solidFill>
                  <a:schemeClr val="tx1"/>
                </a:solidFill>
              </a:defRPr>
            </a:lvl1pPr>
          </a:lstStyle>
          <a:p>
            <a:fld id="{A74CE0EA-F3B5-4684-BA10-C594598FDB9C}" type="slidenum">
              <a:rPr lang="en-GB" smtClean="0"/>
              <a:pPr/>
              <a:t>‹#›</a:t>
            </a:fld>
            <a:endParaRPr lang="en-GB"/>
          </a:p>
        </p:txBody>
      </p:sp>
      <p:sp>
        <p:nvSpPr>
          <p:cNvPr id="15" name="Text Placeholder 7"/>
          <p:cNvSpPr>
            <a:spLocks noGrp="1"/>
          </p:cNvSpPr>
          <p:nvPr>
            <p:ph type="body" sz="quarter" idx="22" hasCustomPrompt="1"/>
          </p:nvPr>
        </p:nvSpPr>
        <p:spPr bwMode="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a:t>Click to edit Master title style</a:t>
            </a:r>
          </a:p>
        </p:txBody>
      </p:sp>
      <p:sp>
        <p:nvSpPr>
          <p:cNvPr id="13" name="Picture Placeholder 5"/>
          <p:cNvSpPr>
            <a:spLocks noGrp="1"/>
          </p:cNvSpPr>
          <p:nvPr>
            <p:ph type="pic" sz="quarter" idx="24" hasCustomPrompt="1"/>
          </p:nvPr>
        </p:nvSpPr>
        <p:spPr bwMode="gray">
          <a:xfrm>
            <a:off x="9737763" y="371958"/>
            <a:ext cx="1976400" cy="694800"/>
          </a:xfrm>
          <a:blipFill dpi="0" rotWithShape="1">
            <a:blip r:embed="rId2" cstate="print">
              <a:extLst>
                <a:ext uri="{28A0092B-C50C-407E-A947-70E740481C1C}">
                  <a14:useLocalDpi xmlns:a14="http://schemas.microsoft.com/office/drawing/2010/main"/>
                </a:ext>
              </a:extLst>
            </a:blip>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14303780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userDrawn="1">
  <p:cSld name="1_Closing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6" name="Text Placeholder 35"/>
          <p:cNvSpPr>
            <a:spLocks noGrp="1"/>
          </p:cNvSpPr>
          <p:nvPr>
            <p:ph type="body" sz="quarter" idx="10" hasCustomPrompt="1"/>
          </p:nvPr>
        </p:nvSpPr>
        <p:spPr bwMode="gray">
          <a:xfrm>
            <a:off x="480000" y="6507006"/>
            <a:ext cx="5971600" cy="247650"/>
          </a:xfrm>
        </p:spPr>
        <p:txBody>
          <a:bodyPr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7"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style</a:t>
            </a:r>
          </a:p>
        </p:txBody>
      </p:sp>
      <p:sp>
        <p:nvSpPr>
          <p:cNvPr id="9" name="Subtitle 2"/>
          <p:cNvSpPr>
            <a:spLocks noGrp="1"/>
          </p:cNvSpPr>
          <p:nvPr>
            <p:ph type="subTitle" idx="1"/>
          </p:nvPr>
        </p:nvSpPr>
        <p:spPr bwMode="gray">
          <a:xfrm>
            <a:off x="2" y="4482000"/>
            <a:ext cx="12191999" cy="1656000"/>
          </a:xfrm>
          <a:solidFill>
            <a:schemeClr val="tx2">
              <a:alpha val="90000"/>
            </a:schemeClr>
          </a:solidFill>
        </p:spPr>
        <p:txBody>
          <a:bodyPr lIns="468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noProof="0"/>
          </a:p>
        </p:txBody>
      </p:sp>
      <p:sp>
        <p:nvSpPr>
          <p:cNvPr id="10" name="Picture Placeholder 8"/>
          <p:cNvSpPr>
            <a:spLocks noGrp="1"/>
          </p:cNvSpPr>
          <p:nvPr>
            <p:ph type="pic" sz="quarter" idx="23" hasCustomPrompt="1"/>
          </p:nvPr>
        </p:nvSpPr>
        <p:spPr>
          <a:xfrm>
            <a:off x="8518300" y="485184"/>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425557998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9CCB02-883C-4CCF-ACDB-E9002267C412}" type="datetimeFigureOut">
              <a:rPr lang="en-US" smtClean="0"/>
              <a:t>6/25/2025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850502-341B-4D54-95DD-9223B0290FED}" type="slidenum">
              <a:rPr lang="en-US" smtClean="0"/>
              <a:t>‹#›</a:t>
            </a:fld>
            <a:endParaRPr lang="en-US"/>
          </a:p>
        </p:txBody>
      </p:sp>
    </p:spTree>
    <p:extLst>
      <p:ext uri="{BB962C8B-B14F-4D97-AF65-F5344CB8AC3E}">
        <p14:creationId xmlns:p14="http://schemas.microsoft.com/office/powerpoint/2010/main" val="150877174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2_Highlighted Text Dark Blue">
    <p:spTree>
      <p:nvGrpSpPr>
        <p:cNvPr id="1" name=""/>
        <p:cNvGrpSpPr/>
        <p:nvPr/>
      </p:nvGrpSpPr>
      <p:grpSpPr>
        <a:xfrm>
          <a:off x="0" y="0"/>
          <a:ext cx="0" cy="0"/>
          <a:chOff x="0" y="0"/>
          <a:chExt cx="0" cy="0"/>
        </a:xfrm>
      </p:grpSpPr>
      <p:sp>
        <p:nvSpPr>
          <p:cNvPr id="6" name="AutoShape 3"/>
          <p:cNvSpPr>
            <a:spLocks noChangeAspect="1" noChangeArrowheads="1" noTextEdit="1"/>
          </p:cNvSpPr>
          <p:nvPr userDrawn="1"/>
        </p:nvSpPr>
        <p:spPr bwMode="auto">
          <a:xfrm>
            <a:off x="7186086" y="228600"/>
            <a:ext cx="4701116"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946" y="6417178"/>
            <a:ext cx="1549161" cy="308071"/>
          </a:xfrm>
          <a:prstGeom prst="rect">
            <a:avLst/>
          </a:prstGeom>
        </p:spPr>
      </p:pic>
      <p:sp>
        <p:nvSpPr>
          <p:cNvPr id="11" name="Slide Number Placeholder 5"/>
          <p:cNvSpPr txBox="1">
            <a:spLocks/>
          </p:cNvSpPr>
          <p:nvPr userDrawn="1"/>
        </p:nvSpPr>
        <p:spPr>
          <a:xfrm>
            <a:off x="11421986" y="6398560"/>
            <a:ext cx="588308" cy="365125"/>
          </a:xfrm>
          <a:prstGeom prst="rect">
            <a:avLst/>
          </a:prstGeom>
        </p:spPr>
        <p:txBody>
          <a:bodyPr vert="horz" lIns="68580" tIns="34290" rIns="68580" bIns="3429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675">
              <a:solidFill>
                <a:schemeClr val="bg1"/>
              </a:solidFill>
            </a:endParaRPr>
          </a:p>
        </p:txBody>
      </p:sp>
      <p:sp>
        <p:nvSpPr>
          <p:cNvPr id="9" name="Text Placeholder 9"/>
          <p:cNvSpPr>
            <a:spLocks noGrp="1"/>
          </p:cNvSpPr>
          <p:nvPr>
            <p:ph type="body" sz="quarter" idx="13" hasCustomPrompt="1"/>
          </p:nvPr>
        </p:nvSpPr>
        <p:spPr>
          <a:xfrm>
            <a:off x="544048" y="455153"/>
            <a:ext cx="11103904" cy="604370"/>
          </a:xfrm>
          <a:prstGeom prst="rect">
            <a:avLst/>
          </a:prstGeom>
        </p:spPr>
        <p:txBody>
          <a:bodyPr lIns="0" tIns="0" rIns="0" bIns="0">
            <a:noAutofit/>
          </a:bodyPr>
          <a:lstStyle>
            <a:lvl1pPr marL="0" indent="0" algn="ctr">
              <a:buFontTx/>
              <a:buNone/>
              <a:defRPr sz="4000">
                <a:solidFill>
                  <a:srgbClr val="000000"/>
                </a:solidFill>
                <a:latin typeface="Arial" panose="020B0604020202020204" pitchFamily="34" charset="0"/>
                <a:cs typeface="Arial" panose="020B0604020202020204" pitchFamily="34" charset="0"/>
              </a:defRPr>
            </a:lvl1pPr>
          </a:lstStyle>
          <a:p>
            <a:pPr lvl="0"/>
            <a:r>
              <a:rPr lang="en-US"/>
              <a:t>Knowledge Check</a:t>
            </a:r>
          </a:p>
        </p:txBody>
      </p:sp>
      <p:sp>
        <p:nvSpPr>
          <p:cNvPr id="3" name="Rectangle 2"/>
          <p:cNvSpPr/>
          <p:nvPr userDrawn="1"/>
        </p:nvSpPr>
        <p:spPr>
          <a:xfrm>
            <a:off x="243840" y="228600"/>
            <a:ext cx="11704320" cy="6428590"/>
          </a:xfrm>
          <a:prstGeom prst="rect">
            <a:avLst/>
          </a:prstGeom>
          <a:noFill/>
          <a:ln w="53975">
            <a:solidFill>
              <a:srgbClr val="0C50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Slide Number Placeholder 5">
            <a:extLst>
              <a:ext uri="{FF2B5EF4-FFF2-40B4-BE49-F238E27FC236}">
                <a16:creationId xmlns:a16="http://schemas.microsoft.com/office/drawing/2014/main" id="{32731438-A808-4ABE-9C74-8A00C1994AFF}"/>
              </a:ext>
            </a:extLst>
          </p:cNvPr>
          <p:cNvSpPr txBox="1">
            <a:spLocks/>
          </p:cNvSpPr>
          <p:nvPr userDrawn="1"/>
        </p:nvSpPr>
        <p:spPr>
          <a:xfrm>
            <a:off x="11347854" y="6342194"/>
            <a:ext cx="588308" cy="365125"/>
          </a:xfrm>
          <a:prstGeom prst="rect">
            <a:avLst/>
          </a:prstGeom>
        </p:spPr>
        <p:txBody>
          <a:bodyPr vert="horz" lIns="68580" tIns="34290" rIns="68580" bIns="3429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675" smtClean="0">
                <a:solidFill>
                  <a:schemeClr val="tx1"/>
                </a:solidFill>
              </a:rPr>
              <a:pPr/>
              <a:t>‹#›</a:t>
            </a:fld>
            <a:endParaRPr lang="en-US" sz="675">
              <a:solidFill>
                <a:schemeClr val="tx1"/>
              </a:solidFill>
            </a:endParaRPr>
          </a:p>
        </p:txBody>
      </p:sp>
      <p:cxnSp>
        <p:nvCxnSpPr>
          <p:cNvPr id="10" name="Straight Connector 9">
            <a:extLst>
              <a:ext uri="{FF2B5EF4-FFF2-40B4-BE49-F238E27FC236}">
                <a16:creationId xmlns:a16="http://schemas.microsoft.com/office/drawing/2014/main" id="{C78C29CF-39A7-49EB-AC08-3814057156FC}"/>
              </a:ext>
            </a:extLst>
          </p:cNvPr>
          <p:cNvCxnSpPr>
            <a:cxnSpLocks/>
          </p:cNvCxnSpPr>
          <p:nvPr userDrawn="1"/>
        </p:nvCxnSpPr>
        <p:spPr>
          <a:xfrm>
            <a:off x="1518082" y="1286076"/>
            <a:ext cx="9155837" cy="0"/>
          </a:xfrm>
          <a:prstGeom prst="line">
            <a:avLst/>
          </a:prstGeom>
          <a:ln w="19050">
            <a:solidFill>
              <a:srgbClr val="2F528F"/>
            </a:solidFill>
          </a:ln>
        </p:spPr>
        <p:style>
          <a:lnRef idx="1">
            <a:schemeClr val="accent1"/>
          </a:lnRef>
          <a:fillRef idx="0">
            <a:schemeClr val="accent1"/>
          </a:fillRef>
          <a:effectRef idx="0">
            <a:schemeClr val="accent1"/>
          </a:effectRef>
          <a:fontRef idx="minor">
            <a:schemeClr val="tx1"/>
          </a:fontRef>
        </p:style>
      </p:cxnSp>
      <p:sp>
        <p:nvSpPr>
          <p:cNvPr id="18" name="Text Placeholder 13">
            <a:extLst>
              <a:ext uri="{FF2B5EF4-FFF2-40B4-BE49-F238E27FC236}">
                <a16:creationId xmlns:a16="http://schemas.microsoft.com/office/drawing/2014/main" id="{B71C65F1-F5B1-4E25-9C29-BC1865477880}"/>
              </a:ext>
            </a:extLst>
          </p:cNvPr>
          <p:cNvSpPr>
            <a:spLocks noGrp="1"/>
          </p:cNvSpPr>
          <p:nvPr>
            <p:ph type="body" sz="quarter" idx="14"/>
          </p:nvPr>
        </p:nvSpPr>
        <p:spPr>
          <a:xfrm>
            <a:off x="4801733" y="1626500"/>
            <a:ext cx="6274887" cy="1954894"/>
          </a:xfrm>
          <a:prstGeom prst="rect">
            <a:avLst/>
          </a:prstGeom>
        </p:spPr>
        <p:txBody>
          <a:bodyPr wrap="square" lIns="0" tIns="0" rIns="0" bIns="0">
            <a:spAutoFit/>
          </a:bodyPr>
          <a:lstStyle>
            <a:lvl1pPr marL="0" indent="0">
              <a:buNone/>
              <a:defRPr sz="2800">
                <a:solidFill>
                  <a:schemeClr val="bg2">
                    <a:lumMod val="25000"/>
                  </a:schemeClr>
                </a:solidFill>
              </a:defRPr>
            </a:lvl1pPr>
            <a:lvl2pPr marL="252413" indent="-120254">
              <a:defRPr sz="1800">
                <a:solidFill>
                  <a:schemeClr val="bg2">
                    <a:lumMod val="25000"/>
                  </a:schemeClr>
                </a:solidFill>
              </a:defRPr>
            </a:lvl2pPr>
            <a:lvl3pPr marL="433388" indent="-180975">
              <a:buFont typeface="Segoe UI" panose="020B0502040204020203" pitchFamily="34" charset="0"/>
              <a:buChar char="–"/>
              <a:defRPr sz="1800">
                <a:solidFill>
                  <a:schemeClr val="bg2">
                    <a:lumMod val="25000"/>
                  </a:schemeClr>
                </a:solidFill>
              </a:defRPr>
            </a:lvl3pPr>
            <a:lvl4pPr marL="601266" indent="-132160">
              <a:buFont typeface="Wingdings" panose="05000000000000000000" pitchFamily="2" charset="2"/>
              <a:buChar char="§"/>
              <a:defRPr sz="1800">
                <a:solidFill>
                  <a:schemeClr val="bg2">
                    <a:lumMod val="25000"/>
                  </a:schemeClr>
                </a:solidFill>
              </a:defRPr>
            </a:lvl4pPr>
            <a:lvl5pPr marL="770335" indent="-169069">
              <a:buFont typeface="Century Gothic" panose="020B0502020202020204" pitchFamily="34" charset="0"/>
              <a:buChar char="○"/>
              <a:defRPr sz="1800">
                <a:solidFill>
                  <a:schemeClr val="bg2">
                    <a:lumMod val="25000"/>
                  </a:schemeClr>
                </a:solidFill>
              </a:defRPr>
            </a:lvl5pPr>
            <a:lvl6pPr marL="900113" indent="-128588">
              <a:defRPr sz="18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endParaRPr lang="en-US"/>
          </a:p>
        </p:txBody>
      </p:sp>
      <p:sp>
        <p:nvSpPr>
          <p:cNvPr id="19" name="Text Placeholder 13">
            <a:extLst>
              <a:ext uri="{FF2B5EF4-FFF2-40B4-BE49-F238E27FC236}">
                <a16:creationId xmlns:a16="http://schemas.microsoft.com/office/drawing/2014/main" id="{C1AF8616-CF58-4F75-AFFC-EF05DF1FECB6}"/>
              </a:ext>
            </a:extLst>
          </p:cNvPr>
          <p:cNvSpPr>
            <a:spLocks noGrp="1"/>
          </p:cNvSpPr>
          <p:nvPr>
            <p:ph type="body" sz="quarter" idx="15"/>
          </p:nvPr>
        </p:nvSpPr>
        <p:spPr>
          <a:xfrm>
            <a:off x="4801733" y="3921817"/>
            <a:ext cx="6274887" cy="2065694"/>
          </a:xfrm>
          <a:prstGeom prst="rect">
            <a:avLst/>
          </a:prstGeom>
        </p:spPr>
        <p:txBody>
          <a:bodyPr wrap="square" lIns="0" tIns="0" rIns="0" bIns="0">
            <a:spAutoFit/>
          </a:bodyPr>
          <a:lstStyle>
            <a:lvl1pPr marL="0" indent="0">
              <a:buNone/>
              <a:defRPr sz="2800">
                <a:solidFill>
                  <a:schemeClr val="bg2">
                    <a:lumMod val="25000"/>
                  </a:schemeClr>
                </a:solidFill>
              </a:defRPr>
            </a:lvl1pPr>
            <a:lvl2pPr marL="252413" indent="-120254">
              <a:defRPr sz="2000">
                <a:solidFill>
                  <a:schemeClr val="bg2">
                    <a:lumMod val="25000"/>
                  </a:schemeClr>
                </a:solidFill>
              </a:defRPr>
            </a:lvl2pPr>
            <a:lvl3pPr marL="433388" indent="-180975">
              <a:buFont typeface="Segoe UI" panose="020B0502040204020203" pitchFamily="34" charset="0"/>
              <a:buChar char="–"/>
              <a:defRPr sz="2000">
                <a:solidFill>
                  <a:schemeClr val="bg2">
                    <a:lumMod val="25000"/>
                  </a:schemeClr>
                </a:solidFill>
              </a:defRPr>
            </a:lvl3pPr>
            <a:lvl4pPr marL="601266" indent="-132160">
              <a:buFont typeface="Wingdings" panose="05000000000000000000" pitchFamily="2" charset="2"/>
              <a:buChar char="§"/>
              <a:defRPr sz="2000">
                <a:solidFill>
                  <a:schemeClr val="bg2">
                    <a:lumMod val="25000"/>
                  </a:schemeClr>
                </a:solidFill>
              </a:defRPr>
            </a:lvl4pPr>
            <a:lvl5pPr marL="770335" indent="-169069">
              <a:buFont typeface="Century Gothic" panose="020B0502020202020204" pitchFamily="34" charset="0"/>
              <a:buChar char="○"/>
              <a:defRPr sz="2000">
                <a:solidFill>
                  <a:schemeClr val="bg2">
                    <a:lumMod val="25000"/>
                  </a:schemeClr>
                </a:solidFill>
              </a:defRPr>
            </a:lvl5pPr>
            <a:lvl6pPr marL="900113" indent="-128588">
              <a:defRPr sz="18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endParaRPr lang="en-US"/>
          </a:p>
        </p:txBody>
      </p:sp>
      <p:grpSp>
        <p:nvGrpSpPr>
          <p:cNvPr id="4" name="Group 3">
            <a:extLst>
              <a:ext uri="{FF2B5EF4-FFF2-40B4-BE49-F238E27FC236}">
                <a16:creationId xmlns:a16="http://schemas.microsoft.com/office/drawing/2014/main" id="{D22CAA27-E845-4267-8FD2-E31F823C2379}"/>
              </a:ext>
            </a:extLst>
          </p:cNvPr>
          <p:cNvGrpSpPr/>
          <p:nvPr userDrawn="1"/>
        </p:nvGrpSpPr>
        <p:grpSpPr>
          <a:xfrm>
            <a:off x="1115380" y="2455864"/>
            <a:ext cx="2704780" cy="2704780"/>
            <a:chOff x="1107841" y="2229004"/>
            <a:chExt cx="2704780" cy="2704780"/>
          </a:xfrm>
        </p:grpSpPr>
        <p:sp>
          <p:nvSpPr>
            <p:cNvPr id="14" name="Oval 13">
              <a:extLst>
                <a:ext uri="{FF2B5EF4-FFF2-40B4-BE49-F238E27FC236}">
                  <a16:creationId xmlns:a16="http://schemas.microsoft.com/office/drawing/2014/main" id="{2C730A48-E018-4FB1-B366-308CA1ADB2A7}"/>
                </a:ext>
              </a:extLst>
            </p:cNvPr>
            <p:cNvSpPr/>
            <p:nvPr userDrawn="1"/>
          </p:nvSpPr>
          <p:spPr>
            <a:xfrm>
              <a:off x="1107841" y="2229004"/>
              <a:ext cx="2704780" cy="270478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Question Mark with solid fill">
              <a:extLst>
                <a:ext uri="{FF2B5EF4-FFF2-40B4-BE49-F238E27FC236}">
                  <a16:creationId xmlns:a16="http://schemas.microsoft.com/office/drawing/2014/main" id="{1ACF4FB1-238C-4186-9D9C-9F5BC34470F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65132" y="2622502"/>
              <a:ext cx="1990198" cy="1990198"/>
            </a:xfrm>
            <a:prstGeom prst="rect">
              <a:avLst/>
            </a:prstGeom>
          </p:spPr>
        </p:pic>
      </p:grpSp>
    </p:spTree>
    <p:extLst>
      <p:ext uri="{BB962C8B-B14F-4D97-AF65-F5344CB8AC3E}">
        <p14:creationId xmlns:p14="http://schemas.microsoft.com/office/powerpoint/2010/main" val="2149857558"/>
      </p:ext>
    </p:extLst>
  </p:cSld>
  <p:clrMapOvr>
    <a:masterClrMapping/>
  </p:clrMapOvr>
  <p:extLst>
    <p:ext uri="{DCECCB84-F9BA-43D5-87BE-67443E8EF086}">
      <p15:sldGuideLst xmlns:p15="http://schemas.microsoft.com/office/powerpoint/2012/main">
        <p15:guide id="1" orient="horz" pos="2136">
          <p15:clr>
            <a:srgbClr val="FBAE40"/>
          </p15:clr>
        </p15:guide>
        <p15:guide id="2" pos="3840">
          <p15:clr>
            <a:srgbClr val="FBAE40"/>
          </p15:clr>
        </p15:guide>
        <p15:guide id="3" pos="7488">
          <p15:clr>
            <a:srgbClr val="FBAE40"/>
          </p15:clr>
        </p15:guide>
        <p15:guide id="4" pos="144">
          <p15:clr>
            <a:srgbClr val="FBAE40"/>
          </p15:clr>
        </p15:guide>
        <p15:guide id="5" orient="horz" pos="144">
          <p15:clr>
            <a:srgbClr val="FBAE40"/>
          </p15:clr>
        </p15:guide>
        <p15:guide id="6" orient="horz" pos="4224">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1_Highlighted Text Dark Blue">
    <p:spTree>
      <p:nvGrpSpPr>
        <p:cNvPr id="1" name=""/>
        <p:cNvGrpSpPr/>
        <p:nvPr/>
      </p:nvGrpSpPr>
      <p:grpSpPr>
        <a:xfrm>
          <a:off x="0" y="0"/>
          <a:ext cx="0" cy="0"/>
          <a:chOff x="0" y="0"/>
          <a:chExt cx="0" cy="0"/>
        </a:xfrm>
      </p:grpSpPr>
      <p:sp>
        <p:nvSpPr>
          <p:cNvPr id="6" name="AutoShape 3"/>
          <p:cNvSpPr>
            <a:spLocks noChangeAspect="1" noChangeArrowheads="1" noTextEdit="1"/>
          </p:cNvSpPr>
          <p:nvPr userDrawn="1"/>
        </p:nvSpPr>
        <p:spPr bwMode="auto">
          <a:xfrm>
            <a:off x="7186086" y="228600"/>
            <a:ext cx="4701116"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946" y="6417178"/>
            <a:ext cx="1549161" cy="308071"/>
          </a:xfrm>
          <a:prstGeom prst="rect">
            <a:avLst/>
          </a:prstGeom>
        </p:spPr>
      </p:pic>
      <p:sp>
        <p:nvSpPr>
          <p:cNvPr id="11" name="Slide Number Placeholder 5"/>
          <p:cNvSpPr txBox="1">
            <a:spLocks/>
          </p:cNvSpPr>
          <p:nvPr userDrawn="1"/>
        </p:nvSpPr>
        <p:spPr>
          <a:xfrm>
            <a:off x="11421986" y="6398560"/>
            <a:ext cx="588308" cy="365125"/>
          </a:xfrm>
          <a:prstGeom prst="rect">
            <a:avLst/>
          </a:prstGeom>
        </p:spPr>
        <p:txBody>
          <a:bodyPr vert="horz" lIns="68580" tIns="34290" rIns="68580" bIns="3429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675">
              <a:solidFill>
                <a:schemeClr val="bg1"/>
              </a:solidFill>
            </a:endParaRPr>
          </a:p>
        </p:txBody>
      </p:sp>
      <p:sp>
        <p:nvSpPr>
          <p:cNvPr id="9" name="Text Placeholder 9"/>
          <p:cNvSpPr>
            <a:spLocks noGrp="1"/>
          </p:cNvSpPr>
          <p:nvPr>
            <p:ph type="body" sz="quarter" idx="13"/>
          </p:nvPr>
        </p:nvSpPr>
        <p:spPr>
          <a:xfrm>
            <a:off x="544048" y="2629740"/>
            <a:ext cx="11103904" cy="710481"/>
          </a:xfrm>
          <a:prstGeom prst="rect">
            <a:avLst/>
          </a:prstGeom>
        </p:spPr>
        <p:txBody>
          <a:bodyPr lIns="0" tIns="0" rIns="0" bIns="0">
            <a:noAutofit/>
          </a:bodyPr>
          <a:lstStyle>
            <a:lvl1pPr marL="0" indent="0" algn="ctr">
              <a:buFontTx/>
              <a:buNone/>
              <a:defRPr sz="5400">
                <a:solidFill>
                  <a:srgbClr val="000000"/>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3" name="Rectangle 2"/>
          <p:cNvSpPr/>
          <p:nvPr userDrawn="1"/>
        </p:nvSpPr>
        <p:spPr>
          <a:xfrm>
            <a:off x="243840" y="228600"/>
            <a:ext cx="11704320" cy="6428590"/>
          </a:xfrm>
          <a:prstGeom prst="rect">
            <a:avLst/>
          </a:prstGeom>
          <a:noFill/>
          <a:ln w="53975">
            <a:solidFill>
              <a:srgbClr val="0C50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Slide Number Placeholder 5">
            <a:extLst>
              <a:ext uri="{FF2B5EF4-FFF2-40B4-BE49-F238E27FC236}">
                <a16:creationId xmlns:a16="http://schemas.microsoft.com/office/drawing/2014/main" id="{32731438-A808-4ABE-9C74-8A00C1994AFF}"/>
              </a:ext>
            </a:extLst>
          </p:cNvPr>
          <p:cNvSpPr txBox="1">
            <a:spLocks/>
          </p:cNvSpPr>
          <p:nvPr userDrawn="1"/>
        </p:nvSpPr>
        <p:spPr>
          <a:xfrm>
            <a:off x="11347854" y="6342194"/>
            <a:ext cx="588308" cy="365125"/>
          </a:xfrm>
          <a:prstGeom prst="rect">
            <a:avLst/>
          </a:prstGeom>
        </p:spPr>
        <p:txBody>
          <a:bodyPr vert="horz" lIns="68580" tIns="34290" rIns="68580" bIns="3429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675" smtClean="0">
                <a:solidFill>
                  <a:schemeClr val="tx1"/>
                </a:solidFill>
              </a:rPr>
              <a:pPr/>
              <a:t>‹#›</a:t>
            </a:fld>
            <a:endParaRPr lang="en-US" sz="675">
              <a:solidFill>
                <a:schemeClr val="tx1"/>
              </a:solidFill>
            </a:endParaRPr>
          </a:p>
        </p:txBody>
      </p:sp>
      <p:sp>
        <p:nvSpPr>
          <p:cNvPr id="12" name="Text Placeholder 9">
            <a:extLst>
              <a:ext uri="{FF2B5EF4-FFF2-40B4-BE49-F238E27FC236}">
                <a16:creationId xmlns:a16="http://schemas.microsoft.com/office/drawing/2014/main" id="{9419C621-AF52-40DF-AC98-BCD4D8DA00CC}"/>
              </a:ext>
            </a:extLst>
          </p:cNvPr>
          <p:cNvSpPr>
            <a:spLocks noGrp="1"/>
          </p:cNvSpPr>
          <p:nvPr>
            <p:ph type="body" sz="quarter" idx="14"/>
          </p:nvPr>
        </p:nvSpPr>
        <p:spPr>
          <a:xfrm>
            <a:off x="544048" y="3607764"/>
            <a:ext cx="11103904" cy="555862"/>
          </a:xfrm>
          <a:prstGeom prst="rect">
            <a:avLst/>
          </a:prstGeom>
        </p:spPr>
        <p:txBody>
          <a:bodyPr lIns="0" tIns="0" rIns="0" bIns="0">
            <a:noAutofit/>
          </a:bodyPr>
          <a:lstStyle>
            <a:lvl1pPr marL="0" indent="0" algn="ctr">
              <a:buFontTx/>
              <a:buNone/>
              <a:defRPr sz="4000" i="1">
                <a:solidFill>
                  <a:srgbClr val="000000"/>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5" name="Rectangle 4">
            <a:extLst>
              <a:ext uri="{FF2B5EF4-FFF2-40B4-BE49-F238E27FC236}">
                <a16:creationId xmlns:a16="http://schemas.microsoft.com/office/drawing/2014/main" id="{C492E0F2-5ABB-69FE-FF26-99491CAE6922}"/>
              </a:ext>
            </a:extLst>
          </p:cNvPr>
          <p:cNvSpPr/>
          <p:nvPr userDrawn="1"/>
        </p:nvSpPr>
        <p:spPr>
          <a:xfrm>
            <a:off x="88777" y="8878"/>
            <a:ext cx="1136341" cy="1759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2418960"/>
      </p:ext>
    </p:extLst>
  </p:cSld>
  <p:clrMapOvr>
    <a:masterClrMapping/>
  </p:clrMapOvr>
  <p:extLst>
    <p:ext uri="{DCECCB84-F9BA-43D5-87BE-67443E8EF086}">
      <p15:sldGuideLst xmlns:p15="http://schemas.microsoft.com/office/powerpoint/2012/main">
        <p15:guide id="1" orient="horz" pos="2136">
          <p15:clr>
            <a:srgbClr val="FBAE40"/>
          </p15:clr>
        </p15:guide>
        <p15:guide id="2" pos="3840">
          <p15:clr>
            <a:srgbClr val="FBAE40"/>
          </p15:clr>
        </p15:guide>
        <p15:guide id="3" pos="7488">
          <p15:clr>
            <a:srgbClr val="FBAE40"/>
          </p15:clr>
        </p15:guide>
        <p15:guide id="4" pos="144">
          <p15:clr>
            <a:srgbClr val="FBAE40"/>
          </p15:clr>
        </p15:guide>
        <p15:guide id="5" orient="horz" pos="144">
          <p15:clr>
            <a:srgbClr val="FBAE40"/>
          </p15:clr>
        </p15:guide>
        <p15:guide id="6" orient="horz" pos="422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12192000" cy="6858000"/>
          </a:xfrm>
          <a:solidFill>
            <a:schemeClr val="bg1"/>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9" name="Text Placeholder 4"/>
          <p:cNvSpPr>
            <a:spLocks noGrp="1"/>
          </p:cNvSpPr>
          <p:nvPr>
            <p:ph type="body" sz="quarter" idx="18"/>
          </p:nvPr>
        </p:nvSpPr>
        <p:spPr bwMode="gray">
          <a:xfrm>
            <a:off x="2" y="1800000"/>
            <a:ext cx="4279900" cy="1649446"/>
          </a:xfrm>
          <a:solidFill>
            <a:schemeClr val="tx2">
              <a:alpha val="90000"/>
            </a:schemeClr>
          </a:solidFill>
        </p:spPr>
        <p:txBody>
          <a:bodyPr lIns="468000" tIns="180000" rIns="360000" bIns="180000">
            <a:noAutofit/>
          </a:bodyPr>
          <a:lstStyle>
            <a:lvl1pPr>
              <a:defRPr sz="2800" b="1">
                <a:solidFill>
                  <a:schemeClr val="bg1"/>
                </a:solidFill>
                <a:latin typeface="+mj-lt"/>
              </a:defRPr>
            </a:lvl1pPr>
            <a:lvl2pPr marL="541338" indent="-274638">
              <a:tabLst>
                <a:tab pos="1614488" algn="l"/>
              </a:tabLst>
              <a:defRPr sz="2800">
                <a:solidFill>
                  <a:schemeClr val="bg1"/>
                </a:solidFill>
                <a:latin typeface="+mj-lt"/>
              </a:defRPr>
            </a:lvl2pPr>
          </a:lstStyle>
          <a:p>
            <a:pPr lvl="0"/>
            <a:r>
              <a:rPr lang="en-US" noProof="0"/>
              <a:t>Click to edit Master text styles</a:t>
            </a:r>
          </a:p>
        </p:txBody>
      </p:sp>
      <p:sp>
        <p:nvSpPr>
          <p:cNvPr id="2" name="Date Placeholder 1"/>
          <p:cNvSpPr>
            <a:spLocks noGrp="1"/>
          </p:cNvSpPr>
          <p:nvPr>
            <p:ph type="dt" sz="half" idx="19"/>
          </p:nvPr>
        </p:nvSpPr>
        <p:spPr bwMode="gray"/>
        <p:txBody>
          <a:bodyPr/>
          <a:lstStyle>
            <a:lvl1pPr>
              <a:defRPr>
                <a:solidFill>
                  <a:schemeClr val="tx1"/>
                </a:solidFill>
              </a:defRPr>
            </a:lvl1pPr>
          </a:lstStyle>
          <a:p>
            <a:fld id="{A68D69CF-73BC-4E26-B56A-FEC2ABB77ED4}" type="datetime1">
              <a:rPr lang="en-GB" smtClean="0"/>
              <a:pPr/>
              <a:t>25/06/2025</a:t>
            </a:fld>
            <a:endParaRPr lang="en-GB"/>
          </a:p>
        </p:txBody>
      </p:sp>
      <p:sp>
        <p:nvSpPr>
          <p:cNvPr id="3" name="Footer Placeholder 2"/>
          <p:cNvSpPr>
            <a:spLocks noGrp="1"/>
          </p:cNvSpPr>
          <p:nvPr>
            <p:ph type="ftr" sz="quarter" idx="20"/>
          </p:nvPr>
        </p:nvSpPr>
        <p:spPr bwMode="gray"/>
        <p:txBody>
          <a:bodyPr/>
          <a:lstStyle>
            <a:lvl1pPr>
              <a:defRPr>
                <a:solidFill>
                  <a:schemeClr val="tx1"/>
                </a:solidFill>
              </a:defRPr>
            </a:lvl1pPr>
          </a:lstStyle>
          <a:p>
            <a:r>
              <a:rPr lang="en-GB"/>
              <a:t>|     Title of the presentation</a:t>
            </a:r>
          </a:p>
        </p:txBody>
      </p:sp>
      <p:sp>
        <p:nvSpPr>
          <p:cNvPr id="4" name="Slide Number Placeholder 3"/>
          <p:cNvSpPr>
            <a:spLocks noGrp="1"/>
          </p:cNvSpPr>
          <p:nvPr>
            <p:ph type="sldNum" sz="quarter" idx="21"/>
          </p:nvPr>
        </p:nvSpPr>
        <p:spPr bwMode="gray"/>
        <p:txBody>
          <a:bodyPr/>
          <a:lstStyle>
            <a:lvl1pPr>
              <a:defRPr>
                <a:solidFill>
                  <a:schemeClr val="tx1"/>
                </a:solidFill>
              </a:defRPr>
            </a:lvl1pPr>
          </a:lstStyle>
          <a:p>
            <a:fld id="{A74CE0EA-F3B5-4684-BA10-C594598FDB9C}" type="slidenum">
              <a:rPr lang="en-GB" smtClean="0"/>
              <a:pPr/>
              <a:t>‹#›</a:t>
            </a:fld>
            <a:endParaRPr lang="en-GB"/>
          </a:p>
        </p:txBody>
      </p:sp>
      <p:sp>
        <p:nvSpPr>
          <p:cNvPr id="15" name="Text Placeholder 7"/>
          <p:cNvSpPr>
            <a:spLocks noGrp="1"/>
          </p:cNvSpPr>
          <p:nvPr>
            <p:ph type="body" sz="quarter" idx="22" hasCustomPrompt="1"/>
          </p:nvPr>
        </p:nvSpPr>
        <p:spPr bwMode="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US" noProof="0"/>
              <a:t>Click to edit Master title style</a:t>
            </a:r>
            <a:endParaRPr lang="en-GB" noProof="0"/>
          </a:p>
        </p:txBody>
      </p:sp>
      <p:sp>
        <p:nvSpPr>
          <p:cNvPr id="13" name="Picture Placeholder 5"/>
          <p:cNvSpPr>
            <a:spLocks noGrp="1"/>
          </p:cNvSpPr>
          <p:nvPr>
            <p:ph type="pic" sz="quarter" idx="24" hasCustomPrompt="1"/>
          </p:nvPr>
        </p:nvSpPr>
        <p:spPr bwMode="gray">
          <a:xfrm>
            <a:off x="9737763" y="371958"/>
            <a:ext cx="1976400" cy="694800"/>
          </a:xfrm>
          <a:blipFill dpi="0" rotWithShape="1">
            <a:blip r:embed="rId2" cstate="print">
              <a:extLst>
                <a:ext uri="{28A0092B-C50C-407E-A947-70E740481C1C}">
                  <a14:useLocalDpi xmlns:a14="http://schemas.microsoft.com/office/drawing/2010/main"/>
                </a:ext>
              </a:extLst>
            </a:blip>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131383691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Highlighted Text Dark Blue">
    <p:spTree>
      <p:nvGrpSpPr>
        <p:cNvPr id="1" name=""/>
        <p:cNvGrpSpPr/>
        <p:nvPr/>
      </p:nvGrpSpPr>
      <p:grpSpPr>
        <a:xfrm>
          <a:off x="0" y="0"/>
          <a:ext cx="0" cy="0"/>
          <a:chOff x="0" y="0"/>
          <a:chExt cx="0" cy="0"/>
        </a:xfrm>
      </p:grpSpPr>
      <p:sp>
        <p:nvSpPr>
          <p:cNvPr id="6" name="AutoShape 3"/>
          <p:cNvSpPr>
            <a:spLocks noChangeAspect="1" noChangeArrowheads="1" noTextEdit="1"/>
          </p:cNvSpPr>
          <p:nvPr userDrawn="1"/>
        </p:nvSpPr>
        <p:spPr bwMode="auto">
          <a:xfrm>
            <a:off x="7186086" y="228600"/>
            <a:ext cx="4701116"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946" y="6417178"/>
            <a:ext cx="1549161" cy="308071"/>
          </a:xfrm>
          <a:prstGeom prst="rect">
            <a:avLst/>
          </a:prstGeom>
        </p:spPr>
      </p:pic>
      <p:sp>
        <p:nvSpPr>
          <p:cNvPr id="11" name="Slide Number Placeholder 5"/>
          <p:cNvSpPr txBox="1">
            <a:spLocks/>
          </p:cNvSpPr>
          <p:nvPr userDrawn="1"/>
        </p:nvSpPr>
        <p:spPr>
          <a:xfrm>
            <a:off x="11421986" y="6398560"/>
            <a:ext cx="588308" cy="365125"/>
          </a:xfrm>
          <a:prstGeom prst="rect">
            <a:avLst/>
          </a:prstGeom>
        </p:spPr>
        <p:txBody>
          <a:bodyPr vert="horz" lIns="68580" tIns="34290" rIns="68580" bIns="3429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675">
              <a:solidFill>
                <a:schemeClr val="bg1"/>
              </a:solidFill>
            </a:endParaRPr>
          </a:p>
        </p:txBody>
      </p:sp>
      <p:sp>
        <p:nvSpPr>
          <p:cNvPr id="9" name="Text Placeholder 9"/>
          <p:cNvSpPr>
            <a:spLocks noGrp="1"/>
          </p:cNvSpPr>
          <p:nvPr>
            <p:ph type="body" sz="quarter" idx="13"/>
          </p:nvPr>
        </p:nvSpPr>
        <p:spPr>
          <a:xfrm>
            <a:off x="544048" y="455153"/>
            <a:ext cx="11103904" cy="604370"/>
          </a:xfrm>
          <a:prstGeom prst="rect">
            <a:avLst/>
          </a:prstGeom>
        </p:spPr>
        <p:txBody>
          <a:bodyPr lIns="0" tIns="0" rIns="0" bIns="0">
            <a:noAutofit/>
          </a:bodyPr>
          <a:lstStyle>
            <a:lvl1pPr marL="0" indent="0" algn="ctr">
              <a:buFontTx/>
              <a:buNone/>
              <a:defRPr sz="4000">
                <a:solidFill>
                  <a:srgbClr val="000000"/>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3" name="Rectangle 2"/>
          <p:cNvSpPr/>
          <p:nvPr userDrawn="1"/>
        </p:nvSpPr>
        <p:spPr>
          <a:xfrm>
            <a:off x="243840" y="228600"/>
            <a:ext cx="11704320" cy="6428590"/>
          </a:xfrm>
          <a:prstGeom prst="rect">
            <a:avLst/>
          </a:prstGeom>
          <a:noFill/>
          <a:ln w="53975">
            <a:solidFill>
              <a:srgbClr val="0C50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Slide Number Placeholder 5">
            <a:extLst>
              <a:ext uri="{FF2B5EF4-FFF2-40B4-BE49-F238E27FC236}">
                <a16:creationId xmlns:a16="http://schemas.microsoft.com/office/drawing/2014/main" id="{32731438-A808-4ABE-9C74-8A00C1994AFF}"/>
              </a:ext>
            </a:extLst>
          </p:cNvPr>
          <p:cNvSpPr txBox="1">
            <a:spLocks/>
          </p:cNvSpPr>
          <p:nvPr userDrawn="1"/>
        </p:nvSpPr>
        <p:spPr>
          <a:xfrm>
            <a:off x="11347854" y="6342194"/>
            <a:ext cx="588308" cy="365125"/>
          </a:xfrm>
          <a:prstGeom prst="rect">
            <a:avLst/>
          </a:prstGeom>
        </p:spPr>
        <p:txBody>
          <a:bodyPr vert="horz" lIns="68580" tIns="34290" rIns="68580" bIns="3429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675" smtClean="0">
                <a:solidFill>
                  <a:schemeClr val="tx1"/>
                </a:solidFill>
              </a:rPr>
              <a:pPr/>
              <a:t>‹#›</a:t>
            </a:fld>
            <a:endParaRPr lang="en-US" sz="675">
              <a:solidFill>
                <a:schemeClr val="tx1"/>
              </a:solidFill>
            </a:endParaRPr>
          </a:p>
        </p:txBody>
      </p:sp>
      <p:cxnSp>
        <p:nvCxnSpPr>
          <p:cNvPr id="10" name="Straight Connector 9">
            <a:extLst>
              <a:ext uri="{FF2B5EF4-FFF2-40B4-BE49-F238E27FC236}">
                <a16:creationId xmlns:a16="http://schemas.microsoft.com/office/drawing/2014/main" id="{C78C29CF-39A7-49EB-AC08-3814057156FC}"/>
              </a:ext>
            </a:extLst>
          </p:cNvPr>
          <p:cNvCxnSpPr>
            <a:cxnSpLocks/>
          </p:cNvCxnSpPr>
          <p:nvPr userDrawn="1"/>
        </p:nvCxnSpPr>
        <p:spPr>
          <a:xfrm>
            <a:off x="1518082" y="1286076"/>
            <a:ext cx="9155837" cy="0"/>
          </a:xfrm>
          <a:prstGeom prst="line">
            <a:avLst/>
          </a:prstGeom>
          <a:ln w="19050">
            <a:solidFill>
              <a:srgbClr val="2F528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144467"/>
      </p:ext>
    </p:extLst>
  </p:cSld>
  <p:clrMapOvr>
    <a:masterClrMapping/>
  </p:clrMapOvr>
  <p:extLst>
    <p:ext uri="{DCECCB84-F9BA-43D5-87BE-67443E8EF086}">
      <p15:sldGuideLst xmlns:p15="http://schemas.microsoft.com/office/powerpoint/2012/main">
        <p15:guide id="1" orient="horz" pos="2136">
          <p15:clr>
            <a:srgbClr val="FBAE40"/>
          </p15:clr>
        </p15:guide>
        <p15:guide id="2" pos="3840">
          <p15:clr>
            <a:srgbClr val="FBAE40"/>
          </p15:clr>
        </p15:guide>
        <p15:guide id="3" pos="7488">
          <p15:clr>
            <a:srgbClr val="FBAE40"/>
          </p15:clr>
        </p15:guide>
        <p15:guide id="4" pos="144">
          <p15:clr>
            <a:srgbClr val="FBAE40"/>
          </p15:clr>
        </p15:guide>
        <p15:guide id="5" orient="horz" pos="144">
          <p15:clr>
            <a:srgbClr val="FBAE40"/>
          </p15:clr>
        </p15:guide>
        <p15:guide id="6" orient="horz" pos="4224">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Section Break Ribbon Informal Dark Red">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blipFill>
            <a:blip r:embed="rId2"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Picture 1"/>
          <p:cNvPicPr>
            <a:picLocks noChangeAspect="1"/>
          </p:cNvPicPr>
          <p:nvPr userDrawn="1"/>
        </p:nvPicPr>
        <p:blipFill rotWithShape="1">
          <a:blip r:embed="rId3">
            <a:extLst>
              <a:ext uri="{28A0092B-C50C-407E-A947-70E740481C1C}">
                <a14:useLocalDpi xmlns:a14="http://schemas.microsoft.com/office/drawing/2010/main" val="0"/>
              </a:ext>
            </a:extLst>
          </a:blip>
          <a:srcRect l="22941" t="288" b="11354"/>
          <a:stretch/>
        </p:blipFill>
        <p:spPr>
          <a:xfrm>
            <a:off x="0" y="19050"/>
            <a:ext cx="8958253" cy="6819900"/>
          </a:xfrm>
          <a:prstGeom prst="rect">
            <a:avLst/>
          </a:prstGeom>
          <a:effectLst>
            <a:outerShdw blurRad="50800" dist="38100" dir="5400000" algn="t" rotWithShape="0">
              <a:prstClr val="black">
                <a:alpha val="40000"/>
              </a:prstClr>
            </a:outerShdw>
          </a:effectLst>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68946" y="6417178"/>
            <a:ext cx="1549161" cy="308071"/>
          </a:xfrm>
          <a:prstGeom prst="rect">
            <a:avLst/>
          </a:prstGeom>
        </p:spPr>
      </p:pic>
      <p:sp>
        <p:nvSpPr>
          <p:cNvPr id="14" name="Slide Number Placeholder 5"/>
          <p:cNvSpPr txBox="1">
            <a:spLocks/>
          </p:cNvSpPr>
          <p:nvPr userDrawn="1"/>
        </p:nvSpPr>
        <p:spPr>
          <a:xfrm>
            <a:off x="11421986" y="6398560"/>
            <a:ext cx="588308" cy="365125"/>
          </a:xfrm>
          <a:prstGeom prst="rect">
            <a:avLst/>
          </a:prstGeom>
        </p:spPr>
        <p:txBody>
          <a:bodyPr vert="horz" lIns="68580" tIns="34290" rIns="68580" bIns="3429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675" smtClean="0">
                <a:solidFill>
                  <a:schemeClr val="bg1"/>
                </a:solidFill>
              </a:rPr>
              <a:pPr/>
              <a:t>‹#›</a:t>
            </a:fld>
            <a:endParaRPr lang="en-US" sz="675">
              <a:solidFill>
                <a:schemeClr val="bg1"/>
              </a:solidFill>
            </a:endParaRPr>
          </a:p>
        </p:txBody>
      </p:sp>
      <p:sp>
        <p:nvSpPr>
          <p:cNvPr id="16" name="Text Placeholder 9"/>
          <p:cNvSpPr>
            <a:spLocks noGrp="1"/>
          </p:cNvSpPr>
          <p:nvPr>
            <p:ph type="body" sz="quarter" idx="13"/>
          </p:nvPr>
        </p:nvSpPr>
        <p:spPr>
          <a:xfrm>
            <a:off x="5461000" y="3883184"/>
            <a:ext cx="6426200" cy="818807"/>
          </a:xfrm>
          <a:prstGeom prst="rect">
            <a:avLst/>
          </a:prstGeom>
        </p:spPr>
        <p:txBody>
          <a:bodyPr lIns="0" tIns="0" rIns="0" bIns="0">
            <a:noAutofit/>
          </a:bodyPr>
          <a:lstStyle>
            <a:lvl1pPr marL="0" indent="0">
              <a:buFontTx/>
              <a:buNone/>
              <a:defRPr sz="3000">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25614398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488">
          <p15:clr>
            <a:srgbClr val="FBAE40"/>
          </p15:clr>
        </p15:guide>
        <p15:guide id="4" pos="144">
          <p15:clr>
            <a:srgbClr val="FBAE40"/>
          </p15:clr>
        </p15:guide>
        <p15:guide id="5" orient="horz" pos="144">
          <p15:clr>
            <a:srgbClr val="FBAE40"/>
          </p15:clr>
        </p15:guide>
        <p15:guide id="6" orient="horz" pos="4176">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964F-381C-7B4D-833B-E524C78820A6}"/>
              </a:ext>
            </a:extLst>
          </p:cNvPr>
          <p:cNvSpPr>
            <a:spLocks noGrp="1"/>
          </p:cNvSpPr>
          <p:nvPr>
            <p:ph type="title"/>
          </p:nvPr>
        </p:nvSpPr>
        <p:spPr>
          <a:xfrm>
            <a:off x="457200" y="685800"/>
            <a:ext cx="11277600" cy="1004888"/>
          </a:xfrm>
        </p:spPr>
        <p:txBody>
          <a:bodyPr/>
          <a:lstStyle>
            <a:lvl1pPr>
              <a:defRPr>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881B538-2004-A148-91A7-DDAD8DCB0CAC}"/>
              </a:ext>
            </a:extLst>
          </p:cNvPr>
          <p:cNvSpPr>
            <a:spLocks noGrp="1"/>
          </p:cNvSpPr>
          <p:nvPr>
            <p:ph idx="1"/>
          </p:nvPr>
        </p:nvSpPr>
        <p:spPr>
          <a:xfrm>
            <a:off x="457200" y="1825625"/>
            <a:ext cx="11277600" cy="38842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BEB427A-B671-5046-997C-FBCC440F9598}"/>
              </a:ext>
            </a:extLst>
          </p:cNvPr>
          <p:cNvSpPr>
            <a:spLocks noGrp="1"/>
          </p:cNvSpPr>
          <p:nvPr>
            <p:ph type="ftr" sz="quarter" idx="11"/>
          </p:nvPr>
        </p:nvSpPr>
        <p:spPr/>
        <p:txBody>
          <a:bodyPr/>
          <a:lstStyle>
            <a:lvl1pPr>
              <a:defRPr>
                <a:solidFill>
                  <a:srgbClr val="00205C"/>
                </a:solidFill>
              </a:defRPr>
            </a:lvl1pPr>
          </a:lstStyle>
          <a:p>
            <a:r>
              <a:rPr lang="en-US"/>
              <a:t>Nov 2023- Abuja_DSD SI closure meeting_WHO HTS</a:t>
            </a:r>
          </a:p>
        </p:txBody>
      </p:sp>
      <p:sp>
        <p:nvSpPr>
          <p:cNvPr id="6" name="Slide Number Placeholder 5">
            <a:extLst>
              <a:ext uri="{FF2B5EF4-FFF2-40B4-BE49-F238E27FC236}">
                <a16:creationId xmlns:a16="http://schemas.microsoft.com/office/drawing/2014/main" id="{BAEF5830-4E1F-5A49-AE5A-AC956905C58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7" name="Straight Connector 6">
            <a:extLst>
              <a:ext uri="{FF2B5EF4-FFF2-40B4-BE49-F238E27FC236}">
                <a16:creationId xmlns:a16="http://schemas.microsoft.com/office/drawing/2014/main" id="{ABBF25AF-1AFC-F84B-8963-B94D2AEA127A}"/>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3EDB005-A3A8-244D-9176-D7DF06EAD0E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21459687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lvl1pPr>
              <a:defRPr>
                <a:solidFill>
                  <a:schemeClr val="tx1"/>
                </a:solidFill>
              </a:defRPr>
            </a:lvl1pPr>
          </a:lstStyle>
          <a:p>
            <a:fld id="{CB2A9C5F-569E-41BE-B5E5-7CBFE1B687B2}" type="datetime1">
              <a:rPr lang="en-GB" smtClean="0"/>
              <a:pPr/>
              <a:t>25/06/2025</a:t>
            </a:fld>
            <a:endParaRPr lang="en-GB"/>
          </a:p>
        </p:txBody>
      </p:sp>
      <p:sp>
        <p:nvSpPr>
          <p:cNvPr id="8" name="Footer Placeholder 7"/>
          <p:cNvSpPr>
            <a:spLocks noGrp="1"/>
          </p:cNvSpPr>
          <p:nvPr>
            <p:ph type="ftr" sz="quarter" idx="31"/>
          </p:nvPr>
        </p:nvSpPr>
        <p:spPr bwMode="gray"/>
        <p:txBody>
          <a:bodyPr/>
          <a:lstStyle>
            <a:lvl1pPr>
              <a:defRPr>
                <a:solidFill>
                  <a:schemeClr val="tx1"/>
                </a:solidFill>
              </a:defRPr>
            </a:lvl1pPr>
          </a:lstStyle>
          <a:p>
            <a:r>
              <a:rPr lang="en-GB"/>
              <a:t>|     Title of the presentation</a:t>
            </a:r>
          </a:p>
        </p:txBody>
      </p:sp>
      <p:sp>
        <p:nvSpPr>
          <p:cNvPr id="9" name="Slide Number Placeholder 8"/>
          <p:cNvSpPr>
            <a:spLocks noGrp="1"/>
          </p:cNvSpPr>
          <p:nvPr>
            <p:ph type="sldNum" sz="quarter" idx="32"/>
          </p:nvPr>
        </p:nvSpPr>
        <p:spPr bwMode="gray"/>
        <p:txBody>
          <a:bodyPr/>
          <a:lstStyle>
            <a:lvl1pPr>
              <a:defRPr>
                <a:solidFill>
                  <a:schemeClr val="tx1"/>
                </a:solidFill>
              </a:defRPr>
            </a:lvl1pPr>
          </a:lstStyle>
          <a:p>
            <a:fld id="{A74CE0EA-F3B5-4684-BA10-C594598FDB9C}" type="slidenum">
              <a:rPr lang="en-GB" smtClean="0"/>
              <a:pPr/>
              <a:t>‹#›</a:t>
            </a:fld>
            <a:endParaRPr lang="en-GB"/>
          </a:p>
        </p:txBody>
      </p:sp>
      <p:sp>
        <p:nvSpPr>
          <p:cNvPr id="10" name="Title 9"/>
          <p:cNvSpPr>
            <a:spLocks noGrp="1"/>
          </p:cNvSpPr>
          <p:nvPr>
            <p:ph type="title"/>
          </p:nvPr>
        </p:nvSpPr>
        <p:spPr bwMode="gray">
          <a:xfrm>
            <a:off x="479999" y="359999"/>
            <a:ext cx="8160000" cy="720000"/>
          </a:xfrm>
        </p:spPr>
        <p:txBody>
          <a:bodyPr/>
          <a:lstStyle/>
          <a:p>
            <a:r>
              <a:rPr lang="en-US" noProof="0"/>
              <a:t>Click to edit Master title style</a:t>
            </a:r>
            <a:endParaRPr lang="en-GB" noProof="0"/>
          </a:p>
        </p:txBody>
      </p:sp>
      <p:sp>
        <p:nvSpPr>
          <p:cNvPr id="28" name="Rectangle 27"/>
          <p:cNvSpPr/>
          <p:nvPr/>
        </p:nvSpPr>
        <p:spPr bwMode="gray">
          <a:xfrm>
            <a:off x="480001" y="1800002"/>
            <a:ext cx="636784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solidFill>
                <a:schemeClr val="tx1"/>
              </a:solidFill>
            </a:endParaRPr>
          </a:p>
        </p:txBody>
      </p:sp>
      <p:sp>
        <p:nvSpPr>
          <p:cNvPr id="4" name="Text Placeholder 3"/>
          <p:cNvSpPr>
            <a:spLocks noGrp="1"/>
          </p:cNvSpPr>
          <p:nvPr>
            <p:ph type="body" sz="quarter" idx="33" hasCustomPrompt="1"/>
          </p:nvPr>
        </p:nvSpPr>
        <p:spPr>
          <a:xfrm>
            <a:off x="479999" y="214368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707437" y="214368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7432736" y="214368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479999" y="287792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707437" y="287792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7432736" y="287792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479999" y="361217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707437" y="361217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7432736" y="361217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479999" y="434641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707437" y="434641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7432736" y="434641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479999" y="508066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707437" y="508066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7432736" y="508066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479999" y="5814910"/>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707437" y="5814910"/>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7432736" y="5814910"/>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019946194"/>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p:txBody>
          <a:bodyPr/>
          <a:lstStyle>
            <a:lvl1pPr>
              <a:defRPr>
                <a:solidFill>
                  <a:schemeClr val="tx1"/>
                </a:solidFill>
              </a:defRPr>
            </a:lvl1pPr>
          </a:lstStyle>
          <a:p>
            <a:fld id="{CB2A9C5F-569E-41BE-B5E5-7CBFE1B687B2}" type="datetime1">
              <a:rPr lang="en-GB" smtClean="0"/>
              <a:pPr/>
              <a:t>25/06/2025</a:t>
            </a:fld>
            <a:endParaRPr lang="en-GB"/>
          </a:p>
        </p:txBody>
      </p:sp>
      <p:sp>
        <p:nvSpPr>
          <p:cNvPr id="4" name="Footer Placeholder 3"/>
          <p:cNvSpPr>
            <a:spLocks noGrp="1"/>
          </p:cNvSpPr>
          <p:nvPr>
            <p:ph type="ftr" sz="quarter" idx="11"/>
          </p:nvPr>
        </p:nvSpPr>
        <p:spPr bwMode="invGray"/>
        <p:txBody>
          <a:bodyPr/>
          <a:lstStyle>
            <a:lvl1pPr>
              <a:defRPr>
                <a:solidFill>
                  <a:schemeClr val="tx1"/>
                </a:solidFill>
              </a:defRPr>
            </a:lvl1pPr>
          </a:lstStyle>
          <a:p>
            <a:r>
              <a:rPr lang="en-GB"/>
              <a:t>|     Title of the presentation</a:t>
            </a:r>
          </a:p>
        </p:txBody>
      </p:sp>
      <p:sp>
        <p:nvSpPr>
          <p:cNvPr id="5" name="Slide Number Placeholder 4"/>
          <p:cNvSpPr>
            <a:spLocks noGrp="1"/>
          </p:cNvSpPr>
          <p:nvPr>
            <p:ph type="sldNum" sz="quarter" idx="12"/>
          </p:nvPr>
        </p:nvSpPr>
        <p:spPr bwMode="invGray"/>
        <p:txBody>
          <a:bodyPr/>
          <a:lstStyle>
            <a:lvl1pPr>
              <a:defRPr>
                <a:solidFill>
                  <a:schemeClr val="tx1"/>
                </a:solidFill>
              </a:defRPr>
            </a:lvl1pPr>
          </a:lstStyle>
          <a:p>
            <a:fld id="{A74CE0EA-F3B5-4684-BA10-C594598FDB9C}" type="slidenum">
              <a:rPr lang="en-GB" smtClean="0"/>
              <a:pPr/>
              <a:t>‹#›</a:t>
            </a:fld>
            <a:endParaRPr lang="en-GB"/>
          </a:p>
        </p:txBody>
      </p:sp>
      <p:sp>
        <p:nvSpPr>
          <p:cNvPr id="12"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3" name="Title 12"/>
          <p:cNvSpPr>
            <a:spLocks noGrp="1"/>
          </p:cNvSpPr>
          <p:nvPr>
            <p:ph type="title"/>
          </p:nvPr>
        </p:nvSpPr>
        <p:spPr bwMode="invGray"/>
        <p:txBody>
          <a:bodyPr/>
          <a:lstStyle/>
          <a:p>
            <a:r>
              <a:rPr lang="en-US" noProof="0"/>
              <a:t>Click to edit Master title style</a:t>
            </a:r>
            <a:endParaRPr lang="en-GB" noProof="0"/>
          </a:p>
        </p:txBody>
      </p:sp>
      <p:sp>
        <p:nvSpPr>
          <p:cNvPr id="10"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077317711"/>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losing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6" name="Text Placeholder 35"/>
          <p:cNvSpPr>
            <a:spLocks noGrp="1"/>
          </p:cNvSpPr>
          <p:nvPr>
            <p:ph type="body" sz="quarter" idx="10" hasCustomPrompt="1"/>
          </p:nvPr>
        </p:nvSpPr>
        <p:spPr bwMode="gray">
          <a:xfrm>
            <a:off x="480000" y="6507006"/>
            <a:ext cx="5971600" cy="247650"/>
          </a:xfrm>
        </p:spPr>
        <p:txBody>
          <a:bodyPr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7"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style</a:t>
            </a:r>
          </a:p>
        </p:txBody>
      </p:sp>
      <p:sp>
        <p:nvSpPr>
          <p:cNvPr id="9" name="Subtitle 2"/>
          <p:cNvSpPr>
            <a:spLocks noGrp="1"/>
          </p:cNvSpPr>
          <p:nvPr>
            <p:ph type="subTitle" idx="1"/>
          </p:nvPr>
        </p:nvSpPr>
        <p:spPr bwMode="gray">
          <a:xfrm>
            <a:off x="2" y="4482000"/>
            <a:ext cx="12191999" cy="1656000"/>
          </a:xfrm>
          <a:solidFill>
            <a:schemeClr val="tx2">
              <a:alpha val="90000"/>
            </a:schemeClr>
          </a:solidFill>
        </p:spPr>
        <p:txBody>
          <a:bodyPr lIns="468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sp>
        <p:nvSpPr>
          <p:cNvPr id="10" name="Picture Placeholder 8"/>
          <p:cNvSpPr>
            <a:spLocks noGrp="1"/>
          </p:cNvSpPr>
          <p:nvPr>
            <p:ph type="pic" sz="quarter" idx="23" hasCustomPrompt="1"/>
          </p:nvPr>
        </p:nvSpPr>
        <p:spPr>
          <a:xfrm>
            <a:off x="8518300" y="485184"/>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361775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3F58A-9483-43D7-9BA5-BDFD0F598A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4080E91-A0CC-4E3B-B1E5-126A68F866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2627EA-1ADA-419B-B18F-035BB1D10869}"/>
              </a:ext>
            </a:extLst>
          </p:cNvPr>
          <p:cNvSpPr>
            <a:spLocks noGrp="1"/>
          </p:cNvSpPr>
          <p:nvPr>
            <p:ph type="dt" sz="half" idx="10"/>
          </p:nvPr>
        </p:nvSpPr>
        <p:spPr/>
        <p:txBody>
          <a:bodyPr/>
          <a:lstStyle/>
          <a:p>
            <a:fld id="{CB2A9C5F-569E-41BE-B5E5-7CBFE1B687B2}" type="datetime1">
              <a:rPr lang="en-GB" smtClean="0"/>
              <a:pPr/>
              <a:t>25/06/2025</a:t>
            </a:fld>
            <a:endParaRPr lang="en-GB"/>
          </a:p>
        </p:txBody>
      </p:sp>
      <p:sp>
        <p:nvSpPr>
          <p:cNvPr id="5" name="Footer Placeholder 4">
            <a:extLst>
              <a:ext uri="{FF2B5EF4-FFF2-40B4-BE49-F238E27FC236}">
                <a16:creationId xmlns:a16="http://schemas.microsoft.com/office/drawing/2014/main" id="{D8F26AE1-4C1B-40A0-B033-C3D05CEED21F}"/>
              </a:ext>
            </a:extLst>
          </p:cNvPr>
          <p:cNvSpPr>
            <a:spLocks noGrp="1"/>
          </p:cNvSpPr>
          <p:nvPr>
            <p:ph type="ftr" sz="quarter" idx="11"/>
          </p:nvPr>
        </p:nvSpPr>
        <p:spPr/>
        <p:txBody>
          <a:bodyPr/>
          <a:lstStyle/>
          <a:p>
            <a:r>
              <a:rPr lang="en-GB"/>
              <a:t>|     Title of the presentation</a:t>
            </a:r>
          </a:p>
        </p:txBody>
      </p:sp>
      <p:sp>
        <p:nvSpPr>
          <p:cNvPr id="6" name="Slide Number Placeholder 5">
            <a:extLst>
              <a:ext uri="{FF2B5EF4-FFF2-40B4-BE49-F238E27FC236}">
                <a16:creationId xmlns:a16="http://schemas.microsoft.com/office/drawing/2014/main" id="{7D040241-2FDA-4B0B-8EDC-5753D1893EE0}"/>
              </a:ext>
            </a:extLst>
          </p:cNvPr>
          <p:cNvSpPr>
            <a:spLocks noGrp="1"/>
          </p:cNvSpPr>
          <p:nvPr>
            <p:ph type="sldNum" sz="quarter" idx="12"/>
          </p:nvPr>
        </p:nvSpPr>
        <p:spPr/>
        <p:txBody>
          <a:bodyPr/>
          <a:lstStyle/>
          <a:p>
            <a:fld id="{A74CE0EA-F3B5-4684-BA10-C594598FDB9C}" type="slidenum">
              <a:rPr lang="en-GB" smtClean="0"/>
              <a:pPr/>
              <a:t>‹#›</a:t>
            </a:fld>
            <a:endParaRPr lang="en-GB"/>
          </a:p>
        </p:txBody>
      </p:sp>
    </p:spTree>
    <p:extLst>
      <p:ext uri="{BB962C8B-B14F-4D97-AF65-F5344CB8AC3E}">
        <p14:creationId xmlns:p14="http://schemas.microsoft.com/office/powerpoint/2010/main" val="653160938"/>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Title Slide blue">
    <p:bg>
      <p:bgRef idx="1001">
        <a:schemeClr val="bg1"/>
      </p:bgRef>
    </p:bg>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algn="ctr">
              <a:defRPr sz="1400">
                <a:solidFill>
                  <a:schemeClr val="accent4"/>
                </a:solidFill>
              </a:defRPr>
            </a:lvl1pPr>
          </a:lstStyle>
          <a:p>
            <a:r>
              <a:rPr lang="en-GB" noProof="0"/>
              <a:t>Click on Icon to add picture, then arrange object (send to back)</a:t>
            </a:r>
            <a:br>
              <a:rPr lang="en-GB" noProof="0"/>
            </a:br>
            <a:r>
              <a:rPr lang="en-GB" noProof="0"/>
              <a:t>Change picture either by right mouse click on picture + „change picture“ </a:t>
            </a:r>
            <a:br>
              <a:rPr lang="en-GB" noProof="0"/>
            </a:br>
            <a:r>
              <a:rPr lang="en-GB" noProof="0"/>
              <a:t>or by deleting picture + resetting slide</a:t>
            </a:r>
          </a:p>
        </p:txBody>
      </p:sp>
      <p:sp>
        <p:nvSpPr>
          <p:cNvPr id="3" name="Subtitle 2"/>
          <p:cNvSpPr>
            <a:spLocks noGrp="1"/>
          </p:cNvSpPr>
          <p:nvPr>
            <p:ph type="subTitle" idx="1"/>
          </p:nvPr>
        </p:nvSpPr>
        <p:spPr bwMode="gray">
          <a:xfrm>
            <a:off x="2" y="4482003"/>
            <a:ext cx="12191999" cy="1655999"/>
          </a:xfrm>
          <a:solidFill>
            <a:schemeClr val="tx2"/>
          </a:solidFill>
        </p:spPr>
        <p:txBody>
          <a:bodyPr lIns="468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sp>
        <p:nvSpPr>
          <p:cNvPr id="2"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style</a:t>
            </a:r>
          </a:p>
        </p:txBody>
      </p:sp>
      <p:sp>
        <p:nvSpPr>
          <p:cNvPr id="36" name="Text Placeholder 35"/>
          <p:cNvSpPr>
            <a:spLocks noGrp="1"/>
          </p:cNvSpPr>
          <p:nvPr>
            <p:ph type="body" sz="quarter" idx="10" hasCustomPrompt="1"/>
          </p:nvPr>
        </p:nvSpPr>
        <p:spPr bwMode="gray">
          <a:xfrm>
            <a:off x="480000" y="6507006"/>
            <a:ext cx="5971600" cy="247650"/>
          </a:xfrm>
        </p:spPr>
        <p:txBody>
          <a:bodyPr lIns="0"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90"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62" name="Text Placeholder 35"/>
          <p:cNvSpPr>
            <a:spLocks noGrp="1"/>
          </p:cNvSpPr>
          <p:nvPr>
            <p:ph type="body" sz="quarter" idx="15" hasCustomPrompt="1"/>
          </p:nvPr>
        </p:nvSpPr>
        <p:spPr bwMode="gray">
          <a:xfrm>
            <a:off x="479999" y="5440855"/>
            <a:ext cx="11211172" cy="288000"/>
          </a:xfrm>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Date</a:t>
            </a:r>
          </a:p>
        </p:txBody>
      </p:sp>
      <p:sp>
        <p:nvSpPr>
          <p:cNvPr id="10" name="Picture Placeholder 8"/>
          <p:cNvSpPr>
            <a:spLocks noGrp="1"/>
          </p:cNvSpPr>
          <p:nvPr>
            <p:ph type="pic" sz="quarter" idx="22" hasCustomPrompt="1"/>
          </p:nvPr>
        </p:nvSpPr>
        <p:spPr>
          <a:xfrm>
            <a:off x="8518300" y="485184"/>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638709241"/>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0" y="1800000"/>
            <a:ext cx="11232001"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4" name="Date Placeholder 3"/>
          <p:cNvSpPr>
            <a:spLocks noGrp="1"/>
          </p:cNvSpPr>
          <p:nvPr>
            <p:ph type="dt" sz="half" idx="14"/>
          </p:nvPr>
        </p:nvSpPr>
        <p:spPr bwMode="invGray"/>
        <p:txBody>
          <a:bodyPr/>
          <a:lstStyle/>
          <a:p>
            <a:fld id="{DCD9F9BF-D269-4020-816F-460E917B7A74}" type="datetime1">
              <a:rPr lang="en-GB" noProof="0" smtClean="0"/>
              <a:t>25/06/2025</a:t>
            </a:fld>
            <a:endParaRPr lang="en-GB" noProof="0"/>
          </a:p>
        </p:txBody>
      </p:sp>
      <p:sp>
        <p:nvSpPr>
          <p:cNvPr id="5" name="Footer Placeholder 4"/>
          <p:cNvSpPr>
            <a:spLocks noGrp="1"/>
          </p:cNvSpPr>
          <p:nvPr>
            <p:ph type="ftr" sz="quarter" idx="15"/>
          </p:nvPr>
        </p:nvSpPr>
        <p:spPr bwMode="invGray"/>
        <p:txBody>
          <a:bodyPr/>
          <a:lstStyle/>
          <a:p>
            <a:r>
              <a:rPr lang="en-GB" noProof="0"/>
              <a:t>|     Title of the presentation</a:t>
            </a:r>
          </a:p>
        </p:txBody>
      </p:sp>
      <p:sp>
        <p:nvSpPr>
          <p:cNvPr id="6" name="Slide Number Placeholder 5"/>
          <p:cNvSpPr>
            <a:spLocks noGrp="1"/>
          </p:cNvSpPr>
          <p:nvPr>
            <p:ph type="sldNum" sz="quarter" idx="16"/>
          </p:nvPr>
        </p:nvSpPr>
        <p:spPr bwMode="invGray"/>
        <p:txBody>
          <a:bodyPr/>
          <a:lstStyle/>
          <a:p>
            <a:fld id="{A74CE0EA-F3B5-4684-BA10-C594598FDB9C}" type="slidenum">
              <a:rPr lang="en-GB" noProof="0" smtClean="0"/>
              <a:pPr/>
              <a:t>‹#›</a:t>
            </a:fld>
            <a:endParaRPr lang="en-GB" noProof="0"/>
          </a:p>
        </p:txBody>
      </p:sp>
      <p:sp>
        <p:nvSpPr>
          <p:cNvPr id="1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GB" noProof="0"/>
              <a:t>Click to edit Master title style</a:t>
            </a:r>
          </a:p>
        </p:txBody>
      </p:sp>
    </p:spTree>
    <p:extLst>
      <p:ext uri="{BB962C8B-B14F-4D97-AF65-F5344CB8AC3E}">
        <p14:creationId xmlns:p14="http://schemas.microsoft.com/office/powerpoint/2010/main" val="15205339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noFill/>
        </p:spPr>
        <p:txBody>
          <a:bodyPr/>
          <a:lstStyle>
            <a:lvl1pPr>
              <a:defRPr>
                <a:solidFill>
                  <a:schemeClr val="tx1"/>
                </a:solidFill>
              </a:defRPr>
            </a:lvl1pPr>
          </a:lstStyle>
          <a:p>
            <a:fld id="{AD0CC27D-0020-48D4-9B6C-9E6EA0640D93}" type="datetime1">
              <a:rPr lang="en-GB" smtClean="0"/>
              <a:pPr/>
              <a:t>25/06/2025</a:t>
            </a:fld>
            <a:endParaRPr lang="en-GB"/>
          </a:p>
        </p:txBody>
      </p:sp>
      <p:sp>
        <p:nvSpPr>
          <p:cNvPr id="19" name="Footer Placeholder 18"/>
          <p:cNvSpPr>
            <a:spLocks noGrp="1"/>
          </p:cNvSpPr>
          <p:nvPr>
            <p:ph type="ftr" sz="quarter" idx="15"/>
          </p:nvPr>
        </p:nvSpPr>
        <p:spPr bwMode="invGray">
          <a:noFill/>
        </p:spPr>
        <p:txBody>
          <a:bodyPr/>
          <a:lstStyle/>
          <a:p>
            <a:r>
              <a:rPr lang="en-GB" noProof="0"/>
              <a:t>|     Title of the presentation</a:t>
            </a:r>
          </a:p>
        </p:txBody>
      </p:sp>
      <p:sp>
        <p:nvSpPr>
          <p:cNvPr id="20" name="Slide Number Placeholder 19"/>
          <p:cNvSpPr>
            <a:spLocks noGrp="1"/>
          </p:cNvSpPr>
          <p:nvPr>
            <p:ph type="sldNum" sz="quarter" idx="16"/>
          </p:nvPr>
        </p:nvSpPr>
        <p:spPr bwMode="invGray">
          <a:noFill/>
        </p:spPr>
        <p:txBody>
          <a:bodyPr/>
          <a:lstStyle/>
          <a:p>
            <a:fld id="{A74CE0EA-F3B5-4684-BA10-C594598FDB9C}" type="slidenum">
              <a:rPr lang="en-GB" noProof="0" smtClean="0"/>
              <a:pPr/>
              <a:t>‹#›</a:t>
            </a:fld>
            <a:endParaRPr lang="en-GB" noProof="0"/>
          </a:p>
        </p:txBody>
      </p:sp>
      <p:sp>
        <p:nvSpPr>
          <p:cNvPr id="17" name="Text Placeholder 7"/>
          <p:cNvSpPr>
            <a:spLocks noGrp="1"/>
          </p:cNvSpPr>
          <p:nvPr>
            <p:ph type="body" sz="quarter" idx="21" hasCustomPrompt="1"/>
          </p:nvPr>
        </p:nvSpPr>
        <p:spPr bwMode="invGray">
          <a:xfrm>
            <a:off x="480000" y="6293651"/>
            <a:ext cx="11226365" cy="208579"/>
          </a:xfrm>
          <a:noFill/>
        </p:spPr>
        <p:txBody>
          <a:bodyPr anchor="t">
            <a:normAutofit/>
          </a:bodyPr>
          <a:lstStyle>
            <a:lvl1pPr>
              <a:defRPr sz="800" b="0">
                <a:solidFill>
                  <a:schemeClr val="tx1"/>
                </a:solidFill>
                <a:latin typeface="+mn-lt"/>
              </a:defRPr>
            </a:lvl1pPr>
          </a:lstStyle>
          <a:p>
            <a:pPr lvl="0"/>
            <a:r>
              <a:rPr lang="en-GB" noProof="0"/>
              <a:t>Source:</a:t>
            </a:r>
          </a:p>
        </p:txBody>
      </p:sp>
      <p:sp>
        <p:nvSpPr>
          <p:cNvPr id="4" name="Title 3"/>
          <p:cNvSpPr>
            <a:spLocks noGrp="1"/>
          </p:cNvSpPr>
          <p:nvPr>
            <p:ph type="title"/>
          </p:nvPr>
        </p:nvSpPr>
        <p:spPr bwMode="invGray">
          <a:noFill/>
        </p:spPr>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bwMode="invGray">
          <a:xfrm>
            <a:off x="479999" y="1800000"/>
            <a:ext cx="11226365" cy="4237200"/>
          </a:xfrm>
          <a:noFill/>
        </p:spPr>
        <p:txBody>
          <a:bodyPr lIns="0" tIns="0" rIns="0" bIns="0"/>
          <a:lstStyle>
            <a:lvl1pPr>
              <a:lnSpc>
                <a:spcPct val="110000"/>
              </a:lnSpc>
              <a:defRPr sz="1400" b="1">
                <a:solidFill>
                  <a:schemeClr val="tx1"/>
                </a:solidFill>
                <a:latin typeface="+mn-lt"/>
              </a:defRPr>
            </a:lvl1pPr>
            <a:lvl2pPr>
              <a:lnSpc>
                <a:spcPct val="110000"/>
              </a:lnSpc>
              <a:defRPr sz="1400">
                <a:solidFill>
                  <a:schemeClr val="tx1"/>
                </a:solidFill>
                <a:latin typeface="+mn-lt"/>
              </a:defRPr>
            </a:lvl2pPr>
          </a:lstStyle>
          <a:p>
            <a:pPr lvl="0"/>
            <a:r>
              <a:rPr lang="en-GB" noProof="0"/>
              <a:t>Edit Master text styles</a:t>
            </a:r>
          </a:p>
          <a:p>
            <a:pPr lvl="1"/>
            <a:r>
              <a:rPr lang="en-GB" noProof="0"/>
              <a:t>Second level</a:t>
            </a:r>
          </a:p>
        </p:txBody>
      </p:sp>
    </p:spTree>
    <p:extLst>
      <p:ext uri="{BB962C8B-B14F-4D97-AF65-F5344CB8AC3E}">
        <p14:creationId xmlns:p14="http://schemas.microsoft.com/office/powerpoint/2010/main" val="16255802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479999"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Date Placeholder 7"/>
          <p:cNvSpPr>
            <a:spLocks noGrp="1"/>
          </p:cNvSpPr>
          <p:nvPr>
            <p:ph type="dt" sz="half" idx="22"/>
          </p:nvPr>
        </p:nvSpPr>
        <p:spPr bwMode="invGray"/>
        <p:txBody>
          <a:bodyPr/>
          <a:lstStyle/>
          <a:p>
            <a:fld id="{39CDCE64-EE06-4559-BA59-FD6059702EC4}" type="datetime1">
              <a:rPr lang="en-GB" noProof="0" smtClean="0"/>
              <a:t>25/06/2025</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527739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0" y="1800000"/>
            <a:ext cx="11232001" cy="423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4" name="Date Placeholder 3"/>
          <p:cNvSpPr>
            <a:spLocks noGrp="1"/>
          </p:cNvSpPr>
          <p:nvPr>
            <p:ph type="dt" sz="half" idx="14"/>
          </p:nvPr>
        </p:nvSpPr>
        <p:spPr bwMode="invGray"/>
        <p:txBody>
          <a:bodyPr/>
          <a:lstStyle/>
          <a:p>
            <a:fld id="{DCD9F9BF-D269-4020-816F-460E917B7A74}" type="datetime1">
              <a:rPr lang="en-GB" noProof="0" smtClean="0"/>
              <a:t>25/06/2025</a:t>
            </a:fld>
            <a:endParaRPr lang="en-GB" noProof="0"/>
          </a:p>
        </p:txBody>
      </p:sp>
      <p:sp>
        <p:nvSpPr>
          <p:cNvPr id="5" name="Footer Placeholder 4"/>
          <p:cNvSpPr>
            <a:spLocks noGrp="1"/>
          </p:cNvSpPr>
          <p:nvPr>
            <p:ph type="ftr" sz="quarter" idx="15"/>
          </p:nvPr>
        </p:nvSpPr>
        <p:spPr bwMode="invGray"/>
        <p:txBody>
          <a:bodyPr/>
          <a:lstStyle/>
          <a:p>
            <a:r>
              <a:rPr lang="en-GB" noProof="0"/>
              <a:t>|     Title of the presentation</a:t>
            </a:r>
          </a:p>
        </p:txBody>
      </p:sp>
      <p:sp>
        <p:nvSpPr>
          <p:cNvPr id="6" name="Slide Number Placeholder 5"/>
          <p:cNvSpPr>
            <a:spLocks noGrp="1"/>
          </p:cNvSpPr>
          <p:nvPr>
            <p:ph type="sldNum" sz="quarter" idx="16"/>
          </p:nvPr>
        </p:nvSpPr>
        <p:spPr bwMode="invGray"/>
        <p:txBody>
          <a:bodyPr/>
          <a:lstStyle/>
          <a:p>
            <a:fld id="{A74CE0EA-F3B5-4684-BA10-C594598FDB9C}" type="slidenum">
              <a:rPr lang="en-GB" noProof="0" smtClean="0"/>
              <a:pPr/>
              <a:t>‹#›</a:t>
            </a:fld>
            <a:endParaRPr lang="en-GB" noProof="0"/>
          </a:p>
        </p:txBody>
      </p:sp>
      <p:sp>
        <p:nvSpPr>
          <p:cNvPr id="1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US" noProof="0"/>
              <a:t>Click to edit Master title style</a:t>
            </a:r>
            <a:endParaRPr lang="en-GB" noProof="0"/>
          </a:p>
        </p:txBody>
      </p:sp>
    </p:spTree>
    <p:extLst>
      <p:ext uri="{BB962C8B-B14F-4D97-AF65-F5344CB8AC3E}">
        <p14:creationId xmlns:p14="http://schemas.microsoft.com/office/powerpoint/2010/main" val="38221567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1_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12192000" cy="6858000"/>
          </a:xfrm>
          <a:solidFill>
            <a:schemeClr val="bg1"/>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9" name="Text Placeholder 4"/>
          <p:cNvSpPr>
            <a:spLocks noGrp="1"/>
          </p:cNvSpPr>
          <p:nvPr>
            <p:ph type="body" sz="quarter" idx="18"/>
          </p:nvPr>
        </p:nvSpPr>
        <p:spPr bwMode="gray">
          <a:xfrm>
            <a:off x="2" y="1800000"/>
            <a:ext cx="4279900" cy="1649446"/>
          </a:xfrm>
          <a:solidFill>
            <a:schemeClr val="tx2">
              <a:alpha val="90000"/>
            </a:schemeClr>
          </a:solidFill>
        </p:spPr>
        <p:txBody>
          <a:bodyPr lIns="468000" tIns="180000" rIns="360000" bIns="180000">
            <a:noAutofit/>
          </a:bodyPr>
          <a:lstStyle>
            <a:lvl1pPr>
              <a:defRPr sz="2800" b="1">
                <a:solidFill>
                  <a:schemeClr val="bg1"/>
                </a:solidFill>
                <a:latin typeface="+mj-lt"/>
              </a:defRPr>
            </a:lvl1pPr>
            <a:lvl2pPr marL="541338" indent="-274638">
              <a:tabLst>
                <a:tab pos="1614488" algn="l"/>
              </a:tabLst>
              <a:defRPr sz="2800">
                <a:solidFill>
                  <a:schemeClr val="bg1"/>
                </a:solidFill>
                <a:latin typeface="+mj-lt"/>
              </a:defRPr>
            </a:lvl2pPr>
          </a:lstStyle>
          <a:p>
            <a:pPr lvl="0"/>
            <a:r>
              <a:rPr lang="en-GB" noProof="0"/>
              <a:t>Edit Master text styles</a:t>
            </a:r>
          </a:p>
        </p:txBody>
      </p:sp>
      <p:sp>
        <p:nvSpPr>
          <p:cNvPr id="2" name="Date Placeholder 1"/>
          <p:cNvSpPr>
            <a:spLocks noGrp="1"/>
          </p:cNvSpPr>
          <p:nvPr>
            <p:ph type="dt" sz="half" idx="19"/>
          </p:nvPr>
        </p:nvSpPr>
        <p:spPr bwMode="gray"/>
        <p:txBody>
          <a:bodyPr/>
          <a:lstStyle>
            <a:lvl1pPr>
              <a:defRPr>
                <a:solidFill>
                  <a:schemeClr val="tx1"/>
                </a:solidFill>
              </a:defRPr>
            </a:lvl1pPr>
          </a:lstStyle>
          <a:p>
            <a:fld id="{A68D69CF-73BC-4E26-B56A-FEC2ABB77ED4}" type="datetime1">
              <a:rPr lang="en-GB" smtClean="0"/>
              <a:pPr/>
              <a:t>25/06/2025</a:t>
            </a:fld>
            <a:endParaRPr lang="en-GB"/>
          </a:p>
        </p:txBody>
      </p:sp>
      <p:sp>
        <p:nvSpPr>
          <p:cNvPr id="3" name="Footer Placeholder 2"/>
          <p:cNvSpPr>
            <a:spLocks noGrp="1"/>
          </p:cNvSpPr>
          <p:nvPr>
            <p:ph type="ftr" sz="quarter" idx="20"/>
          </p:nvPr>
        </p:nvSpPr>
        <p:spPr bwMode="gray"/>
        <p:txBody>
          <a:bodyPr/>
          <a:lstStyle>
            <a:lvl1pPr>
              <a:defRPr>
                <a:solidFill>
                  <a:schemeClr val="tx1"/>
                </a:solidFill>
              </a:defRPr>
            </a:lvl1pPr>
          </a:lstStyle>
          <a:p>
            <a:r>
              <a:rPr lang="en-GB"/>
              <a:t>|     Title of the presentation</a:t>
            </a:r>
          </a:p>
        </p:txBody>
      </p:sp>
      <p:sp>
        <p:nvSpPr>
          <p:cNvPr id="4" name="Slide Number Placeholder 3"/>
          <p:cNvSpPr>
            <a:spLocks noGrp="1"/>
          </p:cNvSpPr>
          <p:nvPr>
            <p:ph type="sldNum" sz="quarter" idx="21"/>
          </p:nvPr>
        </p:nvSpPr>
        <p:spPr bwMode="gray"/>
        <p:txBody>
          <a:bodyPr/>
          <a:lstStyle>
            <a:lvl1pPr>
              <a:defRPr>
                <a:solidFill>
                  <a:schemeClr val="tx1"/>
                </a:solidFill>
              </a:defRPr>
            </a:lvl1pPr>
          </a:lstStyle>
          <a:p>
            <a:fld id="{A74CE0EA-F3B5-4684-BA10-C594598FDB9C}" type="slidenum">
              <a:rPr lang="en-GB" smtClean="0"/>
              <a:pPr/>
              <a:t>‹#›</a:t>
            </a:fld>
            <a:endParaRPr lang="en-GB"/>
          </a:p>
        </p:txBody>
      </p:sp>
      <p:sp>
        <p:nvSpPr>
          <p:cNvPr id="15" name="Text Placeholder 7"/>
          <p:cNvSpPr>
            <a:spLocks noGrp="1"/>
          </p:cNvSpPr>
          <p:nvPr>
            <p:ph type="body" sz="quarter" idx="22" hasCustomPrompt="1"/>
          </p:nvPr>
        </p:nvSpPr>
        <p:spPr bwMode="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a:t>Click to edit Master title style</a:t>
            </a:r>
          </a:p>
        </p:txBody>
      </p:sp>
      <p:sp>
        <p:nvSpPr>
          <p:cNvPr id="13" name="Picture Placeholder 5"/>
          <p:cNvSpPr>
            <a:spLocks noGrp="1"/>
          </p:cNvSpPr>
          <p:nvPr>
            <p:ph type="pic" sz="quarter" idx="24" hasCustomPrompt="1"/>
          </p:nvPr>
        </p:nvSpPr>
        <p:spPr bwMode="gray">
          <a:xfrm>
            <a:off x="9737763" y="371958"/>
            <a:ext cx="1976400" cy="694800"/>
          </a:xfrm>
          <a:blipFill dpi="0" rotWithShape="1">
            <a:blip r:embed="rId2" cstate="print">
              <a:extLst>
                <a:ext uri="{28A0092B-C50C-407E-A947-70E740481C1C}">
                  <a14:useLocalDpi xmlns:a14="http://schemas.microsoft.com/office/drawing/2010/main"/>
                </a:ext>
              </a:extLst>
            </a:blip>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28097695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1_Closing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6" name="Text Placeholder 35"/>
          <p:cNvSpPr>
            <a:spLocks noGrp="1"/>
          </p:cNvSpPr>
          <p:nvPr>
            <p:ph type="body" sz="quarter" idx="10" hasCustomPrompt="1"/>
          </p:nvPr>
        </p:nvSpPr>
        <p:spPr bwMode="gray">
          <a:xfrm>
            <a:off x="480000" y="6507006"/>
            <a:ext cx="5971600" cy="247650"/>
          </a:xfrm>
        </p:spPr>
        <p:txBody>
          <a:bodyPr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7"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style</a:t>
            </a:r>
          </a:p>
        </p:txBody>
      </p:sp>
      <p:sp>
        <p:nvSpPr>
          <p:cNvPr id="9" name="Subtitle 2"/>
          <p:cNvSpPr>
            <a:spLocks noGrp="1"/>
          </p:cNvSpPr>
          <p:nvPr>
            <p:ph type="subTitle" idx="1"/>
          </p:nvPr>
        </p:nvSpPr>
        <p:spPr bwMode="gray">
          <a:xfrm>
            <a:off x="2" y="4482000"/>
            <a:ext cx="12191999" cy="1656000"/>
          </a:xfrm>
          <a:solidFill>
            <a:schemeClr val="tx2">
              <a:alpha val="90000"/>
            </a:schemeClr>
          </a:solidFill>
        </p:spPr>
        <p:txBody>
          <a:bodyPr lIns="468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noProof="0"/>
          </a:p>
        </p:txBody>
      </p:sp>
      <p:sp>
        <p:nvSpPr>
          <p:cNvPr id="10" name="Picture Placeholder 8"/>
          <p:cNvSpPr>
            <a:spLocks noGrp="1"/>
          </p:cNvSpPr>
          <p:nvPr>
            <p:ph type="pic" sz="quarter" idx="23" hasCustomPrompt="1"/>
          </p:nvPr>
        </p:nvSpPr>
        <p:spPr>
          <a:xfrm>
            <a:off x="8518300" y="485184"/>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726919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9CCB02-883C-4CCF-ACDB-E9002267C412}" type="datetimeFigureOut">
              <a:rPr lang="en-US" smtClean="0"/>
              <a:t>6/25/2025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850502-341B-4D54-95DD-9223B0290FED}" type="slidenum">
              <a:rPr lang="en-US" smtClean="0"/>
              <a:t>‹#›</a:t>
            </a:fld>
            <a:endParaRPr lang="en-US"/>
          </a:p>
        </p:txBody>
      </p:sp>
    </p:spTree>
    <p:extLst>
      <p:ext uri="{BB962C8B-B14F-4D97-AF65-F5344CB8AC3E}">
        <p14:creationId xmlns:p14="http://schemas.microsoft.com/office/powerpoint/2010/main" val="22246432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blue">
    <p:spTree>
      <p:nvGrpSpPr>
        <p:cNvPr id="1" name=""/>
        <p:cNvGrpSpPr/>
        <p:nvPr/>
      </p:nvGrpSpPr>
      <p:grpSpPr>
        <a:xfrm>
          <a:off x="0" y="0"/>
          <a:ext cx="0" cy="0"/>
          <a:chOff x="0" y="0"/>
          <a:chExt cx="0" cy="0"/>
        </a:xfrm>
      </p:grpSpPr>
      <p:sp>
        <p:nvSpPr>
          <p:cNvPr id="61" name="Picture Placeholder 4"/>
          <p:cNvSpPr>
            <a:spLocks noGrp="1"/>
          </p:cNvSpPr>
          <p:nvPr>
            <p:ph type="pic" sz="quarter" idx="13"/>
          </p:nvPr>
        </p:nvSpPr>
        <p:spPr bwMode="gray">
          <a:xfrm>
            <a:off x="0" y="0"/>
            <a:ext cx="12192000" cy="6858000"/>
          </a:xfrm>
          <a:solidFill>
            <a:schemeClr val="bg1"/>
          </a:solidFill>
        </p:spPr>
        <p:txBody>
          <a:bodyPr bIns="1980000" anchor="ctr">
            <a:normAutofit/>
          </a:bodyPr>
          <a:lstStyle>
            <a:lvl1pPr algn="ctr">
              <a:defRPr sz="1400">
                <a:solidFill>
                  <a:schemeClr val="accent4"/>
                </a:solidFill>
              </a:defRPr>
            </a:lvl1pPr>
          </a:lstStyle>
          <a:p>
            <a:pPr lvl="0"/>
            <a:r>
              <a:rPr lang="en-US" noProof="0"/>
              <a:t>Click icon to add picture</a:t>
            </a:r>
            <a:endParaRPr lang="en-GB" noProof="0"/>
          </a:p>
        </p:txBody>
      </p:sp>
      <p:sp>
        <p:nvSpPr>
          <p:cNvPr id="3" name="Subtitle 2"/>
          <p:cNvSpPr>
            <a:spLocks noGrp="1"/>
          </p:cNvSpPr>
          <p:nvPr>
            <p:ph type="subTitle" idx="1"/>
          </p:nvPr>
        </p:nvSpPr>
        <p:spPr bwMode="gray">
          <a:xfrm>
            <a:off x="2" y="4482003"/>
            <a:ext cx="12191999" cy="1655999"/>
          </a:xfrm>
          <a:solidFill>
            <a:schemeClr val="tx2"/>
          </a:solidFill>
        </p:spPr>
        <p:txBody>
          <a:bodyPr lIns="468000" tIns="360000" rIns="360000" bIns="828000" anchor="b"/>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sp>
        <p:nvSpPr>
          <p:cNvPr id="2" name="Title 1"/>
          <p:cNvSpPr>
            <a:spLocks noGrp="1"/>
          </p:cNvSpPr>
          <p:nvPr>
            <p:ph type="ctrTitle"/>
          </p:nvPr>
        </p:nvSpPr>
        <p:spPr bwMode="gray">
          <a:xfrm>
            <a:off x="0" y="485184"/>
            <a:ext cx="7344000" cy="1119158"/>
          </a:xfrm>
          <a:noFill/>
        </p:spPr>
        <p:txBody>
          <a:bodyPr lIns="468000" tIns="72000" rIns="450000" bIns="180000" anchor="t">
            <a:noAutofit/>
          </a:bodyPr>
          <a:lstStyle>
            <a:lvl1pPr algn="l">
              <a:lnSpc>
                <a:spcPct val="85000"/>
              </a:lnSpc>
              <a:defRPr sz="4200">
                <a:solidFill>
                  <a:schemeClr val="tx2"/>
                </a:solidFill>
                <a:latin typeface="+mj-lt"/>
              </a:defRPr>
            </a:lvl1pPr>
          </a:lstStyle>
          <a:p>
            <a:r>
              <a:rPr lang="en-US" noProof="0"/>
              <a:t>Click to edit Master title style</a:t>
            </a:r>
            <a:endParaRPr lang="en-GB" noProof="0"/>
          </a:p>
        </p:txBody>
      </p:sp>
      <p:sp>
        <p:nvSpPr>
          <p:cNvPr id="36" name="Text Placeholder 35"/>
          <p:cNvSpPr>
            <a:spLocks noGrp="1"/>
          </p:cNvSpPr>
          <p:nvPr>
            <p:ph type="body" sz="quarter" idx="10"/>
          </p:nvPr>
        </p:nvSpPr>
        <p:spPr bwMode="gray">
          <a:xfrm>
            <a:off x="480000" y="6507006"/>
            <a:ext cx="5971600" cy="247650"/>
          </a:xfrm>
        </p:spPr>
        <p:txBody>
          <a:bodyPr lIns="0" anchor="ct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US" noProof="0"/>
              <a:t>Click to edit Master text styles</a:t>
            </a:r>
          </a:p>
        </p:txBody>
      </p:sp>
      <p:sp>
        <p:nvSpPr>
          <p:cNvPr id="90" name="Text Placeholder 35"/>
          <p:cNvSpPr>
            <a:spLocks noGrp="1"/>
          </p:cNvSpPr>
          <p:nvPr>
            <p:ph type="body" sz="quarter" idx="16"/>
          </p:nvPr>
        </p:nvSpPr>
        <p:spPr bwMode="gray">
          <a:xfrm>
            <a:off x="9495913" y="6476048"/>
            <a:ext cx="2195259" cy="247650"/>
          </a:xfrm>
        </p:spPr>
        <p:txBody>
          <a:bodyPr rIns="0" anchor="ct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US" noProof="0"/>
              <a:t>Click to edit Master text styles</a:t>
            </a:r>
          </a:p>
        </p:txBody>
      </p:sp>
      <p:sp>
        <p:nvSpPr>
          <p:cNvPr id="62" name="Text Placeholder 35"/>
          <p:cNvSpPr>
            <a:spLocks noGrp="1"/>
          </p:cNvSpPr>
          <p:nvPr>
            <p:ph type="body" sz="quarter" idx="15"/>
          </p:nvPr>
        </p:nvSpPr>
        <p:spPr bwMode="gray">
          <a:xfrm>
            <a:off x="479999" y="5440855"/>
            <a:ext cx="11211172" cy="288000"/>
          </a:xfrm>
        </p:spPr>
        <p:txBody>
          <a:bodyPr lIns="0" rIns="90000"/>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US" noProof="0"/>
              <a:t>Click to edit Master text styles</a:t>
            </a:r>
          </a:p>
        </p:txBody>
      </p:sp>
      <p:sp>
        <p:nvSpPr>
          <p:cNvPr id="10" name="Picture Placeholder 8"/>
          <p:cNvSpPr>
            <a:spLocks noGrp="1"/>
          </p:cNvSpPr>
          <p:nvPr>
            <p:ph type="pic" sz="quarter" idx="22"/>
          </p:nvPr>
        </p:nvSpPr>
        <p:spPr>
          <a:xfrm>
            <a:off x="8518300" y="485184"/>
            <a:ext cx="3172871" cy="1112400"/>
          </a:xfrm>
          <a:blipFill dpi="0" rotWithShape="1">
            <a:blip r:embed="rId2" cstate="screen">
              <a:extLst>
                <a:ext uri="{28A0092B-C50C-407E-A947-70E740481C1C}">
                  <a14:useLocalDpi xmlns:a14="http://schemas.microsoft.com/office/drawing/2010/main"/>
                </a:ext>
              </a:extLst>
            </a:blip>
            <a:srcRect/>
            <a:stretch>
              <a:fillRect/>
            </a:stretch>
          </a:blipFill>
        </p:spPr>
        <p:txBody>
          <a:bodyPr/>
          <a:lstStyle>
            <a:lvl1pPr algn="ctr">
              <a:defRPr sz="100">
                <a:solidFill>
                  <a:schemeClr val="bg1"/>
                </a:solidFill>
              </a:defRPr>
            </a:lvl1pPr>
          </a:lstStyle>
          <a:p>
            <a:pPr lvl="0"/>
            <a:r>
              <a:rPr lang="en-US" noProof="0"/>
              <a:t>Click icon to add picture</a:t>
            </a:r>
            <a:endParaRPr lang="en-GB" noProof="0"/>
          </a:p>
        </p:txBody>
      </p:sp>
    </p:spTree>
    <p:extLst>
      <p:ext uri="{BB962C8B-B14F-4D97-AF65-F5344CB8AC3E}">
        <p14:creationId xmlns:p14="http://schemas.microsoft.com/office/powerpoint/2010/main" val="1474783546"/>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0" y="1800000"/>
            <a:ext cx="11232001"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7"/>
          <p:cNvSpPr>
            <a:spLocks noGrp="1"/>
          </p:cNvSpPr>
          <p:nvPr>
            <p:ph type="body" sz="quarter" idx="13"/>
          </p:nvPr>
        </p:nvSpPr>
        <p:spPr bwMode="invGray">
          <a:xfrm>
            <a:off x="480485" y="1188003"/>
            <a:ext cx="8160000" cy="288925"/>
          </a:xfrm>
        </p:spPr>
        <p:txBody>
          <a:bodyPr anchor="ctr">
            <a:normAutofit/>
          </a:bodyPr>
          <a:lstStyle>
            <a:lvl1pPr>
              <a:defRPr sz="1600" b="0">
                <a:solidFill>
                  <a:schemeClr val="tx1"/>
                </a:solidFill>
                <a:latin typeface="+mj-lt"/>
              </a:defRPr>
            </a:lvl1pPr>
          </a:lstStyle>
          <a:p>
            <a:pPr lvl="0"/>
            <a:r>
              <a:rPr lang="en-US" noProof="0"/>
              <a:t>Click to edit Master text styles</a:t>
            </a:r>
          </a:p>
        </p:txBody>
      </p:sp>
      <p:sp>
        <p:nvSpPr>
          <p:cNvPr id="13" name="Text Placeholder 7"/>
          <p:cNvSpPr>
            <a:spLocks noGrp="1"/>
          </p:cNvSpPr>
          <p:nvPr>
            <p:ph type="body" sz="quarter" idx="2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US" noProof="0"/>
              <a:t>Click to edit Master text styles</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GB" noProof="0"/>
              <a:t>Click to edit Master title style</a:t>
            </a:r>
          </a:p>
        </p:txBody>
      </p:sp>
      <p:sp>
        <p:nvSpPr>
          <p:cNvPr id="6" name="Date Placeholder 3">
            <a:extLst>
              <a:ext uri="{FF2B5EF4-FFF2-40B4-BE49-F238E27FC236}">
                <a16:creationId xmlns:a16="http://schemas.microsoft.com/office/drawing/2014/main" id="{468863B9-3E6F-48E8-865B-15F887A96F6B}"/>
              </a:ext>
            </a:extLst>
          </p:cNvPr>
          <p:cNvSpPr>
            <a:spLocks noGrp="1"/>
          </p:cNvSpPr>
          <p:nvPr>
            <p:ph type="dt" sz="half" idx="22"/>
          </p:nvPr>
        </p:nvSpPr>
        <p:spPr/>
        <p:txBody>
          <a:bodyPr/>
          <a:lstStyle>
            <a:lvl1pPr>
              <a:defRPr/>
            </a:lvl1pPr>
          </a:lstStyle>
          <a:p>
            <a:pPr>
              <a:defRPr/>
            </a:pPr>
            <a:fld id="{9CD38B1C-FCCB-4701-8F93-FC8797397D4E}" type="datetime1">
              <a:rPr lang="en-GB"/>
              <a:pPr>
                <a:defRPr/>
              </a:pPr>
              <a:t>25/06/2025</a:t>
            </a:fld>
            <a:endParaRPr lang="en-GB"/>
          </a:p>
        </p:txBody>
      </p:sp>
      <p:sp>
        <p:nvSpPr>
          <p:cNvPr id="9" name="Footer Placeholder 4">
            <a:extLst>
              <a:ext uri="{FF2B5EF4-FFF2-40B4-BE49-F238E27FC236}">
                <a16:creationId xmlns:a16="http://schemas.microsoft.com/office/drawing/2014/main" id="{2FE222F0-B108-457B-AF5D-C19F3B36BC74}"/>
              </a:ext>
            </a:extLst>
          </p:cNvPr>
          <p:cNvSpPr>
            <a:spLocks noGrp="1"/>
          </p:cNvSpPr>
          <p:nvPr>
            <p:ph type="ftr" sz="quarter" idx="23"/>
          </p:nvPr>
        </p:nvSpPr>
        <p:spPr/>
        <p:txBody>
          <a:bodyPr/>
          <a:lstStyle>
            <a:lvl1pPr>
              <a:defRPr/>
            </a:lvl1pPr>
          </a:lstStyle>
          <a:p>
            <a:pPr>
              <a:defRPr/>
            </a:pPr>
            <a:r>
              <a:rPr lang="en-GB"/>
              <a:t>|     Title of the presentation</a:t>
            </a:r>
          </a:p>
        </p:txBody>
      </p:sp>
      <p:sp>
        <p:nvSpPr>
          <p:cNvPr id="10" name="Slide Number Placeholder 5">
            <a:extLst>
              <a:ext uri="{FF2B5EF4-FFF2-40B4-BE49-F238E27FC236}">
                <a16:creationId xmlns:a16="http://schemas.microsoft.com/office/drawing/2014/main" id="{8D2D12D3-C8F6-4F4B-BDB8-F97611B366B1}"/>
              </a:ext>
            </a:extLst>
          </p:cNvPr>
          <p:cNvSpPr>
            <a:spLocks noGrp="1"/>
          </p:cNvSpPr>
          <p:nvPr>
            <p:ph type="sldNum" sz="quarter" idx="24"/>
          </p:nvPr>
        </p:nvSpPr>
        <p:spPr/>
        <p:txBody>
          <a:bodyPr/>
          <a:lstStyle>
            <a:lvl1pPr>
              <a:defRPr/>
            </a:lvl1pPr>
          </a:lstStyle>
          <a:p>
            <a:pPr>
              <a:defRPr/>
            </a:pPr>
            <a:fld id="{3749EF42-A75F-4038-A2EC-82A7A0051922}" type="slidenum">
              <a:rPr lang="en-GB" altLang="en-US"/>
              <a:pPr>
                <a:defRPr/>
              </a:pPr>
              <a:t>‹#›</a:t>
            </a:fld>
            <a:endParaRPr lang="en-GB" altLang="en-US"/>
          </a:p>
        </p:txBody>
      </p:sp>
    </p:spTree>
    <p:extLst>
      <p:ext uri="{BB962C8B-B14F-4D97-AF65-F5344CB8AC3E}">
        <p14:creationId xmlns:p14="http://schemas.microsoft.com/office/powerpoint/2010/main" val="5889143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479999"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1" name="Text Placeholder 7"/>
          <p:cNvSpPr>
            <a:spLocks noGrp="1"/>
          </p:cNvSpPr>
          <p:nvPr>
            <p:ph type="body" sz="quarter" idx="2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US" noProof="0"/>
              <a:t>Click to edit Master text styles</a:t>
            </a:r>
          </a:p>
        </p:txBody>
      </p:sp>
      <p:sp>
        <p:nvSpPr>
          <p:cNvPr id="11" name="Title 10"/>
          <p:cNvSpPr>
            <a:spLocks noGrp="1"/>
          </p:cNvSpPr>
          <p:nvPr>
            <p:ph type="title"/>
          </p:nvPr>
        </p:nvSpPr>
        <p:spPr bwMode="invGray"/>
        <p:txBody>
          <a:bodyPr/>
          <a:lstStyle/>
          <a:p>
            <a:r>
              <a:rPr lang="en-GB" noProof="0"/>
              <a:t>Click to edit Master title style</a:t>
            </a:r>
          </a:p>
        </p:txBody>
      </p:sp>
      <p:sp>
        <p:nvSpPr>
          <p:cNvPr id="15" name="Text Placeholder 7"/>
          <p:cNvSpPr>
            <a:spLocks noGrp="1"/>
          </p:cNvSpPr>
          <p:nvPr>
            <p:ph type="body" sz="quarter" idx="13"/>
          </p:nvPr>
        </p:nvSpPr>
        <p:spPr bwMode="invGray">
          <a:xfrm>
            <a:off x="480485" y="1188003"/>
            <a:ext cx="8160000" cy="288925"/>
          </a:xfrm>
        </p:spPr>
        <p:txBody>
          <a:bodyPr anchor="ctr">
            <a:normAutofit/>
          </a:bodyPr>
          <a:lstStyle>
            <a:lvl1pPr>
              <a:defRPr sz="1600" b="0">
                <a:solidFill>
                  <a:schemeClr val="tx1"/>
                </a:solidFill>
                <a:latin typeface="+mj-lt"/>
              </a:defRPr>
            </a:lvl1pPr>
          </a:lstStyle>
          <a:p>
            <a:pPr lvl="0"/>
            <a:r>
              <a:rPr lang="en-US" noProof="0"/>
              <a:t>Click to edit Master text styles</a:t>
            </a:r>
          </a:p>
        </p:txBody>
      </p:sp>
      <p:sp>
        <p:nvSpPr>
          <p:cNvPr id="7" name="Date Placeholder 3">
            <a:extLst>
              <a:ext uri="{FF2B5EF4-FFF2-40B4-BE49-F238E27FC236}">
                <a16:creationId xmlns:a16="http://schemas.microsoft.com/office/drawing/2014/main" id="{53A81279-A773-45C3-BEF2-E9BCF347DFB1}"/>
              </a:ext>
            </a:extLst>
          </p:cNvPr>
          <p:cNvSpPr>
            <a:spLocks noGrp="1"/>
          </p:cNvSpPr>
          <p:nvPr>
            <p:ph type="dt" sz="half" idx="22"/>
          </p:nvPr>
        </p:nvSpPr>
        <p:spPr/>
        <p:txBody>
          <a:bodyPr/>
          <a:lstStyle>
            <a:lvl1pPr>
              <a:defRPr/>
            </a:lvl1pPr>
          </a:lstStyle>
          <a:p>
            <a:pPr>
              <a:defRPr/>
            </a:pPr>
            <a:fld id="{113F66E8-1F5D-4D8F-A456-868DF77627DB}" type="datetime1">
              <a:rPr lang="en-GB"/>
              <a:pPr>
                <a:defRPr/>
              </a:pPr>
              <a:t>25/06/2025</a:t>
            </a:fld>
            <a:endParaRPr lang="en-GB"/>
          </a:p>
        </p:txBody>
      </p:sp>
      <p:sp>
        <p:nvSpPr>
          <p:cNvPr id="8" name="Footer Placeholder 4">
            <a:extLst>
              <a:ext uri="{FF2B5EF4-FFF2-40B4-BE49-F238E27FC236}">
                <a16:creationId xmlns:a16="http://schemas.microsoft.com/office/drawing/2014/main" id="{92A6EF0E-BDD5-4AD2-99EA-8C3F016F95DF}"/>
              </a:ext>
            </a:extLst>
          </p:cNvPr>
          <p:cNvSpPr>
            <a:spLocks noGrp="1"/>
          </p:cNvSpPr>
          <p:nvPr>
            <p:ph type="ftr" sz="quarter" idx="23"/>
          </p:nvPr>
        </p:nvSpPr>
        <p:spPr/>
        <p:txBody>
          <a:bodyPr/>
          <a:lstStyle>
            <a:lvl1pPr>
              <a:defRPr/>
            </a:lvl1pPr>
          </a:lstStyle>
          <a:p>
            <a:pPr>
              <a:defRPr/>
            </a:pPr>
            <a:r>
              <a:rPr lang="en-GB"/>
              <a:t>|     Title of the presentation</a:t>
            </a:r>
          </a:p>
        </p:txBody>
      </p:sp>
      <p:sp>
        <p:nvSpPr>
          <p:cNvPr id="9" name="Slide Number Placeholder 5">
            <a:extLst>
              <a:ext uri="{FF2B5EF4-FFF2-40B4-BE49-F238E27FC236}">
                <a16:creationId xmlns:a16="http://schemas.microsoft.com/office/drawing/2014/main" id="{991FE19E-D6EE-41F6-A247-09E119DD666E}"/>
              </a:ext>
            </a:extLst>
          </p:cNvPr>
          <p:cNvSpPr>
            <a:spLocks noGrp="1"/>
          </p:cNvSpPr>
          <p:nvPr>
            <p:ph type="sldNum" sz="quarter" idx="24"/>
          </p:nvPr>
        </p:nvSpPr>
        <p:spPr/>
        <p:txBody>
          <a:bodyPr/>
          <a:lstStyle>
            <a:lvl1pPr>
              <a:defRPr/>
            </a:lvl1pPr>
          </a:lstStyle>
          <a:p>
            <a:pPr>
              <a:defRPr/>
            </a:pPr>
            <a:fld id="{2B784AD9-0781-4DEB-8AF5-30BF3EB9BC30}" type="slidenum">
              <a:rPr lang="en-GB" altLang="en-US"/>
              <a:pPr>
                <a:defRPr/>
              </a:pPr>
              <a:t>‹#›</a:t>
            </a:fld>
            <a:endParaRPr lang="en-GB" altLang="en-US"/>
          </a:p>
        </p:txBody>
      </p:sp>
    </p:spTree>
    <p:extLst>
      <p:ext uri="{BB962C8B-B14F-4D97-AF65-F5344CB8AC3E}">
        <p14:creationId xmlns:p14="http://schemas.microsoft.com/office/powerpoint/2010/main" val="33215622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boxes blue">
    <p:spTree>
      <p:nvGrpSpPr>
        <p:cNvPr id="1" name=""/>
        <p:cNvGrpSpPr/>
        <p:nvPr/>
      </p:nvGrpSpPr>
      <p:grpSpPr>
        <a:xfrm>
          <a:off x="0" y="0"/>
          <a:ext cx="0" cy="0"/>
          <a:chOff x="0" y="0"/>
          <a:chExt cx="0" cy="0"/>
        </a:xfrm>
      </p:grpSpPr>
      <p:sp>
        <p:nvSpPr>
          <p:cNvPr id="21" name="Text Placeholder 7"/>
          <p:cNvSpPr>
            <a:spLocks noGrp="1"/>
          </p:cNvSpPr>
          <p:nvPr>
            <p:ph type="body" sz="quarter" idx="2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US" noProof="0"/>
              <a:t>Click to edit Master text styles</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bwMode="invGray">
          <a:xfrm>
            <a:off x="6234364"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7"/>
          <p:cNvSpPr>
            <a:spLocks noGrp="1"/>
          </p:cNvSpPr>
          <p:nvPr>
            <p:ph type="body" sz="quarter" idx="13"/>
          </p:nvPr>
        </p:nvSpPr>
        <p:spPr bwMode="invGray">
          <a:xfrm>
            <a:off x="480485" y="1188003"/>
            <a:ext cx="8160000" cy="288925"/>
          </a:xfrm>
        </p:spPr>
        <p:txBody>
          <a:bodyPr anchor="ctr">
            <a:normAutofit/>
          </a:bodyPr>
          <a:lstStyle>
            <a:lvl1pPr>
              <a:defRPr sz="1600" b="0">
                <a:solidFill>
                  <a:schemeClr val="tx1"/>
                </a:solidFill>
                <a:latin typeface="+mj-lt"/>
              </a:defRPr>
            </a:lvl1pPr>
          </a:lstStyle>
          <a:p>
            <a:pPr lvl="0"/>
            <a:r>
              <a:rPr lang="en-US" noProof="0"/>
              <a:t>Click to edit Master text styles</a:t>
            </a:r>
          </a:p>
        </p:txBody>
      </p:sp>
      <p:sp>
        <p:nvSpPr>
          <p:cNvPr id="25" name="Text Placeholder 5"/>
          <p:cNvSpPr>
            <a:spLocks noGrp="1"/>
          </p:cNvSpPr>
          <p:nvPr>
            <p:ph type="body" sz="quarter" idx="27"/>
          </p:nvPr>
        </p:nvSpPr>
        <p:spPr bwMode="invGray">
          <a:xfrm>
            <a:off x="479999" y="1800000"/>
            <a:ext cx="5472001" cy="252012"/>
          </a:xfrm>
          <a:solidFill>
            <a:srgbClr val="009CDE"/>
          </a:solidFill>
        </p:spPr>
        <p:txBody>
          <a:bodyPr lIns="72000" tIns="18000" rIns="72000" bIns="1800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bwMode="invGray">
          <a:xfrm>
            <a:off x="6234365" y="1800000"/>
            <a:ext cx="5472000" cy="252012"/>
          </a:xfrm>
          <a:solidFill>
            <a:srgbClr val="009CDE"/>
          </a:solidFill>
        </p:spPr>
        <p:txBody>
          <a:bodyPr lIns="72000" tIns="18000" rIns="72000" bIns="18000" anchor="ctr">
            <a:normAutofit/>
          </a:bodyPr>
          <a:lstStyle>
            <a:lvl1pPr>
              <a:defRPr lang="en-US" sz="1400" b="1" dirty="0">
                <a:solidFill>
                  <a:schemeClr val="bg1"/>
                </a:solidFill>
                <a:latin typeface="+mj-lt"/>
              </a:defRPr>
            </a:lvl1pPr>
          </a:lstStyle>
          <a:p>
            <a:pPr lvl="0"/>
            <a:r>
              <a:rPr lang="en-GB" noProof="0"/>
              <a:t>Edit Master text styles</a:t>
            </a:r>
          </a:p>
        </p:txBody>
      </p:sp>
      <p:sp>
        <p:nvSpPr>
          <p:cNvPr id="9" name="Date Placeholder 3">
            <a:extLst>
              <a:ext uri="{FF2B5EF4-FFF2-40B4-BE49-F238E27FC236}">
                <a16:creationId xmlns:a16="http://schemas.microsoft.com/office/drawing/2014/main" id="{18DBA545-DA51-410B-B2EC-749B8E5ADBD5}"/>
              </a:ext>
            </a:extLst>
          </p:cNvPr>
          <p:cNvSpPr>
            <a:spLocks noGrp="1"/>
          </p:cNvSpPr>
          <p:nvPr>
            <p:ph type="dt" sz="half" idx="29"/>
          </p:nvPr>
        </p:nvSpPr>
        <p:spPr/>
        <p:txBody>
          <a:bodyPr/>
          <a:lstStyle>
            <a:lvl1pPr>
              <a:defRPr/>
            </a:lvl1pPr>
          </a:lstStyle>
          <a:p>
            <a:pPr>
              <a:defRPr/>
            </a:pPr>
            <a:fld id="{6D4EDB02-EC1F-48F2-9921-A1BB6A03E4ED}" type="datetime1">
              <a:rPr lang="en-GB"/>
              <a:pPr>
                <a:defRPr/>
              </a:pPr>
              <a:t>25/06/2025</a:t>
            </a:fld>
            <a:endParaRPr lang="en-GB"/>
          </a:p>
        </p:txBody>
      </p:sp>
      <p:sp>
        <p:nvSpPr>
          <p:cNvPr id="10" name="Footer Placeholder 4">
            <a:extLst>
              <a:ext uri="{FF2B5EF4-FFF2-40B4-BE49-F238E27FC236}">
                <a16:creationId xmlns:a16="http://schemas.microsoft.com/office/drawing/2014/main" id="{375D5833-8CE2-480E-90DE-FEB359157011}"/>
              </a:ext>
            </a:extLst>
          </p:cNvPr>
          <p:cNvSpPr>
            <a:spLocks noGrp="1"/>
          </p:cNvSpPr>
          <p:nvPr>
            <p:ph type="ftr" sz="quarter" idx="30"/>
          </p:nvPr>
        </p:nvSpPr>
        <p:spPr/>
        <p:txBody>
          <a:bodyPr/>
          <a:lstStyle>
            <a:lvl1pPr>
              <a:defRPr/>
            </a:lvl1pPr>
          </a:lstStyle>
          <a:p>
            <a:pPr>
              <a:defRPr/>
            </a:pPr>
            <a:r>
              <a:rPr lang="en-GB"/>
              <a:t>|     Title of the presentation</a:t>
            </a:r>
          </a:p>
        </p:txBody>
      </p:sp>
      <p:sp>
        <p:nvSpPr>
          <p:cNvPr id="14" name="Slide Number Placeholder 5">
            <a:extLst>
              <a:ext uri="{FF2B5EF4-FFF2-40B4-BE49-F238E27FC236}">
                <a16:creationId xmlns:a16="http://schemas.microsoft.com/office/drawing/2014/main" id="{5F588BAF-C28C-4FDD-B649-9E80DEF9AFC9}"/>
              </a:ext>
            </a:extLst>
          </p:cNvPr>
          <p:cNvSpPr>
            <a:spLocks noGrp="1"/>
          </p:cNvSpPr>
          <p:nvPr>
            <p:ph type="sldNum" sz="quarter" idx="31"/>
          </p:nvPr>
        </p:nvSpPr>
        <p:spPr/>
        <p:txBody>
          <a:bodyPr/>
          <a:lstStyle>
            <a:lvl1pPr>
              <a:defRPr/>
            </a:lvl1pPr>
          </a:lstStyle>
          <a:p>
            <a:pPr>
              <a:defRPr/>
            </a:pPr>
            <a:fld id="{8FA59349-35DF-4830-AE8D-9981EE4C325A}" type="slidenum">
              <a:rPr lang="en-GB" altLang="en-US"/>
              <a:pPr>
                <a:defRPr/>
              </a:pPr>
              <a:t>‹#›</a:t>
            </a:fld>
            <a:endParaRPr lang="en-GB" altLang="en-US"/>
          </a:p>
        </p:txBody>
      </p:sp>
    </p:spTree>
    <p:extLst>
      <p:ext uri="{BB962C8B-B14F-4D97-AF65-F5344CB8AC3E}">
        <p14:creationId xmlns:p14="http://schemas.microsoft.com/office/powerpoint/2010/main" val="30777418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 Boxes blue">
    <p:spTree>
      <p:nvGrpSpPr>
        <p:cNvPr id="1" name=""/>
        <p:cNvGrpSpPr/>
        <p:nvPr/>
      </p:nvGrpSpPr>
      <p:grpSpPr>
        <a:xfrm>
          <a:off x="0" y="0"/>
          <a:ext cx="0" cy="0"/>
          <a:chOff x="0" y="0"/>
          <a:chExt cx="0" cy="0"/>
        </a:xfrm>
      </p:grpSpPr>
      <p:sp>
        <p:nvSpPr>
          <p:cNvPr id="21" name="Text Placeholder 7"/>
          <p:cNvSpPr>
            <a:spLocks noGrp="1"/>
          </p:cNvSpPr>
          <p:nvPr>
            <p:ph type="body" sz="quarter" idx="2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US" noProof="0"/>
              <a:t>Click to edit Master text styles</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16560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bwMode="invGray">
          <a:xfrm>
            <a:off x="6234364" y="2160000"/>
            <a:ext cx="5472000" cy="16560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479999" y="1800000"/>
            <a:ext cx="5472001" cy="252012"/>
          </a:xfrm>
          <a:solidFill>
            <a:srgbClr val="009CDE"/>
          </a:solidFill>
        </p:spPr>
        <p:txBody>
          <a:bodyPr lIns="72000" tIns="18000" rIns="72000" bIns="1800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bwMode="invGray">
          <a:xfrm>
            <a:off x="6234365" y="1800000"/>
            <a:ext cx="5472000" cy="252012"/>
          </a:xfrm>
          <a:solidFill>
            <a:srgbClr val="009CDE"/>
          </a:solidFill>
        </p:spPr>
        <p:txBody>
          <a:bodyPr lIns="72000" tIns="18000" rIns="72000" bIns="18000" anchor="ctr">
            <a:normAutofit/>
          </a:bodyPr>
          <a:lstStyle>
            <a:lvl1pPr>
              <a:defRPr lang="en-US" sz="1400" b="1" dirty="0">
                <a:solidFill>
                  <a:schemeClr val="bg1"/>
                </a:solidFill>
                <a:latin typeface="+mj-lt"/>
              </a:defRPr>
            </a:lvl1pPr>
          </a:lstStyle>
          <a:p>
            <a:pPr lvl="0"/>
            <a:r>
              <a:rPr lang="en-GB" noProof="0"/>
              <a:t>Edit Master text styles</a:t>
            </a:r>
          </a:p>
        </p:txBody>
      </p:sp>
      <p:sp>
        <p:nvSpPr>
          <p:cNvPr id="35" name="Text Placeholder 7"/>
          <p:cNvSpPr>
            <a:spLocks noGrp="1"/>
          </p:cNvSpPr>
          <p:nvPr>
            <p:ph type="body" sz="quarter" idx="13"/>
          </p:nvPr>
        </p:nvSpPr>
        <p:spPr bwMode="invGray">
          <a:xfrm>
            <a:off x="480485" y="1188003"/>
            <a:ext cx="8160000" cy="288925"/>
          </a:xfrm>
        </p:spPr>
        <p:txBody>
          <a:bodyPr anchor="ctr">
            <a:normAutofit/>
          </a:bodyPr>
          <a:lstStyle>
            <a:lvl1pPr>
              <a:defRPr sz="1600" b="0">
                <a:solidFill>
                  <a:schemeClr val="tx1"/>
                </a:solidFill>
                <a:latin typeface="+mj-lt"/>
              </a:defRPr>
            </a:lvl1pPr>
          </a:lstStyle>
          <a:p>
            <a:pPr lvl="0"/>
            <a:r>
              <a:rPr lang="en-US" noProof="0"/>
              <a:t>Click to edit Master text styles</a:t>
            </a:r>
          </a:p>
        </p:txBody>
      </p:sp>
      <p:sp>
        <p:nvSpPr>
          <p:cNvPr id="37" name="Content Placeholder 2"/>
          <p:cNvSpPr>
            <a:spLocks noGrp="1"/>
          </p:cNvSpPr>
          <p:nvPr>
            <p:ph sz="half" idx="30"/>
          </p:nvPr>
        </p:nvSpPr>
        <p:spPr bwMode="invGray">
          <a:xfrm>
            <a:off x="479999" y="4381200"/>
            <a:ext cx="5472000" cy="16560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8" name="Content Placeholder 3"/>
          <p:cNvSpPr>
            <a:spLocks noGrp="1"/>
          </p:cNvSpPr>
          <p:nvPr>
            <p:ph sz="half" idx="34"/>
          </p:nvPr>
        </p:nvSpPr>
        <p:spPr bwMode="invGray">
          <a:xfrm>
            <a:off x="6234364" y="4381200"/>
            <a:ext cx="5472000" cy="16560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9" name="Text Placeholder 5"/>
          <p:cNvSpPr>
            <a:spLocks noGrp="1"/>
          </p:cNvSpPr>
          <p:nvPr>
            <p:ph type="body" sz="quarter" idx="35"/>
          </p:nvPr>
        </p:nvSpPr>
        <p:spPr bwMode="invGray">
          <a:xfrm>
            <a:off x="479999" y="4039524"/>
            <a:ext cx="5472001" cy="252012"/>
          </a:xfrm>
          <a:solidFill>
            <a:srgbClr val="009CDE"/>
          </a:solidFill>
        </p:spPr>
        <p:txBody>
          <a:bodyPr lIns="72000" tIns="18000" rIns="72000" bIns="1800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bwMode="invGray">
          <a:xfrm>
            <a:off x="6234365" y="4039524"/>
            <a:ext cx="5472000" cy="252012"/>
          </a:xfrm>
          <a:solidFill>
            <a:srgbClr val="009CDE"/>
          </a:solidFill>
        </p:spPr>
        <p:txBody>
          <a:bodyPr lIns="72000" tIns="18000" rIns="72000" bIns="1800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4" name="Date Placeholder 3">
            <a:extLst>
              <a:ext uri="{FF2B5EF4-FFF2-40B4-BE49-F238E27FC236}">
                <a16:creationId xmlns:a16="http://schemas.microsoft.com/office/drawing/2014/main" id="{FF4D4797-949E-4057-B197-F8D172F757A1}"/>
              </a:ext>
            </a:extLst>
          </p:cNvPr>
          <p:cNvSpPr>
            <a:spLocks noGrp="1"/>
          </p:cNvSpPr>
          <p:nvPr>
            <p:ph type="dt" sz="half" idx="37"/>
          </p:nvPr>
        </p:nvSpPr>
        <p:spPr/>
        <p:txBody>
          <a:bodyPr/>
          <a:lstStyle>
            <a:lvl1pPr>
              <a:defRPr/>
            </a:lvl1pPr>
          </a:lstStyle>
          <a:p>
            <a:pPr>
              <a:defRPr/>
            </a:pPr>
            <a:fld id="{7E453901-EC14-4469-9470-8ACA02988D2D}" type="datetime1">
              <a:rPr lang="en-GB"/>
              <a:pPr>
                <a:defRPr/>
              </a:pPr>
              <a:t>25/06/2025</a:t>
            </a:fld>
            <a:endParaRPr lang="en-GB"/>
          </a:p>
        </p:txBody>
      </p:sp>
      <p:sp>
        <p:nvSpPr>
          <p:cNvPr id="15" name="Footer Placeholder 4">
            <a:extLst>
              <a:ext uri="{FF2B5EF4-FFF2-40B4-BE49-F238E27FC236}">
                <a16:creationId xmlns:a16="http://schemas.microsoft.com/office/drawing/2014/main" id="{A80A4414-22D3-4854-AE0B-95B2C98E7A45}"/>
              </a:ext>
            </a:extLst>
          </p:cNvPr>
          <p:cNvSpPr>
            <a:spLocks noGrp="1"/>
          </p:cNvSpPr>
          <p:nvPr>
            <p:ph type="ftr" sz="quarter" idx="38"/>
          </p:nvPr>
        </p:nvSpPr>
        <p:spPr/>
        <p:txBody>
          <a:bodyPr/>
          <a:lstStyle>
            <a:lvl1pPr>
              <a:defRPr/>
            </a:lvl1pPr>
          </a:lstStyle>
          <a:p>
            <a:pPr>
              <a:defRPr/>
            </a:pPr>
            <a:r>
              <a:rPr lang="en-GB"/>
              <a:t>|     Title of the presentation</a:t>
            </a:r>
          </a:p>
        </p:txBody>
      </p:sp>
      <p:sp>
        <p:nvSpPr>
          <p:cNvPr id="16" name="Slide Number Placeholder 5">
            <a:extLst>
              <a:ext uri="{FF2B5EF4-FFF2-40B4-BE49-F238E27FC236}">
                <a16:creationId xmlns:a16="http://schemas.microsoft.com/office/drawing/2014/main" id="{4C4810B1-3877-4089-980D-9BD276DA3879}"/>
              </a:ext>
            </a:extLst>
          </p:cNvPr>
          <p:cNvSpPr>
            <a:spLocks noGrp="1"/>
          </p:cNvSpPr>
          <p:nvPr>
            <p:ph type="sldNum" sz="quarter" idx="39"/>
          </p:nvPr>
        </p:nvSpPr>
        <p:spPr/>
        <p:txBody>
          <a:bodyPr/>
          <a:lstStyle>
            <a:lvl1pPr>
              <a:defRPr/>
            </a:lvl1pPr>
          </a:lstStyle>
          <a:p>
            <a:pPr>
              <a:defRPr/>
            </a:pPr>
            <a:fld id="{84650E8D-D6C6-4245-81CF-98D27BB8CBAB}" type="slidenum">
              <a:rPr lang="en-GB" altLang="en-US"/>
              <a:pPr>
                <a:defRPr/>
              </a:pPr>
              <a:t>‹#›</a:t>
            </a:fld>
            <a:endParaRPr lang="en-GB" altLang="en-US"/>
          </a:p>
        </p:txBody>
      </p:sp>
    </p:spTree>
    <p:extLst>
      <p:ext uri="{BB962C8B-B14F-4D97-AF65-F5344CB8AC3E}">
        <p14:creationId xmlns:p14="http://schemas.microsoft.com/office/powerpoint/2010/main" val="3558294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 Columns blue">
    <p:spTree>
      <p:nvGrpSpPr>
        <p:cNvPr id="1" name=""/>
        <p:cNvGrpSpPr/>
        <p:nvPr/>
      </p:nvGrpSpPr>
      <p:grpSpPr>
        <a:xfrm>
          <a:off x="0" y="0"/>
          <a:ext cx="0" cy="0"/>
          <a:chOff x="0" y="0"/>
          <a:chExt cx="0" cy="0"/>
        </a:xfrm>
      </p:grpSpPr>
      <p:sp>
        <p:nvSpPr>
          <p:cNvPr id="21" name="Text Placeholder 7"/>
          <p:cNvSpPr>
            <a:spLocks noGrp="1"/>
          </p:cNvSpPr>
          <p:nvPr>
            <p:ph type="body" sz="quarter" idx="2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US" noProof="0"/>
              <a:t>Click to edit Master text styles</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479999" y="1800000"/>
            <a:ext cx="3552000" cy="252012"/>
          </a:xfrm>
          <a:solidFill>
            <a:srgbClr val="009CDE"/>
          </a:solidFill>
        </p:spPr>
        <p:txBody>
          <a:bodyPr lIns="72000" tIns="18000" rIns="72000" bIns="1800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bwMode="invGray">
          <a:xfrm>
            <a:off x="4317181"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Text Placeholder 5"/>
          <p:cNvSpPr>
            <a:spLocks noGrp="1"/>
          </p:cNvSpPr>
          <p:nvPr>
            <p:ph type="body" sz="quarter" idx="30"/>
          </p:nvPr>
        </p:nvSpPr>
        <p:spPr bwMode="invGray">
          <a:xfrm>
            <a:off x="4317181" y="1800000"/>
            <a:ext cx="3552000" cy="252012"/>
          </a:xfrm>
          <a:solidFill>
            <a:srgbClr val="009CDE"/>
          </a:solidFill>
        </p:spPr>
        <p:txBody>
          <a:bodyPr lIns="72000" tIns="18000" rIns="72000" bIns="1800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bwMode="invGray">
          <a:xfrm>
            <a:off x="8154364"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5" name="Text Placeholder 5"/>
          <p:cNvSpPr>
            <a:spLocks noGrp="1"/>
          </p:cNvSpPr>
          <p:nvPr>
            <p:ph type="body" sz="quarter" idx="32"/>
          </p:nvPr>
        </p:nvSpPr>
        <p:spPr bwMode="invGray">
          <a:xfrm>
            <a:off x="8154364" y="1800000"/>
            <a:ext cx="3552000" cy="252012"/>
          </a:xfrm>
          <a:solidFill>
            <a:srgbClr val="009CDE"/>
          </a:solidFill>
        </p:spPr>
        <p:txBody>
          <a:bodyPr lIns="72000" tIns="18000" rIns="72000" bIns="1800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p:nvPr>
        </p:nvSpPr>
        <p:spPr bwMode="invGray">
          <a:xfrm>
            <a:off x="480485" y="1188003"/>
            <a:ext cx="8160000" cy="288925"/>
          </a:xfrm>
        </p:spPr>
        <p:txBody>
          <a:bodyPr anchor="ctr">
            <a:normAutofit/>
          </a:bodyPr>
          <a:lstStyle>
            <a:lvl1pPr>
              <a:defRPr sz="1600" b="0">
                <a:solidFill>
                  <a:schemeClr val="tx1"/>
                </a:solidFill>
                <a:latin typeface="+mj-lt"/>
              </a:defRPr>
            </a:lvl1pPr>
          </a:lstStyle>
          <a:p>
            <a:pPr lvl="0"/>
            <a:r>
              <a:rPr lang="en-US" noProof="0"/>
              <a:t>Click to edit Master text styles</a:t>
            </a:r>
          </a:p>
        </p:txBody>
      </p:sp>
      <p:sp>
        <p:nvSpPr>
          <p:cNvPr id="13" name="Date Placeholder 3">
            <a:extLst>
              <a:ext uri="{FF2B5EF4-FFF2-40B4-BE49-F238E27FC236}">
                <a16:creationId xmlns:a16="http://schemas.microsoft.com/office/drawing/2014/main" id="{22EF3B6E-606B-47E1-A9DA-EE45035F4B34}"/>
              </a:ext>
            </a:extLst>
          </p:cNvPr>
          <p:cNvSpPr>
            <a:spLocks noGrp="1"/>
          </p:cNvSpPr>
          <p:nvPr>
            <p:ph type="dt" sz="half" idx="33"/>
          </p:nvPr>
        </p:nvSpPr>
        <p:spPr/>
        <p:txBody>
          <a:bodyPr/>
          <a:lstStyle>
            <a:lvl1pPr>
              <a:defRPr/>
            </a:lvl1pPr>
          </a:lstStyle>
          <a:p>
            <a:pPr>
              <a:defRPr/>
            </a:pPr>
            <a:fld id="{A4C8DA62-E93A-48C8-AB32-BB6BEAADE110}" type="datetime1">
              <a:rPr lang="en-GB"/>
              <a:pPr>
                <a:defRPr/>
              </a:pPr>
              <a:t>25/06/2025</a:t>
            </a:fld>
            <a:endParaRPr lang="en-GB"/>
          </a:p>
        </p:txBody>
      </p:sp>
      <p:sp>
        <p:nvSpPr>
          <p:cNvPr id="14" name="Footer Placeholder 4">
            <a:extLst>
              <a:ext uri="{FF2B5EF4-FFF2-40B4-BE49-F238E27FC236}">
                <a16:creationId xmlns:a16="http://schemas.microsoft.com/office/drawing/2014/main" id="{6AC35EE5-9ACD-48D2-925A-A3C92BADAC1C}"/>
              </a:ext>
            </a:extLst>
          </p:cNvPr>
          <p:cNvSpPr>
            <a:spLocks noGrp="1"/>
          </p:cNvSpPr>
          <p:nvPr>
            <p:ph type="ftr" sz="quarter" idx="34"/>
          </p:nvPr>
        </p:nvSpPr>
        <p:spPr/>
        <p:txBody>
          <a:bodyPr/>
          <a:lstStyle>
            <a:lvl1pPr>
              <a:defRPr/>
            </a:lvl1pPr>
          </a:lstStyle>
          <a:p>
            <a:pPr>
              <a:defRPr/>
            </a:pPr>
            <a:r>
              <a:rPr lang="en-GB"/>
              <a:t>|     Title of the presentation</a:t>
            </a:r>
          </a:p>
        </p:txBody>
      </p:sp>
      <p:sp>
        <p:nvSpPr>
          <p:cNvPr id="15" name="Slide Number Placeholder 5">
            <a:extLst>
              <a:ext uri="{FF2B5EF4-FFF2-40B4-BE49-F238E27FC236}">
                <a16:creationId xmlns:a16="http://schemas.microsoft.com/office/drawing/2014/main" id="{A1CEDBC2-0EE1-4D10-AF5D-9BD7000665BC}"/>
              </a:ext>
            </a:extLst>
          </p:cNvPr>
          <p:cNvSpPr>
            <a:spLocks noGrp="1"/>
          </p:cNvSpPr>
          <p:nvPr>
            <p:ph type="sldNum" sz="quarter" idx="35"/>
          </p:nvPr>
        </p:nvSpPr>
        <p:spPr/>
        <p:txBody>
          <a:bodyPr/>
          <a:lstStyle>
            <a:lvl1pPr>
              <a:defRPr/>
            </a:lvl1pPr>
          </a:lstStyle>
          <a:p>
            <a:pPr>
              <a:defRPr/>
            </a:pPr>
            <a:fld id="{A20BA09D-59AD-4EBA-B807-D420324B40F9}" type="slidenum">
              <a:rPr lang="en-GB" altLang="en-US"/>
              <a:pPr>
                <a:defRPr/>
              </a:pPr>
              <a:t>‹#›</a:t>
            </a:fld>
            <a:endParaRPr lang="en-GB" altLang="en-US"/>
          </a:p>
        </p:txBody>
      </p:sp>
    </p:spTree>
    <p:extLst>
      <p:ext uri="{BB962C8B-B14F-4D97-AF65-F5344CB8AC3E}">
        <p14:creationId xmlns:p14="http://schemas.microsoft.com/office/powerpoint/2010/main" val="1692248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lvl="0"/>
            <a:r>
              <a:rPr lang="en-US" noProof="0"/>
              <a:t>Click icon to add picture</a:t>
            </a:r>
            <a:endParaRPr lang="en-GB" noProof="0"/>
          </a:p>
        </p:txBody>
      </p:sp>
      <p:sp>
        <p:nvSpPr>
          <p:cNvPr id="23" name="Text Placeholder 7"/>
          <p:cNvSpPr>
            <a:spLocks noGrp="1"/>
          </p:cNvSpPr>
          <p:nvPr>
            <p:ph type="body" sz="quarter" idx="2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US" noProof="0"/>
              <a:t>Click to edit Master text styles</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p:nvPr>
        </p:nvSpPr>
        <p:spPr bwMode="invGray">
          <a:xfrm>
            <a:off x="480485" y="1188003"/>
            <a:ext cx="8160000" cy="288925"/>
          </a:xfrm>
        </p:spPr>
        <p:txBody>
          <a:bodyPr anchor="ctr">
            <a:normAutofit/>
          </a:bodyPr>
          <a:lstStyle>
            <a:lvl1pPr>
              <a:defRPr sz="1600" b="0">
                <a:solidFill>
                  <a:schemeClr val="tx1"/>
                </a:solidFill>
                <a:latin typeface="+mj-lt"/>
              </a:defRPr>
            </a:lvl1pPr>
          </a:lstStyle>
          <a:p>
            <a:pPr lvl="0"/>
            <a:r>
              <a:rPr lang="en-US" noProof="0"/>
              <a:t>Click to edit Master text styles</a:t>
            </a:r>
          </a:p>
        </p:txBody>
      </p:sp>
      <p:sp>
        <p:nvSpPr>
          <p:cNvPr id="7" name="Date Placeholder 3">
            <a:extLst>
              <a:ext uri="{FF2B5EF4-FFF2-40B4-BE49-F238E27FC236}">
                <a16:creationId xmlns:a16="http://schemas.microsoft.com/office/drawing/2014/main" id="{C0FEF708-4322-45F1-9D94-061E12BCE429}"/>
              </a:ext>
            </a:extLst>
          </p:cNvPr>
          <p:cNvSpPr>
            <a:spLocks noGrp="1"/>
          </p:cNvSpPr>
          <p:nvPr>
            <p:ph type="dt" sz="half" idx="22"/>
          </p:nvPr>
        </p:nvSpPr>
        <p:spPr/>
        <p:txBody>
          <a:bodyPr/>
          <a:lstStyle>
            <a:lvl1pPr>
              <a:defRPr/>
            </a:lvl1pPr>
          </a:lstStyle>
          <a:p>
            <a:pPr>
              <a:defRPr/>
            </a:pPr>
            <a:fld id="{4563DA2C-C196-40C1-B3E4-E7D439940E16}" type="datetime1">
              <a:rPr lang="en-GB"/>
              <a:pPr>
                <a:defRPr/>
              </a:pPr>
              <a:t>25/06/2025</a:t>
            </a:fld>
            <a:endParaRPr lang="en-GB"/>
          </a:p>
        </p:txBody>
      </p:sp>
      <p:sp>
        <p:nvSpPr>
          <p:cNvPr id="8" name="Footer Placeholder 4">
            <a:extLst>
              <a:ext uri="{FF2B5EF4-FFF2-40B4-BE49-F238E27FC236}">
                <a16:creationId xmlns:a16="http://schemas.microsoft.com/office/drawing/2014/main" id="{8CB92E64-744B-41A2-A73D-CC4C4DD3AE5C}"/>
              </a:ext>
            </a:extLst>
          </p:cNvPr>
          <p:cNvSpPr>
            <a:spLocks noGrp="1"/>
          </p:cNvSpPr>
          <p:nvPr>
            <p:ph type="ftr" sz="quarter" idx="23"/>
          </p:nvPr>
        </p:nvSpPr>
        <p:spPr/>
        <p:txBody>
          <a:bodyPr/>
          <a:lstStyle>
            <a:lvl1pPr>
              <a:defRPr/>
            </a:lvl1pPr>
          </a:lstStyle>
          <a:p>
            <a:pPr>
              <a:defRPr/>
            </a:pPr>
            <a:r>
              <a:rPr lang="en-GB"/>
              <a:t>|     Title of the presentation</a:t>
            </a:r>
          </a:p>
        </p:txBody>
      </p:sp>
      <p:sp>
        <p:nvSpPr>
          <p:cNvPr id="9" name="Slide Number Placeholder 5">
            <a:extLst>
              <a:ext uri="{FF2B5EF4-FFF2-40B4-BE49-F238E27FC236}">
                <a16:creationId xmlns:a16="http://schemas.microsoft.com/office/drawing/2014/main" id="{A00D8BD0-525D-45A1-9B53-883BED1AE7FF}"/>
              </a:ext>
            </a:extLst>
          </p:cNvPr>
          <p:cNvSpPr>
            <a:spLocks noGrp="1"/>
          </p:cNvSpPr>
          <p:nvPr>
            <p:ph type="sldNum" sz="quarter" idx="24"/>
          </p:nvPr>
        </p:nvSpPr>
        <p:spPr/>
        <p:txBody>
          <a:bodyPr/>
          <a:lstStyle>
            <a:lvl1pPr>
              <a:defRPr/>
            </a:lvl1pPr>
          </a:lstStyle>
          <a:p>
            <a:pPr>
              <a:defRPr/>
            </a:pPr>
            <a:fld id="{0F352189-01B0-4284-A52C-B37C98D14457}" type="slidenum">
              <a:rPr lang="en-GB" altLang="en-US"/>
              <a:pPr>
                <a:defRPr/>
              </a:pPr>
              <a:t>‹#›</a:t>
            </a:fld>
            <a:endParaRPr lang="en-GB" altLang="en-US"/>
          </a:p>
        </p:txBody>
      </p:sp>
    </p:spTree>
    <p:extLst>
      <p:ext uri="{BB962C8B-B14F-4D97-AF65-F5344CB8AC3E}">
        <p14:creationId xmlns:p14="http://schemas.microsoft.com/office/powerpoint/2010/main" val="1820449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479999" y="1800000"/>
            <a:ext cx="5472000" cy="423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Content Placeholder 3"/>
          <p:cNvSpPr>
            <a:spLocks noGrp="1"/>
          </p:cNvSpPr>
          <p:nvPr>
            <p:ph sz="half" idx="2"/>
          </p:nvPr>
        </p:nvSpPr>
        <p:spPr bwMode="invGray">
          <a:xfrm>
            <a:off x="6234364" y="1800000"/>
            <a:ext cx="5472000" cy="423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8" name="Date Placeholder 7"/>
          <p:cNvSpPr>
            <a:spLocks noGrp="1"/>
          </p:cNvSpPr>
          <p:nvPr>
            <p:ph type="dt" sz="half" idx="22"/>
          </p:nvPr>
        </p:nvSpPr>
        <p:spPr bwMode="invGray"/>
        <p:txBody>
          <a:bodyPr/>
          <a:lstStyle/>
          <a:p>
            <a:fld id="{39CDCE64-EE06-4559-BA59-FD6059702EC4}" type="datetime1">
              <a:rPr lang="en-GB" noProof="0" smtClean="0"/>
              <a:t>25/06/2025</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US" noProof="0"/>
              <a:t>Click to edit Master title style</a:t>
            </a:r>
            <a:endParaRPr lang="en-GB" noProof="0"/>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021513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a:solidFill>
            <a:srgbClr val="009CDE"/>
          </a:solidFill>
        </p:spPr>
        <p:txBody>
          <a:bodyPr lIns="144000" tIns="144000" rIns="144000" bIns="144000"/>
          <a:lstStyle>
            <a:lvl1pPr>
              <a:defRPr sz="1400" b="1">
                <a:solidFill>
                  <a:schemeClr val="bg1"/>
                </a:solidFill>
                <a:latin typeface="+mn-lt"/>
              </a:defRPr>
            </a:lvl1pPr>
            <a:lvl2pPr>
              <a:buClr>
                <a:schemeClr val="bg1"/>
              </a:buClr>
              <a:defRPr sz="1400">
                <a:solidFill>
                  <a:schemeClr val="bg1"/>
                </a:solidFill>
                <a:latin typeface="+mn-lt"/>
              </a:defRPr>
            </a:lvl2pPr>
            <a:lvl3pPr>
              <a:buClr>
                <a:schemeClr val="bg1"/>
              </a:buClr>
              <a:defRPr sz="1400">
                <a:solidFill>
                  <a:schemeClr val="bg1"/>
                </a:solidFill>
                <a:latin typeface="+mn-lt"/>
              </a:defRPr>
            </a:lvl3pPr>
            <a:lvl4pPr>
              <a:buClr>
                <a:schemeClr val="bg1"/>
              </a:buClr>
              <a:defRPr sz="1400">
                <a:solidFill>
                  <a:schemeClr val="bg1"/>
                </a:solidFill>
                <a:latin typeface="+mn-lt"/>
              </a:defRPr>
            </a:lvl4pPr>
            <a:lvl5pPr>
              <a:buClr>
                <a:schemeClr val="bg1"/>
              </a:buClr>
              <a:defRPr sz="1400">
                <a:solidFill>
                  <a:schemeClr val="bg1"/>
                </a:solidFill>
                <a:latin typeface="+mn-lt"/>
              </a:defRPr>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lvl="0"/>
            <a:r>
              <a:rPr lang="en-US" noProof="0"/>
              <a:t>Click icon to add picture</a:t>
            </a:r>
            <a:endParaRPr lang="en-GB" noProof="0"/>
          </a:p>
        </p:txBody>
      </p:sp>
      <p:sp>
        <p:nvSpPr>
          <p:cNvPr id="23" name="Text Placeholder 7"/>
          <p:cNvSpPr>
            <a:spLocks noGrp="1"/>
          </p:cNvSpPr>
          <p:nvPr>
            <p:ph type="body" sz="quarter" idx="2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US" noProof="0"/>
              <a:t>Click to edit Master text styles</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p:nvPr>
        </p:nvSpPr>
        <p:spPr bwMode="invGray">
          <a:xfrm>
            <a:off x="480485" y="1188003"/>
            <a:ext cx="8160000" cy="288925"/>
          </a:xfrm>
        </p:spPr>
        <p:txBody>
          <a:bodyPr anchor="ctr">
            <a:normAutofit/>
          </a:bodyPr>
          <a:lstStyle>
            <a:lvl1pPr>
              <a:defRPr sz="1600" b="0">
                <a:solidFill>
                  <a:schemeClr val="tx1"/>
                </a:solidFill>
                <a:latin typeface="+mj-lt"/>
              </a:defRPr>
            </a:lvl1pPr>
          </a:lstStyle>
          <a:p>
            <a:pPr lvl="0"/>
            <a:r>
              <a:rPr lang="en-US" noProof="0"/>
              <a:t>Click to edit Master text styles</a:t>
            </a:r>
          </a:p>
        </p:txBody>
      </p:sp>
      <p:sp>
        <p:nvSpPr>
          <p:cNvPr id="7" name="Date Placeholder 3">
            <a:extLst>
              <a:ext uri="{FF2B5EF4-FFF2-40B4-BE49-F238E27FC236}">
                <a16:creationId xmlns:a16="http://schemas.microsoft.com/office/drawing/2014/main" id="{39FEF5D8-D959-4CD5-A6A4-6FB8FDDAD918}"/>
              </a:ext>
            </a:extLst>
          </p:cNvPr>
          <p:cNvSpPr>
            <a:spLocks noGrp="1"/>
          </p:cNvSpPr>
          <p:nvPr>
            <p:ph type="dt" sz="half" idx="22"/>
          </p:nvPr>
        </p:nvSpPr>
        <p:spPr/>
        <p:txBody>
          <a:bodyPr/>
          <a:lstStyle>
            <a:lvl1pPr>
              <a:defRPr/>
            </a:lvl1pPr>
          </a:lstStyle>
          <a:p>
            <a:pPr>
              <a:defRPr/>
            </a:pPr>
            <a:fld id="{7E480644-2E4A-428D-BB27-5A38E2EA72D0}" type="datetime1">
              <a:rPr lang="en-GB"/>
              <a:pPr>
                <a:defRPr/>
              </a:pPr>
              <a:t>25/06/2025</a:t>
            </a:fld>
            <a:endParaRPr lang="en-GB"/>
          </a:p>
        </p:txBody>
      </p:sp>
      <p:sp>
        <p:nvSpPr>
          <p:cNvPr id="8" name="Footer Placeholder 4">
            <a:extLst>
              <a:ext uri="{FF2B5EF4-FFF2-40B4-BE49-F238E27FC236}">
                <a16:creationId xmlns:a16="http://schemas.microsoft.com/office/drawing/2014/main" id="{3FE18208-5921-42B8-B42E-C29D2F93708E}"/>
              </a:ext>
            </a:extLst>
          </p:cNvPr>
          <p:cNvSpPr>
            <a:spLocks noGrp="1"/>
          </p:cNvSpPr>
          <p:nvPr>
            <p:ph type="ftr" sz="quarter" idx="23"/>
          </p:nvPr>
        </p:nvSpPr>
        <p:spPr/>
        <p:txBody>
          <a:bodyPr/>
          <a:lstStyle>
            <a:lvl1pPr>
              <a:defRPr/>
            </a:lvl1pPr>
          </a:lstStyle>
          <a:p>
            <a:pPr>
              <a:defRPr/>
            </a:pPr>
            <a:r>
              <a:rPr lang="en-GB"/>
              <a:t>|     Title of the presentation</a:t>
            </a:r>
          </a:p>
        </p:txBody>
      </p:sp>
      <p:sp>
        <p:nvSpPr>
          <p:cNvPr id="9" name="Slide Number Placeholder 5">
            <a:extLst>
              <a:ext uri="{FF2B5EF4-FFF2-40B4-BE49-F238E27FC236}">
                <a16:creationId xmlns:a16="http://schemas.microsoft.com/office/drawing/2014/main" id="{EB8F62A3-CC30-4B14-8819-9452FB1DCCC6}"/>
              </a:ext>
            </a:extLst>
          </p:cNvPr>
          <p:cNvSpPr>
            <a:spLocks noGrp="1"/>
          </p:cNvSpPr>
          <p:nvPr>
            <p:ph type="sldNum" sz="quarter" idx="24"/>
          </p:nvPr>
        </p:nvSpPr>
        <p:spPr/>
        <p:txBody>
          <a:bodyPr/>
          <a:lstStyle>
            <a:lvl1pPr>
              <a:defRPr/>
            </a:lvl1pPr>
          </a:lstStyle>
          <a:p>
            <a:pPr>
              <a:defRPr/>
            </a:pPr>
            <a:fld id="{DECC8C15-0905-4EEF-8510-5419815E62E2}" type="slidenum">
              <a:rPr lang="en-GB" altLang="en-US"/>
              <a:pPr>
                <a:defRPr/>
              </a:pPr>
              <a:t>‹#›</a:t>
            </a:fld>
            <a:endParaRPr lang="en-GB" altLang="en-US"/>
          </a:p>
        </p:txBody>
      </p:sp>
    </p:spTree>
    <p:extLst>
      <p:ext uri="{BB962C8B-B14F-4D97-AF65-F5344CB8AC3E}">
        <p14:creationId xmlns:p14="http://schemas.microsoft.com/office/powerpoint/2010/main" val="2735886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p:nvPr>
        </p:nvSpPr>
        <p:spPr bwMode="invGray">
          <a:xfrm>
            <a:off x="479999" y="1800000"/>
            <a:ext cx="11226364"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lvl="0"/>
            <a:r>
              <a:rPr lang="en-US" noProof="0"/>
              <a:t>Click icon to add picture</a:t>
            </a:r>
            <a:endParaRPr lang="en-GB" noProof="0"/>
          </a:p>
        </p:txBody>
      </p:sp>
      <p:sp>
        <p:nvSpPr>
          <p:cNvPr id="16" name="Text Placeholder 7"/>
          <p:cNvSpPr>
            <a:spLocks noGrp="1"/>
          </p:cNvSpPr>
          <p:nvPr>
            <p:ph type="body" sz="quarter" idx="2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US" noProof="0"/>
              <a:t>Click to edit Master text styles</a:t>
            </a:r>
          </a:p>
        </p:txBody>
      </p:sp>
      <p:sp>
        <p:nvSpPr>
          <p:cNvPr id="7" name="Title 6"/>
          <p:cNvSpPr>
            <a:spLocks noGrp="1"/>
          </p:cNvSpPr>
          <p:nvPr>
            <p:ph type="title"/>
          </p:nvPr>
        </p:nvSpPr>
        <p:spPr bwMode="invGray"/>
        <p:txBody>
          <a:bodyPr/>
          <a:lstStyle/>
          <a:p>
            <a:r>
              <a:rPr lang="en-GB" noProof="0"/>
              <a:t>Click to edit Master title style</a:t>
            </a:r>
          </a:p>
        </p:txBody>
      </p:sp>
      <p:sp>
        <p:nvSpPr>
          <p:cNvPr id="14" name="Text Placeholder 7"/>
          <p:cNvSpPr>
            <a:spLocks noGrp="1"/>
          </p:cNvSpPr>
          <p:nvPr>
            <p:ph type="body" sz="quarter" idx="13"/>
          </p:nvPr>
        </p:nvSpPr>
        <p:spPr bwMode="invGray">
          <a:xfrm>
            <a:off x="480485" y="1188003"/>
            <a:ext cx="8160000" cy="288925"/>
          </a:xfrm>
        </p:spPr>
        <p:txBody>
          <a:bodyPr anchor="ctr">
            <a:normAutofit/>
          </a:bodyPr>
          <a:lstStyle>
            <a:lvl1pPr>
              <a:defRPr sz="1600" b="0">
                <a:solidFill>
                  <a:schemeClr val="tx1"/>
                </a:solidFill>
                <a:latin typeface="+mj-lt"/>
              </a:defRPr>
            </a:lvl1pPr>
          </a:lstStyle>
          <a:p>
            <a:pPr lvl="0"/>
            <a:r>
              <a:rPr lang="en-US" noProof="0"/>
              <a:t>Click to edit Master text styles</a:t>
            </a:r>
          </a:p>
        </p:txBody>
      </p:sp>
      <p:sp>
        <p:nvSpPr>
          <p:cNvPr id="8" name="Date Placeholder 3">
            <a:extLst>
              <a:ext uri="{FF2B5EF4-FFF2-40B4-BE49-F238E27FC236}">
                <a16:creationId xmlns:a16="http://schemas.microsoft.com/office/drawing/2014/main" id="{F9A2CE89-13FE-4298-9298-EA6F12EC5F43}"/>
              </a:ext>
            </a:extLst>
          </p:cNvPr>
          <p:cNvSpPr>
            <a:spLocks noGrp="1"/>
          </p:cNvSpPr>
          <p:nvPr>
            <p:ph type="dt" sz="half" idx="22"/>
          </p:nvPr>
        </p:nvSpPr>
        <p:spPr/>
        <p:txBody>
          <a:bodyPr/>
          <a:lstStyle>
            <a:lvl1pPr>
              <a:defRPr/>
            </a:lvl1pPr>
          </a:lstStyle>
          <a:p>
            <a:pPr>
              <a:defRPr/>
            </a:pPr>
            <a:fld id="{FAC55D0D-9011-4234-9CD2-9E59183428A6}" type="datetime1">
              <a:rPr lang="en-GB"/>
              <a:pPr>
                <a:defRPr/>
              </a:pPr>
              <a:t>25/06/2025</a:t>
            </a:fld>
            <a:endParaRPr lang="en-GB"/>
          </a:p>
        </p:txBody>
      </p:sp>
      <p:sp>
        <p:nvSpPr>
          <p:cNvPr id="9" name="Footer Placeholder 4">
            <a:extLst>
              <a:ext uri="{FF2B5EF4-FFF2-40B4-BE49-F238E27FC236}">
                <a16:creationId xmlns:a16="http://schemas.microsoft.com/office/drawing/2014/main" id="{D95826F6-6754-4984-AEC9-C6AD0326D8BF}"/>
              </a:ext>
            </a:extLst>
          </p:cNvPr>
          <p:cNvSpPr>
            <a:spLocks noGrp="1"/>
          </p:cNvSpPr>
          <p:nvPr>
            <p:ph type="ftr" sz="quarter" idx="23"/>
          </p:nvPr>
        </p:nvSpPr>
        <p:spPr/>
        <p:txBody>
          <a:bodyPr/>
          <a:lstStyle>
            <a:lvl1pPr>
              <a:defRPr/>
            </a:lvl1pPr>
          </a:lstStyle>
          <a:p>
            <a:pPr>
              <a:defRPr/>
            </a:pPr>
            <a:r>
              <a:rPr lang="en-GB"/>
              <a:t>|     Title of the presentation</a:t>
            </a:r>
          </a:p>
        </p:txBody>
      </p:sp>
      <p:sp>
        <p:nvSpPr>
          <p:cNvPr id="10" name="Slide Number Placeholder 5">
            <a:extLst>
              <a:ext uri="{FF2B5EF4-FFF2-40B4-BE49-F238E27FC236}">
                <a16:creationId xmlns:a16="http://schemas.microsoft.com/office/drawing/2014/main" id="{EE31D082-E01C-4F42-BE00-F98DAFFED8AA}"/>
              </a:ext>
            </a:extLst>
          </p:cNvPr>
          <p:cNvSpPr>
            <a:spLocks noGrp="1"/>
          </p:cNvSpPr>
          <p:nvPr>
            <p:ph type="sldNum" sz="quarter" idx="24"/>
          </p:nvPr>
        </p:nvSpPr>
        <p:spPr/>
        <p:txBody>
          <a:bodyPr/>
          <a:lstStyle>
            <a:lvl1pPr>
              <a:defRPr/>
            </a:lvl1pPr>
          </a:lstStyle>
          <a:p>
            <a:pPr>
              <a:defRPr/>
            </a:pPr>
            <a:fld id="{2567F3DA-A95C-467F-8216-D69D681C2F0D}" type="slidenum">
              <a:rPr lang="en-GB" altLang="en-US"/>
              <a:pPr>
                <a:defRPr/>
              </a:pPr>
              <a:t>‹#›</a:t>
            </a:fld>
            <a:endParaRPr lang="en-GB" altLang="en-US"/>
          </a:p>
        </p:txBody>
      </p:sp>
    </p:spTree>
    <p:extLst>
      <p:ext uri="{BB962C8B-B14F-4D97-AF65-F5344CB8AC3E}">
        <p14:creationId xmlns:p14="http://schemas.microsoft.com/office/powerpoint/2010/main" val="40048687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hapter Intro large Text blue">
    <p:spTree>
      <p:nvGrpSpPr>
        <p:cNvPr id="1" name=""/>
        <p:cNvGrpSpPr/>
        <p:nvPr/>
      </p:nvGrpSpPr>
      <p:grpSpPr>
        <a:xfrm>
          <a:off x="0" y="0"/>
          <a:ext cx="0" cy="0"/>
          <a:chOff x="0" y="0"/>
          <a:chExt cx="0" cy="0"/>
        </a:xfrm>
      </p:grpSpPr>
      <p:sp>
        <p:nvSpPr>
          <p:cNvPr id="17" name="Text Placeholder 7"/>
          <p:cNvSpPr>
            <a:spLocks noGrp="1"/>
          </p:cNvSpPr>
          <p:nvPr>
            <p:ph type="body" sz="quarter" idx="21"/>
          </p:nvPr>
        </p:nvSpPr>
        <p:spPr bwMode="invGray">
          <a:xfrm>
            <a:off x="480000" y="6293651"/>
            <a:ext cx="11226365" cy="208579"/>
          </a:xfrm>
          <a:noFill/>
        </p:spPr>
        <p:txBody>
          <a:bodyPr anchor="t">
            <a:normAutofit/>
          </a:bodyPr>
          <a:lstStyle>
            <a:lvl1pPr>
              <a:defRPr sz="800" b="0">
                <a:solidFill>
                  <a:schemeClr val="tx1"/>
                </a:solidFill>
                <a:latin typeface="+mn-lt"/>
              </a:defRPr>
            </a:lvl1pPr>
          </a:lstStyle>
          <a:p>
            <a:pPr lvl="0"/>
            <a:r>
              <a:rPr lang="en-US" noProof="0"/>
              <a:t>Click to edit Master text styles</a:t>
            </a:r>
          </a:p>
        </p:txBody>
      </p:sp>
      <p:sp>
        <p:nvSpPr>
          <p:cNvPr id="4" name="Title 3"/>
          <p:cNvSpPr>
            <a:spLocks noGrp="1"/>
          </p:cNvSpPr>
          <p:nvPr>
            <p:ph type="title"/>
          </p:nvPr>
        </p:nvSpPr>
        <p:spPr bwMode="invGray">
          <a:noFill/>
        </p:spPr>
        <p:txBody>
          <a:bodyPr/>
          <a:lstStyle/>
          <a:p>
            <a:r>
              <a:rPr lang="en-GB" noProof="0"/>
              <a:t>Click to edit Master title style</a:t>
            </a:r>
          </a:p>
        </p:txBody>
      </p:sp>
      <p:sp>
        <p:nvSpPr>
          <p:cNvPr id="15" name="Text Placeholder 7"/>
          <p:cNvSpPr>
            <a:spLocks noGrp="1"/>
          </p:cNvSpPr>
          <p:nvPr>
            <p:ph type="body" sz="quarter" idx="13"/>
          </p:nvPr>
        </p:nvSpPr>
        <p:spPr bwMode="invGray">
          <a:xfrm>
            <a:off x="480485" y="1188003"/>
            <a:ext cx="8160000" cy="288925"/>
          </a:xfrm>
        </p:spPr>
        <p:txBody>
          <a:bodyPr anchor="ctr">
            <a:normAutofit/>
          </a:bodyPr>
          <a:lstStyle>
            <a:lvl1pPr>
              <a:defRPr sz="1600" b="0">
                <a:solidFill>
                  <a:schemeClr val="tx1"/>
                </a:solidFill>
                <a:latin typeface="+mj-lt"/>
              </a:defRPr>
            </a:lvl1pPr>
          </a:lstStyle>
          <a:p>
            <a:pPr lvl="0"/>
            <a:r>
              <a:rPr lang="en-US" noProof="0"/>
              <a:t>Click to edit Master text styles</a:t>
            </a:r>
          </a:p>
        </p:txBody>
      </p:sp>
      <p:sp>
        <p:nvSpPr>
          <p:cNvPr id="12" name="Text Placeholder 4"/>
          <p:cNvSpPr>
            <a:spLocks noGrp="1"/>
          </p:cNvSpPr>
          <p:nvPr>
            <p:ph type="body" sz="quarter" idx="18"/>
          </p:nvPr>
        </p:nvSpPr>
        <p:spPr bwMode="invGray">
          <a:xfrm>
            <a:off x="479999" y="1800000"/>
            <a:ext cx="11226365" cy="4237200"/>
          </a:xfrm>
          <a:noFill/>
        </p:spPr>
        <p:txBody>
          <a:bodyPr lIns="0" rIns="0"/>
          <a:lstStyle>
            <a:lvl1pPr>
              <a:lnSpc>
                <a:spcPct val="110000"/>
              </a:lnSpc>
              <a:defRPr sz="1400" b="1">
                <a:solidFill>
                  <a:schemeClr val="tx1"/>
                </a:solidFill>
                <a:latin typeface="+mn-lt"/>
              </a:defRPr>
            </a:lvl1pPr>
            <a:lvl2pPr>
              <a:lnSpc>
                <a:spcPct val="110000"/>
              </a:lnSpc>
              <a:defRPr sz="1400">
                <a:solidFill>
                  <a:schemeClr val="tx1"/>
                </a:solidFill>
                <a:latin typeface="+mn-lt"/>
              </a:defRPr>
            </a:lvl2pPr>
          </a:lstStyle>
          <a:p>
            <a:pPr lvl="0"/>
            <a:r>
              <a:rPr lang="en-GB" noProof="0"/>
              <a:t>Edit Master text styles</a:t>
            </a:r>
          </a:p>
          <a:p>
            <a:pPr lvl="1"/>
            <a:r>
              <a:rPr lang="en-GB" noProof="0"/>
              <a:t>Second level</a:t>
            </a:r>
          </a:p>
        </p:txBody>
      </p:sp>
      <p:sp>
        <p:nvSpPr>
          <p:cNvPr id="6" name="Date Placeholder 3">
            <a:extLst>
              <a:ext uri="{FF2B5EF4-FFF2-40B4-BE49-F238E27FC236}">
                <a16:creationId xmlns:a16="http://schemas.microsoft.com/office/drawing/2014/main" id="{4DD339E5-E0F7-4446-8AAA-28C085EAA6EA}"/>
              </a:ext>
            </a:extLst>
          </p:cNvPr>
          <p:cNvSpPr>
            <a:spLocks noGrp="1"/>
          </p:cNvSpPr>
          <p:nvPr>
            <p:ph type="dt" sz="half" idx="22"/>
          </p:nvPr>
        </p:nvSpPr>
        <p:spPr/>
        <p:txBody>
          <a:bodyPr/>
          <a:lstStyle>
            <a:lvl1pPr>
              <a:defRPr/>
            </a:lvl1pPr>
          </a:lstStyle>
          <a:p>
            <a:pPr>
              <a:defRPr/>
            </a:pPr>
            <a:fld id="{A0789028-2710-40EB-A247-AC56777CC0E6}" type="datetime1">
              <a:rPr lang="en-GB"/>
              <a:pPr>
                <a:defRPr/>
              </a:pPr>
              <a:t>25/06/2025</a:t>
            </a:fld>
            <a:endParaRPr lang="en-GB"/>
          </a:p>
        </p:txBody>
      </p:sp>
      <p:sp>
        <p:nvSpPr>
          <p:cNvPr id="7" name="Footer Placeholder 4">
            <a:extLst>
              <a:ext uri="{FF2B5EF4-FFF2-40B4-BE49-F238E27FC236}">
                <a16:creationId xmlns:a16="http://schemas.microsoft.com/office/drawing/2014/main" id="{B8626016-C275-4ACF-9F54-86B4B44CE846}"/>
              </a:ext>
            </a:extLst>
          </p:cNvPr>
          <p:cNvSpPr>
            <a:spLocks noGrp="1"/>
          </p:cNvSpPr>
          <p:nvPr>
            <p:ph type="ftr" sz="quarter" idx="23"/>
          </p:nvPr>
        </p:nvSpPr>
        <p:spPr/>
        <p:txBody>
          <a:bodyPr/>
          <a:lstStyle>
            <a:lvl1pPr>
              <a:defRPr/>
            </a:lvl1pPr>
          </a:lstStyle>
          <a:p>
            <a:pPr>
              <a:defRPr/>
            </a:pPr>
            <a:r>
              <a:rPr lang="en-GB"/>
              <a:t>|     Title of the presentation</a:t>
            </a:r>
          </a:p>
        </p:txBody>
      </p:sp>
      <p:sp>
        <p:nvSpPr>
          <p:cNvPr id="8" name="Slide Number Placeholder 5">
            <a:extLst>
              <a:ext uri="{FF2B5EF4-FFF2-40B4-BE49-F238E27FC236}">
                <a16:creationId xmlns:a16="http://schemas.microsoft.com/office/drawing/2014/main" id="{3B16EB7E-20E9-4255-A82C-5EB17225B402}"/>
              </a:ext>
            </a:extLst>
          </p:cNvPr>
          <p:cNvSpPr>
            <a:spLocks noGrp="1"/>
          </p:cNvSpPr>
          <p:nvPr>
            <p:ph type="sldNum" sz="quarter" idx="24"/>
          </p:nvPr>
        </p:nvSpPr>
        <p:spPr/>
        <p:txBody>
          <a:bodyPr/>
          <a:lstStyle>
            <a:lvl1pPr>
              <a:defRPr/>
            </a:lvl1pPr>
          </a:lstStyle>
          <a:p>
            <a:pPr>
              <a:defRPr/>
            </a:pPr>
            <a:fld id="{53E7257C-4433-4EBE-8AE9-5227BB70C4D9}" type="slidenum">
              <a:rPr lang="en-GB" altLang="en-US"/>
              <a:pPr>
                <a:defRPr/>
              </a:pPr>
              <a:t>‹#›</a:t>
            </a:fld>
            <a:endParaRPr lang="en-GB" altLang="en-US"/>
          </a:p>
        </p:txBody>
      </p:sp>
    </p:spTree>
    <p:extLst>
      <p:ext uri="{BB962C8B-B14F-4D97-AF65-F5344CB8AC3E}">
        <p14:creationId xmlns:p14="http://schemas.microsoft.com/office/powerpoint/2010/main" val="40574183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p:nvPr>
        </p:nvSpPr>
        <p:spPr bwMode="gray">
          <a:xfrm>
            <a:off x="0" y="0"/>
            <a:ext cx="12192000" cy="6858000"/>
          </a:xfrm>
          <a:solidFill>
            <a:schemeClr val="bg1"/>
          </a:solidFill>
        </p:spPr>
        <p:txBody>
          <a:bodyPr wrap="square" t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lvl="0"/>
            <a:r>
              <a:rPr lang="en-US" noProof="0"/>
              <a:t>Click icon to add picture</a:t>
            </a:r>
            <a:endParaRPr lang="en-GB" noProof="0"/>
          </a:p>
        </p:txBody>
      </p:sp>
      <p:sp>
        <p:nvSpPr>
          <p:cNvPr id="9" name="Text Placeholder 4"/>
          <p:cNvSpPr>
            <a:spLocks noGrp="1"/>
          </p:cNvSpPr>
          <p:nvPr>
            <p:ph type="body" sz="quarter" idx="18"/>
          </p:nvPr>
        </p:nvSpPr>
        <p:spPr bwMode="gray">
          <a:xfrm>
            <a:off x="2" y="1800000"/>
            <a:ext cx="4279900" cy="1649446"/>
          </a:xfrm>
          <a:solidFill>
            <a:schemeClr val="tx2">
              <a:alpha val="90000"/>
            </a:schemeClr>
          </a:solidFill>
        </p:spPr>
        <p:txBody>
          <a:bodyPr lIns="468000" tIns="180000" rIns="360000" bIns="180000"/>
          <a:lstStyle>
            <a:lvl1pPr>
              <a:defRPr sz="2800" b="1">
                <a:solidFill>
                  <a:schemeClr val="bg1"/>
                </a:solidFill>
                <a:latin typeface="+mj-lt"/>
              </a:defRPr>
            </a:lvl1pPr>
            <a:lvl2pPr marL="541338" indent="-274638">
              <a:tabLst>
                <a:tab pos="1614488" algn="l"/>
              </a:tabLst>
              <a:defRPr sz="2800">
                <a:solidFill>
                  <a:schemeClr val="bg1"/>
                </a:solidFill>
                <a:latin typeface="+mj-lt"/>
              </a:defRPr>
            </a:lvl2pPr>
          </a:lstStyle>
          <a:p>
            <a:pPr lvl="0"/>
            <a:r>
              <a:rPr lang="en-GB" noProof="0"/>
              <a:t>Edit Master text styles</a:t>
            </a:r>
          </a:p>
        </p:txBody>
      </p:sp>
      <p:sp>
        <p:nvSpPr>
          <p:cNvPr id="15" name="Text Placeholder 7"/>
          <p:cNvSpPr>
            <a:spLocks noGrp="1"/>
          </p:cNvSpPr>
          <p:nvPr>
            <p:ph type="body" sz="quarter" idx="22"/>
          </p:nvPr>
        </p:nvSpPr>
        <p:spPr bwMode="gray">
          <a:xfrm>
            <a:off x="480000" y="6293651"/>
            <a:ext cx="11226365" cy="208579"/>
          </a:xfrm>
        </p:spPr>
        <p:txBody>
          <a:bodyPr anchor="t">
            <a:normAutofit/>
          </a:bodyPr>
          <a:lstStyle>
            <a:lvl1pPr>
              <a:defRPr sz="800" b="0">
                <a:solidFill>
                  <a:schemeClr val="tx1"/>
                </a:solidFill>
                <a:latin typeface="+mn-lt"/>
              </a:defRPr>
            </a:lvl1pPr>
          </a:lstStyle>
          <a:p>
            <a:pPr lvl="0"/>
            <a:r>
              <a:rPr lang="en-US" noProof="0"/>
              <a:t>Click to edit Master text styles</a:t>
            </a:r>
          </a:p>
        </p:txBody>
      </p:sp>
      <p:sp>
        <p:nvSpPr>
          <p:cNvPr id="17" name="Title 16"/>
          <p:cNvSpPr>
            <a:spLocks noGrp="1"/>
          </p:cNvSpPr>
          <p:nvPr>
            <p:ph type="title"/>
          </p:nvPr>
        </p:nvSpPr>
        <p:spPr bwMode="gray"/>
        <p:txBody>
          <a:bodyPr/>
          <a:lstStyle/>
          <a:p>
            <a:r>
              <a:rPr lang="en-GB" noProof="0"/>
              <a:t>Click to edit Master title style</a:t>
            </a:r>
          </a:p>
        </p:txBody>
      </p:sp>
      <p:sp>
        <p:nvSpPr>
          <p:cNvPr id="13" name="Picture Placeholder 5"/>
          <p:cNvSpPr>
            <a:spLocks noGrp="1"/>
          </p:cNvSpPr>
          <p:nvPr>
            <p:ph type="pic" sz="quarter" idx="24"/>
          </p:nvPr>
        </p:nvSpPr>
        <p:spPr bwMode="gray">
          <a:xfrm>
            <a:off x="9737763" y="371958"/>
            <a:ext cx="1976400" cy="694800"/>
          </a:xfrm>
          <a:blipFill dpi="0" rotWithShape="1">
            <a:blip r:embed="rId2" cstate="screen">
              <a:extLst>
                <a:ext uri="{28A0092B-C50C-407E-A947-70E740481C1C}">
                  <a14:useLocalDpi xmlns:a14="http://schemas.microsoft.com/office/drawing/2010/main"/>
                </a:ext>
              </a:extLst>
            </a:blip>
            <a:srcRect/>
            <a:stretch>
              <a:fillRect/>
            </a:stretch>
          </a:blipFill>
        </p:spPr>
        <p:txBody>
          <a:bodyPr anchor="ctr"/>
          <a:lstStyle>
            <a:lvl1pPr algn="ctr">
              <a:defRPr sz="100">
                <a:solidFill>
                  <a:schemeClr val="bg1"/>
                </a:solidFill>
              </a:defRPr>
            </a:lvl1pPr>
          </a:lstStyle>
          <a:p>
            <a:pPr lvl="0"/>
            <a:r>
              <a:rPr lang="en-US" noProof="0"/>
              <a:t>Click icon to add picture</a:t>
            </a:r>
            <a:endParaRPr lang="en-GB" noProof="0"/>
          </a:p>
        </p:txBody>
      </p:sp>
      <p:sp>
        <p:nvSpPr>
          <p:cNvPr id="7" name="Date Placeholder 1">
            <a:extLst>
              <a:ext uri="{FF2B5EF4-FFF2-40B4-BE49-F238E27FC236}">
                <a16:creationId xmlns:a16="http://schemas.microsoft.com/office/drawing/2014/main" id="{28654837-7CAD-46A9-8C2C-FB249F235744}"/>
              </a:ext>
            </a:extLst>
          </p:cNvPr>
          <p:cNvSpPr>
            <a:spLocks noGrp="1"/>
          </p:cNvSpPr>
          <p:nvPr>
            <p:ph type="dt" sz="half" idx="25"/>
          </p:nvPr>
        </p:nvSpPr>
        <p:spPr bwMode="gray"/>
        <p:txBody>
          <a:bodyPr/>
          <a:lstStyle>
            <a:lvl1pPr>
              <a:defRPr>
                <a:solidFill>
                  <a:schemeClr val="tx1"/>
                </a:solidFill>
              </a:defRPr>
            </a:lvl1pPr>
          </a:lstStyle>
          <a:p>
            <a:pPr>
              <a:defRPr/>
            </a:pPr>
            <a:fld id="{882EA6F3-30FC-462E-9800-C2D7416556E7}" type="datetime1">
              <a:rPr lang="en-GB"/>
              <a:pPr>
                <a:defRPr/>
              </a:pPr>
              <a:t>25/06/2025</a:t>
            </a:fld>
            <a:endParaRPr lang="en-GB"/>
          </a:p>
        </p:txBody>
      </p:sp>
      <p:sp>
        <p:nvSpPr>
          <p:cNvPr id="10" name="Footer Placeholder 2">
            <a:extLst>
              <a:ext uri="{FF2B5EF4-FFF2-40B4-BE49-F238E27FC236}">
                <a16:creationId xmlns:a16="http://schemas.microsoft.com/office/drawing/2014/main" id="{B95A6CE8-B914-46A6-815B-520337DC6B59}"/>
              </a:ext>
            </a:extLst>
          </p:cNvPr>
          <p:cNvSpPr>
            <a:spLocks noGrp="1"/>
          </p:cNvSpPr>
          <p:nvPr>
            <p:ph type="ftr" sz="quarter" idx="26"/>
          </p:nvPr>
        </p:nvSpPr>
        <p:spPr bwMode="gray"/>
        <p:txBody>
          <a:bodyPr/>
          <a:lstStyle>
            <a:lvl1pPr>
              <a:defRPr>
                <a:solidFill>
                  <a:schemeClr val="tx1"/>
                </a:solidFill>
              </a:defRPr>
            </a:lvl1pPr>
          </a:lstStyle>
          <a:p>
            <a:pPr>
              <a:defRPr/>
            </a:pPr>
            <a:r>
              <a:rPr lang="en-GB"/>
              <a:t>|     Title of the presentation</a:t>
            </a:r>
          </a:p>
        </p:txBody>
      </p:sp>
      <p:sp>
        <p:nvSpPr>
          <p:cNvPr id="11" name="Slide Number Placeholder 3">
            <a:extLst>
              <a:ext uri="{FF2B5EF4-FFF2-40B4-BE49-F238E27FC236}">
                <a16:creationId xmlns:a16="http://schemas.microsoft.com/office/drawing/2014/main" id="{12BB6575-FFF1-4324-BA08-72B5190FF7E4}"/>
              </a:ext>
            </a:extLst>
          </p:cNvPr>
          <p:cNvSpPr>
            <a:spLocks noGrp="1"/>
          </p:cNvSpPr>
          <p:nvPr>
            <p:ph type="sldNum" sz="quarter" idx="27"/>
          </p:nvPr>
        </p:nvSpPr>
        <p:spPr bwMode="gray"/>
        <p:txBody>
          <a:bodyPr/>
          <a:lstStyle>
            <a:lvl1pPr>
              <a:defRPr/>
            </a:lvl1pPr>
          </a:lstStyle>
          <a:p>
            <a:pPr>
              <a:defRPr/>
            </a:pPr>
            <a:fld id="{0AE54B69-80AE-4118-BE22-98606E9F2119}" type="slidenum">
              <a:rPr lang="en-GB" altLang="en-US"/>
              <a:pPr>
                <a:defRPr/>
              </a:pPr>
              <a:t>‹#›</a:t>
            </a:fld>
            <a:endParaRPr lang="en-GB" altLang="en-US"/>
          </a:p>
        </p:txBody>
      </p:sp>
    </p:spTree>
    <p:extLst>
      <p:ext uri="{BB962C8B-B14F-4D97-AF65-F5344CB8AC3E}">
        <p14:creationId xmlns:p14="http://schemas.microsoft.com/office/powerpoint/2010/main" val="12686864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genda blue new">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EE2D597-2766-45DB-9723-04A095A025EF}"/>
              </a:ext>
            </a:extLst>
          </p:cNvPr>
          <p:cNvSpPr/>
          <p:nvPr userDrawn="1"/>
        </p:nvSpPr>
        <p:spPr bwMode="gray">
          <a:xfrm>
            <a:off x="479425" y="1800225"/>
            <a:ext cx="6369050" cy="1428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schemeClr val="tx1"/>
              </a:solidFill>
            </a:endParaRPr>
          </a:p>
        </p:txBody>
      </p:sp>
      <p:sp>
        <p:nvSpPr>
          <p:cNvPr id="10" name="Title 9"/>
          <p:cNvSpPr>
            <a:spLocks noGrp="1"/>
          </p:cNvSpPr>
          <p:nvPr>
            <p:ph type="title"/>
          </p:nvPr>
        </p:nvSpPr>
        <p:spPr bwMode="gray">
          <a:xfrm>
            <a:off x="479999" y="359999"/>
            <a:ext cx="8160000" cy="720000"/>
          </a:xfrm>
        </p:spPr>
        <p:txBody>
          <a:bodyPr/>
          <a:lstStyle/>
          <a:p>
            <a:r>
              <a:rPr lang="en-GB" noProof="0"/>
              <a:t>Click to edit Master title style</a:t>
            </a:r>
          </a:p>
        </p:txBody>
      </p:sp>
      <p:sp>
        <p:nvSpPr>
          <p:cNvPr id="4" name="Text Placeholder 3"/>
          <p:cNvSpPr>
            <a:spLocks noGrp="1"/>
          </p:cNvSpPr>
          <p:nvPr>
            <p:ph type="body" sz="quarter" idx="33"/>
          </p:nvPr>
        </p:nvSpPr>
        <p:spPr>
          <a:xfrm>
            <a:off x="479999" y="214368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US" noProof="0"/>
              <a:t>Click to edit Master text styles</a:t>
            </a:r>
          </a:p>
        </p:txBody>
      </p:sp>
      <p:sp>
        <p:nvSpPr>
          <p:cNvPr id="31" name="Text Placeholder 3"/>
          <p:cNvSpPr>
            <a:spLocks noGrp="1"/>
          </p:cNvSpPr>
          <p:nvPr>
            <p:ph type="body" sz="quarter" idx="34"/>
          </p:nvPr>
        </p:nvSpPr>
        <p:spPr>
          <a:xfrm>
            <a:off x="1707437" y="214368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US" noProof="0"/>
              <a:t>Click to edit Master text styles</a:t>
            </a:r>
          </a:p>
        </p:txBody>
      </p:sp>
      <p:sp>
        <p:nvSpPr>
          <p:cNvPr id="34" name="Text Placeholder 3"/>
          <p:cNvSpPr>
            <a:spLocks noGrp="1"/>
          </p:cNvSpPr>
          <p:nvPr>
            <p:ph type="body" sz="quarter" idx="35"/>
          </p:nvPr>
        </p:nvSpPr>
        <p:spPr>
          <a:xfrm>
            <a:off x="7432736" y="214368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US" noProof="0"/>
              <a:t>Click to edit Master text styles</a:t>
            </a:r>
          </a:p>
        </p:txBody>
      </p:sp>
      <p:sp>
        <p:nvSpPr>
          <p:cNvPr id="36" name="Text Placeholder 3"/>
          <p:cNvSpPr>
            <a:spLocks noGrp="1"/>
          </p:cNvSpPr>
          <p:nvPr>
            <p:ph type="body" sz="quarter" idx="36"/>
          </p:nvPr>
        </p:nvSpPr>
        <p:spPr>
          <a:xfrm>
            <a:off x="479999" y="287792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US" noProof="0"/>
              <a:t>Click to edit Master text styles</a:t>
            </a:r>
          </a:p>
        </p:txBody>
      </p:sp>
      <p:sp>
        <p:nvSpPr>
          <p:cNvPr id="37" name="Text Placeholder 3"/>
          <p:cNvSpPr>
            <a:spLocks noGrp="1"/>
          </p:cNvSpPr>
          <p:nvPr>
            <p:ph type="body" sz="quarter" idx="37"/>
          </p:nvPr>
        </p:nvSpPr>
        <p:spPr>
          <a:xfrm>
            <a:off x="1707437" y="287792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US" noProof="0"/>
              <a:t>Click to edit Master text styles</a:t>
            </a:r>
          </a:p>
        </p:txBody>
      </p:sp>
      <p:sp>
        <p:nvSpPr>
          <p:cNvPr id="39" name="Text Placeholder 3"/>
          <p:cNvSpPr>
            <a:spLocks noGrp="1"/>
          </p:cNvSpPr>
          <p:nvPr>
            <p:ph type="body" sz="quarter" idx="38"/>
          </p:nvPr>
        </p:nvSpPr>
        <p:spPr>
          <a:xfrm>
            <a:off x="7432736" y="287792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US" noProof="0"/>
              <a:t>Click to edit Master text styles</a:t>
            </a:r>
          </a:p>
        </p:txBody>
      </p:sp>
      <p:sp>
        <p:nvSpPr>
          <p:cNvPr id="40" name="Text Placeholder 3"/>
          <p:cNvSpPr>
            <a:spLocks noGrp="1"/>
          </p:cNvSpPr>
          <p:nvPr>
            <p:ph type="body" sz="quarter" idx="39"/>
          </p:nvPr>
        </p:nvSpPr>
        <p:spPr>
          <a:xfrm>
            <a:off x="479999" y="361217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US" noProof="0"/>
              <a:t>Click to edit Master text styles</a:t>
            </a:r>
          </a:p>
        </p:txBody>
      </p:sp>
      <p:sp>
        <p:nvSpPr>
          <p:cNvPr id="41" name="Text Placeholder 3"/>
          <p:cNvSpPr>
            <a:spLocks noGrp="1"/>
          </p:cNvSpPr>
          <p:nvPr>
            <p:ph type="body" sz="quarter" idx="40"/>
          </p:nvPr>
        </p:nvSpPr>
        <p:spPr>
          <a:xfrm>
            <a:off x="1707437" y="361217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US" noProof="0"/>
              <a:t>Click to edit Master text styles</a:t>
            </a:r>
          </a:p>
        </p:txBody>
      </p:sp>
      <p:sp>
        <p:nvSpPr>
          <p:cNvPr id="42" name="Text Placeholder 3"/>
          <p:cNvSpPr>
            <a:spLocks noGrp="1"/>
          </p:cNvSpPr>
          <p:nvPr>
            <p:ph type="body" sz="quarter" idx="41"/>
          </p:nvPr>
        </p:nvSpPr>
        <p:spPr>
          <a:xfrm>
            <a:off x="7432736" y="361217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US" noProof="0"/>
              <a:t>Click to edit Master text styles</a:t>
            </a:r>
          </a:p>
        </p:txBody>
      </p:sp>
      <p:sp>
        <p:nvSpPr>
          <p:cNvPr id="43" name="Text Placeholder 3"/>
          <p:cNvSpPr>
            <a:spLocks noGrp="1"/>
          </p:cNvSpPr>
          <p:nvPr>
            <p:ph type="body" sz="quarter" idx="42"/>
          </p:nvPr>
        </p:nvSpPr>
        <p:spPr>
          <a:xfrm>
            <a:off x="479999" y="434641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US" noProof="0"/>
              <a:t>Click to edit Master text styles</a:t>
            </a:r>
          </a:p>
        </p:txBody>
      </p:sp>
      <p:sp>
        <p:nvSpPr>
          <p:cNvPr id="44" name="Text Placeholder 3"/>
          <p:cNvSpPr>
            <a:spLocks noGrp="1"/>
          </p:cNvSpPr>
          <p:nvPr>
            <p:ph type="body" sz="quarter" idx="43"/>
          </p:nvPr>
        </p:nvSpPr>
        <p:spPr>
          <a:xfrm>
            <a:off x="1707437" y="434641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US" noProof="0"/>
              <a:t>Click to edit Master text styles</a:t>
            </a:r>
          </a:p>
        </p:txBody>
      </p:sp>
      <p:sp>
        <p:nvSpPr>
          <p:cNvPr id="45" name="Text Placeholder 3"/>
          <p:cNvSpPr>
            <a:spLocks noGrp="1"/>
          </p:cNvSpPr>
          <p:nvPr>
            <p:ph type="body" sz="quarter" idx="44"/>
          </p:nvPr>
        </p:nvSpPr>
        <p:spPr>
          <a:xfrm>
            <a:off x="7432736" y="434641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US" noProof="0"/>
              <a:t>Click to edit Master text styles</a:t>
            </a:r>
          </a:p>
        </p:txBody>
      </p:sp>
      <p:sp>
        <p:nvSpPr>
          <p:cNvPr id="46" name="Text Placeholder 3"/>
          <p:cNvSpPr>
            <a:spLocks noGrp="1"/>
          </p:cNvSpPr>
          <p:nvPr>
            <p:ph type="body" sz="quarter" idx="45"/>
          </p:nvPr>
        </p:nvSpPr>
        <p:spPr>
          <a:xfrm>
            <a:off x="479999" y="508066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US" noProof="0"/>
              <a:t>Click to edit Master text styles</a:t>
            </a:r>
          </a:p>
        </p:txBody>
      </p:sp>
      <p:sp>
        <p:nvSpPr>
          <p:cNvPr id="47" name="Text Placeholder 3"/>
          <p:cNvSpPr>
            <a:spLocks noGrp="1"/>
          </p:cNvSpPr>
          <p:nvPr>
            <p:ph type="body" sz="quarter" idx="46"/>
          </p:nvPr>
        </p:nvSpPr>
        <p:spPr>
          <a:xfrm>
            <a:off x="1707437" y="508066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US" noProof="0"/>
              <a:t>Click to edit Master text styles</a:t>
            </a:r>
          </a:p>
        </p:txBody>
      </p:sp>
      <p:sp>
        <p:nvSpPr>
          <p:cNvPr id="48" name="Text Placeholder 3"/>
          <p:cNvSpPr>
            <a:spLocks noGrp="1"/>
          </p:cNvSpPr>
          <p:nvPr>
            <p:ph type="body" sz="quarter" idx="47"/>
          </p:nvPr>
        </p:nvSpPr>
        <p:spPr>
          <a:xfrm>
            <a:off x="7432736" y="508066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US" noProof="0"/>
              <a:t>Click to edit Master text styles</a:t>
            </a:r>
          </a:p>
        </p:txBody>
      </p:sp>
      <p:sp>
        <p:nvSpPr>
          <p:cNvPr id="49" name="Text Placeholder 3"/>
          <p:cNvSpPr>
            <a:spLocks noGrp="1"/>
          </p:cNvSpPr>
          <p:nvPr>
            <p:ph type="body" sz="quarter" idx="48"/>
          </p:nvPr>
        </p:nvSpPr>
        <p:spPr>
          <a:xfrm>
            <a:off x="479999" y="5814910"/>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US" noProof="0"/>
              <a:t>Click to edit Master text styles</a:t>
            </a:r>
          </a:p>
        </p:txBody>
      </p:sp>
      <p:sp>
        <p:nvSpPr>
          <p:cNvPr id="50" name="Text Placeholder 3"/>
          <p:cNvSpPr>
            <a:spLocks noGrp="1"/>
          </p:cNvSpPr>
          <p:nvPr>
            <p:ph type="body" sz="quarter" idx="49"/>
          </p:nvPr>
        </p:nvSpPr>
        <p:spPr>
          <a:xfrm>
            <a:off x="1707437" y="5814910"/>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US" noProof="0"/>
              <a:t>Click to edit Master text styles</a:t>
            </a:r>
          </a:p>
        </p:txBody>
      </p:sp>
      <p:sp>
        <p:nvSpPr>
          <p:cNvPr id="51" name="Text Placeholder 3"/>
          <p:cNvSpPr>
            <a:spLocks noGrp="1"/>
          </p:cNvSpPr>
          <p:nvPr>
            <p:ph type="body" sz="quarter" idx="50"/>
          </p:nvPr>
        </p:nvSpPr>
        <p:spPr>
          <a:xfrm>
            <a:off x="7432736" y="5814910"/>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US" noProof="0"/>
              <a:t>Click to edit Master text styles</a:t>
            </a:r>
          </a:p>
        </p:txBody>
      </p:sp>
      <p:sp>
        <p:nvSpPr>
          <p:cNvPr id="25" name="Text Placeholder 7"/>
          <p:cNvSpPr>
            <a:spLocks noGrp="1"/>
          </p:cNvSpPr>
          <p:nvPr>
            <p:ph type="body" sz="quarter" idx="13"/>
          </p:nvPr>
        </p:nvSpPr>
        <p:spPr bwMode="invGray">
          <a:xfrm>
            <a:off x="480485" y="1188003"/>
            <a:ext cx="8160000" cy="288925"/>
          </a:xfrm>
        </p:spPr>
        <p:txBody>
          <a:bodyPr anchor="ctr">
            <a:normAutofit/>
          </a:bodyPr>
          <a:lstStyle>
            <a:lvl1pPr>
              <a:defRPr sz="1600" b="0">
                <a:solidFill>
                  <a:schemeClr val="tx1"/>
                </a:solidFill>
                <a:latin typeface="+mj-lt"/>
              </a:defRPr>
            </a:lvl1pPr>
          </a:lstStyle>
          <a:p>
            <a:pPr lvl="0"/>
            <a:r>
              <a:rPr lang="en-US" noProof="0"/>
              <a:t>Click to edit Master text styles</a:t>
            </a:r>
          </a:p>
        </p:txBody>
      </p:sp>
      <p:sp>
        <p:nvSpPr>
          <p:cNvPr id="23" name="Date Placeholder 6">
            <a:extLst>
              <a:ext uri="{FF2B5EF4-FFF2-40B4-BE49-F238E27FC236}">
                <a16:creationId xmlns:a16="http://schemas.microsoft.com/office/drawing/2014/main" id="{E859E3CA-9036-4477-B5C3-7D2DB26754EC}"/>
              </a:ext>
            </a:extLst>
          </p:cNvPr>
          <p:cNvSpPr>
            <a:spLocks noGrp="1"/>
          </p:cNvSpPr>
          <p:nvPr>
            <p:ph type="dt" sz="half" idx="51"/>
          </p:nvPr>
        </p:nvSpPr>
        <p:spPr bwMode="gray"/>
        <p:txBody>
          <a:bodyPr/>
          <a:lstStyle>
            <a:lvl1pPr>
              <a:defRPr>
                <a:solidFill>
                  <a:schemeClr val="tx1"/>
                </a:solidFill>
              </a:defRPr>
            </a:lvl1pPr>
          </a:lstStyle>
          <a:p>
            <a:pPr>
              <a:defRPr/>
            </a:pPr>
            <a:fld id="{2BF44485-BEA5-47E5-8A62-9874071EBFBC}" type="datetime1">
              <a:rPr lang="en-GB"/>
              <a:pPr>
                <a:defRPr/>
              </a:pPr>
              <a:t>25/06/2025</a:t>
            </a:fld>
            <a:endParaRPr lang="en-GB"/>
          </a:p>
        </p:txBody>
      </p:sp>
      <p:sp>
        <p:nvSpPr>
          <p:cNvPr id="24" name="Footer Placeholder 7">
            <a:extLst>
              <a:ext uri="{FF2B5EF4-FFF2-40B4-BE49-F238E27FC236}">
                <a16:creationId xmlns:a16="http://schemas.microsoft.com/office/drawing/2014/main" id="{38EAC32C-54B0-4EB3-B204-3440B1614F58}"/>
              </a:ext>
            </a:extLst>
          </p:cNvPr>
          <p:cNvSpPr>
            <a:spLocks noGrp="1"/>
          </p:cNvSpPr>
          <p:nvPr>
            <p:ph type="ftr" sz="quarter" idx="52"/>
          </p:nvPr>
        </p:nvSpPr>
        <p:spPr bwMode="gray"/>
        <p:txBody>
          <a:bodyPr/>
          <a:lstStyle>
            <a:lvl1pPr>
              <a:defRPr>
                <a:solidFill>
                  <a:schemeClr val="tx1"/>
                </a:solidFill>
              </a:defRPr>
            </a:lvl1pPr>
          </a:lstStyle>
          <a:p>
            <a:pPr>
              <a:defRPr/>
            </a:pPr>
            <a:r>
              <a:rPr lang="en-GB"/>
              <a:t>|     Title of the presentation</a:t>
            </a:r>
          </a:p>
        </p:txBody>
      </p:sp>
      <p:sp>
        <p:nvSpPr>
          <p:cNvPr id="26" name="Slide Number Placeholder 8">
            <a:extLst>
              <a:ext uri="{FF2B5EF4-FFF2-40B4-BE49-F238E27FC236}">
                <a16:creationId xmlns:a16="http://schemas.microsoft.com/office/drawing/2014/main" id="{586D4F95-BF7C-4DF9-8935-0E1707D6A3DC}"/>
              </a:ext>
            </a:extLst>
          </p:cNvPr>
          <p:cNvSpPr>
            <a:spLocks noGrp="1"/>
          </p:cNvSpPr>
          <p:nvPr>
            <p:ph type="sldNum" sz="quarter" idx="53"/>
          </p:nvPr>
        </p:nvSpPr>
        <p:spPr bwMode="gray"/>
        <p:txBody>
          <a:bodyPr/>
          <a:lstStyle>
            <a:lvl1pPr>
              <a:defRPr/>
            </a:lvl1pPr>
          </a:lstStyle>
          <a:p>
            <a:pPr>
              <a:defRPr/>
            </a:pPr>
            <a:fld id="{5309FA79-4B2E-4BBD-8816-A419DE409F52}" type="slidenum">
              <a:rPr lang="en-GB" altLang="en-US"/>
              <a:pPr>
                <a:defRPr/>
              </a:pPr>
              <a:t>‹#›</a:t>
            </a:fld>
            <a:endParaRPr lang="en-GB" altLang="en-US"/>
          </a:p>
        </p:txBody>
      </p:sp>
    </p:spTree>
    <p:extLst>
      <p:ext uri="{BB962C8B-B14F-4D97-AF65-F5344CB8AC3E}">
        <p14:creationId xmlns:p14="http://schemas.microsoft.com/office/powerpoint/2010/main" val="41687193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blue">
    <p:spTree>
      <p:nvGrpSpPr>
        <p:cNvPr id="1" name=""/>
        <p:cNvGrpSpPr/>
        <p:nvPr/>
      </p:nvGrpSpPr>
      <p:grpSpPr>
        <a:xfrm>
          <a:off x="0" y="0"/>
          <a:ext cx="0" cy="0"/>
          <a:chOff x="0" y="0"/>
          <a:chExt cx="0" cy="0"/>
        </a:xfrm>
      </p:grpSpPr>
      <p:sp>
        <p:nvSpPr>
          <p:cNvPr id="12" name="Text Placeholder 7"/>
          <p:cNvSpPr>
            <a:spLocks noGrp="1"/>
          </p:cNvSpPr>
          <p:nvPr>
            <p:ph type="body" sz="quarter" idx="2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US" noProof="0"/>
              <a:t>Click to edit Master text styles</a:t>
            </a:r>
          </a:p>
        </p:txBody>
      </p:sp>
      <p:sp>
        <p:nvSpPr>
          <p:cNvPr id="13" name="Title 12"/>
          <p:cNvSpPr>
            <a:spLocks noGrp="1"/>
          </p:cNvSpPr>
          <p:nvPr>
            <p:ph type="title"/>
          </p:nvPr>
        </p:nvSpPr>
        <p:spPr bwMode="invGray"/>
        <p:txBody>
          <a:bodyPr/>
          <a:lstStyle/>
          <a:p>
            <a:r>
              <a:rPr lang="en-GB" noProof="0"/>
              <a:t>Click to edit Master title style</a:t>
            </a:r>
          </a:p>
        </p:txBody>
      </p:sp>
      <p:sp>
        <p:nvSpPr>
          <p:cNvPr id="10" name="Text Placeholder 7"/>
          <p:cNvSpPr>
            <a:spLocks noGrp="1"/>
          </p:cNvSpPr>
          <p:nvPr>
            <p:ph type="body" sz="quarter" idx="13"/>
          </p:nvPr>
        </p:nvSpPr>
        <p:spPr bwMode="invGray">
          <a:xfrm>
            <a:off x="480485" y="1188003"/>
            <a:ext cx="8160000" cy="288925"/>
          </a:xfrm>
        </p:spPr>
        <p:txBody>
          <a:bodyPr anchor="ctr">
            <a:normAutofit/>
          </a:bodyPr>
          <a:lstStyle>
            <a:lvl1pPr>
              <a:defRPr sz="1600" b="0">
                <a:solidFill>
                  <a:schemeClr val="tx1"/>
                </a:solidFill>
                <a:latin typeface="+mj-lt"/>
              </a:defRPr>
            </a:lvl1pPr>
          </a:lstStyle>
          <a:p>
            <a:pPr lvl="0"/>
            <a:r>
              <a:rPr lang="en-US" noProof="0"/>
              <a:t>Click to edit Master text styles</a:t>
            </a:r>
          </a:p>
        </p:txBody>
      </p:sp>
      <p:sp>
        <p:nvSpPr>
          <p:cNvPr id="5" name="Date Placeholder 3">
            <a:extLst>
              <a:ext uri="{FF2B5EF4-FFF2-40B4-BE49-F238E27FC236}">
                <a16:creationId xmlns:a16="http://schemas.microsoft.com/office/drawing/2014/main" id="{C7442A30-8F18-435D-ADE2-60C1AA19269E}"/>
              </a:ext>
            </a:extLst>
          </p:cNvPr>
          <p:cNvSpPr>
            <a:spLocks noGrp="1"/>
          </p:cNvSpPr>
          <p:nvPr>
            <p:ph type="dt" sz="half" idx="22"/>
          </p:nvPr>
        </p:nvSpPr>
        <p:spPr/>
        <p:txBody>
          <a:bodyPr/>
          <a:lstStyle>
            <a:lvl1pPr>
              <a:defRPr/>
            </a:lvl1pPr>
          </a:lstStyle>
          <a:p>
            <a:pPr>
              <a:defRPr/>
            </a:pPr>
            <a:fld id="{062DEA9A-7FFD-40E8-821A-601B7D247A92}" type="datetime1">
              <a:rPr lang="en-GB"/>
              <a:pPr>
                <a:defRPr/>
              </a:pPr>
              <a:t>25/06/2025</a:t>
            </a:fld>
            <a:endParaRPr lang="en-GB"/>
          </a:p>
        </p:txBody>
      </p:sp>
      <p:sp>
        <p:nvSpPr>
          <p:cNvPr id="6" name="Footer Placeholder 4">
            <a:extLst>
              <a:ext uri="{FF2B5EF4-FFF2-40B4-BE49-F238E27FC236}">
                <a16:creationId xmlns:a16="http://schemas.microsoft.com/office/drawing/2014/main" id="{AB9C238C-8219-410C-8BAD-7AA11C14B49C}"/>
              </a:ext>
            </a:extLst>
          </p:cNvPr>
          <p:cNvSpPr>
            <a:spLocks noGrp="1"/>
          </p:cNvSpPr>
          <p:nvPr>
            <p:ph type="ftr" sz="quarter" idx="23"/>
          </p:nvPr>
        </p:nvSpPr>
        <p:spPr/>
        <p:txBody>
          <a:bodyPr/>
          <a:lstStyle>
            <a:lvl1pPr>
              <a:defRPr/>
            </a:lvl1pPr>
          </a:lstStyle>
          <a:p>
            <a:pPr>
              <a:defRPr/>
            </a:pPr>
            <a:r>
              <a:rPr lang="en-GB"/>
              <a:t>|     Title of the presentation</a:t>
            </a:r>
          </a:p>
        </p:txBody>
      </p:sp>
      <p:sp>
        <p:nvSpPr>
          <p:cNvPr id="7" name="Slide Number Placeholder 5">
            <a:extLst>
              <a:ext uri="{FF2B5EF4-FFF2-40B4-BE49-F238E27FC236}">
                <a16:creationId xmlns:a16="http://schemas.microsoft.com/office/drawing/2014/main" id="{4A6A665E-807C-4467-8747-239943167196}"/>
              </a:ext>
            </a:extLst>
          </p:cNvPr>
          <p:cNvSpPr>
            <a:spLocks noGrp="1"/>
          </p:cNvSpPr>
          <p:nvPr>
            <p:ph type="sldNum" sz="quarter" idx="24"/>
          </p:nvPr>
        </p:nvSpPr>
        <p:spPr/>
        <p:txBody>
          <a:bodyPr/>
          <a:lstStyle>
            <a:lvl1pPr>
              <a:defRPr/>
            </a:lvl1pPr>
          </a:lstStyle>
          <a:p>
            <a:pPr>
              <a:defRPr/>
            </a:pPr>
            <a:fld id="{90411B59-DABC-4A83-A41F-23CDD91E6F1B}" type="slidenum">
              <a:rPr lang="en-GB" altLang="en-US"/>
              <a:pPr>
                <a:defRPr/>
              </a:pPr>
              <a:t>‹#›</a:t>
            </a:fld>
            <a:endParaRPr lang="en-GB" altLang="en-US"/>
          </a:p>
        </p:txBody>
      </p:sp>
    </p:spTree>
    <p:extLst>
      <p:ext uri="{BB962C8B-B14F-4D97-AF65-F5344CB8AC3E}">
        <p14:creationId xmlns:p14="http://schemas.microsoft.com/office/powerpoint/2010/main" val="27730822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losing slide blue">
    <p:spTree>
      <p:nvGrpSpPr>
        <p:cNvPr id="1" name=""/>
        <p:cNvGrpSpPr/>
        <p:nvPr/>
      </p:nvGrpSpPr>
      <p:grpSpPr>
        <a:xfrm>
          <a:off x="0" y="0"/>
          <a:ext cx="0" cy="0"/>
          <a:chOff x="0" y="0"/>
          <a:chExt cx="0" cy="0"/>
        </a:xfrm>
      </p:grpSpPr>
      <p:sp>
        <p:nvSpPr>
          <p:cNvPr id="61" name="Picture Placeholder 4"/>
          <p:cNvSpPr>
            <a:spLocks noGrp="1"/>
          </p:cNvSpPr>
          <p:nvPr>
            <p:ph type="pic" sz="quarter" idx="13"/>
          </p:nvPr>
        </p:nvSpPr>
        <p:spPr bwMode="gray">
          <a:xfrm>
            <a:off x="0" y="0"/>
            <a:ext cx="12192000" cy="6858000"/>
          </a:xfrm>
          <a:solidFill>
            <a:schemeClr val="bg1"/>
          </a:solidFill>
        </p:spPr>
        <p:txBody>
          <a:bodyPr bIns="1980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lvl="0"/>
            <a:r>
              <a:rPr lang="en-US" noProof="0"/>
              <a:t>Click icon to add picture</a:t>
            </a:r>
            <a:endParaRPr lang="en-GB" noProof="0"/>
          </a:p>
        </p:txBody>
      </p:sp>
      <p:sp>
        <p:nvSpPr>
          <p:cNvPr id="36" name="Text Placeholder 35"/>
          <p:cNvSpPr>
            <a:spLocks noGrp="1"/>
          </p:cNvSpPr>
          <p:nvPr>
            <p:ph type="body" sz="quarter" idx="10"/>
          </p:nvPr>
        </p:nvSpPr>
        <p:spPr bwMode="gray">
          <a:xfrm>
            <a:off x="480000" y="6507006"/>
            <a:ext cx="5971600" cy="247650"/>
          </a:xfrm>
        </p:spPr>
        <p:txBody>
          <a:bodyPr anchor="ct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US" noProof="0"/>
              <a:t>Click to edit Master text styles</a:t>
            </a:r>
          </a:p>
        </p:txBody>
      </p:sp>
      <p:sp>
        <p:nvSpPr>
          <p:cNvPr id="37" name="Text Placeholder 35"/>
          <p:cNvSpPr>
            <a:spLocks noGrp="1"/>
          </p:cNvSpPr>
          <p:nvPr>
            <p:ph type="body" sz="quarter" idx="16"/>
          </p:nvPr>
        </p:nvSpPr>
        <p:spPr bwMode="gray">
          <a:xfrm>
            <a:off x="9495913" y="6476048"/>
            <a:ext cx="2195259" cy="247650"/>
          </a:xfrm>
        </p:spPr>
        <p:txBody>
          <a:bodyPr rIns="0" anchor="ct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US" noProof="0"/>
              <a:t>Click to edit Master text styles</a:t>
            </a:r>
          </a:p>
        </p:txBody>
      </p:sp>
      <p:sp>
        <p:nvSpPr>
          <p:cNvPr id="39" name="Title 1"/>
          <p:cNvSpPr>
            <a:spLocks noGrp="1"/>
          </p:cNvSpPr>
          <p:nvPr>
            <p:ph type="ctrTitle"/>
          </p:nvPr>
        </p:nvSpPr>
        <p:spPr bwMode="gray">
          <a:xfrm>
            <a:off x="0" y="485184"/>
            <a:ext cx="7344000" cy="1119158"/>
          </a:xfrm>
          <a:noFill/>
        </p:spPr>
        <p:txBody>
          <a:bodyPr lIns="468000" tIns="72000" rIns="450000" bIns="180000" anchor="t">
            <a:noAutofit/>
          </a:bodyPr>
          <a:lstStyle>
            <a:lvl1pPr algn="l">
              <a:lnSpc>
                <a:spcPct val="85000"/>
              </a:lnSpc>
              <a:defRPr sz="4200">
                <a:solidFill>
                  <a:schemeClr val="tx2"/>
                </a:solidFill>
                <a:latin typeface="+mj-lt"/>
              </a:defRPr>
            </a:lvl1pPr>
          </a:lstStyle>
          <a:p>
            <a:r>
              <a:rPr lang="en-US" noProof="0"/>
              <a:t>Click to edit Master title style</a:t>
            </a:r>
            <a:endParaRPr lang="en-GB" noProof="0"/>
          </a:p>
        </p:txBody>
      </p:sp>
      <p:sp>
        <p:nvSpPr>
          <p:cNvPr id="9" name="Subtitle 2"/>
          <p:cNvSpPr>
            <a:spLocks noGrp="1"/>
          </p:cNvSpPr>
          <p:nvPr>
            <p:ph type="subTitle" idx="1"/>
          </p:nvPr>
        </p:nvSpPr>
        <p:spPr bwMode="gray">
          <a:xfrm>
            <a:off x="2" y="4482000"/>
            <a:ext cx="12191999" cy="1656000"/>
          </a:xfrm>
          <a:solidFill>
            <a:schemeClr val="tx2">
              <a:alpha val="90000"/>
            </a:schemeClr>
          </a:solidFill>
        </p:spPr>
        <p:txBody>
          <a:bodyPr lIns="468000" tIns="216000" rIns="360000" bIns="216000" numCol="3" anchor="t"/>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noProof="0"/>
          </a:p>
        </p:txBody>
      </p:sp>
      <p:sp>
        <p:nvSpPr>
          <p:cNvPr id="10" name="Picture Placeholder 8"/>
          <p:cNvSpPr>
            <a:spLocks noGrp="1"/>
          </p:cNvSpPr>
          <p:nvPr>
            <p:ph type="pic" sz="quarter" idx="23"/>
          </p:nvPr>
        </p:nvSpPr>
        <p:spPr>
          <a:xfrm>
            <a:off x="8999357" y="0"/>
            <a:ext cx="3172871" cy="1112400"/>
          </a:xfrm>
          <a:blipFill dpi="0" rotWithShape="1">
            <a:blip r:embed="rId2" cstate="screen">
              <a:extLst>
                <a:ext uri="{28A0092B-C50C-407E-A947-70E740481C1C}">
                  <a14:useLocalDpi xmlns:a14="http://schemas.microsoft.com/office/drawing/2010/main"/>
                </a:ext>
              </a:extLst>
            </a:blip>
            <a:srcRect/>
            <a:stretch>
              <a:fillRect/>
            </a:stretch>
          </a:blipFill>
        </p:spPr>
        <p:txBody>
          <a:bodyPr/>
          <a:lstStyle>
            <a:lvl1pPr algn="ctr">
              <a:defRPr sz="100">
                <a:solidFill>
                  <a:schemeClr val="bg1"/>
                </a:solidFill>
              </a:defRPr>
            </a:lvl1pPr>
          </a:lstStyle>
          <a:p>
            <a:pPr lvl="0"/>
            <a:r>
              <a:rPr lang="en-US" noProof="0"/>
              <a:t>Click icon to add picture</a:t>
            </a:r>
            <a:endParaRPr lang="en-GB" noProof="0"/>
          </a:p>
        </p:txBody>
      </p:sp>
    </p:spTree>
    <p:extLst>
      <p:ext uri="{BB962C8B-B14F-4D97-AF65-F5344CB8AC3E}">
        <p14:creationId xmlns:p14="http://schemas.microsoft.com/office/powerpoint/2010/main" val="30307147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2"/>
            <a:ext cx="8534400" cy="1752600"/>
          </a:xfrm>
        </p:spPr>
        <p:txBody>
          <a:bodyPr/>
          <a:lstStyle>
            <a:lvl1pPr marL="0" indent="0" algn="ctr">
              <a:buNone/>
              <a:defRPr>
                <a:solidFill>
                  <a:schemeClr val="tx1">
                    <a:tint val="75000"/>
                  </a:schemeClr>
                </a:solidFill>
              </a:defRPr>
            </a:lvl1pPr>
            <a:lvl2pPr marL="342779" indent="0" algn="ctr">
              <a:buNone/>
              <a:defRPr>
                <a:solidFill>
                  <a:schemeClr val="tx1">
                    <a:tint val="75000"/>
                  </a:schemeClr>
                </a:solidFill>
              </a:defRPr>
            </a:lvl2pPr>
            <a:lvl3pPr marL="685558" indent="0" algn="ctr">
              <a:buNone/>
              <a:defRPr>
                <a:solidFill>
                  <a:schemeClr val="tx1">
                    <a:tint val="75000"/>
                  </a:schemeClr>
                </a:solidFill>
              </a:defRPr>
            </a:lvl3pPr>
            <a:lvl4pPr marL="1028337" indent="0" algn="ctr">
              <a:buNone/>
              <a:defRPr>
                <a:solidFill>
                  <a:schemeClr val="tx1">
                    <a:tint val="75000"/>
                  </a:schemeClr>
                </a:solidFill>
              </a:defRPr>
            </a:lvl4pPr>
            <a:lvl5pPr marL="1371116" indent="0" algn="ctr">
              <a:buNone/>
              <a:defRPr>
                <a:solidFill>
                  <a:schemeClr val="tx1">
                    <a:tint val="75000"/>
                  </a:schemeClr>
                </a:solidFill>
              </a:defRPr>
            </a:lvl5pPr>
            <a:lvl6pPr marL="1713894" indent="0" algn="ctr">
              <a:buNone/>
              <a:defRPr>
                <a:solidFill>
                  <a:schemeClr val="tx1">
                    <a:tint val="75000"/>
                  </a:schemeClr>
                </a:solidFill>
              </a:defRPr>
            </a:lvl6pPr>
            <a:lvl7pPr marL="2056674" indent="0" algn="ctr">
              <a:buNone/>
              <a:defRPr>
                <a:solidFill>
                  <a:schemeClr val="tx1">
                    <a:tint val="75000"/>
                  </a:schemeClr>
                </a:solidFill>
              </a:defRPr>
            </a:lvl7pPr>
            <a:lvl8pPr marL="2399453" indent="0" algn="ctr">
              <a:buNone/>
              <a:defRPr>
                <a:solidFill>
                  <a:schemeClr val="tx1">
                    <a:tint val="75000"/>
                  </a:schemeClr>
                </a:solidFill>
              </a:defRPr>
            </a:lvl8pPr>
            <a:lvl9pPr marL="2742231"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609601" y="6356357"/>
            <a:ext cx="2844800" cy="365125"/>
          </a:xfrm>
          <a:prstGeom prst="rect">
            <a:avLst/>
          </a:prstGeom>
        </p:spPr>
        <p:txBody>
          <a:bodyPr/>
          <a:lstStyle/>
          <a:p>
            <a:fld id="{37BCDEAA-24E6-44AE-B902-B0386A5847C5}" type="datetimeFigureOut">
              <a:rPr lang="en-GB" smtClean="0"/>
              <a:t>25/06/2025</a:t>
            </a:fld>
            <a:endParaRPr lang="en-GB"/>
          </a:p>
        </p:txBody>
      </p:sp>
      <p:sp>
        <p:nvSpPr>
          <p:cNvPr id="5" name="Footer Placeholder 4"/>
          <p:cNvSpPr>
            <a:spLocks noGrp="1"/>
          </p:cNvSpPr>
          <p:nvPr>
            <p:ph type="ftr" sz="quarter" idx="11"/>
          </p:nvPr>
        </p:nvSpPr>
        <p:spPr>
          <a:xfrm>
            <a:off x="4165603" y="6356357"/>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737600" y="6356357"/>
            <a:ext cx="2844800" cy="365125"/>
          </a:xfrm>
          <a:prstGeom prst="rect">
            <a:avLst/>
          </a:prstGeom>
        </p:spPr>
        <p:txBody>
          <a:bodyPr/>
          <a:lstStyle/>
          <a:p>
            <a:fld id="{B93E4690-CBF2-41C2-A23B-B90BC028A45F}" type="slidenum">
              <a:rPr lang="en-GB" smtClean="0"/>
              <a:t>‹#›</a:t>
            </a:fld>
            <a:endParaRPr lang="en-GB"/>
          </a:p>
        </p:txBody>
      </p:sp>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92549" y="6165307"/>
            <a:ext cx="743151" cy="571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23905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3000"/>
              </a:lnSpc>
              <a:defRPr sz="2800" b="1" baseline="0">
                <a:solidFill>
                  <a:schemeClr val="tx2"/>
                </a:solidFill>
                <a:effectLst/>
                <a:latin typeface="Calibri" pitchFamily="34" charset="0"/>
              </a:defRPr>
            </a:lvl1pPr>
          </a:lstStyle>
          <a:p>
            <a:r>
              <a:rPr lang="en-US"/>
              <a:t>TITLE</a:t>
            </a:r>
          </a:p>
        </p:txBody>
      </p:sp>
      <p:sp>
        <p:nvSpPr>
          <p:cNvPr id="6" name="Text Placeholder 7"/>
          <p:cNvSpPr>
            <a:spLocks noGrp="1"/>
          </p:cNvSpPr>
          <p:nvPr>
            <p:ph type="body" sz="quarter" idx="10"/>
          </p:nvPr>
        </p:nvSpPr>
        <p:spPr>
          <a:xfrm>
            <a:off x="609600" y="1545167"/>
            <a:ext cx="10972800" cy="4455584"/>
          </a:xfrm>
        </p:spPr>
        <p:txBody>
          <a:bodyPr/>
          <a:lstStyle>
            <a:lvl1pPr marL="342891" indent="-342891">
              <a:buClr>
                <a:schemeClr val="tx1"/>
              </a:buClr>
              <a:buFont typeface="Wingdings" panose="05000000000000000000" pitchFamily="2" charset="2"/>
              <a:buChar char="§"/>
              <a:defRPr sz="2000">
                <a:solidFill>
                  <a:schemeClr val="accent4">
                    <a:lumMod val="75000"/>
                  </a:schemeClr>
                </a:solidFill>
              </a:defRPr>
            </a:lvl1pPr>
            <a:lvl2pPr marL="466725" indent="-285750">
              <a:buClr>
                <a:schemeClr val="tx1"/>
              </a:buClr>
              <a:buFont typeface="Wingdings" panose="05000000000000000000" pitchFamily="2" charset="2"/>
              <a:buChar char="§"/>
              <a:defRPr sz="2000">
                <a:solidFill>
                  <a:schemeClr val="accent4">
                    <a:lumMod val="75000"/>
                  </a:schemeClr>
                </a:solidFill>
              </a:defRPr>
            </a:lvl2pPr>
            <a:lvl3pPr marL="825500" indent="-285750">
              <a:buClr>
                <a:schemeClr val="tx1"/>
              </a:buClr>
              <a:buFont typeface="Wingdings" panose="05000000000000000000" pitchFamily="2" charset="2"/>
              <a:buChar cha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998237789"/>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5574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CB2A9C5F-569E-41BE-B5E5-7CBFE1B687B2}" type="datetime1">
              <a:rPr lang="en-GB" smtClean="0"/>
              <a:pPr/>
              <a:t>25/06/2025</a:t>
            </a:fld>
            <a:endParaRPr lang="en-GB"/>
          </a:p>
        </p:txBody>
      </p:sp>
      <p:sp>
        <p:nvSpPr>
          <p:cNvPr id="9" name="Footer Placeholder 8"/>
          <p:cNvSpPr>
            <a:spLocks noGrp="1"/>
          </p:cNvSpPr>
          <p:nvPr>
            <p:ph type="ftr" sz="quarter" idx="23"/>
          </p:nvPr>
        </p:nvSpPr>
        <p:spPr bwMode="invGray"/>
        <p:txBody>
          <a:bodyPr/>
          <a:lstStyle/>
          <a:p>
            <a:r>
              <a:rPr lang="en-GB"/>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smtClean="0"/>
              <a:pPr/>
              <a:t>‹#›</a:t>
            </a:fld>
            <a:endParaRPr lang="en-GB"/>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US" noProof="0"/>
              <a:t>Click to edit Master title style</a:t>
            </a:r>
            <a:endParaRPr lang="en-GB" noProof="0"/>
          </a:p>
        </p:txBody>
      </p:sp>
      <p:sp>
        <p:nvSpPr>
          <p:cNvPr id="12" name="Content Placeholder 2"/>
          <p:cNvSpPr>
            <a:spLocks noGrp="1"/>
          </p:cNvSpPr>
          <p:nvPr>
            <p:ph sz="half" idx="25"/>
          </p:nvPr>
        </p:nvSpPr>
        <p:spPr bwMode="invGray">
          <a:xfrm>
            <a:off x="479999" y="2160000"/>
            <a:ext cx="5472000" cy="387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3" name="Content Placeholder 3"/>
          <p:cNvSpPr>
            <a:spLocks noGrp="1"/>
          </p:cNvSpPr>
          <p:nvPr>
            <p:ph sz="half" idx="26"/>
          </p:nvPr>
        </p:nvSpPr>
        <p:spPr bwMode="invGray">
          <a:xfrm>
            <a:off x="6234364" y="2160000"/>
            <a:ext cx="5472000" cy="387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US" noProof="0"/>
              <a:t>Click to edit Master text styles</a:t>
            </a:r>
          </a:p>
        </p:txBody>
      </p:sp>
      <p:sp>
        <p:nvSpPr>
          <p:cNvPr id="26"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US" noProof="0"/>
              <a:t>Click to edit Master text styles</a:t>
            </a:r>
          </a:p>
        </p:txBody>
      </p:sp>
    </p:spTree>
    <p:extLst>
      <p:ext uri="{BB962C8B-B14F-4D97-AF65-F5344CB8AC3E}">
        <p14:creationId xmlns:p14="http://schemas.microsoft.com/office/powerpoint/2010/main" val="3607042109"/>
      </p:ext>
    </p:extLst>
  </p:cSld>
  <p:clrMapOvr>
    <a:masterClrMapping/>
  </p:clrMapOvr>
  <p:hf hdr="0"/>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_navy background">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1483D-923E-144D-9141-59E56DC7948D}"/>
              </a:ext>
            </a:extLst>
          </p:cNvPr>
          <p:cNvSpPr>
            <a:spLocks noGrp="1"/>
          </p:cNvSpPr>
          <p:nvPr>
            <p:ph type="ctrTitle"/>
          </p:nvPr>
        </p:nvSpPr>
        <p:spPr>
          <a:xfrm>
            <a:off x="457200" y="685419"/>
            <a:ext cx="5638800" cy="2387600"/>
          </a:xfrm>
        </p:spPr>
        <p:txBody>
          <a:bodyPr anchor="t" anchorCtr="0">
            <a:normAutofit/>
          </a:bodyPr>
          <a:lstStyle>
            <a:lvl1pPr algn="l">
              <a:defRPr sz="48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49D2BC0-3B2B-2444-BFD2-05B4702116F5}"/>
              </a:ext>
            </a:extLst>
          </p:cNvPr>
          <p:cNvSpPr>
            <a:spLocks noGrp="1"/>
          </p:cNvSpPr>
          <p:nvPr>
            <p:ph type="subTitle" idx="1"/>
          </p:nvPr>
        </p:nvSpPr>
        <p:spPr>
          <a:xfrm>
            <a:off x="457200" y="3200400"/>
            <a:ext cx="56388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a:extLst>
              <a:ext uri="{FF2B5EF4-FFF2-40B4-BE49-F238E27FC236}">
                <a16:creationId xmlns:a16="http://schemas.microsoft.com/office/drawing/2014/main" id="{B0CB99A3-E1BC-0B46-9A11-79A3F59F9B38}"/>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22893C7-C83B-014A-8B5D-560C13D7980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1" y="5852984"/>
            <a:ext cx="2314640" cy="704736"/>
          </a:xfrm>
          <a:prstGeom prst="rect">
            <a:avLst/>
          </a:prstGeom>
        </p:spPr>
      </p:pic>
    </p:spTree>
    <p:extLst>
      <p:ext uri="{BB962C8B-B14F-4D97-AF65-F5344CB8AC3E}">
        <p14:creationId xmlns:p14="http://schemas.microsoft.com/office/powerpoint/2010/main" val="25804201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_navy with pattern background">
    <p:bg>
      <p:bgPr>
        <a:solidFill>
          <a:srgbClr val="00205C"/>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AD99E1C-D74E-374D-8800-FB673CA41289}"/>
              </a:ext>
            </a:extLst>
          </p:cNvPr>
          <p:cNvPicPr>
            <a:picLocks noChangeAspect="1"/>
          </p:cNvPicPr>
          <p:nvPr userDrawn="1"/>
        </p:nvPicPr>
        <p:blipFill>
          <a:blip r:embed="rId2">
            <a:alphaModFix amt="52000"/>
          </a:blip>
          <a:stretch>
            <a:fillRect/>
          </a:stretch>
        </p:blipFill>
        <p:spPr>
          <a:xfrm>
            <a:off x="0" y="63736"/>
            <a:ext cx="12192000" cy="6730528"/>
          </a:xfrm>
          <a:prstGeom prst="rect">
            <a:avLst/>
          </a:prstGeom>
          <a:solidFill>
            <a:srgbClr val="00208A">
              <a:alpha val="0"/>
            </a:srgbClr>
          </a:solidFill>
          <a:ln>
            <a:noFill/>
          </a:ln>
        </p:spPr>
      </p:pic>
      <p:sp>
        <p:nvSpPr>
          <p:cNvPr id="2" name="Title 1">
            <a:extLst>
              <a:ext uri="{FF2B5EF4-FFF2-40B4-BE49-F238E27FC236}">
                <a16:creationId xmlns:a16="http://schemas.microsoft.com/office/drawing/2014/main" id="{E541483D-923E-144D-9141-59E56DC7948D}"/>
              </a:ext>
            </a:extLst>
          </p:cNvPr>
          <p:cNvSpPr>
            <a:spLocks noGrp="1"/>
          </p:cNvSpPr>
          <p:nvPr>
            <p:ph type="ctrTitle"/>
          </p:nvPr>
        </p:nvSpPr>
        <p:spPr>
          <a:xfrm>
            <a:off x="457200" y="685419"/>
            <a:ext cx="5638800" cy="2387600"/>
          </a:xfrm>
        </p:spPr>
        <p:txBody>
          <a:bodyPr anchor="t" anchorCtr="0">
            <a:normAutofit/>
          </a:bodyPr>
          <a:lstStyle>
            <a:lvl1pPr algn="l">
              <a:defRPr sz="48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49D2BC0-3B2B-2444-BFD2-05B4702116F5}"/>
              </a:ext>
            </a:extLst>
          </p:cNvPr>
          <p:cNvSpPr>
            <a:spLocks noGrp="1"/>
          </p:cNvSpPr>
          <p:nvPr>
            <p:ph type="subTitle" idx="1"/>
          </p:nvPr>
        </p:nvSpPr>
        <p:spPr>
          <a:xfrm>
            <a:off x="457200" y="3200400"/>
            <a:ext cx="56388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a:extLst>
              <a:ext uri="{FF2B5EF4-FFF2-40B4-BE49-F238E27FC236}">
                <a16:creationId xmlns:a16="http://schemas.microsoft.com/office/drawing/2014/main" id="{B0CB99A3-E1BC-0B46-9A11-79A3F59F9B38}"/>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22893C7-C83B-014A-8B5D-560C13D7980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1" y="5852984"/>
            <a:ext cx="2314640" cy="704736"/>
          </a:xfrm>
          <a:prstGeom prst="rect">
            <a:avLst/>
          </a:prstGeom>
        </p:spPr>
      </p:pic>
    </p:spTree>
    <p:extLst>
      <p:ext uri="{BB962C8B-B14F-4D97-AF65-F5344CB8AC3E}">
        <p14:creationId xmlns:p14="http://schemas.microsoft.com/office/powerpoint/2010/main" val="23918451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_navy + blue logo">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1483D-923E-144D-9141-59E56DC7948D}"/>
              </a:ext>
            </a:extLst>
          </p:cNvPr>
          <p:cNvSpPr>
            <a:spLocks noGrp="1"/>
          </p:cNvSpPr>
          <p:nvPr>
            <p:ph type="ctrTitle"/>
          </p:nvPr>
        </p:nvSpPr>
        <p:spPr>
          <a:xfrm>
            <a:off x="457200" y="685419"/>
            <a:ext cx="5638800" cy="2387600"/>
          </a:xfrm>
        </p:spPr>
        <p:txBody>
          <a:bodyPr anchor="t" anchorCtr="0">
            <a:normAutofit/>
          </a:bodyPr>
          <a:lstStyle>
            <a:lvl1pPr algn="l">
              <a:defRPr sz="48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49D2BC0-3B2B-2444-BFD2-05B4702116F5}"/>
              </a:ext>
            </a:extLst>
          </p:cNvPr>
          <p:cNvSpPr>
            <a:spLocks noGrp="1"/>
          </p:cNvSpPr>
          <p:nvPr>
            <p:ph type="subTitle" idx="1"/>
          </p:nvPr>
        </p:nvSpPr>
        <p:spPr>
          <a:xfrm>
            <a:off x="457200" y="3200400"/>
            <a:ext cx="56388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a:extLst>
              <a:ext uri="{FF2B5EF4-FFF2-40B4-BE49-F238E27FC236}">
                <a16:creationId xmlns:a16="http://schemas.microsoft.com/office/drawing/2014/main" id="{B0CB99A3-E1BC-0B46-9A11-79A3F59F9B38}"/>
              </a:ext>
            </a:extLst>
          </p:cNvPr>
          <p:cNvCxnSpPr>
            <a:cxnSpLocks/>
          </p:cNvCxnSpPr>
          <p:nvPr userDrawn="1"/>
        </p:nvCxnSpPr>
        <p:spPr>
          <a:xfrm>
            <a:off x="457200" y="457200"/>
            <a:ext cx="11277600" cy="0"/>
          </a:xfrm>
          <a:prstGeom prst="line">
            <a:avLst/>
          </a:prstGeom>
          <a:ln w="19050">
            <a:solidFill>
              <a:srgbClr val="009ADE"/>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22893C7-C83B-014A-8B5D-560C13D7980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2" y="5852984"/>
            <a:ext cx="2314637" cy="704735"/>
          </a:xfrm>
          <a:prstGeom prst="rect">
            <a:avLst/>
          </a:prstGeom>
        </p:spPr>
      </p:pic>
    </p:spTree>
    <p:extLst>
      <p:ext uri="{BB962C8B-B14F-4D97-AF65-F5344CB8AC3E}">
        <p14:creationId xmlns:p14="http://schemas.microsoft.com/office/powerpoint/2010/main" val="23566781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_light blue 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C07BE4-5AF9-FF47-B682-ABA70C1652CA}"/>
              </a:ext>
            </a:extLst>
          </p:cNvPr>
          <p:cNvSpPr/>
          <p:nvPr userDrawn="1"/>
        </p:nvSpPr>
        <p:spPr>
          <a:xfrm>
            <a:off x="0" y="0"/>
            <a:ext cx="12192000" cy="5347504"/>
          </a:xfrm>
          <a:prstGeom prst="rect">
            <a:avLst/>
          </a:prstGeom>
          <a:solidFill>
            <a:srgbClr val="DDE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41483D-923E-144D-9141-59E56DC7948D}"/>
              </a:ext>
            </a:extLst>
          </p:cNvPr>
          <p:cNvSpPr>
            <a:spLocks noGrp="1"/>
          </p:cNvSpPr>
          <p:nvPr>
            <p:ph type="ctrTitle"/>
          </p:nvPr>
        </p:nvSpPr>
        <p:spPr>
          <a:xfrm>
            <a:off x="457200" y="685419"/>
            <a:ext cx="5638800" cy="2387600"/>
          </a:xfrm>
        </p:spPr>
        <p:txBody>
          <a:bodyPr anchor="t" anchorCtr="0">
            <a:normAutofit/>
          </a:bodyPr>
          <a:lstStyle>
            <a:lvl1pPr algn="l">
              <a:defRPr sz="4800">
                <a:solidFill>
                  <a:srgbClr val="00205C"/>
                </a:solidFill>
              </a:defRPr>
            </a:lvl1pPr>
          </a:lstStyle>
          <a:p>
            <a:r>
              <a:rPr lang="en-US"/>
              <a:t>Click to edit Master title style</a:t>
            </a:r>
          </a:p>
        </p:txBody>
      </p:sp>
      <p:sp>
        <p:nvSpPr>
          <p:cNvPr id="3" name="Subtitle 2">
            <a:extLst>
              <a:ext uri="{FF2B5EF4-FFF2-40B4-BE49-F238E27FC236}">
                <a16:creationId xmlns:a16="http://schemas.microsoft.com/office/drawing/2014/main" id="{D49D2BC0-3B2B-2444-BFD2-05B4702116F5}"/>
              </a:ext>
            </a:extLst>
          </p:cNvPr>
          <p:cNvSpPr>
            <a:spLocks noGrp="1"/>
          </p:cNvSpPr>
          <p:nvPr>
            <p:ph type="subTitle" idx="1"/>
          </p:nvPr>
        </p:nvSpPr>
        <p:spPr>
          <a:xfrm>
            <a:off x="457200" y="3200400"/>
            <a:ext cx="5638800" cy="1655762"/>
          </a:xfrm>
        </p:spPr>
        <p:txBody>
          <a:bodyPr/>
          <a:lstStyle>
            <a:lvl1pPr marL="0" indent="0" algn="l">
              <a:buNone/>
              <a:defRPr sz="2400">
                <a:solidFill>
                  <a:srgbClr val="00205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a:extLst>
              <a:ext uri="{FF2B5EF4-FFF2-40B4-BE49-F238E27FC236}">
                <a16:creationId xmlns:a16="http://schemas.microsoft.com/office/drawing/2014/main" id="{B0CB99A3-E1BC-0B46-9A11-79A3F59F9B38}"/>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807A3732-E7A9-B344-8DAE-D56547DA56A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2" y="5852984"/>
            <a:ext cx="2314637" cy="704736"/>
          </a:xfrm>
          <a:prstGeom prst="rect">
            <a:avLst/>
          </a:prstGeom>
        </p:spPr>
      </p:pic>
    </p:spTree>
    <p:extLst>
      <p:ext uri="{BB962C8B-B14F-4D97-AF65-F5344CB8AC3E}">
        <p14:creationId xmlns:p14="http://schemas.microsoft.com/office/powerpoint/2010/main" val="29302382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Header_navy+blue">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4200">
                <a:solidFill>
                  <a:srgbClr val="009ADE"/>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41AFBD7E-873F-FC49-A840-08A744808DF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2" y="5852984"/>
            <a:ext cx="2314637" cy="704735"/>
          </a:xfrm>
          <a:prstGeom prst="rect">
            <a:avLst/>
          </a:prstGeom>
        </p:spPr>
      </p:pic>
    </p:spTree>
    <p:extLst>
      <p:ext uri="{BB962C8B-B14F-4D97-AF65-F5344CB8AC3E}">
        <p14:creationId xmlns:p14="http://schemas.microsoft.com/office/powerpoint/2010/main" val="32557123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Header_navy">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4200">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F07AB91-D215-9B41-9808-46FFB4D2758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3" y="6000906"/>
            <a:ext cx="1828798" cy="556812"/>
          </a:xfrm>
          <a:prstGeom prst="rect">
            <a:avLst/>
          </a:prstGeom>
        </p:spPr>
      </p:pic>
    </p:spTree>
    <p:extLst>
      <p:ext uri="{BB962C8B-B14F-4D97-AF65-F5344CB8AC3E}">
        <p14:creationId xmlns:p14="http://schemas.microsoft.com/office/powerpoint/2010/main" val="31496478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Section Header_navy with bullets">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964F-381C-7B4D-833B-E524C78820A6}"/>
              </a:ext>
            </a:extLst>
          </p:cNvPr>
          <p:cNvSpPr>
            <a:spLocks noGrp="1"/>
          </p:cNvSpPr>
          <p:nvPr>
            <p:ph type="title"/>
          </p:nvPr>
        </p:nvSpPr>
        <p:spPr>
          <a:xfrm>
            <a:off x="457200" y="685799"/>
            <a:ext cx="5638800" cy="3075869"/>
          </a:xfrm>
        </p:spPr>
        <p:txBody>
          <a:bodyPr>
            <a:normAutofit/>
          </a:bodyPr>
          <a:lstStyle>
            <a:lvl1pPr>
              <a:defRPr sz="4200">
                <a:solidFill>
                  <a:srgbClr val="009ADE"/>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881B538-2004-A148-91A7-DDAD8DCB0CAC}"/>
              </a:ext>
            </a:extLst>
          </p:cNvPr>
          <p:cNvSpPr>
            <a:spLocks noGrp="1"/>
          </p:cNvSpPr>
          <p:nvPr>
            <p:ph idx="1"/>
          </p:nvPr>
        </p:nvSpPr>
        <p:spPr>
          <a:xfrm>
            <a:off x="7917084" y="685800"/>
            <a:ext cx="3817716" cy="546099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BEB427A-B671-5046-997C-FBCC440F9598}"/>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BAEF5830-4E1F-5A49-AE5A-AC956905C58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7" name="Straight Connector 6">
            <a:extLst>
              <a:ext uri="{FF2B5EF4-FFF2-40B4-BE49-F238E27FC236}">
                <a16:creationId xmlns:a16="http://schemas.microsoft.com/office/drawing/2014/main" id="{47586040-0D3B-0A43-AF9D-DF0628A08055}"/>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1A501AEF-ABA1-5B46-9DF6-FA16A49F32F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3" y="6000906"/>
            <a:ext cx="1828798" cy="556812"/>
          </a:xfrm>
          <a:prstGeom prst="rect">
            <a:avLst/>
          </a:prstGeom>
        </p:spPr>
      </p:pic>
    </p:spTree>
    <p:extLst>
      <p:ext uri="{BB962C8B-B14F-4D97-AF65-F5344CB8AC3E}">
        <p14:creationId xmlns:p14="http://schemas.microsoft.com/office/powerpoint/2010/main" val="20695699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Header_light blue">
    <p:bg>
      <p:bgPr>
        <a:solidFill>
          <a:srgbClr val="DDEF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4200">
                <a:solidFill>
                  <a:srgbClr val="00205C"/>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D1B0992-9F08-4D46-9772-C6DCA591D5B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3" y="6000906"/>
            <a:ext cx="1828798" cy="556813"/>
          </a:xfrm>
          <a:prstGeom prst="rect">
            <a:avLst/>
          </a:prstGeom>
        </p:spPr>
      </p:pic>
    </p:spTree>
    <p:extLst>
      <p:ext uri="{BB962C8B-B14F-4D97-AF65-F5344CB8AC3E}">
        <p14:creationId xmlns:p14="http://schemas.microsoft.com/office/powerpoint/2010/main" val="2979945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Header_light blue+image">
    <p:bg>
      <p:bgPr>
        <a:solidFill>
          <a:srgbClr val="DDEF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4200">
                <a:solidFill>
                  <a:srgbClr val="00205C"/>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text, person&#10;&#10;Description automatically generated">
            <a:extLst>
              <a:ext uri="{FF2B5EF4-FFF2-40B4-BE49-F238E27FC236}">
                <a16:creationId xmlns:a16="http://schemas.microsoft.com/office/drawing/2014/main" id="{358AE12E-C068-CD44-A709-794E11A2B7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89499" y="-51762"/>
            <a:ext cx="11102500" cy="6909762"/>
          </a:xfrm>
          <a:prstGeom prst="rect">
            <a:avLst/>
          </a:prstGeom>
        </p:spPr>
      </p:pic>
      <p:pic>
        <p:nvPicPr>
          <p:cNvPr id="9" name="Picture 8">
            <a:extLst>
              <a:ext uri="{FF2B5EF4-FFF2-40B4-BE49-F238E27FC236}">
                <a16:creationId xmlns:a16="http://schemas.microsoft.com/office/drawing/2014/main" id="{185721B3-1393-424A-8F5B-131AC8625327}"/>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3" y="6000906"/>
            <a:ext cx="1828798" cy="556813"/>
          </a:xfrm>
          <a:prstGeom prst="rect">
            <a:avLst/>
          </a:prstGeom>
        </p:spPr>
      </p:pic>
    </p:spTree>
    <p:extLst>
      <p:ext uri="{BB962C8B-B14F-4D97-AF65-F5344CB8AC3E}">
        <p14:creationId xmlns:p14="http://schemas.microsoft.com/office/powerpoint/2010/main" val="11780156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6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90053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6000">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9F263B6D-8996-474F-BAA8-575C05E6660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3" y="6000906"/>
            <a:ext cx="1828798" cy="556812"/>
          </a:xfrm>
          <a:prstGeom prst="rect">
            <a:avLst/>
          </a:prstGeom>
        </p:spPr>
      </p:pic>
    </p:spTree>
    <p:extLst>
      <p:ext uri="{BB962C8B-B14F-4D97-AF65-F5344CB8AC3E}">
        <p14:creationId xmlns:p14="http://schemas.microsoft.com/office/powerpoint/2010/main" val="1899948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CB2A9C5F-569E-41BE-B5E5-7CBFE1B687B2}" type="datetime1">
              <a:rPr lang="en-GB" smtClean="0"/>
              <a:pPr/>
              <a:t>25/06/2025</a:t>
            </a:fld>
            <a:endParaRPr lang="en-GB"/>
          </a:p>
        </p:txBody>
      </p:sp>
      <p:sp>
        <p:nvSpPr>
          <p:cNvPr id="9" name="Footer Placeholder 8"/>
          <p:cNvSpPr>
            <a:spLocks noGrp="1"/>
          </p:cNvSpPr>
          <p:nvPr>
            <p:ph type="ftr" sz="quarter" idx="23"/>
          </p:nvPr>
        </p:nvSpPr>
        <p:spPr bwMode="invGray"/>
        <p:txBody>
          <a:bodyPr/>
          <a:lstStyle/>
          <a:p>
            <a:r>
              <a:rPr lang="en-GB"/>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smtClean="0"/>
              <a:pPr/>
              <a:t>‹#›</a:t>
            </a:fld>
            <a:endParaRPr lang="en-GB"/>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US" noProof="0"/>
              <a:t>Click to edit Master title style</a:t>
            </a:r>
            <a:endParaRPr lang="en-GB" noProof="0"/>
          </a:p>
        </p:txBody>
      </p:sp>
      <p:sp>
        <p:nvSpPr>
          <p:cNvPr id="12" name="Content Placeholder 2"/>
          <p:cNvSpPr>
            <a:spLocks noGrp="1"/>
          </p:cNvSpPr>
          <p:nvPr>
            <p:ph sz="half" idx="25"/>
          </p:nvPr>
        </p:nvSpPr>
        <p:spPr bwMode="invGray">
          <a:xfrm>
            <a:off x="479999"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3" name="Content Placeholder 3"/>
          <p:cNvSpPr>
            <a:spLocks noGrp="1"/>
          </p:cNvSpPr>
          <p:nvPr>
            <p:ph sz="half" idx="26"/>
          </p:nvPr>
        </p:nvSpPr>
        <p:spPr bwMode="invGray">
          <a:xfrm>
            <a:off x="6234364"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9"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US" noProof="0"/>
              <a:t>Click to edit Master text styles</a:t>
            </a:r>
          </a:p>
        </p:txBody>
      </p:sp>
      <p:sp>
        <p:nvSpPr>
          <p:cNvPr id="20"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US" noProof="0"/>
              <a:t>Click to edit Master text styles</a:t>
            </a:r>
          </a:p>
        </p:txBody>
      </p:sp>
      <p:sp>
        <p:nvSpPr>
          <p:cNvPr id="3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37" name="Content Placeholder 2"/>
          <p:cNvSpPr>
            <a:spLocks noGrp="1"/>
          </p:cNvSpPr>
          <p:nvPr>
            <p:ph sz="half" idx="30"/>
          </p:nvPr>
        </p:nvSpPr>
        <p:spPr bwMode="invGray">
          <a:xfrm>
            <a:off x="479999"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8" name="Content Placeholder 3"/>
          <p:cNvSpPr>
            <a:spLocks noGrp="1"/>
          </p:cNvSpPr>
          <p:nvPr>
            <p:ph sz="half" idx="34"/>
          </p:nvPr>
        </p:nvSpPr>
        <p:spPr bwMode="invGray">
          <a:xfrm>
            <a:off x="6234364"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9" name="Text Placeholder 5"/>
          <p:cNvSpPr>
            <a:spLocks noGrp="1"/>
          </p:cNvSpPr>
          <p:nvPr>
            <p:ph type="body" sz="quarter" idx="35"/>
          </p:nvPr>
        </p:nvSpPr>
        <p:spPr bwMode="invGray">
          <a:xfrm>
            <a:off x="479999" y="4039524"/>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US" noProof="0"/>
              <a:t>Click to edit Master text styles</a:t>
            </a:r>
          </a:p>
        </p:txBody>
      </p:sp>
      <p:sp>
        <p:nvSpPr>
          <p:cNvPr id="40" name="Text Placeholder 5"/>
          <p:cNvSpPr>
            <a:spLocks noGrp="1"/>
          </p:cNvSpPr>
          <p:nvPr>
            <p:ph type="body" sz="quarter" idx="36"/>
          </p:nvPr>
        </p:nvSpPr>
        <p:spPr bwMode="invGray">
          <a:xfrm>
            <a:off x="6234365" y="4039524"/>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US" noProof="0"/>
              <a:t>Click to edit Master text styles</a:t>
            </a:r>
          </a:p>
        </p:txBody>
      </p:sp>
    </p:spTree>
    <p:extLst>
      <p:ext uri="{BB962C8B-B14F-4D97-AF65-F5344CB8AC3E}">
        <p14:creationId xmlns:p14="http://schemas.microsoft.com/office/powerpoint/2010/main" val="1394672086"/>
      </p:ext>
    </p:extLst>
  </p:cSld>
  <p:clrMapOvr>
    <a:masterClrMapping/>
  </p:clrMapOvr>
  <p:hf hdr="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7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6000">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C31A47E6-021F-C944-BAE1-D55D61F608A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3" y="6000906"/>
            <a:ext cx="1828798" cy="556812"/>
          </a:xfrm>
          <a:prstGeom prst="rect">
            <a:avLst/>
          </a:prstGeom>
        </p:spPr>
      </p:pic>
    </p:spTree>
    <p:extLst>
      <p:ext uri="{BB962C8B-B14F-4D97-AF65-F5344CB8AC3E}">
        <p14:creationId xmlns:p14="http://schemas.microsoft.com/office/powerpoint/2010/main" val="28099526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8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t="-1"/>
          <a:stretch/>
        </p:blipFill>
        <p:spPr>
          <a:xfrm>
            <a:off x="0"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6000">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CE0C0D0-CCE0-8E4F-A363-BB316DFA39C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3" y="6000906"/>
            <a:ext cx="1828798" cy="556812"/>
          </a:xfrm>
          <a:prstGeom prst="rect">
            <a:avLst/>
          </a:prstGeom>
        </p:spPr>
      </p:pic>
    </p:spTree>
    <p:extLst>
      <p:ext uri="{BB962C8B-B14F-4D97-AF65-F5344CB8AC3E}">
        <p14:creationId xmlns:p14="http://schemas.microsoft.com/office/powerpoint/2010/main" val="18229978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0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188" y="0"/>
            <a:ext cx="12191999"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6000">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0C9FB247-3197-0943-93E9-189420DEBDE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3" y="6000906"/>
            <a:ext cx="1828798" cy="556812"/>
          </a:xfrm>
          <a:prstGeom prst="rect">
            <a:avLst/>
          </a:prstGeom>
        </p:spPr>
      </p:pic>
    </p:spTree>
    <p:extLst>
      <p:ext uri="{BB962C8B-B14F-4D97-AF65-F5344CB8AC3E}">
        <p14:creationId xmlns:p14="http://schemas.microsoft.com/office/powerpoint/2010/main" val="40421985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3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6000">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251DC5B-DFE6-E242-ACD8-A305694C9878}"/>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3" y="6000906"/>
            <a:ext cx="1828798" cy="556812"/>
          </a:xfrm>
          <a:prstGeom prst="rect">
            <a:avLst/>
          </a:prstGeom>
        </p:spPr>
      </p:pic>
    </p:spTree>
    <p:extLst>
      <p:ext uri="{BB962C8B-B14F-4D97-AF65-F5344CB8AC3E}">
        <p14:creationId xmlns:p14="http://schemas.microsoft.com/office/powerpoint/2010/main" val="1091714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5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6000">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CEB4C6A-ABE1-CC43-80D7-96BB3E6B03F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3" y="6000906"/>
            <a:ext cx="1828798" cy="556812"/>
          </a:xfrm>
          <a:prstGeom prst="rect">
            <a:avLst/>
          </a:prstGeom>
        </p:spPr>
      </p:pic>
    </p:spTree>
    <p:extLst>
      <p:ext uri="{BB962C8B-B14F-4D97-AF65-F5344CB8AC3E}">
        <p14:creationId xmlns:p14="http://schemas.microsoft.com/office/powerpoint/2010/main" val="25555606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6_Section Header_photo">
    <p:bg>
      <p:bgPr>
        <a:solidFill>
          <a:srgbClr val="00205C"/>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AD15AB5-9F8B-CF48-0A1A-FEDEE943A15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6000">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CEB4C6A-ABE1-CC43-80D7-96BB3E6B03F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3" y="6000906"/>
            <a:ext cx="1828798" cy="556812"/>
          </a:xfrm>
          <a:prstGeom prst="rect">
            <a:avLst/>
          </a:prstGeom>
        </p:spPr>
      </p:pic>
    </p:spTree>
    <p:extLst>
      <p:ext uri="{BB962C8B-B14F-4D97-AF65-F5344CB8AC3E}">
        <p14:creationId xmlns:p14="http://schemas.microsoft.com/office/powerpoint/2010/main" val="32642835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2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9390"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6000">
                <a:solidFill>
                  <a:srgbClr val="00205C"/>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9918AED1-D52B-B843-8422-E6CDCCEE03A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3" y="6000906"/>
            <a:ext cx="1828798" cy="556812"/>
          </a:xfrm>
          <a:prstGeom prst="rect">
            <a:avLst/>
          </a:prstGeom>
        </p:spPr>
      </p:pic>
    </p:spTree>
    <p:extLst>
      <p:ext uri="{BB962C8B-B14F-4D97-AF65-F5344CB8AC3E}">
        <p14:creationId xmlns:p14="http://schemas.microsoft.com/office/powerpoint/2010/main" val="3765553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1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6000">
                <a:solidFill>
                  <a:srgbClr val="00205C"/>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5FCFE85-65AF-3D40-9C08-454356D6DD2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28728037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7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23453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6000">
                <a:solidFill>
                  <a:srgbClr val="00205C"/>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5FCFE85-65AF-3D40-9C08-454356D6DD2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190294225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8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4238786" cy="2743200"/>
          </a:xfrm>
        </p:spPr>
        <p:txBody>
          <a:bodyPr anchor="t" anchorCtr="0">
            <a:normAutofit/>
          </a:bodyPr>
          <a:lstStyle>
            <a:lvl1pPr>
              <a:defRPr sz="6000">
                <a:solidFill>
                  <a:srgbClr val="00205C"/>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5FCFE85-65AF-3D40-9C08-454356D6DD2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1100484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CB2A9C5F-569E-41BE-B5E5-7CBFE1B687B2}" type="datetime1">
              <a:rPr lang="en-GB" smtClean="0"/>
              <a:pPr/>
              <a:t>25/06/2025</a:t>
            </a:fld>
            <a:endParaRPr lang="en-GB"/>
          </a:p>
        </p:txBody>
      </p:sp>
      <p:sp>
        <p:nvSpPr>
          <p:cNvPr id="9" name="Footer Placeholder 8"/>
          <p:cNvSpPr>
            <a:spLocks noGrp="1"/>
          </p:cNvSpPr>
          <p:nvPr>
            <p:ph type="ftr" sz="quarter" idx="23"/>
          </p:nvPr>
        </p:nvSpPr>
        <p:spPr bwMode="invGray"/>
        <p:txBody>
          <a:bodyPr/>
          <a:lstStyle/>
          <a:p>
            <a:r>
              <a:rPr lang="en-GB"/>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smtClean="0"/>
              <a:pPr/>
              <a:t>‹#›</a:t>
            </a:fld>
            <a:endParaRPr lang="en-GB"/>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US" noProof="0"/>
              <a:t>Click to edit Master title style</a:t>
            </a:r>
            <a:endParaRPr lang="en-GB" noProof="0"/>
          </a:p>
        </p:txBody>
      </p:sp>
      <p:sp>
        <p:nvSpPr>
          <p:cNvPr id="12" name="Content Placeholder 2"/>
          <p:cNvSpPr>
            <a:spLocks noGrp="1"/>
          </p:cNvSpPr>
          <p:nvPr>
            <p:ph sz="half" idx="25"/>
          </p:nvPr>
        </p:nvSpPr>
        <p:spPr bwMode="invGray">
          <a:xfrm>
            <a:off x="479999" y="2160000"/>
            <a:ext cx="3552000" cy="3877200"/>
          </a:xfrm>
        </p:spPr>
        <p:txBody>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9" name="Text Placeholder 5"/>
          <p:cNvSpPr>
            <a:spLocks noGrp="1"/>
          </p:cNvSpPr>
          <p:nvPr>
            <p:ph type="body" sz="quarter" idx="27"/>
          </p:nvPr>
        </p:nvSpPr>
        <p:spPr bwMode="invGray">
          <a:xfrm>
            <a:off x="479999"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US" noProof="0"/>
              <a:t>Click to edit Master text styles</a:t>
            </a:r>
          </a:p>
        </p:txBody>
      </p:sp>
      <p:sp>
        <p:nvSpPr>
          <p:cNvPr id="16" name="Content Placeholder 2"/>
          <p:cNvSpPr>
            <a:spLocks noGrp="1"/>
          </p:cNvSpPr>
          <p:nvPr>
            <p:ph sz="half" idx="29"/>
          </p:nvPr>
        </p:nvSpPr>
        <p:spPr bwMode="invGray">
          <a:xfrm>
            <a:off x="4317181" y="2160000"/>
            <a:ext cx="3552000" cy="3877200"/>
          </a:xfrm>
        </p:spPr>
        <p:txBody>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7" name="Text Placeholder 5"/>
          <p:cNvSpPr>
            <a:spLocks noGrp="1"/>
          </p:cNvSpPr>
          <p:nvPr>
            <p:ph type="body" sz="quarter" idx="30"/>
          </p:nvPr>
        </p:nvSpPr>
        <p:spPr bwMode="invGray">
          <a:xfrm>
            <a:off x="4317181"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US" noProof="0"/>
              <a:t>Click to edit Master text styles</a:t>
            </a:r>
          </a:p>
        </p:txBody>
      </p:sp>
      <p:sp>
        <p:nvSpPr>
          <p:cNvPr id="24" name="Content Placeholder 2"/>
          <p:cNvSpPr>
            <a:spLocks noGrp="1"/>
          </p:cNvSpPr>
          <p:nvPr>
            <p:ph sz="half" idx="31"/>
          </p:nvPr>
        </p:nvSpPr>
        <p:spPr bwMode="invGray">
          <a:xfrm>
            <a:off x="8154364" y="2160000"/>
            <a:ext cx="3552000" cy="3877200"/>
          </a:xfrm>
        </p:spPr>
        <p:txBody>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5" name="Text Placeholder 5"/>
          <p:cNvSpPr>
            <a:spLocks noGrp="1"/>
          </p:cNvSpPr>
          <p:nvPr>
            <p:ph type="body" sz="quarter" idx="32"/>
          </p:nvPr>
        </p:nvSpPr>
        <p:spPr bwMode="invGray">
          <a:xfrm>
            <a:off x="8154364"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US" noProof="0"/>
              <a:t>Click to edit Master text styles</a:t>
            </a:r>
          </a:p>
        </p:txBody>
      </p:sp>
      <p:sp>
        <p:nvSpPr>
          <p:cNvPr id="23"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543555586"/>
      </p:ext>
    </p:extLst>
  </p:cSld>
  <p:clrMapOvr>
    <a:masterClrMapping/>
  </p:clrMapOvr>
  <p:hf hdr="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9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4238786" cy="2743200"/>
          </a:xfrm>
        </p:spPr>
        <p:txBody>
          <a:bodyPr anchor="t" anchorCtr="0">
            <a:normAutofit/>
          </a:bodyPr>
          <a:lstStyle>
            <a:lvl1pPr>
              <a:defRPr sz="6000">
                <a:solidFill>
                  <a:srgbClr val="00205C"/>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5FCFE85-65AF-3D40-9C08-454356D6DD2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1248328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Quote">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EC86-78C9-4D4A-AF51-6E9B4717964B}"/>
              </a:ext>
            </a:extLst>
          </p:cNvPr>
          <p:cNvSpPr>
            <a:spLocks noGrp="1"/>
          </p:cNvSpPr>
          <p:nvPr>
            <p:ph type="title" hasCustomPrompt="1"/>
          </p:nvPr>
        </p:nvSpPr>
        <p:spPr>
          <a:xfrm>
            <a:off x="457200" y="1846372"/>
            <a:ext cx="9700351" cy="2743200"/>
          </a:xfrm>
        </p:spPr>
        <p:txBody>
          <a:bodyPr anchor="t" anchorCtr="0">
            <a:normAutofit/>
          </a:bodyPr>
          <a:lstStyle>
            <a:lvl1pPr marL="228600" indent="-228600">
              <a:defRPr sz="4000">
                <a:solidFill>
                  <a:srgbClr val="009ADE"/>
                </a:solidFill>
              </a:defRPr>
            </a:lvl1pPr>
          </a:lstStyle>
          <a:p>
            <a:r>
              <a:rPr lang="en-US"/>
              <a:t>Click to edit Master </a:t>
            </a:r>
            <a:br>
              <a:rPr lang="en-US"/>
            </a:br>
            <a:r>
              <a:rPr lang="en-US"/>
              <a:t>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19A20877-C6F5-D948-A95F-D08C52CB3591}"/>
              </a:ext>
            </a:extLst>
          </p:cNvPr>
          <p:cNvSpPr>
            <a:spLocks noGrp="1"/>
          </p:cNvSpPr>
          <p:nvPr>
            <p:ph type="body" sz="quarter" idx="13" hasCustomPrompt="1"/>
          </p:nvPr>
        </p:nvSpPr>
        <p:spPr>
          <a:xfrm>
            <a:off x="457200" y="4734772"/>
            <a:ext cx="9700351" cy="760413"/>
          </a:xfrm>
        </p:spPr>
        <p:txBody>
          <a:bodyPr/>
          <a:lstStyle>
            <a:lvl1pPr marL="0" indent="0">
              <a:buNone/>
              <a:defRPr b="1" i="0">
                <a:solidFill>
                  <a:schemeClr val="bg1"/>
                </a:solidFill>
                <a:latin typeface="Calibri" panose="020F0502020204030204" pitchFamily="34" charset="0"/>
                <a:cs typeface="Calibri" panose="020F0502020204030204" pitchFamily="34" charset="0"/>
              </a:defRPr>
            </a:lvl1pPr>
            <a:lvl2pPr marL="457200" indent="0">
              <a:buFont typeface="Arial" panose="020B0604020202020204" pitchFamily="34" charset="0"/>
              <a:buNone/>
              <a:defRPr>
                <a:solidFill>
                  <a:schemeClr val="bg1"/>
                </a:solidFill>
              </a:defRPr>
            </a:lvl2pPr>
          </a:lstStyle>
          <a:p>
            <a:pPr lvl="0"/>
            <a:r>
              <a:rPr lang="en-US"/>
              <a:t>CLICK TO EDIT MASTER TEXT STYLES</a:t>
            </a:r>
          </a:p>
        </p:txBody>
      </p:sp>
      <p:pic>
        <p:nvPicPr>
          <p:cNvPr id="7" name="Picture 6">
            <a:extLst>
              <a:ext uri="{FF2B5EF4-FFF2-40B4-BE49-F238E27FC236}">
                <a16:creationId xmlns:a16="http://schemas.microsoft.com/office/drawing/2014/main" id="{1ECEC661-474A-1A4C-9F57-9C28C3FE5F4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1"/>
          </a:xfrm>
          <a:prstGeom prst="rect">
            <a:avLst/>
          </a:prstGeom>
        </p:spPr>
      </p:pic>
    </p:spTree>
    <p:extLst>
      <p:ext uri="{BB962C8B-B14F-4D97-AF65-F5344CB8AC3E}">
        <p14:creationId xmlns:p14="http://schemas.microsoft.com/office/powerpoint/2010/main" val="19407622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large text_navy">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1139590"/>
            <a:ext cx="9700351" cy="219810"/>
          </a:xfrm>
        </p:spPr>
        <p:txBody>
          <a:bodyPr anchor="t" anchorCtr="0">
            <a:normAutofit/>
          </a:bodyPr>
          <a:lstStyle>
            <a:lvl1pPr marL="0" indent="0">
              <a:defRPr sz="1400">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19A20877-C6F5-D948-A95F-D08C52CB3591}"/>
              </a:ext>
            </a:extLst>
          </p:cNvPr>
          <p:cNvSpPr>
            <a:spLocks noGrp="1"/>
          </p:cNvSpPr>
          <p:nvPr>
            <p:ph type="body" sz="quarter" idx="13" hasCustomPrompt="1"/>
          </p:nvPr>
        </p:nvSpPr>
        <p:spPr>
          <a:xfrm>
            <a:off x="457200" y="1574800"/>
            <a:ext cx="9700351" cy="3920385"/>
          </a:xfrm>
        </p:spPr>
        <p:txBody>
          <a:bodyPr>
            <a:normAutofit/>
          </a:bodyPr>
          <a:lstStyle>
            <a:lvl1pPr marL="0" indent="0">
              <a:spcBef>
                <a:spcPts val="1800"/>
              </a:spcBef>
              <a:buNone/>
              <a:defRPr sz="4000" b="0" i="0">
                <a:solidFill>
                  <a:srgbClr val="009ADE"/>
                </a:solidFill>
                <a:latin typeface="Calibri" panose="020F0502020204030204" pitchFamily="34" charset="0"/>
                <a:cs typeface="Calibri" panose="020F0502020204030204" pitchFamily="34" charset="0"/>
              </a:defRPr>
            </a:lvl1pPr>
            <a:lvl2pPr marL="457200" indent="0">
              <a:buFont typeface="Arial" panose="020B0604020202020204" pitchFamily="34" charset="0"/>
              <a:buNone/>
              <a:defRPr>
                <a:solidFill>
                  <a:schemeClr val="bg1"/>
                </a:solidFill>
              </a:defRPr>
            </a:lvl2pPr>
          </a:lstStyle>
          <a:p>
            <a:pPr lvl="0"/>
            <a:r>
              <a:rPr lang="en-US"/>
              <a:t>Click to edit master text styles</a:t>
            </a:r>
          </a:p>
        </p:txBody>
      </p:sp>
      <p:pic>
        <p:nvPicPr>
          <p:cNvPr id="7" name="Picture 6">
            <a:extLst>
              <a:ext uri="{FF2B5EF4-FFF2-40B4-BE49-F238E27FC236}">
                <a16:creationId xmlns:a16="http://schemas.microsoft.com/office/drawing/2014/main" id="{1ECEC661-474A-1A4C-9F57-9C28C3FE5F4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1"/>
          </a:xfrm>
          <a:prstGeom prst="rect">
            <a:avLst/>
          </a:prstGeom>
        </p:spPr>
      </p:pic>
    </p:spTree>
    <p:extLst>
      <p:ext uri="{BB962C8B-B14F-4D97-AF65-F5344CB8AC3E}">
        <p14:creationId xmlns:p14="http://schemas.microsoft.com/office/powerpoint/2010/main" val="1359925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large text ">
    <p:bg>
      <p:bgPr>
        <a:solidFill>
          <a:srgbClr val="DDEFF9"/>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19A20877-C6F5-D948-A95F-D08C52CB3591}"/>
              </a:ext>
            </a:extLst>
          </p:cNvPr>
          <p:cNvSpPr>
            <a:spLocks noGrp="1"/>
          </p:cNvSpPr>
          <p:nvPr>
            <p:ph type="body" sz="quarter" idx="13" hasCustomPrompt="1"/>
          </p:nvPr>
        </p:nvSpPr>
        <p:spPr>
          <a:xfrm>
            <a:off x="457200" y="4229051"/>
            <a:ext cx="7020558" cy="760413"/>
          </a:xfrm>
        </p:spPr>
        <p:txBody>
          <a:bodyPr/>
          <a:lstStyle>
            <a:lvl1pPr marL="0" indent="0">
              <a:buNone/>
              <a:defRPr b="1" i="0">
                <a:solidFill>
                  <a:srgbClr val="00205C"/>
                </a:solidFill>
                <a:latin typeface="Calibri" panose="020F0502020204030204" pitchFamily="34" charset="0"/>
                <a:cs typeface="Calibri" panose="020F0502020204030204" pitchFamily="34" charset="0"/>
              </a:defRPr>
            </a:lvl1pPr>
            <a:lvl2pPr marL="457200" indent="0">
              <a:buFont typeface="Arial" panose="020B0604020202020204" pitchFamily="34" charset="0"/>
              <a:buNone/>
              <a:defRPr>
                <a:solidFill>
                  <a:schemeClr val="bg1"/>
                </a:solidFill>
              </a:defRPr>
            </a:lvl2pPr>
          </a:lstStyle>
          <a:p>
            <a:pPr lvl="0"/>
            <a:r>
              <a:rPr lang="en-US"/>
              <a:t>CLICK TO EDIT MASTER TEXT STYLES</a:t>
            </a:r>
          </a:p>
        </p:txBody>
      </p:sp>
      <p:pic>
        <p:nvPicPr>
          <p:cNvPr id="7" name="Picture 6">
            <a:extLst>
              <a:ext uri="{FF2B5EF4-FFF2-40B4-BE49-F238E27FC236}">
                <a16:creationId xmlns:a16="http://schemas.microsoft.com/office/drawing/2014/main" id="{1ECEC661-474A-1A4C-9F57-9C28C3FE5F4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5" y="6000906"/>
            <a:ext cx="1828792" cy="556811"/>
          </a:xfrm>
          <a:prstGeom prst="rect">
            <a:avLst/>
          </a:prstGeom>
        </p:spPr>
      </p:pic>
      <p:sp>
        <p:nvSpPr>
          <p:cNvPr id="9" name="Picture Placeholder 11">
            <a:extLst>
              <a:ext uri="{FF2B5EF4-FFF2-40B4-BE49-F238E27FC236}">
                <a16:creationId xmlns:a16="http://schemas.microsoft.com/office/drawing/2014/main" id="{9DD4EE67-57B6-3E41-9A9B-D3C3BD8E5C0B}"/>
              </a:ext>
            </a:extLst>
          </p:cNvPr>
          <p:cNvSpPr>
            <a:spLocks noGrp="1"/>
          </p:cNvSpPr>
          <p:nvPr>
            <p:ph type="pic" sz="quarter" idx="14"/>
          </p:nvPr>
        </p:nvSpPr>
        <p:spPr>
          <a:xfrm>
            <a:off x="7760800" y="1551943"/>
            <a:ext cx="3973999" cy="3477249"/>
          </a:xfrm>
        </p:spPr>
        <p:txBody>
          <a:bodyPr/>
          <a:lstStyle>
            <a:lvl1pPr marL="0" indent="0">
              <a:buNone/>
              <a:defRPr/>
            </a:lvl1pPr>
          </a:lstStyle>
          <a:p>
            <a:r>
              <a:rPr lang="en-US"/>
              <a:t>Click icon to add picture</a:t>
            </a:r>
          </a:p>
        </p:txBody>
      </p:sp>
      <p:sp>
        <p:nvSpPr>
          <p:cNvPr id="11" name="Title 1">
            <a:extLst>
              <a:ext uri="{FF2B5EF4-FFF2-40B4-BE49-F238E27FC236}">
                <a16:creationId xmlns:a16="http://schemas.microsoft.com/office/drawing/2014/main" id="{7DA67AD6-D8C7-B74A-B8D9-C0B4BE696ED5}"/>
              </a:ext>
            </a:extLst>
          </p:cNvPr>
          <p:cNvSpPr txBox="1">
            <a:spLocks/>
          </p:cNvSpPr>
          <p:nvPr userDrawn="1"/>
        </p:nvSpPr>
        <p:spPr>
          <a:xfrm>
            <a:off x="457201" y="1139590"/>
            <a:ext cx="7305040" cy="219810"/>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ct val="0"/>
              </a:spcBef>
              <a:buNone/>
              <a:defRPr sz="1400" b="0" i="0" kern="1200">
                <a:solidFill>
                  <a:schemeClr val="bg1"/>
                </a:solidFill>
                <a:latin typeface="+mn-lt"/>
                <a:ea typeface="+mj-ea"/>
                <a:cs typeface="+mj-cs"/>
              </a:defRPr>
            </a:lvl1pPr>
          </a:lstStyle>
          <a:p>
            <a:r>
              <a:rPr lang="en-US">
                <a:solidFill>
                  <a:srgbClr val="00205C"/>
                </a:solidFill>
              </a:rPr>
              <a:t>Click to edit Master title style</a:t>
            </a:r>
          </a:p>
        </p:txBody>
      </p:sp>
      <p:sp>
        <p:nvSpPr>
          <p:cNvPr id="12" name="Text Placeholder 3">
            <a:extLst>
              <a:ext uri="{FF2B5EF4-FFF2-40B4-BE49-F238E27FC236}">
                <a16:creationId xmlns:a16="http://schemas.microsoft.com/office/drawing/2014/main" id="{24CB5F0B-02BD-614A-851C-63011963ECDA}"/>
              </a:ext>
            </a:extLst>
          </p:cNvPr>
          <p:cNvSpPr>
            <a:spLocks noGrp="1"/>
          </p:cNvSpPr>
          <p:nvPr>
            <p:ph type="body" sz="quarter" idx="15" hasCustomPrompt="1"/>
          </p:nvPr>
        </p:nvSpPr>
        <p:spPr>
          <a:xfrm>
            <a:off x="457201" y="1574801"/>
            <a:ext cx="7020559" cy="2654250"/>
          </a:xfrm>
        </p:spPr>
        <p:txBody>
          <a:bodyPr>
            <a:normAutofit/>
          </a:bodyPr>
          <a:lstStyle>
            <a:lvl1pPr marL="0" indent="0">
              <a:spcBef>
                <a:spcPts val="1800"/>
              </a:spcBef>
              <a:buNone/>
              <a:defRPr sz="4000" b="0" i="0">
                <a:solidFill>
                  <a:srgbClr val="00205C"/>
                </a:solidFill>
                <a:latin typeface="Calibri" panose="020F0502020204030204" pitchFamily="34" charset="0"/>
                <a:cs typeface="Calibri" panose="020F0502020204030204" pitchFamily="34" charset="0"/>
              </a:defRPr>
            </a:lvl1pPr>
            <a:lvl2pPr marL="457200" indent="0">
              <a:buFont typeface="Arial" panose="020B0604020202020204" pitchFamily="34" charset="0"/>
              <a:buNone/>
              <a:defRPr>
                <a:solidFill>
                  <a:schemeClr val="bg1"/>
                </a:solidFill>
              </a:defRPr>
            </a:lvl2pPr>
          </a:lstStyle>
          <a:p>
            <a:pPr lvl="0"/>
            <a:r>
              <a:rPr lang="en-US"/>
              <a:t>Click to edit master text styles</a:t>
            </a:r>
          </a:p>
        </p:txBody>
      </p:sp>
    </p:spTree>
    <p:extLst>
      <p:ext uri="{BB962C8B-B14F-4D97-AF65-F5344CB8AC3E}">
        <p14:creationId xmlns:p14="http://schemas.microsoft.com/office/powerpoint/2010/main" val="11040863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964F-381C-7B4D-833B-E524C78820A6}"/>
              </a:ext>
            </a:extLst>
          </p:cNvPr>
          <p:cNvSpPr>
            <a:spLocks noGrp="1"/>
          </p:cNvSpPr>
          <p:nvPr>
            <p:ph type="title"/>
          </p:nvPr>
        </p:nvSpPr>
        <p:spPr>
          <a:xfrm>
            <a:off x="457200" y="685800"/>
            <a:ext cx="11277600" cy="1004888"/>
          </a:xfrm>
        </p:spPr>
        <p:txBody>
          <a:bodyPr/>
          <a:lstStyle>
            <a:lvl1pPr>
              <a:defRPr>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881B538-2004-A148-91A7-DDAD8DCB0CAC}"/>
              </a:ext>
            </a:extLst>
          </p:cNvPr>
          <p:cNvSpPr>
            <a:spLocks noGrp="1"/>
          </p:cNvSpPr>
          <p:nvPr>
            <p:ph idx="1"/>
          </p:nvPr>
        </p:nvSpPr>
        <p:spPr>
          <a:xfrm>
            <a:off x="457200" y="1825625"/>
            <a:ext cx="11277600" cy="38842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BEB427A-B671-5046-997C-FBCC440F9598}"/>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BAEF5830-4E1F-5A49-AE5A-AC956905C58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7" name="Straight Connector 6">
            <a:extLst>
              <a:ext uri="{FF2B5EF4-FFF2-40B4-BE49-F238E27FC236}">
                <a16:creationId xmlns:a16="http://schemas.microsoft.com/office/drawing/2014/main" id="{ABBF25AF-1AFC-F84B-8963-B94D2AEA127A}"/>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3EDB005-A3A8-244D-9176-D7DF06EAD0E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261101188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 photos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964F-381C-7B4D-833B-E524C78820A6}"/>
              </a:ext>
            </a:extLst>
          </p:cNvPr>
          <p:cNvSpPr>
            <a:spLocks noGrp="1"/>
          </p:cNvSpPr>
          <p:nvPr>
            <p:ph type="title"/>
          </p:nvPr>
        </p:nvSpPr>
        <p:spPr>
          <a:xfrm>
            <a:off x="457200" y="685800"/>
            <a:ext cx="11277600" cy="563877"/>
          </a:xfrm>
        </p:spPr>
        <p:txBody>
          <a:bodyPr/>
          <a:lstStyle>
            <a:lvl1pPr>
              <a:defRPr>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881B538-2004-A148-91A7-DDAD8DCB0CAC}"/>
              </a:ext>
            </a:extLst>
          </p:cNvPr>
          <p:cNvSpPr>
            <a:spLocks noGrp="1"/>
          </p:cNvSpPr>
          <p:nvPr>
            <p:ph idx="1"/>
          </p:nvPr>
        </p:nvSpPr>
        <p:spPr>
          <a:xfrm>
            <a:off x="457199" y="4979393"/>
            <a:ext cx="3657600" cy="882921"/>
          </a:xfrm>
        </p:spPr>
        <p:txBody>
          <a:bodyPr>
            <a:normAutofit/>
          </a:bodyPr>
          <a:lstStyle>
            <a:lvl1pPr marL="0" indent="0">
              <a:buNone/>
              <a:defRPr sz="1200" b="0">
                <a:latin typeface="+mj-lt"/>
              </a:defRPr>
            </a:lvl1pPr>
          </a:lstStyle>
          <a:p>
            <a:pPr lvl="0"/>
            <a:r>
              <a:rPr lang="en-US"/>
              <a:t>Click to edit Master text styles</a:t>
            </a:r>
          </a:p>
        </p:txBody>
      </p:sp>
      <p:sp>
        <p:nvSpPr>
          <p:cNvPr id="5" name="Footer Placeholder 4">
            <a:extLst>
              <a:ext uri="{FF2B5EF4-FFF2-40B4-BE49-F238E27FC236}">
                <a16:creationId xmlns:a16="http://schemas.microsoft.com/office/drawing/2014/main" id="{6BEB427A-B671-5046-997C-FBCC440F9598}"/>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BAEF5830-4E1F-5A49-AE5A-AC956905C58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7" name="Straight Connector 6">
            <a:extLst>
              <a:ext uri="{FF2B5EF4-FFF2-40B4-BE49-F238E27FC236}">
                <a16:creationId xmlns:a16="http://schemas.microsoft.com/office/drawing/2014/main" id="{ABBF25AF-1AFC-F84B-8963-B94D2AEA127A}"/>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3EDB005-A3A8-244D-9176-D7DF06EAD0E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
        <p:nvSpPr>
          <p:cNvPr id="12" name="Picture Placeholder 11">
            <a:extLst>
              <a:ext uri="{FF2B5EF4-FFF2-40B4-BE49-F238E27FC236}">
                <a16:creationId xmlns:a16="http://schemas.microsoft.com/office/drawing/2014/main" id="{1FE6E48B-14B1-A34F-BE35-F35F8B605456}"/>
              </a:ext>
            </a:extLst>
          </p:cNvPr>
          <p:cNvSpPr>
            <a:spLocks noGrp="1"/>
          </p:cNvSpPr>
          <p:nvPr>
            <p:ph type="pic" sz="quarter" idx="13"/>
          </p:nvPr>
        </p:nvSpPr>
        <p:spPr>
          <a:xfrm>
            <a:off x="457200" y="1600200"/>
            <a:ext cx="3657600" cy="3200400"/>
          </a:xfrm>
        </p:spPr>
        <p:txBody>
          <a:bodyPr/>
          <a:lstStyle>
            <a:lvl1pPr marL="0" indent="0">
              <a:buNone/>
              <a:defRPr/>
            </a:lvl1pPr>
          </a:lstStyle>
          <a:p>
            <a:r>
              <a:rPr lang="en-US"/>
              <a:t>Click icon to add picture</a:t>
            </a:r>
          </a:p>
        </p:txBody>
      </p:sp>
      <p:sp>
        <p:nvSpPr>
          <p:cNvPr id="17" name="Picture Placeholder 11">
            <a:extLst>
              <a:ext uri="{FF2B5EF4-FFF2-40B4-BE49-F238E27FC236}">
                <a16:creationId xmlns:a16="http://schemas.microsoft.com/office/drawing/2014/main" id="{8F898B1A-280F-FE45-8D41-1CB270410E7F}"/>
              </a:ext>
            </a:extLst>
          </p:cNvPr>
          <p:cNvSpPr>
            <a:spLocks noGrp="1"/>
          </p:cNvSpPr>
          <p:nvPr>
            <p:ph type="pic" sz="quarter" idx="14"/>
          </p:nvPr>
        </p:nvSpPr>
        <p:spPr>
          <a:xfrm>
            <a:off x="4267200" y="1600200"/>
            <a:ext cx="3657600" cy="3200400"/>
          </a:xfrm>
        </p:spPr>
        <p:txBody>
          <a:bodyPr/>
          <a:lstStyle>
            <a:lvl1pPr marL="0" indent="0">
              <a:buNone/>
              <a:defRPr/>
            </a:lvl1pPr>
          </a:lstStyle>
          <a:p>
            <a:r>
              <a:rPr lang="en-US"/>
              <a:t>Click icon to add picture</a:t>
            </a:r>
          </a:p>
        </p:txBody>
      </p:sp>
      <p:sp>
        <p:nvSpPr>
          <p:cNvPr id="18" name="Picture Placeholder 11">
            <a:extLst>
              <a:ext uri="{FF2B5EF4-FFF2-40B4-BE49-F238E27FC236}">
                <a16:creationId xmlns:a16="http://schemas.microsoft.com/office/drawing/2014/main" id="{30F77ACD-9F22-9B44-AE97-B98CCD01BE63}"/>
              </a:ext>
            </a:extLst>
          </p:cNvPr>
          <p:cNvSpPr>
            <a:spLocks noGrp="1"/>
          </p:cNvSpPr>
          <p:nvPr>
            <p:ph type="pic" sz="quarter" idx="15"/>
          </p:nvPr>
        </p:nvSpPr>
        <p:spPr>
          <a:xfrm>
            <a:off x="8077200" y="1600200"/>
            <a:ext cx="3657600" cy="3200400"/>
          </a:xfrm>
        </p:spPr>
        <p:txBody>
          <a:bodyPr/>
          <a:lstStyle>
            <a:lvl1pPr marL="0" indent="0">
              <a:buNone/>
              <a:defRPr/>
            </a:lvl1pPr>
          </a:lstStyle>
          <a:p>
            <a:r>
              <a:rPr lang="en-US"/>
              <a:t>Click icon to add picture</a:t>
            </a:r>
          </a:p>
        </p:txBody>
      </p:sp>
      <p:sp>
        <p:nvSpPr>
          <p:cNvPr id="19" name="Content Placeholder 2">
            <a:extLst>
              <a:ext uri="{FF2B5EF4-FFF2-40B4-BE49-F238E27FC236}">
                <a16:creationId xmlns:a16="http://schemas.microsoft.com/office/drawing/2014/main" id="{224E5827-DC51-2E44-A3BF-A892FE8FADC9}"/>
              </a:ext>
            </a:extLst>
          </p:cNvPr>
          <p:cNvSpPr>
            <a:spLocks noGrp="1"/>
          </p:cNvSpPr>
          <p:nvPr>
            <p:ph idx="16"/>
          </p:nvPr>
        </p:nvSpPr>
        <p:spPr>
          <a:xfrm>
            <a:off x="4267199" y="4979393"/>
            <a:ext cx="3657600" cy="882921"/>
          </a:xfrm>
        </p:spPr>
        <p:txBody>
          <a:bodyPr>
            <a:normAutofit/>
          </a:bodyPr>
          <a:lstStyle>
            <a:lvl1pPr marL="0" indent="0">
              <a:buNone/>
              <a:defRPr sz="1200" b="0">
                <a:latin typeface="+mj-lt"/>
              </a:defRPr>
            </a:lvl1pPr>
          </a:lstStyle>
          <a:p>
            <a:pPr lvl="0"/>
            <a:r>
              <a:rPr lang="en-US"/>
              <a:t>Click to edit Master text styles</a:t>
            </a:r>
          </a:p>
        </p:txBody>
      </p:sp>
      <p:sp>
        <p:nvSpPr>
          <p:cNvPr id="20" name="Content Placeholder 2">
            <a:extLst>
              <a:ext uri="{FF2B5EF4-FFF2-40B4-BE49-F238E27FC236}">
                <a16:creationId xmlns:a16="http://schemas.microsoft.com/office/drawing/2014/main" id="{BFF5458C-BD2E-A546-9365-90B8F7ADAED4}"/>
              </a:ext>
            </a:extLst>
          </p:cNvPr>
          <p:cNvSpPr>
            <a:spLocks noGrp="1"/>
          </p:cNvSpPr>
          <p:nvPr>
            <p:ph idx="17"/>
          </p:nvPr>
        </p:nvSpPr>
        <p:spPr>
          <a:xfrm>
            <a:off x="8077199" y="4979393"/>
            <a:ext cx="3657600" cy="882921"/>
          </a:xfrm>
        </p:spPr>
        <p:txBody>
          <a:bodyPr>
            <a:normAutofit/>
          </a:bodyPr>
          <a:lstStyle>
            <a:lvl1pPr marL="0" indent="0">
              <a:buNone/>
              <a:defRPr sz="1200" b="0">
                <a:latin typeface="+mj-lt"/>
              </a:defRPr>
            </a:lvl1pPr>
          </a:lstStyle>
          <a:p>
            <a:pPr lvl="0"/>
            <a:r>
              <a:rPr lang="en-US"/>
              <a:t>Click to edit Master text styles</a:t>
            </a:r>
          </a:p>
        </p:txBody>
      </p:sp>
    </p:spTree>
    <p:extLst>
      <p:ext uri="{BB962C8B-B14F-4D97-AF65-F5344CB8AC3E}">
        <p14:creationId xmlns:p14="http://schemas.microsoft.com/office/powerpoint/2010/main" val="25881578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nd Content + Call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964F-381C-7B4D-833B-E524C78820A6}"/>
              </a:ext>
            </a:extLst>
          </p:cNvPr>
          <p:cNvSpPr>
            <a:spLocks noGrp="1"/>
          </p:cNvSpPr>
          <p:nvPr>
            <p:ph type="title"/>
          </p:nvPr>
        </p:nvSpPr>
        <p:spPr>
          <a:xfrm>
            <a:off x="457200" y="685800"/>
            <a:ext cx="11277600" cy="1004888"/>
          </a:xfrm>
        </p:spPr>
        <p:txBody>
          <a:bodyPr/>
          <a:lstStyle>
            <a:lvl1pPr>
              <a:defRPr>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881B538-2004-A148-91A7-DDAD8DCB0CAC}"/>
              </a:ext>
            </a:extLst>
          </p:cNvPr>
          <p:cNvSpPr>
            <a:spLocks noGrp="1"/>
          </p:cNvSpPr>
          <p:nvPr>
            <p:ph idx="1"/>
          </p:nvPr>
        </p:nvSpPr>
        <p:spPr>
          <a:xfrm>
            <a:off x="457200" y="1825625"/>
            <a:ext cx="7467600" cy="38842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BEB427A-B671-5046-997C-FBCC440F9598}"/>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BAEF5830-4E1F-5A49-AE5A-AC956905C58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7" name="Straight Connector 6">
            <a:extLst>
              <a:ext uri="{FF2B5EF4-FFF2-40B4-BE49-F238E27FC236}">
                <a16:creationId xmlns:a16="http://schemas.microsoft.com/office/drawing/2014/main" id="{ABBF25AF-1AFC-F84B-8963-B94D2AEA127A}"/>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6A92FD39-3BDA-A44D-BDE3-A5569FD6A0D9}"/>
              </a:ext>
            </a:extLst>
          </p:cNvPr>
          <p:cNvSpPr>
            <a:spLocks noGrp="1"/>
          </p:cNvSpPr>
          <p:nvPr>
            <p:ph type="body" sz="quarter" idx="13"/>
          </p:nvPr>
        </p:nvSpPr>
        <p:spPr>
          <a:xfrm>
            <a:off x="8077200" y="1828801"/>
            <a:ext cx="3657600" cy="4343400"/>
          </a:xfrm>
          <a:solidFill>
            <a:srgbClr val="DDEFF9"/>
          </a:solidFill>
        </p:spPr>
        <p:txBody>
          <a:bodyPr lIns="182880" tIns="182880" rIns="182880" bIns="182880">
            <a:normAutofit/>
          </a:bodyPr>
          <a:lstStyle>
            <a:lvl1pPr marL="0" indent="0">
              <a:buNone/>
              <a:defRPr sz="2000">
                <a:solidFill>
                  <a:srgbClr val="00205C"/>
                </a:solidFill>
              </a:defRPr>
            </a:lvl1pPr>
            <a:lvl2pPr marL="457200" indent="0">
              <a:buNone/>
              <a:defRPr sz="2000">
                <a:solidFill>
                  <a:srgbClr val="00205C"/>
                </a:solidFill>
              </a:defRPr>
            </a:lvl2pPr>
            <a:lvl3pPr marL="914400" indent="0">
              <a:buNone/>
              <a:defRPr sz="2000">
                <a:solidFill>
                  <a:srgbClr val="00205C"/>
                </a:solidFill>
              </a:defRPr>
            </a:lvl3pPr>
            <a:lvl4pPr marL="1371600" indent="0">
              <a:buNone/>
              <a:defRPr sz="2000">
                <a:solidFill>
                  <a:srgbClr val="00205C"/>
                </a:solidFill>
              </a:defRPr>
            </a:lvl4pPr>
            <a:lvl5pPr marL="1828800" indent="0">
              <a:buNone/>
              <a:defRPr sz="2000">
                <a:solidFill>
                  <a:srgbClr val="00205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0D77C92E-FD76-CA4F-9DDF-75EE90F0F37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199701779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A116F-33D4-214F-8363-3981407542F3}"/>
              </a:ext>
            </a:extLst>
          </p:cNvPr>
          <p:cNvSpPr>
            <a:spLocks noGrp="1"/>
          </p:cNvSpPr>
          <p:nvPr>
            <p:ph type="title"/>
          </p:nvPr>
        </p:nvSpPr>
        <p:spPr>
          <a:xfrm>
            <a:off x="457200" y="685800"/>
            <a:ext cx="11277600" cy="1004888"/>
          </a:xfrm>
        </p:spPr>
        <p:txBody>
          <a:bodyPr/>
          <a:lstStyle>
            <a:lvl1pPr>
              <a:defRPr>
                <a:solidFill>
                  <a:srgbClr val="00205C"/>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060AB01D-7345-234E-A3DA-20878B807A7C}"/>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5" name="Slide Number Placeholder 4">
            <a:extLst>
              <a:ext uri="{FF2B5EF4-FFF2-40B4-BE49-F238E27FC236}">
                <a16:creationId xmlns:a16="http://schemas.microsoft.com/office/drawing/2014/main" id="{8C8F8493-D439-A54B-B38D-F16C729EB774}"/>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6" name="Straight Connector 5">
            <a:extLst>
              <a:ext uri="{FF2B5EF4-FFF2-40B4-BE49-F238E27FC236}">
                <a16:creationId xmlns:a16="http://schemas.microsoft.com/office/drawing/2014/main" id="{9CD24C2A-6EDC-0343-99A8-1F88C30FEDBF}"/>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3B07DB3F-88D4-4949-9C4B-3D78CB2090B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181879145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_navy background">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A116F-33D4-214F-8363-3981407542F3}"/>
              </a:ext>
            </a:extLst>
          </p:cNvPr>
          <p:cNvSpPr>
            <a:spLocks noGrp="1"/>
          </p:cNvSpPr>
          <p:nvPr>
            <p:ph type="title"/>
          </p:nvPr>
        </p:nvSpPr>
        <p:spPr>
          <a:xfrm>
            <a:off x="457200" y="685800"/>
            <a:ext cx="11277600" cy="1004888"/>
          </a:xfrm>
        </p:spPr>
        <p:txBody>
          <a:bodyPr/>
          <a:lstStyle>
            <a:lvl1pPr>
              <a:defRPr>
                <a:solidFill>
                  <a:schemeClr val="bg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060AB01D-7345-234E-A3DA-20878B807A7C}"/>
              </a:ext>
            </a:extLst>
          </p:cNvPr>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a:extLst>
              <a:ext uri="{FF2B5EF4-FFF2-40B4-BE49-F238E27FC236}">
                <a16:creationId xmlns:a16="http://schemas.microsoft.com/office/drawing/2014/main" id="{8C8F8493-D439-A54B-B38D-F16C729EB774}"/>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6" name="Straight Connector 5">
            <a:extLst>
              <a:ext uri="{FF2B5EF4-FFF2-40B4-BE49-F238E27FC236}">
                <a16:creationId xmlns:a16="http://schemas.microsoft.com/office/drawing/2014/main" id="{9CD24C2A-6EDC-0343-99A8-1F88C30FEDBF}"/>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3B07DB3F-88D4-4949-9C4B-3D78CB2090B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1"/>
          </a:xfrm>
          <a:prstGeom prst="rect">
            <a:avLst/>
          </a:prstGeom>
        </p:spPr>
      </p:pic>
    </p:spTree>
    <p:extLst>
      <p:ext uri="{BB962C8B-B14F-4D97-AF65-F5344CB8AC3E}">
        <p14:creationId xmlns:p14="http://schemas.microsoft.com/office/powerpoint/2010/main" val="333658721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_light blue">
    <p:bg>
      <p:bgPr>
        <a:solidFill>
          <a:srgbClr val="DDEF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964F-381C-7B4D-833B-E524C78820A6}"/>
              </a:ext>
            </a:extLst>
          </p:cNvPr>
          <p:cNvSpPr>
            <a:spLocks noGrp="1"/>
          </p:cNvSpPr>
          <p:nvPr>
            <p:ph type="title"/>
          </p:nvPr>
        </p:nvSpPr>
        <p:spPr>
          <a:xfrm>
            <a:off x="457200" y="685800"/>
            <a:ext cx="4572000" cy="1004888"/>
          </a:xfrm>
        </p:spPr>
        <p:txBody>
          <a:bodyPr/>
          <a:lstStyle>
            <a:lvl1pPr>
              <a:defRPr>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881B538-2004-A148-91A7-DDAD8DCB0CAC}"/>
              </a:ext>
            </a:extLst>
          </p:cNvPr>
          <p:cNvSpPr>
            <a:spLocks noGrp="1"/>
          </p:cNvSpPr>
          <p:nvPr>
            <p:ph idx="1"/>
          </p:nvPr>
        </p:nvSpPr>
        <p:spPr>
          <a:xfrm>
            <a:off x="457200" y="1825625"/>
            <a:ext cx="4572000" cy="3884295"/>
          </a:xfrm>
        </p:spPr>
        <p:txBody>
          <a:bodyPr/>
          <a:lstStyle>
            <a:lvl1pPr marL="0" indent="0">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BEB427A-B671-5046-997C-FBCC440F9598}"/>
              </a:ext>
            </a:extLst>
          </p:cNvPr>
          <p:cNvSpPr>
            <a:spLocks noGrp="1"/>
          </p:cNvSpPr>
          <p:nvPr>
            <p:ph type="ftr" sz="quarter" idx="11"/>
          </p:nvPr>
        </p:nvSpPr>
        <p:spPr>
          <a:xfrm>
            <a:off x="6200172" y="6404128"/>
            <a:ext cx="5154592" cy="320675"/>
          </a:xfrm>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BAEF5830-4E1F-5A49-AE5A-AC956905C58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7" name="Straight Connector 6">
            <a:extLst>
              <a:ext uri="{FF2B5EF4-FFF2-40B4-BE49-F238E27FC236}">
                <a16:creationId xmlns:a16="http://schemas.microsoft.com/office/drawing/2014/main" id="{ABBF25AF-1AFC-F84B-8963-B94D2AEA127A}"/>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B0D277E7-B8AB-6149-A9B0-222EC5A514B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1586244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fld id="{CB2A9C5F-569E-41BE-B5E5-7CBFE1B687B2}" type="datetime1">
              <a:rPr lang="en-GB" smtClean="0"/>
              <a:pPr/>
              <a:t>25/06/2025</a:t>
            </a:fld>
            <a:endParaRPr lang="en-GB"/>
          </a:p>
        </p:txBody>
      </p:sp>
      <p:sp>
        <p:nvSpPr>
          <p:cNvPr id="9" name="Footer Placeholder 8"/>
          <p:cNvSpPr>
            <a:spLocks noGrp="1"/>
          </p:cNvSpPr>
          <p:nvPr>
            <p:ph type="ftr" sz="quarter" idx="19"/>
          </p:nvPr>
        </p:nvSpPr>
        <p:spPr bwMode="invGray"/>
        <p:txBody>
          <a:bodyPr/>
          <a:lstStyle/>
          <a:p>
            <a:r>
              <a:rPr lang="en-GB"/>
              <a:t>|     Title of the presentation</a:t>
            </a:r>
          </a:p>
        </p:txBody>
      </p:sp>
      <p:sp>
        <p:nvSpPr>
          <p:cNvPr id="10" name="Slide Number Placeholder 9"/>
          <p:cNvSpPr>
            <a:spLocks noGrp="1"/>
          </p:cNvSpPr>
          <p:nvPr>
            <p:ph type="sldNum" sz="quarter" idx="20"/>
          </p:nvPr>
        </p:nvSpPr>
        <p:spPr bwMode="invGray"/>
        <p:txBody>
          <a:bodyPr/>
          <a:lstStyle/>
          <a:p>
            <a:fld id="{A74CE0EA-F3B5-4684-BA10-C594598FDB9C}" type="slidenum">
              <a:rPr lang="en-GB" smtClean="0"/>
              <a:pPr/>
              <a:t>‹#›</a:t>
            </a:fld>
            <a:endParaRPr lang="en-GB"/>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US" noProof="0"/>
              <a:t>Click to edit Master title style</a:t>
            </a:r>
            <a:endParaRPr lang="en-GB" noProof="0"/>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525877584"/>
      </p:ext>
    </p:extLst>
  </p:cSld>
  <p:clrMapOvr>
    <a:masterClrMapping/>
  </p:clrMapOvr>
  <p:hf hdr="0"/>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Content Two columns lo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31F6-1DFC-6D42-A5DB-377B0A137E5F}"/>
              </a:ext>
            </a:extLst>
          </p:cNvPr>
          <p:cNvSpPr>
            <a:spLocks noGrp="1"/>
          </p:cNvSpPr>
          <p:nvPr>
            <p:ph type="title"/>
          </p:nvPr>
        </p:nvSpPr>
        <p:spPr>
          <a:xfrm>
            <a:off x="457200" y="685800"/>
            <a:ext cx="5486399" cy="1004888"/>
          </a:xfrm>
        </p:spPr>
        <p:txBody>
          <a:bodyPr/>
          <a:lstStyle>
            <a:lvl1pPr>
              <a:defRPr>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ADAE99C-0336-6345-BC88-F8EEF8EE1FA4}"/>
              </a:ext>
            </a:extLst>
          </p:cNvPr>
          <p:cNvSpPr>
            <a:spLocks noGrp="1"/>
          </p:cNvSpPr>
          <p:nvPr>
            <p:ph sz="half" idx="1"/>
          </p:nvPr>
        </p:nvSpPr>
        <p:spPr>
          <a:xfrm>
            <a:off x="457200" y="2517751"/>
            <a:ext cx="5486398" cy="31921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043BC3-F104-1B49-9F4F-1315C3526BF2}"/>
              </a:ext>
            </a:extLst>
          </p:cNvPr>
          <p:cNvSpPr>
            <a:spLocks noGrp="1"/>
          </p:cNvSpPr>
          <p:nvPr>
            <p:ph sz="half" idx="2"/>
          </p:nvPr>
        </p:nvSpPr>
        <p:spPr>
          <a:xfrm>
            <a:off x="6248403" y="2517751"/>
            <a:ext cx="5486400" cy="31921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D88FECC-C832-1C43-B845-8E730059BC25}"/>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7" name="Slide Number Placeholder 6">
            <a:extLst>
              <a:ext uri="{FF2B5EF4-FFF2-40B4-BE49-F238E27FC236}">
                <a16:creationId xmlns:a16="http://schemas.microsoft.com/office/drawing/2014/main" id="{295C3B43-C9D7-D149-A035-216CDF583946}"/>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sp>
        <p:nvSpPr>
          <p:cNvPr id="8" name="Text Placeholder 2">
            <a:extLst>
              <a:ext uri="{FF2B5EF4-FFF2-40B4-BE49-F238E27FC236}">
                <a16:creationId xmlns:a16="http://schemas.microsoft.com/office/drawing/2014/main" id="{911A4368-A5DE-FB44-8CFA-D7BBE509E181}"/>
              </a:ext>
            </a:extLst>
          </p:cNvPr>
          <p:cNvSpPr>
            <a:spLocks noGrp="1"/>
          </p:cNvSpPr>
          <p:nvPr>
            <p:ph type="body" idx="13"/>
          </p:nvPr>
        </p:nvSpPr>
        <p:spPr>
          <a:xfrm>
            <a:off x="457200" y="1828800"/>
            <a:ext cx="5486399"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Text Placeholder 2">
            <a:extLst>
              <a:ext uri="{FF2B5EF4-FFF2-40B4-BE49-F238E27FC236}">
                <a16:creationId xmlns:a16="http://schemas.microsoft.com/office/drawing/2014/main" id="{2C429D4F-74BB-004B-AEC1-783776700C30}"/>
              </a:ext>
            </a:extLst>
          </p:cNvPr>
          <p:cNvSpPr>
            <a:spLocks noGrp="1"/>
          </p:cNvSpPr>
          <p:nvPr>
            <p:ph type="body" idx="14"/>
          </p:nvPr>
        </p:nvSpPr>
        <p:spPr>
          <a:xfrm>
            <a:off x="6248404" y="1828800"/>
            <a:ext cx="5494112"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0" name="Straight Connector 9">
            <a:extLst>
              <a:ext uri="{FF2B5EF4-FFF2-40B4-BE49-F238E27FC236}">
                <a16:creationId xmlns:a16="http://schemas.microsoft.com/office/drawing/2014/main" id="{CD8DB0DA-065A-3D4A-881B-8C3F59254ACF}"/>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D6B883BC-ECF6-C547-8C20-CE0694CA256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336618098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nd Content Two columns long_lt blue">
    <p:bg>
      <p:bgPr>
        <a:solidFill>
          <a:srgbClr val="DDEF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31F6-1DFC-6D42-A5DB-377B0A137E5F}"/>
              </a:ext>
            </a:extLst>
          </p:cNvPr>
          <p:cNvSpPr>
            <a:spLocks noGrp="1"/>
          </p:cNvSpPr>
          <p:nvPr>
            <p:ph type="title"/>
          </p:nvPr>
        </p:nvSpPr>
        <p:spPr>
          <a:xfrm>
            <a:off x="457200" y="685800"/>
            <a:ext cx="5486399" cy="1004888"/>
          </a:xfrm>
        </p:spPr>
        <p:txBody>
          <a:bodyPr/>
          <a:lstStyle>
            <a:lvl1pPr>
              <a:defRPr>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ADAE99C-0336-6345-BC88-F8EEF8EE1FA4}"/>
              </a:ext>
            </a:extLst>
          </p:cNvPr>
          <p:cNvSpPr>
            <a:spLocks noGrp="1"/>
          </p:cNvSpPr>
          <p:nvPr>
            <p:ph sz="half" idx="1"/>
          </p:nvPr>
        </p:nvSpPr>
        <p:spPr>
          <a:xfrm>
            <a:off x="457200" y="2517751"/>
            <a:ext cx="5486398" cy="31921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043BC3-F104-1B49-9F4F-1315C3526BF2}"/>
              </a:ext>
            </a:extLst>
          </p:cNvPr>
          <p:cNvSpPr>
            <a:spLocks noGrp="1"/>
          </p:cNvSpPr>
          <p:nvPr>
            <p:ph sz="half" idx="2"/>
          </p:nvPr>
        </p:nvSpPr>
        <p:spPr>
          <a:xfrm>
            <a:off x="6248403" y="2517751"/>
            <a:ext cx="5486400" cy="31921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D88FECC-C832-1C43-B845-8E730059BC25}"/>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7" name="Slide Number Placeholder 6">
            <a:extLst>
              <a:ext uri="{FF2B5EF4-FFF2-40B4-BE49-F238E27FC236}">
                <a16:creationId xmlns:a16="http://schemas.microsoft.com/office/drawing/2014/main" id="{295C3B43-C9D7-D149-A035-216CDF583946}"/>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sp>
        <p:nvSpPr>
          <p:cNvPr id="8" name="Text Placeholder 2">
            <a:extLst>
              <a:ext uri="{FF2B5EF4-FFF2-40B4-BE49-F238E27FC236}">
                <a16:creationId xmlns:a16="http://schemas.microsoft.com/office/drawing/2014/main" id="{911A4368-A5DE-FB44-8CFA-D7BBE509E181}"/>
              </a:ext>
            </a:extLst>
          </p:cNvPr>
          <p:cNvSpPr>
            <a:spLocks noGrp="1"/>
          </p:cNvSpPr>
          <p:nvPr>
            <p:ph type="body" idx="13"/>
          </p:nvPr>
        </p:nvSpPr>
        <p:spPr>
          <a:xfrm>
            <a:off x="457200" y="1828800"/>
            <a:ext cx="5486399"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Text Placeholder 2">
            <a:extLst>
              <a:ext uri="{FF2B5EF4-FFF2-40B4-BE49-F238E27FC236}">
                <a16:creationId xmlns:a16="http://schemas.microsoft.com/office/drawing/2014/main" id="{2C429D4F-74BB-004B-AEC1-783776700C30}"/>
              </a:ext>
            </a:extLst>
          </p:cNvPr>
          <p:cNvSpPr>
            <a:spLocks noGrp="1"/>
          </p:cNvSpPr>
          <p:nvPr>
            <p:ph type="body" idx="14"/>
          </p:nvPr>
        </p:nvSpPr>
        <p:spPr>
          <a:xfrm>
            <a:off x="6248404" y="1828800"/>
            <a:ext cx="5494112"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0" name="Straight Connector 9">
            <a:extLst>
              <a:ext uri="{FF2B5EF4-FFF2-40B4-BE49-F238E27FC236}">
                <a16:creationId xmlns:a16="http://schemas.microsoft.com/office/drawing/2014/main" id="{CD8DB0DA-065A-3D4A-881B-8C3F59254ACF}"/>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900D91A6-1DEF-C742-BB2B-4F0CE8BD171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346357005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nd Content Three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31F6-1DFC-6D42-A5DB-377B0A137E5F}"/>
              </a:ext>
            </a:extLst>
          </p:cNvPr>
          <p:cNvSpPr>
            <a:spLocks noGrp="1"/>
          </p:cNvSpPr>
          <p:nvPr>
            <p:ph type="title"/>
          </p:nvPr>
        </p:nvSpPr>
        <p:spPr>
          <a:xfrm>
            <a:off x="457200" y="685800"/>
            <a:ext cx="5486399" cy="1004888"/>
          </a:xfrm>
        </p:spPr>
        <p:txBody>
          <a:bodyPr/>
          <a:lstStyle>
            <a:lvl1pPr>
              <a:defRPr>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ADAE99C-0336-6345-BC88-F8EEF8EE1FA4}"/>
              </a:ext>
            </a:extLst>
          </p:cNvPr>
          <p:cNvSpPr>
            <a:spLocks noGrp="1"/>
          </p:cNvSpPr>
          <p:nvPr>
            <p:ph sz="half" idx="1"/>
          </p:nvPr>
        </p:nvSpPr>
        <p:spPr>
          <a:xfrm>
            <a:off x="457200" y="2517750"/>
            <a:ext cx="3657598" cy="3194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D88FECC-C832-1C43-B845-8E730059BC25}"/>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7" name="Slide Number Placeholder 6">
            <a:extLst>
              <a:ext uri="{FF2B5EF4-FFF2-40B4-BE49-F238E27FC236}">
                <a16:creationId xmlns:a16="http://schemas.microsoft.com/office/drawing/2014/main" id="{295C3B43-C9D7-D149-A035-216CDF583946}"/>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sp>
        <p:nvSpPr>
          <p:cNvPr id="8" name="Text Placeholder 2">
            <a:extLst>
              <a:ext uri="{FF2B5EF4-FFF2-40B4-BE49-F238E27FC236}">
                <a16:creationId xmlns:a16="http://schemas.microsoft.com/office/drawing/2014/main" id="{911A4368-A5DE-FB44-8CFA-D7BBE509E181}"/>
              </a:ext>
            </a:extLst>
          </p:cNvPr>
          <p:cNvSpPr>
            <a:spLocks noGrp="1"/>
          </p:cNvSpPr>
          <p:nvPr>
            <p:ph type="body" idx="13"/>
          </p:nvPr>
        </p:nvSpPr>
        <p:spPr>
          <a:xfrm>
            <a:off x="457200" y="1828800"/>
            <a:ext cx="3657600"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0" name="Straight Connector 9">
            <a:extLst>
              <a:ext uri="{FF2B5EF4-FFF2-40B4-BE49-F238E27FC236}">
                <a16:creationId xmlns:a16="http://schemas.microsoft.com/office/drawing/2014/main" id="{CD8DB0DA-065A-3D4A-881B-8C3F59254ACF}"/>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E07F70BE-CB24-3442-8592-A6FFA4981F19}"/>
              </a:ext>
            </a:extLst>
          </p:cNvPr>
          <p:cNvSpPr>
            <a:spLocks noGrp="1"/>
          </p:cNvSpPr>
          <p:nvPr>
            <p:ph sz="half" idx="14"/>
          </p:nvPr>
        </p:nvSpPr>
        <p:spPr>
          <a:xfrm>
            <a:off x="4269036" y="2517750"/>
            <a:ext cx="3657598" cy="3194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5749FC0E-0F2F-094B-8C94-48717D7C345D}"/>
              </a:ext>
            </a:extLst>
          </p:cNvPr>
          <p:cNvSpPr>
            <a:spLocks noGrp="1"/>
          </p:cNvSpPr>
          <p:nvPr>
            <p:ph type="body" idx="15"/>
          </p:nvPr>
        </p:nvSpPr>
        <p:spPr>
          <a:xfrm>
            <a:off x="4269036" y="1828800"/>
            <a:ext cx="3657600"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2">
            <a:extLst>
              <a:ext uri="{FF2B5EF4-FFF2-40B4-BE49-F238E27FC236}">
                <a16:creationId xmlns:a16="http://schemas.microsoft.com/office/drawing/2014/main" id="{32D1EB86-22C0-554C-8156-5D3F5DE47136}"/>
              </a:ext>
            </a:extLst>
          </p:cNvPr>
          <p:cNvSpPr>
            <a:spLocks noGrp="1"/>
          </p:cNvSpPr>
          <p:nvPr>
            <p:ph sz="half" idx="16"/>
          </p:nvPr>
        </p:nvSpPr>
        <p:spPr>
          <a:xfrm>
            <a:off x="8069856" y="2517750"/>
            <a:ext cx="3657598" cy="3194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7C67BFE9-FA82-8A47-87CA-56246F893F1E}"/>
              </a:ext>
            </a:extLst>
          </p:cNvPr>
          <p:cNvSpPr>
            <a:spLocks noGrp="1"/>
          </p:cNvSpPr>
          <p:nvPr>
            <p:ph type="body" idx="17"/>
          </p:nvPr>
        </p:nvSpPr>
        <p:spPr>
          <a:xfrm>
            <a:off x="8069856" y="1828800"/>
            <a:ext cx="3657600"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5" name="Picture 14">
            <a:extLst>
              <a:ext uri="{FF2B5EF4-FFF2-40B4-BE49-F238E27FC236}">
                <a16:creationId xmlns:a16="http://schemas.microsoft.com/office/drawing/2014/main" id="{E1CFAF92-E612-AE40-ABFE-2A513B425F3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302618548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nd Content Three columns_lt blue">
    <p:bg>
      <p:bgPr>
        <a:solidFill>
          <a:srgbClr val="DDEF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31F6-1DFC-6D42-A5DB-377B0A137E5F}"/>
              </a:ext>
            </a:extLst>
          </p:cNvPr>
          <p:cNvSpPr>
            <a:spLocks noGrp="1"/>
          </p:cNvSpPr>
          <p:nvPr>
            <p:ph type="title"/>
          </p:nvPr>
        </p:nvSpPr>
        <p:spPr>
          <a:xfrm>
            <a:off x="457200" y="685800"/>
            <a:ext cx="5486399" cy="1004888"/>
          </a:xfrm>
        </p:spPr>
        <p:txBody>
          <a:bodyPr/>
          <a:lstStyle>
            <a:lvl1pPr>
              <a:defRPr>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ADAE99C-0336-6345-BC88-F8EEF8EE1FA4}"/>
              </a:ext>
            </a:extLst>
          </p:cNvPr>
          <p:cNvSpPr>
            <a:spLocks noGrp="1"/>
          </p:cNvSpPr>
          <p:nvPr>
            <p:ph sz="half" idx="1"/>
          </p:nvPr>
        </p:nvSpPr>
        <p:spPr>
          <a:xfrm>
            <a:off x="457200" y="2517750"/>
            <a:ext cx="3657598" cy="3194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D88FECC-C832-1C43-B845-8E730059BC25}"/>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7" name="Slide Number Placeholder 6">
            <a:extLst>
              <a:ext uri="{FF2B5EF4-FFF2-40B4-BE49-F238E27FC236}">
                <a16:creationId xmlns:a16="http://schemas.microsoft.com/office/drawing/2014/main" id="{295C3B43-C9D7-D149-A035-216CDF583946}"/>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sp>
        <p:nvSpPr>
          <p:cNvPr id="8" name="Text Placeholder 2">
            <a:extLst>
              <a:ext uri="{FF2B5EF4-FFF2-40B4-BE49-F238E27FC236}">
                <a16:creationId xmlns:a16="http://schemas.microsoft.com/office/drawing/2014/main" id="{911A4368-A5DE-FB44-8CFA-D7BBE509E181}"/>
              </a:ext>
            </a:extLst>
          </p:cNvPr>
          <p:cNvSpPr>
            <a:spLocks noGrp="1"/>
          </p:cNvSpPr>
          <p:nvPr>
            <p:ph type="body" idx="13"/>
          </p:nvPr>
        </p:nvSpPr>
        <p:spPr>
          <a:xfrm>
            <a:off x="457200" y="1828800"/>
            <a:ext cx="3657600"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0" name="Straight Connector 9">
            <a:extLst>
              <a:ext uri="{FF2B5EF4-FFF2-40B4-BE49-F238E27FC236}">
                <a16:creationId xmlns:a16="http://schemas.microsoft.com/office/drawing/2014/main" id="{CD8DB0DA-065A-3D4A-881B-8C3F59254ACF}"/>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E07F70BE-CB24-3442-8592-A6FFA4981F19}"/>
              </a:ext>
            </a:extLst>
          </p:cNvPr>
          <p:cNvSpPr>
            <a:spLocks noGrp="1"/>
          </p:cNvSpPr>
          <p:nvPr>
            <p:ph sz="half" idx="14"/>
          </p:nvPr>
        </p:nvSpPr>
        <p:spPr>
          <a:xfrm>
            <a:off x="4269036" y="2517750"/>
            <a:ext cx="3657598" cy="3194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5749FC0E-0F2F-094B-8C94-48717D7C345D}"/>
              </a:ext>
            </a:extLst>
          </p:cNvPr>
          <p:cNvSpPr>
            <a:spLocks noGrp="1"/>
          </p:cNvSpPr>
          <p:nvPr>
            <p:ph type="body" idx="15"/>
          </p:nvPr>
        </p:nvSpPr>
        <p:spPr>
          <a:xfrm>
            <a:off x="4269036" y="1828800"/>
            <a:ext cx="3657600"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2">
            <a:extLst>
              <a:ext uri="{FF2B5EF4-FFF2-40B4-BE49-F238E27FC236}">
                <a16:creationId xmlns:a16="http://schemas.microsoft.com/office/drawing/2014/main" id="{32D1EB86-22C0-554C-8156-5D3F5DE47136}"/>
              </a:ext>
            </a:extLst>
          </p:cNvPr>
          <p:cNvSpPr>
            <a:spLocks noGrp="1"/>
          </p:cNvSpPr>
          <p:nvPr>
            <p:ph sz="half" idx="16"/>
          </p:nvPr>
        </p:nvSpPr>
        <p:spPr>
          <a:xfrm>
            <a:off x="8069856" y="2517750"/>
            <a:ext cx="3657598" cy="3194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7C67BFE9-FA82-8A47-87CA-56246F893F1E}"/>
              </a:ext>
            </a:extLst>
          </p:cNvPr>
          <p:cNvSpPr>
            <a:spLocks noGrp="1"/>
          </p:cNvSpPr>
          <p:nvPr>
            <p:ph type="body" idx="17"/>
          </p:nvPr>
        </p:nvSpPr>
        <p:spPr>
          <a:xfrm>
            <a:off x="8069856" y="1828800"/>
            <a:ext cx="3657600"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5" name="Picture 14">
            <a:extLst>
              <a:ext uri="{FF2B5EF4-FFF2-40B4-BE49-F238E27FC236}">
                <a16:creationId xmlns:a16="http://schemas.microsoft.com/office/drawing/2014/main" id="{B61AF795-8C85-814F-914D-9EBE0519A18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379362870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mparison_ Two">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31F6-1DFC-6D42-A5DB-377B0A137E5F}"/>
              </a:ext>
            </a:extLst>
          </p:cNvPr>
          <p:cNvSpPr>
            <a:spLocks noGrp="1"/>
          </p:cNvSpPr>
          <p:nvPr>
            <p:ph type="title"/>
          </p:nvPr>
        </p:nvSpPr>
        <p:spPr>
          <a:xfrm>
            <a:off x="457200" y="685800"/>
            <a:ext cx="5486399" cy="1004888"/>
          </a:xfr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ADAE99C-0336-6345-BC88-F8EEF8EE1FA4}"/>
              </a:ext>
            </a:extLst>
          </p:cNvPr>
          <p:cNvSpPr>
            <a:spLocks noGrp="1"/>
          </p:cNvSpPr>
          <p:nvPr>
            <p:ph sz="half" idx="1"/>
          </p:nvPr>
        </p:nvSpPr>
        <p:spPr>
          <a:xfrm>
            <a:off x="457199" y="4071396"/>
            <a:ext cx="5486400" cy="168931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043BC3-F104-1B49-9F4F-1315C3526BF2}"/>
              </a:ext>
            </a:extLst>
          </p:cNvPr>
          <p:cNvSpPr>
            <a:spLocks noGrp="1"/>
          </p:cNvSpPr>
          <p:nvPr>
            <p:ph sz="half" idx="2"/>
          </p:nvPr>
        </p:nvSpPr>
        <p:spPr>
          <a:xfrm>
            <a:off x="6245352" y="4050792"/>
            <a:ext cx="5486400" cy="170588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D88FECC-C832-1C43-B845-8E730059BC25}"/>
              </a:ext>
            </a:extLst>
          </p:cNvPr>
          <p:cNvSpPr>
            <a:spLocks noGrp="1"/>
          </p:cNvSpPr>
          <p:nvPr>
            <p:ph type="ftr" sz="quarter" idx="11"/>
          </p:nvPr>
        </p:nvSpPr>
        <p:spPr/>
        <p:txBody>
          <a:bodyPr/>
          <a:lstStyle>
            <a:lvl1pPr>
              <a:defRPr>
                <a:solidFill>
                  <a:schemeClr val="bg1"/>
                </a:solidFill>
              </a:defRPr>
            </a:lvl1pPr>
          </a:lstStyle>
          <a:p>
            <a:endParaRPr lang="en-US"/>
          </a:p>
        </p:txBody>
      </p:sp>
      <p:sp>
        <p:nvSpPr>
          <p:cNvPr id="7" name="Slide Number Placeholder 6">
            <a:extLst>
              <a:ext uri="{FF2B5EF4-FFF2-40B4-BE49-F238E27FC236}">
                <a16:creationId xmlns:a16="http://schemas.microsoft.com/office/drawing/2014/main" id="{295C3B43-C9D7-D149-A035-216CDF583946}"/>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sp>
        <p:nvSpPr>
          <p:cNvPr id="8" name="Text Placeholder 2">
            <a:extLst>
              <a:ext uri="{FF2B5EF4-FFF2-40B4-BE49-F238E27FC236}">
                <a16:creationId xmlns:a16="http://schemas.microsoft.com/office/drawing/2014/main" id="{911A4368-A5DE-FB44-8CFA-D7BBE509E181}"/>
              </a:ext>
            </a:extLst>
          </p:cNvPr>
          <p:cNvSpPr>
            <a:spLocks noGrp="1"/>
          </p:cNvSpPr>
          <p:nvPr>
            <p:ph type="body" idx="13"/>
          </p:nvPr>
        </p:nvSpPr>
        <p:spPr>
          <a:xfrm>
            <a:off x="457200" y="2998280"/>
            <a:ext cx="5486399" cy="823912"/>
          </a:xfrm>
        </p:spPr>
        <p:txBody>
          <a:bodyPr anchor="b">
            <a:normAutofit/>
          </a:bodyPr>
          <a:lstStyle>
            <a:lvl1pPr marL="0" indent="0">
              <a:buNone/>
              <a:defRPr sz="1800" b="1">
                <a:solidFill>
                  <a:srgbClr val="009AD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Text Placeholder 2">
            <a:extLst>
              <a:ext uri="{FF2B5EF4-FFF2-40B4-BE49-F238E27FC236}">
                <a16:creationId xmlns:a16="http://schemas.microsoft.com/office/drawing/2014/main" id="{2C429D4F-74BB-004B-AEC1-783776700C30}"/>
              </a:ext>
            </a:extLst>
          </p:cNvPr>
          <p:cNvSpPr>
            <a:spLocks noGrp="1"/>
          </p:cNvSpPr>
          <p:nvPr>
            <p:ph type="body" idx="14"/>
          </p:nvPr>
        </p:nvSpPr>
        <p:spPr>
          <a:xfrm>
            <a:off x="6248404" y="2998280"/>
            <a:ext cx="5494112" cy="823912"/>
          </a:xfrm>
        </p:spPr>
        <p:txBody>
          <a:bodyPr anchor="b">
            <a:normAutofit/>
          </a:bodyPr>
          <a:lstStyle>
            <a:lvl1pPr marL="0" indent="0">
              <a:buNone/>
              <a:defRPr sz="1800" b="1">
                <a:solidFill>
                  <a:srgbClr val="009AD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0" name="Straight Connector 9">
            <a:extLst>
              <a:ext uri="{FF2B5EF4-FFF2-40B4-BE49-F238E27FC236}">
                <a16:creationId xmlns:a16="http://schemas.microsoft.com/office/drawing/2014/main" id="{CD8DB0DA-065A-3D4A-881B-8C3F59254ACF}"/>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A3318E81-63F9-2444-AF93-3EF243AFF18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1"/>
          </a:xfrm>
          <a:prstGeom prst="rect">
            <a:avLst/>
          </a:prstGeom>
        </p:spPr>
      </p:pic>
    </p:spTree>
    <p:extLst>
      <p:ext uri="{BB962C8B-B14F-4D97-AF65-F5344CB8AC3E}">
        <p14:creationId xmlns:p14="http://schemas.microsoft.com/office/powerpoint/2010/main" val="396486606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mparison_ Three">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638C7-E24F-E84A-8A79-2D89619AA10F}"/>
              </a:ext>
            </a:extLst>
          </p:cNvPr>
          <p:cNvSpPr>
            <a:spLocks noGrp="1"/>
          </p:cNvSpPr>
          <p:nvPr>
            <p:ph type="title"/>
          </p:nvPr>
        </p:nvSpPr>
        <p:spPr>
          <a:xfrm>
            <a:off x="457200" y="457200"/>
            <a:ext cx="5638800" cy="1134533"/>
          </a:xfrm>
        </p:spPr>
        <p:txBody>
          <a:bodyPr/>
          <a:lstStyle>
            <a:lvl1pPr>
              <a:defRPr>
                <a:solidFill>
                  <a:schemeClr val="bg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71FE4183-96D7-744D-8DFD-4B5CF171B75C}"/>
              </a:ext>
            </a:extLst>
          </p:cNvPr>
          <p:cNvSpPr>
            <a:spLocks noGrp="1"/>
          </p:cNvSpPr>
          <p:nvPr>
            <p:ph sz="half" idx="2"/>
          </p:nvPr>
        </p:nvSpPr>
        <p:spPr>
          <a:xfrm>
            <a:off x="457201" y="4051583"/>
            <a:ext cx="3657600" cy="166055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5AE1CDE4-68A4-444E-A1DB-6DB20F3DB1BD}"/>
              </a:ext>
            </a:extLst>
          </p:cNvPr>
          <p:cNvSpPr>
            <a:spLocks noGrp="1"/>
          </p:cNvSpPr>
          <p:nvPr>
            <p:ph sz="quarter" idx="4"/>
          </p:nvPr>
        </p:nvSpPr>
        <p:spPr>
          <a:xfrm>
            <a:off x="4276222" y="4051583"/>
            <a:ext cx="3648578" cy="166055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1CAD4A73-8602-F84A-9C68-0647084B0CC7}"/>
              </a:ext>
            </a:extLst>
          </p:cNvPr>
          <p:cNvSpPr>
            <a:spLocks noGrp="1"/>
          </p:cNvSpPr>
          <p:nvPr>
            <p:ph type="ftr" sz="quarter" idx="11"/>
          </p:nvPr>
        </p:nvSpPr>
        <p:spPr/>
        <p:txBody>
          <a:bodyPr/>
          <a:lstStyle>
            <a:lvl1pPr>
              <a:defRPr>
                <a:solidFill>
                  <a:schemeClr val="bg1"/>
                </a:solidFill>
              </a:defRPr>
            </a:lvl1pPr>
          </a:lstStyle>
          <a:p>
            <a:endParaRPr lang="en-US"/>
          </a:p>
        </p:txBody>
      </p:sp>
      <p:sp>
        <p:nvSpPr>
          <p:cNvPr id="9" name="Slide Number Placeholder 8">
            <a:extLst>
              <a:ext uri="{FF2B5EF4-FFF2-40B4-BE49-F238E27FC236}">
                <a16:creationId xmlns:a16="http://schemas.microsoft.com/office/drawing/2014/main" id="{14F68175-0DD6-164B-8823-0BB395D927AB}"/>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sp>
        <p:nvSpPr>
          <p:cNvPr id="10" name="Content Placeholder 5">
            <a:extLst>
              <a:ext uri="{FF2B5EF4-FFF2-40B4-BE49-F238E27FC236}">
                <a16:creationId xmlns:a16="http://schemas.microsoft.com/office/drawing/2014/main" id="{E81021D4-D0CA-9643-B255-9450B2B4003A}"/>
              </a:ext>
            </a:extLst>
          </p:cNvPr>
          <p:cNvSpPr>
            <a:spLocks noGrp="1"/>
          </p:cNvSpPr>
          <p:nvPr>
            <p:ph sz="quarter" idx="13"/>
          </p:nvPr>
        </p:nvSpPr>
        <p:spPr>
          <a:xfrm>
            <a:off x="8061767" y="4051583"/>
            <a:ext cx="3648578" cy="166055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2">
            <a:extLst>
              <a:ext uri="{FF2B5EF4-FFF2-40B4-BE49-F238E27FC236}">
                <a16:creationId xmlns:a16="http://schemas.microsoft.com/office/drawing/2014/main" id="{378C0A84-F996-E447-B5A6-E7580AB01597}"/>
              </a:ext>
            </a:extLst>
          </p:cNvPr>
          <p:cNvSpPr>
            <a:spLocks noGrp="1"/>
          </p:cNvSpPr>
          <p:nvPr>
            <p:ph type="body" idx="14"/>
          </p:nvPr>
        </p:nvSpPr>
        <p:spPr>
          <a:xfrm>
            <a:off x="4267200" y="3388291"/>
            <a:ext cx="3657600" cy="527289"/>
          </a:xfrm>
        </p:spPr>
        <p:txBody>
          <a:bodyPr anchor="b">
            <a:normAutofit/>
          </a:bodyPr>
          <a:lstStyle>
            <a:lvl1pPr marL="0" indent="0">
              <a:buNone/>
              <a:defRPr sz="1800" b="1">
                <a:solidFill>
                  <a:srgbClr val="009AD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2">
            <a:extLst>
              <a:ext uri="{FF2B5EF4-FFF2-40B4-BE49-F238E27FC236}">
                <a16:creationId xmlns:a16="http://schemas.microsoft.com/office/drawing/2014/main" id="{83D59E60-2BBC-8D47-BE05-D1C3EE75C4F8}"/>
              </a:ext>
            </a:extLst>
          </p:cNvPr>
          <p:cNvSpPr>
            <a:spLocks noGrp="1"/>
          </p:cNvSpPr>
          <p:nvPr>
            <p:ph type="body" idx="15"/>
          </p:nvPr>
        </p:nvSpPr>
        <p:spPr>
          <a:xfrm>
            <a:off x="457200" y="3408116"/>
            <a:ext cx="3657600" cy="527289"/>
          </a:xfrm>
        </p:spPr>
        <p:txBody>
          <a:bodyPr anchor="b">
            <a:normAutofit/>
          </a:bodyPr>
          <a:lstStyle>
            <a:lvl1pPr marL="0" indent="0">
              <a:buNone/>
              <a:defRPr sz="1800" b="1">
                <a:solidFill>
                  <a:srgbClr val="009AD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2">
            <a:extLst>
              <a:ext uri="{FF2B5EF4-FFF2-40B4-BE49-F238E27FC236}">
                <a16:creationId xmlns:a16="http://schemas.microsoft.com/office/drawing/2014/main" id="{4B6BFF59-A5AB-774C-ABAB-C052FE11D8A5}"/>
              </a:ext>
            </a:extLst>
          </p:cNvPr>
          <p:cNvSpPr>
            <a:spLocks noGrp="1"/>
          </p:cNvSpPr>
          <p:nvPr>
            <p:ph type="body" idx="16"/>
          </p:nvPr>
        </p:nvSpPr>
        <p:spPr>
          <a:xfrm>
            <a:off x="8077200" y="3408116"/>
            <a:ext cx="3657600" cy="527289"/>
          </a:xfrm>
        </p:spPr>
        <p:txBody>
          <a:bodyPr anchor="b">
            <a:normAutofit/>
          </a:bodyPr>
          <a:lstStyle>
            <a:lvl1pPr marL="0" indent="0">
              <a:buNone/>
              <a:defRPr sz="1800" b="1">
                <a:solidFill>
                  <a:srgbClr val="009AD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4" name="Picture 13">
            <a:extLst>
              <a:ext uri="{FF2B5EF4-FFF2-40B4-BE49-F238E27FC236}">
                <a16:creationId xmlns:a16="http://schemas.microsoft.com/office/drawing/2014/main" id="{60CC6A7D-F186-344A-AFAE-1F4FB8A6C36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1"/>
          </a:xfrm>
          <a:prstGeom prst="rect">
            <a:avLst/>
          </a:prstGeom>
        </p:spPr>
      </p:pic>
    </p:spTree>
    <p:extLst>
      <p:ext uri="{BB962C8B-B14F-4D97-AF65-F5344CB8AC3E}">
        <p14:creationId xmlns:p14="http://schemas.microsoft.com/office/powerpoint/2010/main" val="207394143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graphic">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D8E279F-2BBA-1D44-B270-AA9874F04DB2}"/>
              </a:ext>
            </a:extLst>
          </p:cNvPr>
          <p:cNvSpPr/>
          <p:nvPr userDrawn="1"/>
        </p:nvSpPr>
        <p:spPr>
          <a:xfrm>
            <a:off x="4259484" y="0"/>
            <a:ext cx="7932516" cy="6858000"/>
          </a:xfrm>
          <a:prstGeom prst="rect">
            <a:avLst/>
          </a:prstGeom>
          <a:solidFill>
            <a:srgbClr val="DDE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485297-9C41-6C4E-8A84-CACB42015762}"/>
              </a:ext>
            </a:extLst>
          </p:cNvPr>
          <p:cNvSpPr>
            <a:spLocks noGrp="1"/>
          </p:cNvSpPr>
          <p:nvPr>
            <p:ph type="title"/>
          </p:nvPr>
        </p:nvSpPr>
        <p:spPr>
          <a:xfrm>
            <a:off x="460435" y="685800"/>
            <a:ext cx="3335388" cy="839788"/>
          </a:xfrm>
        </p:spPr>
        <p:txBody>
          <a:bodyPr anchor="t" anchorCtr="0">
            <a:normAutofit/>
          </a:bodyPr>
          <a:lstStyle>
            <a:lvl1pPr>
              <a:defRPr sz="2400">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3407C06-6CF8-2F41-BC67-54F13BB0A8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C0C6F6-8639-BE4B-BAD3-FFDBE27818CB}"/>
              </a:ext>
            </a:extLst>
          </p:cNvPr>
          <p:cNvSpPr>
            <a:spLocks noGrp="1"/>
          </p:cNvSpPr>
          <p:nvPr>
            <p:ph type="body" sz="half" idx="2"/>
          </p:nvPr>
        </p:nvSpPr>
        <p:spPr>
          <a:xfrm>
            <a:off x="457200" y="1828801"/>
            <a:ext cx="3335388" cy="3952232"/>
          </a:xfrm>
        </p:spPr>
        <p:txBody>
          <a:bodyPr anchor="t" anchorCtr="0">
            <a:normAutofit/>
          </a:bodyPr>
          <a:lstStyle>
            <a:lvl1pPr marL="0" indent="0">
              <a:spcBef>
                <a:spcPts val="0"/>
              </a:spcBef>
              <a:buFontTx/>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114588A5-7D85-6341-A58F-B4539B4697EB}"/>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7" name="Slide Number Placeholder 6">
            <a:extLst>
              <a:ext uri="{FF2B5EF4-FFF2-40B4-BE49-F238E27FC236}">
                <a16:creationId xmlns:a16="http://schemas.microsoft.com/office/drawing/2014/main" id="{1CF08247-7496-3348-B3C4-9BDDB676BE73}"/>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9" name="Straight Connector 8">
            <a:extLst>
              <a:ext uri="{FF2B5EF4-FFF2-40B4-BE49-F238E27FC236}">
                <a16:creationId xmlns:a16="http://schemas.microsoft.com/office/drawing/2014/main" id="{DAE8B88C-5FF6-8C4C-B269-E15964BDCE0D}"/>
              </a:ext>
            </a:extLst>
          </p:cNvPr>
          <p:cNvCxnSpPr>
            <a:cxnSpLocks/>
          </p:cNvCxnSpPr>
          <p:nvPr userDrawn="1"/>
        </p:nvCxnSpPr>
        <p:spPr>
          <a:xfrm>
            <a:off x="457200" y="457200"/>
            <a:ext cx="3338623"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895724E3-FDE3-2149-BB91-FE058CAA94B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408675240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47DDD-7B22-4B4B-AF9B-229B49A9A4C0}"/>
              </a:ext>
            </a:extLst>
          </p:cNvPr>
          <p:cNvSpPr>
            <a:spLocks noGrp="1"/>
          </p:cNvSpPr>
          <p:nvPr>
            <p:ph type="title"/>
          </p:nvPr>
        </p:nvSpPr>
        <p:spPr>
          <a:xfrm>
            <a:off x="457200" y="685800"/>
            <a:ext cx="3337560" cy="857150"/>
          </a:xfrm>
        </p:spPr>
        <p:txBody>
          <a:bodyPr anchor="t" anchorCtr="0">
            <a:normAutofit/>
          </a:bodyPr>
          <a:lstStyle>
            <a:lvl1pPr>
              <a:defRPr sz="2400">
                <a:solidFill>
                  <a:srgbClr val="00205C"/>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5010153-3787-EA4E-BC67-F986AEE8860E}"/>
              </a:ext>
            </a:extLst>
          </p:cNvPr>
          <p:cNvSpPr>
            <a:spLocks noGrp="1"/>
          </p:cNvSpPr>
          <p:nvPr>
            <p:ph type="pic" idx="1"/>
          </p:nvPr>
        </p:nvSpPr>
        <p:spPr>
          <a:xfrm>
            <a:off x="4267200" y="0"/>
            <a:ext cx="7924800" cy="6858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F4C8B99-BBF3-CC4A-B7FE-B15092480002}"/>
              </a:ext>
            </a:extLst>
          </p:cNvPr>
          <p:cNvSpPr>
            <a:spLocks noGrp="1"/>
          </p:cNvSpPr>
          <p:nvPr>
            <p:ph type="body" sz="half" idx="2"/>
          </p:nvPr>
        </p:nvSpPr>
        <p:spPr>
          <a:xfrm>
            <a:off x="457200" y="1828800"/>
            <a:ext cx="3337560" cy="3881120"/>
          </a:xfrm>
        </p:spPr>
        <p:txBody>
          <a:bodyPr>
            <a:normAutofit/>
          </a:bodyPr>
          <a:lstStyle>
            <a:lvl1pPr marL="285750" indent="-285750">
              <a:spcBef>
                <a:spcPts val="1600"/>
              </a:spcBef>
              <a:buFont typeface="Arial" panose="020B0604020202020204" pitchFamily="34" charset="0"/>
              <a:buChar char="•"/>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D21E8777-C4EC-044C-BE17-A6F640B96E8D}"/>
              </a:ext>
            </a:extLst>
          </p:cNvPr>
          <p:cNvSpPr>
            <a:spLocks noGrp="1"/>
          </p:cNvSpPr>
          <p:nvPr>
            <p:ph type="ftr" sz="quarter" idx="11"/>
          </p:nvPr>
        </p:nvSpPr>
        <p:spPr/>
        <p:txBody>
          <a:bodyPr/>
          <a:lstStyle>
            <a:lvl1pPr>
              <a:defRPr>
                <a:solidFill>
                  <a:schemeClr val="bg1"/>
                </a:solidFill>
              </a:defRPr>
            </a:lvl1pPr>
          </a:lstStyle>
          <a:p>
            <a:endParaRPr lang="en-US"/>
          </a:p>
        </p:txBody>
      </p:sp>
      <p:sp>
        <p:nvSpPr>
          <p:cNvPr id="7" name="Slide Number Placeholder 6">
            <a:extLst>
              <a:ext uri="{FF2B5EF4-FFF2-40B4-BE49-F238E27FC236}">
                <a16:creationId xmlns:a16="http://schemas.microsoft.com/office/drawing/2014/main" id="{D551B503-85CA-F24C-915F-EDB0C0315185}"/>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9" name="Straight Connector 8">
            <a:extLst>
              <a:ext uri="{FF2B5EF4-FFF2-40B4-BE49-F238E27FC236}">
                <a16:creationId xmlns:a16="http://schemas.microsoft.com/office/drawing/2014/main" id="{ED472D18-BE55-9E45-89BD-2847F7014DC6}"/>
              </a:ext>
            </a:extLst>
          </p:cNvPr>
          <p:cNvCxnSpPr>
            <a:cxnSpLocks/>
          </p:cNvCxnSpPr>
          <p:nvPr userDrawn="1"/>
        </p:nvCxnSpPr>
        <p:spPr>
          <a:xfrm>
            <a:off x="457200" y="457200"/>
            <a:ext cx="333756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2992776-3670-F24B-B4C8-03460D5C00E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327876084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1_Picture with Caption">
    <p:bg>
      <p:bgPr>
        <a:solidFill>
          <a:srgbClr val="DDEF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47DDD-7B22-4B4B-AF9B-229B49A9A4C0}"/>
              </a:ext>
            </a:extLst>
          </p:cNvPr>
          <p:cNvSpPr>
            <a:spLocks noGrp="1"/>
          </p:cNvSpPr>
          <p:nvPr>
            <p:ph type="title"/>
          </p:nvPr>
        </p:nvSpPr>
        <p:spPr>
          <a:xfrm>
            <a:off x="457200" y="685800"/>
            <a:ext cx="3337560" cy="857150"/>
          </a:xfrm>
        </p:spPr>
        <p:txBody>
          <a:bodyPr anchor="t" anchorCtr="0">
            <a:normAutofit/>
          </a:bodyPr>
          <a:lstStyle>
            <a:lvl1pPr>
              <a:defRPr sz="2400">
                <a:solidFill>
                  <a:srgbClr val="00205C"/>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5010153-3787-EA4E-BC67-F986AEE8860E}"/>
              </a:ext>
            </a:extLst>
          </p:cNvPr>
          <p:cNvSpPr>
            <a:spLocks noGrp="1"/>
          </p:cNvSpPr>
          <p:nvPr>
            <p:ph type="pic" idx="1"/>
          </p:nvPr>
        </p:nvSpPr>
        <p:spPr>
          <a:xfrm>
            <a:off x="4267200" y="0"/>
            <a:ext cx="7924800" cy="6858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F4C8B99-BBF3-CC4A-B7FE-B15092480002}"/>
              </a:ext>
            </a:extLst>
          </p:cNvPr>
          <p:cNvSpPr>
            <a:spLocks noGrp="1"/>
          </p:cNvSpPr>
          <p:nvPr>
            <p:ph type="body" sz="half" idx="2"/>
          </p:nvPr>
        </p:nvSpPr>
        <p:spPr>
          <a:xfrm>
            <a:off x="457200" y="1828800"/>
            <a:ext cx="3337560" cy="3881120"/>
          </a:xfrm>
        </p:spPr>
        <p:txBody>
          <a:bodyPr>
            <a:normAutofit/>
          </a:bodyPr>
          <a:lstStyle>
            <a:lvl1pPr marL="0" indent="0">
              <a:buNone/>
              <a:defRPr sz="1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D21E8777-C4EC-044C-BE17-A6F640B96E8D}"/>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7" name="Slide Number Placeholder 6">
            <a:extLst>
              <a:ext uri="{FF2B5EF4-FFF2-40B4-BE49-F238E27FC236}">
                <a16:creationId xmlns:a16="http://schemas.microsoft.com/office/drawing/2014/main" id="{D551B503-85CA-F24C-915F-EDB0C0315185}"/>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9" name="Straight Connector 8">
            <a:extLst>
              <a:ext uri="{FF2B5EF4-FFF2-40B4-BE49-F238E27FC236}">
                <a16:creationId xmlns:a16="http://schemas.microsoft.com/office/drawing/2014/main" id="{ED472D18-BE55-9E45-89BD-2847F7014DC6}"/>
              </a:ext>
            </a:extLst>
          </p:cNvPr>
          <p:cNvCxnSpPr>
            <a:cxnSpLocks/>
          </p:cNvCxnSpPr>
          <p:nvPr userDrawn="1"/>
        </p:nvCxnSpPr>
        <p:spPr>
          <a:xfrm>
            <a:off x="457200" y="457200"/>
            <a:ext cx="333756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1484C8C0-9FE5-7B48-A8C7-062291516AD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273347194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End page_navy background">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1483D-923E-144D-9141-59E56DC7948D}"/>
              </a:ext>
            </a:extLst>
          </p:cNvPr>
          <p:cNvSpPr>
            <a:spLocks noGrp="1"/>
          </p:cNvSpPr>
          <p:nvPr>
            <p:ph type="ctrTitle"/>
          </p:nvPr>
        </p:nvSpPr>
        <p:spPr>
          <a:xfrm>
            <a:off x="457200" y="1828800"/>
            <a:ext cx="5638800" cy="1325499"/>
          </a:xfrm>
        </p:spPr>
        <p:txBody>
          <a:bodyPr anchor="t" anchorCtr="0">
            <a:normAutofit/>
          </a:bodyPr>
          <a:lstStyle>
            <a:lvl1pPr algn="l">
              <a:defRPr sz="4800">
                <a:solidFill>
                  <a:srgbClr val="009ADE"/>
                </a:solidFill>
              </a:defRPr>
            </a:lvl1pPr>
          </a:lstStyle>
          <a:p>
            <a:r>
              <a:rPr lang="en-US"/>
              <a:t>Click to edit Master title style</a:t>
            </a:r>
          </a:p>
        </p:txBody>
      </p:sp>
      <p:sp>
        <p:nvSpPr>
          <p:cNvPr id="3" name="Subtitle 2">
            <a:extLst>
              <a:ext uri="{FF2B5EF4-FFF2-40B4-BE49-F238E27FC236}">
                <a16:creationId xmlns:a16="http://schemas.microsoft.com/office/drawing/2014/main" id="{D49D2BC0-3B2B-2444-BFD2-05B4702116F5}"/>
              </a:ext>
            </a:extLst>
          </p:cNvPr>
          <p:cNvSpPr>
            <a:spLocks noGrp="1"/>
          </p:cNvSpPr>
          <p:nvPr>
            <p:ph type="subTitle" idx="1"/>
          </p:nvPr>
        </p:nvSpPr>
        <p:spPr>
          <a:xfrm>
            <a:off x="457200" y="3429000"/>
            <a:ext cx="5638800" cy="1655762"/>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a:extLst>
              <a:ext uri="{FF2B5EF4-FFF2-40B4-BE49-F238E27FC236}">
                <a16:creationId xmlns:a16="http://schemas.microsoft.com/office/drawing/2014/main" id="{B0CB99A3-E1BC-0B46-9A11-79A3F59F9B38}"/>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22893C7-C83B-014A-8B5D-560C13D7980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1" y="5852984"/>
            <a:ext cx="2314640" cy="704736"/>
          </a:xfrm>
          <a:prstGeom prst="rect">
            <a:avLst/>
          </a:prstGeom>
        </p:spPr>
      </p:pic>
    </p:spTree>
    <p:extLst>
      <p:ext uri="{BB962C8B-B14F-4D97-AF65-F5344CB8AC3E}">
        <p14:creationId xmlns:p14="http://schemas.microsoft.com/office/powerpoint/2010/main" val="4265778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a:solidFill>
            <a:srgbClr val="009CDE"/>
          </a:solidFill>
        </p:spPr>
        <p:txBody>
          <a:bodyPr lIns="144000" tIns="144000" rIns="144000" bIns="144000"/>
          <a:lstStyle>
            <a:lvl1pPr>
              <a:defRPr sz="1400" b="1">
                <a:solidFill>
                  <a:schemeClr val="bg1"/>
                </a:solidFill>
                <a:latin typeface="+mn-lt"/>
              </a:defRPr>
            </a:lvl1pPr>
            <a:lvl2pPr>
              <a:buClr>
                <a:schemeClr val="bg1"/>
              </a:buClr>
              <a:defRPr sz="1400">
                <a:solidFill>
                  <a:schemeClr val="bg1"/>
                </a:solidFill>
                <a:latin typeface="+mn-lt"/>
              </a:defRPr>
            </a:lvl2pPr>
            <a:lvl3pPr>
              <a:buClr>
                <a:schemeClr val="bg1"/>
              </a:buClr>
              <a:defRPr sz="1400">
                <a:solidFill>
                  <a:schemeClr val="bg1"/>
                </a:solidFill>
                <a:latin typeface="+mn-lt"/>
              </a:defRPr>
            </a:lvl3pPr>
            <a:lvl4pPr>
              <a:buClr>
                <a:schemeClr val="bg1"/>
              </a:buClr>
              <a:defRPr sz="1400">
                <a:solidFill>
                  <a:schemeClr val="bg1"/>
                </a:solidFill>
                <a:latin typeface="+mn-lt"/>
              </a:defRPr>
            </a:lvl4pPr>
            <a:lvl5pPr>
              <a:buClr>
                <a:schemeClr val="bg1"/>
              </a:buClr>
              <a:defRPr sz="1400">
                <a:solidFill>
                  <a:schemeClr val="bg1"/>
                </a:solidFill>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fld id="{CB2A9C5F-569E-41BE-B5E5-7CBFE1B687B2}" type="datetime1">
              <a:rPr lang="en-GB" smtClean="0"/>
              <a:pPr/>
              <a:t>25/06/2025</a:t>
            </a:fld>
            <a:endParaRPr lang="en-GB"/>
          </a:p>
        </p:txBody>
      </p:sp>
      <p:sp>
        <p:nvSpPr>
          <p:cNvPr id="9" name="Footer Placeholder 8"/>
          <p:cNvSpPr>
            <a:spLocks noGrp="1"/>
          </p:cNvSpPr>
          <p:nvPr>
            <p:ph type="ftr" sz="quarter" idx="19"/>
          </p:nvPr>
        </p:nvSpPr>
        <p:spPr bwMode="invGray"/>
        <p:txBody>
          <a:bodyPr/>
          <a:lstStyle/>
          <a:p>
            <a:r>
              <a:rPr lang="en-GB"/>
              <a:t>|     Title of the presentation</a:t>
            </a:r>
          </a:p>
        </p:txBody>
      </p:sp>
      <p:sp>
        <p:nvSpPr>
          <p:cNvPr id="10" name="Slide Number Placeholder 9"/>
          <p:cNvSpPr>
            <a:spLocks noGrp="1"/>
          </p:cNvSpPr>
          <p:nvPr>
            <p:ph type="sldNum" sz="quarter" idx="20"/>
          </p:nvPr>
        </p:nvSpPr>
        <p:spPr bwMode="invGray"/>
        <p:txBody>
          <a:bodyPr/>
          <a:lstStyle/>
          <a:p>
            <a:fld id="{A74CE0EA-F3B5-4684-BA10-C594598FDB9C}" type="slidenum">
              <a:rPr lang="en-GB" smtClean="0"/>
              <a:pPr/>
              <a:t>‹#›</a:t>
            </a:fld>
            <a:endParaRPr lang="en-GB"/>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US" noProof="0"/>
              <a:t>Click to edit Master title style</a:t>
            </a:r>
            <a:endParaRPr lang="en-GB" noProof="0"/>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788586699"/>
      </p:ext>
    </p:extLst>
  </p:cSld>
  <p:clrMapOvr>
    <a:masterClrMapping/>
  </p:clrMapOvr>
  <p:hf hdr="0"/>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09600" y="275167"/>
            <a:ext cx="10972800" cy="1143000"/>
          </a:xfrm>
          <a:prstGeom prst="rect">
            <a:avLst/>
          </a:prstGeom>
        </p:spPr>
        <p:txBody>
          <a:bodyPr/>
          <a:lstStyle>
            <a:lvl1pPr algn="l">
              <a:defRPr sz="4267">
                <a:solidFill>
                  <a:srgbClr val="004A6F"/>
                </a:solidFill>
              </a:defRPr>
            </a:lvl1pPr>
          </a:lstStyle>
          <a:p>
            <a:r>
              <a:rPr lang="en-US"/>
              <a:t>Click to edit Master title style</a:t>
            </a:r>
            <a:endParaRPr lang="de-DE"/>
          </a:p>
        </p:txBody>
      </p:sp>
      <p:sp>
        <p:nvSpPr>
          <p:cNvPr id="3" name="Inhaltsplatzhalter 2"/>
          <p:cNvSpPr>
            <a:spLocks noGrp="1"/>
          </p:cNvSpPr>
          <p:nvPr>
            <p:ph sz="half" idx="1"/>
          </p:nvPr>
        </p:nvSpPr>
        <p:spPr>
          <a:xfrm>
            <a:off x="609600" y="1600202"/>
            <a:ext cx="5384800" cy="4037045"/>
          </a:xfrm>
          <a:prstGeom prst="rect">
            <a:avLst/>
          </a:prstGeom>
        </p:spPr>
        <p:txBody>
          <a:bodyPr/>
          <a:lstStyle>
            <a:lvl1pPr>
              <a:defRPr sz="3200">
                <a:solidFill>
                  <a:srgbClr val="545455"/>
                </a:solidFill>
              </a:defRPr>
            </a:lvl1pPr>
            <a:lvl2pPr>
              <a:defRPr sz="3200">
                <a:solidFill>
                  <a:srgbClr val="545455"/>
                </a:solidFill>
              </a:defRPr>
            </a:lvl2pPr>
            <a:lvl3pPr>
              <a:defRPr sz="3200">
                <a:solidFill>
                  <a:srgbClr val="545455"/>
                </a:solidFill>
              </a:defRPr>
            </a:lvl3pPr>
            <a:lvl4pPr>
              <a:defRPr sz="3200">
                <a:solidFill>
                  <a:srgbClr val="545455"/>
                </a:solidFill>
              </a:defRPr>
            </a:lvl4pPr>
            <a:lvl5pPr>
              <a:defRPr sz="3200">
                <a:solidFill>
                  <a:srgbClr val="545455"/>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Inhaltsplatzhalter 3"/>
          <p:cNvSpPr>
            <a:spLocks noGrp="1"/>
          </p:cNvSpPr>
          <p:nvPr>
            <p:ph sz="half" idx="2"/>
          </p:nvPr>
        </p:nvSpPr>
        <p:spPr>
          <a:xfrm>
            <a:off x="6197600" y="1600202"/>
            <a:ext cx="5384800" cy="4037045"/>
          </a:xfrm>
          <a:prstGeom prst="rect">
            <a:avLst/>
          </a:prstGeom>
        </p:spPr>
        <p:txBody>
          <a:bodyPr/>
          <a:lstStyle>
            <a:lvl1pPr>
              <a:defRPr sz="3200">
                <a:solidFill>
                  <a:srgbClr val="545455"/>
                </a:solidFill>
              </a:defRPr>
            </a:lvl1pPr>
            <a:lvl2pPr>
              <a:defRPr sz="3200">
                <a:solidFill>
                  <a:srgbClr val="545455"/>
                </a:solidFill>
              </a:defRPr>
            </a:lvl2pPr>
            <a:lvl3pPr>
              <a:defRPr sz="3200">
                <a:solidFill>
                  <a:srgbClr val="545455"/>
                </a:solidFill>
              </a:defRPr>
            </a:lvl3pPr>
            <a:lvl4pPr>
              <a:defRPr sz="3200">
                <a:solidFill>
                  <a:srgbClr val="545455"/>
                </a:solidFill>
              </a:defRPr>
            </a:lvl4pPr>
            <a:lvl5pPr>
              <a:defRPr sz="3200">
                <a:solidFill>
                  <a:srgbClr val="545455"/>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Tree>
    <p:extLst>
      <p:ext uri="{BB962C8B-B14F-4D97-AF65-F5344CB8AC3E}">
        <p14:creationId xmlns:p14="http://schemas.microsoft.com/office/powerpoint/2010/main" val="212360323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3726A3-334A-4A34-B512-BB32E1B98F12}"/>
              </a:ext>
            </a:extLst>
          </p:cNvPr>
          <p:cNvSpPr>
            <a:spLocks noGrp="1"/>
          </p:cNvSpPr>
          <p:nvPr>
            <p:ph type="dt" sz="half" idx="10"/>
          </p:nvPr>
        </p:nvSpPr>
        <p:spPr/>
        <p:txBody>
          <a:bodyPr/>
          <a:lstStyle/>
          <a:p>
            <a:fld id="{4AB886A0-F078-4752-9F58-734F54D38DA2}" type="datetimeFigureOut">
              <a:rPr lang="en-US" smtClean="0"/>
              <a:t>6/25/2025</a:t>
            </a:fld>
            <a:endParaRPr lang="en-US"/>
          </a:p>
        </p:txBody>
      </p:sp>
      <p:sp>
        <p:nvSpPr>
          <p:cNvPr id="3" name="Footer Placeholder 2">
            <a:extLst>
              <a:ext uri="{FF2B5EF4-FFF2-40B4-BE49-F238E27FC236}">
                <a16:creationId xmlns:a16="http://schemas.microsoft.com/office/drawing/2014/main" id="{D2939FBB-49AB-44E8-87F8-43920D0ED31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87FEBBB-32FC-4879-860E-72814D1C3BFB}"/>
              </a:ext>
            </a:extLst>
          </p:cNvPr>
          <p:cNvSpPr>
            <a:spLocks noGrp="1"/>
          </p:cNvSpPr>
          <p:nvPr>
            <p:ph type="sldNum" sz="quarter" idx="12"/>
          </p:nvPr>
        </p:nvSpPr>
        <p:spPr/>
        <p:txBody>
          <a:bodyPr/>
          <a:lstStyle/>
          <a:p>
            <a:fld id="{006D065E-DF30-4453-B673-47ED55CD6CFD}" type="slidenum">
              <a:rPr lang="en-US" smtClean="0"/>
              <a:t>‹#›</a:t>
            </a:fld>
            <a:endParaRPr lang="en-US"/>
          </a:p>
        </p:txBody>
      </p:sp>
    </p:spTree>
    <p:extLst>
      <p:ext uri="{BB962C8B-B14F-4D97-AF65-F5344CB8AC3E}">
        <p14:creationId xmlns:p14="http://schemas.microsoft.com/office/powerpoint/2010/main" val="319030553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Content Dark Blue Header">
    <p:spTree>
      <p:nvGrpSpPr>
        <p:cNvPr id="1" name=""/>
        <p:cNvGrpSpPr/>
        <p:nvPr/>
      </p:nvGrpSpPr>
      <p:grpSpPr>
        <a:xfrm>
          <a:off x="0" y="0"/>
          <a:ext cx="0" cy="0"/>
          <a:chOff x="0" y="0"/>
          <a:chExt cx="0" cy="0"/>
        </a:xfrm>
      </p:grpSpPr>
      <p:sp>
        <p:nvSpPr>
          <p:cNvPr id="8" name="Rectangle 7"/>
          <p:cNvSpPr/>
          <p:nvPr/>
        </p:nvSpPr>
        <p:spPr>
          <a:xfrm>
            <a:off x="0" y="-2"/>
            <a:ext cx="12192000" cy="822960"/>
          </a:xfrm>
          <a:prstGeom prst="rect">
            <a:avLst/>
          </a:prstGeom>
          <a:solidFill>
            <a:srgbClr val="002060"/>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9"/>
          <p:cNvSpPr>
            <a:spLocks noGrp="1"/>
          </p:cNvSpPr>
          <p:nvPr>
            <p:ph type="body" sz="quarter" idx="13"/>
          </p:nvPr>
        </p:nvSpPr>
        <p:spPr>
          <a:xfrm>
            <a:off x="230020" y="203817"/>
            <a:ext cx="11690843" cy="456949"/>
          </a:xfrm>
          <a:prstGeom prst="rect">
            <a:avLst/>
          </a:prstGeom>
        </p:spPr>
        <p:txBody>
          <a:bodyPr lIns="0" tIns="0" rIns="0" bIns="0">
            <a:spAutoFit/>
          </a:bodyPr>
          <a:lstStyle>
            <a:lvl1pPr marL="0" indent="0">
              <a:buFontTx/>
              <a:buNone/>
              <a:defRPr sz="3200">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1" name="Slide Number Placeholder 5"/>
          <p:cNvSpPr txBox="1">
            <a:spLocks/>
          </p:cNvSpPr>
          <p:nvPr userDrawn="1"/>
        </p:nvSpPr>
        <p:spPr>
          <a:xfrm>
            <a:off x="11529565" y="6488208"/>
            <a:ext cx="58830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900" smtClean="0"/>
              <a:pPr/>
              <a:t>‹#›</a:t>
            </a:fld>
            <a:endParaRPr lang="en-US" sz="900"/>
          </a:p>
        </p:txBody>
      </p:sp>
      <p:sp>
        <p:nvSpPr>
          <p:cNvPr id="12" name="Text Placeholder 13"/>
          <p:cNvSpPr>
            <a:spLocks noGrp="1"/>
          </p:cNvSpPr>
          <p:nvPr>
            <p:ph type="body" sz="quarter" idx="14"/>
          </p:nvPr>
        </p:nvSpPr>
        <p:spPr>
          <a:xfrm>
            <a:off x="267535" y="958048"/>
            <a:ext cx="11614149" cy="2370392"/>
          </a:xfrm>
          <a:prstGeom prst="rect">
            <a:avLst/>
          </a:prstGeom>
        </p:spPr>
        <p:txBody>
          <a:bodyPr lIns="0" tIns="0" rIns="0" bIns="0">
            <a:spAutoFit/>
          </a:bodyPr>
          <a:lstStyle>
            <a:lvl1pPr marL="0" indent="0">
              <a:buNone/>
              <a:defRPr sz="2400">
                <a:solidFill>
                  <a:schemeClr val="bg2">
                    <a:lumMod val="25000"/>
                  </a:schemeClr>
                </a:solidFill>
                <a:latin typeface="Arial" panose="020B0604020202020204" pitchFamily="34" charset="0"/>
                <a:cs typeface="Arial" panose="020B0604020202020204" pitchFamily="34" charset="0"/>
              </a:defRPr>
            </a:lvl1pPr>
            <a:lvl2pPr marL="336550" indent="-160338">
              <a:defRPr sz="2400">
                <a:solidFill>
                  <a:schemeClr val="bg2">
                    <a:lumMod val="25000"/>
                  </a:schemeClr>
                </a:solidFill>
                <a:latin typeface="Arial" panose="020B0604020202020204" pitchFamily="34" charset="0"/>
                <a:cs typeface="Arial" panose="020B0604020202020204" pitchFamily="34" charset="0"/>
              </a:defRPr>
            </a:lvl2pPr>
            <a:lvl3pPr marL="577850" indent="-241300">
              <a:buFont typeface="Segoe UI" panose="020B0502040204020203" pitchFamily="34" charset="0"/>
              <a:buChar char="–"/>
              <a:defRPr sz="2400">
                <a:solidFill>
                  <a:schemeClr val="bg2">
                    <a:lumMod val="25000"/>
                  </a:schemeClr>
                </a:solidFill>
                <a:latin typeface="Arial" panose="020B0604020202020204" pitchFamily="34" charset="0"/>
                <a:cs typeface="Arial" panose="020B0604020202020204" pitchFamily="34" charset="0"/>
              </a:defRPr>
            </a:lvl3pPr>
            <a:lvl4pPr marL="801688" indent="-176213">
              <a:buFont typeface="Wingdings" panose="05000000000000000000" pitchFamily="2" charset="2"/>
              <a:buChar char="§"/>
              <a:defRPr sz="2400">
                <a:solidFill>
                  <a:schemeClr val="bg2">
                    <a:lumMod val="25000"/>
                  </a:schemeClr>
                </a:solidFill>
                <a:latin typeface="Arial" panose="020B0604020202020204" pitchFamily="34" charset="0"/>
                <a:cs typeface="Arial" panose="020B0604020202020204" pitchFamily="34" charset="0"/>
              </a:defRPr>
            </a:lvl4pPr>
            <a:lvl5pPr marL="1027113" indent="-225425">
              <a:buFont typeface="Century Gothic" panose="020B0502020202020204" pitchFamily="34" charset="0"/>
              <a:buChar char="○"/>
              <a:defRPr sz="2400">
                <a:solidFill>
                  <a:schemeClr val="bg2">
                    <a:lumMod val="25000"/>
                  </a:schemeClr>
                </a:solidFill>
                <a:latin typeface="Arial" panose="020B0604020202020204" pitchFamily="34" charset="0"/>
                <a:cs typeface="Arial" panose="020B0604020202020204" pitchFamily="34" charset="0"/>
              </a:defRPr>
            </a:lvl5pPr>
            <a:lvl6pPr marL="1200150" indent="-171450">
              <a:defRPr sz="2400">
                <a:latin typeface="Arial" panose="020B0604020202020204" pitchFamily="34" charset="0"/>
                <a:cs typeface="Arial" panose="020B0604020202020204" pitchFamily="34" charset="0"/>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endParaRPr lang="en-US"/>
          </a:p>
        </p:txBody>
      </p:sp>
      <p:cxnSp>
        <p:nvCxnSpPr>
          <p:cNvPr id="3" name="Straight Connector 2">
            <a:extLst>
              <a:ext uri="{FF2B5EF4-FFF2-40B4-BE49-F238E27FC236}">
                <a16:creationId xmlns:a16="http://schemas.microsoft.com/office/drawing/2014/main" id="{452E9915-9A02-44DD-BB99-ED6C1115695B}"/>
              </a:ext>
            </a:extLst>
          </p:cNvPr>
          <p:cNvCxnSpPr/>
          <p:nvPr userDrawn="1"/>
        </p:nvCxnSpPr>
        <p:spPr>
          <a:xfrm>
            <a:off x="0" y="6168795"/>
            <a:ext cx="12192000" cy="0"/>
          </a:xfrm>
          <a:prstGeom prst="line">
            <a:avLst/>
          </a:prstGeom>
          <a:ln>
            <a:solidFill>
              <a:srgbClr val="2F528F"/>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7A760B95-C399-FDB1-E47B-BF576A2BBBB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96137" y="6235299"/>
            <a:ext cx="1828795" cy="556812"/>
          </a:xfrm>
          <a:prstGeom prst="rect">
            <a:avLst/>
          </a:prstGeom>
        </p:spPr>
      </p:pic>
    </p:spTree>
    <p:extLst>
      <p:ext uri="{BB962C8B-B14F-4D97-AF65-F5344CB8AC3E}">
        <p14:creationId xmlns:p14="http://schemas.microsoft.com/office/powerpoint/2010/main" val="134884270"/>
      </p:ext>
    </p:extLst>
  </p:cSld>
  <p:clrMapOvr>
    <a:masterClrMapping/>
  </p:clrMapOvr>
  <p:extLst>
    <p:ext uri="{DCECCB84-F9BA-43D5-87BE-67443E8EF086}">
      <p15:sldGuideLst xmlns:p15="http://schemas.microsoft.com/office/powerpoint/2012/main">
        <p15:guide id="1" orient="horz" pos="2136">
          <p15:clr>
            <a:srgbClr val="FBAE40"/>
          </p15:clr>
        </p15:guide>
        <p15:guide id="2" pos="2880">
          <p15:clr>
            <a:srgbClr val="FBAE40"/>
          </p15:clr>
        </p15:guide>
        <p15:guide id="3" pos="5664">
          <p15:clr>
            <a:srgbClr val="FBAE40"/>
          </p15:clr>
        </p15:guide>
        <p15:guide id="4" pos="96">
          <p15:clr>
            <a:srgbClr val="FBAE40"/>
          </p15:clr>
        </p15:guide>
        <p15:guide id="5" orient="horz" pos="144">
          <p15:clr>
            <a:srgbClr val="FBAE40"/>
          </p15:clr>
        </p15:guide>
        <p15:guide id="6" orient="horz" pos="4224">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Highlighted Text Dark Blue">
    <p:spTree>
      <p:nvGrpSpPr>
        <p:cNvPr id="1" name=""/>
        <p:cNvGrpSpPr/>
        <p:nvPr/>
      </p:nvGrpSpPr>
      <p:grpSpPr>
        <a:xfrm>
          <a:off x="0" y="0"/>
          <a:ext cx="0" cy="0"/>
          <a:chOff x="0" y="0"/>
          <a:chExt cx="0" cy="0"/>
        </a:xfrm>
      </p:grpSpPr>
      <p:sp>
        <p:nvSpPr>
          <p:cNvPr id="6" name="AutoShape 3"/>
          <p:cNvSpPr>
            <a:spLocks noChangeAspect="1" noChangeArrowheads="1" noTextEdit="1"/>
          </p:cNvSpPr>
          <p:nvPr userDrawn="1"/>
        </p:nvSpPr>
        <p:spPr bwMode="auto">
          <a:xfrm>
            <a:off x="7186086" y="228600"/>
            <a:ext cx="4701116"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946" y="6417178"/>
            <a:ext cx="1549161" cy="308071"/>
          </a:xfrm>
          <a:prstGeom prst="rect">
            <a:avLst/>
          </a:prstGeom>
        </p:spPr>
      </p:pic>
      <p:sp>
        <p:nvSpPr>
          <p:cNvPr id="11" name="Slide Number Placeholder 5"/>
          <p:cNvSpPr txBox="1">
            <a:spLocks/>
          </p:cNvSpPr>
          <p:nvPr userDrawn="1"/>
        </p:nvSpPr>
        <p:spPr>
          <a:xfrm>
            <a:off x="11421986" y="6398560"/>
            <a:ext cx="588308" cy="365125"/>
          </a:xfrm>
          <a:prstGeom prst="rect">
            <a:avLst/>
          </a:prstGeom>
        </p:spPr>
        <p:txBody>
          <a:bodyPr vert="horz" lIns="68580" tIns="34290" rIns="68580" bIns="3429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675">
              <a:solidFill>
                <a:schemeClr val="bg1"/>
              </a:solidFill>
            </a:endParaRPr>
          </a:p>
        </p:txBody>
      </p:sp>
      <p:sp>
        <p:nvSpPr>
          <p:cNvPr id="9" name="Text Placeholder 9"/>
          <p:cNvSpPr>
            <a:spLocks noGrp="1"/>
          </p:cNvSpPr>
          <p:nvPr>
            <p:ph type="body" sz="quarter" idx="13"/>
          </p:nvPr>
        </p:nvSpPr>
        <p:spPr>
          <a:xfrm>
            <a:off x="544048" y="594112"/>
            <a:ext cx="11103904" cy="3253988"/>
          </a:xfrm>
          <a:prstGeom prst="rect">
            <a:avLst/>
          </a:prstGeom>
        </p:spPr>
        <p:txBody>
          <a:bodyPr lIns="0" tIns="0" rIns="0" bIns="0">
            <a:noAutofit/>
          </a:bodyPr>
          <a:lstStyle>
            <a:lvl1pPr marL="0" indent="0" algn="ctr">
              <a:buFontTx/>
              <a:buNone/>
              <a:defRPr sz="4950">
                <a:solidFill>
                  <a:schemeClr val="tx2"/>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3" name="Rectangle 2"/>
          <p:cNvSpPr/>
          <p:nvPr userDrawn="1"/>
        </p:nvSpPr>
        <p:spPr>
          <a:xfrm>
            <a:off x="243840" y="228600"/>
            <a:ext cx="11704320" cy="6428590"/>
          </a:xfrm>
          <a:prstGeom prst="rect">
            <a:avLst/>
          </a:prstGeom>
          <a:noFill/>
          <a:ln w="539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Slide Number Placeholder 5">
            <a:extLst>
              <a:ext uri="{FF2B5EF4-FFF2-40B4-BE49-F238E27FC236}">
                <a16:creationId xmlns:a16="http://schemas.microsoft.com/office/drawing/2014/main" id="{32731438-A808-4ABE-9C74-8A00C1994AFF}"/>
              </a:ext>
            </a:extLst>
          </p:cNvPr>
          <p:cNvSpPr txBox="1">
            <a:spLocks/>
          </p:cNvSpPr>
          <p:nvPr userDrawn="1"/>
        </p:nvSpPr>
        <p:spPr>
          <a:xfrm>
            <a:off x="11347854" y="6342194"/>
            <a:ext cx="588308" cy="365125"/>
          </a:xfrm>
          <a:prstGeom prst="rect">
            <a:avLst/>
          </a:prstGeom>
        </p:spPr>
        <p:txBody>
          <a:bodyPr vert="horz" lIns="68580" tIns="34290" rIns="68580" bIns="3429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675" smtClean="0">
                <a:solidFill>
                  <a:schemeClr val="tx1"/>
                </a:solidFill>
              </a:rPr>
              <a:pPr/>
              <a:t>‹#›</a:t>
            </a:fld>
            <a:endParaRPr lang="en-US" sz="675">
              <a:solidFill>
                <a:schemeClr val="tx1"/>
              </a:solidFill>
            </a:endParaRPr>
          </a:p>
        </p:txBody>
      </p:sp>
    </p:spTree>
    <p:extLst>
      <p:ext uri="{BB962C8B-B14F-4D97-AF65-F5344CB8AC3E}">
        <p14:creationId xmlns:p14="http://schemas.microsoft.com/office/powerpoint/2010/main" val="2891404070"/>
      </p:ext>
    </p:extLst>
  </p:cSld>
  <p:clrMapOvr>
    <a:masterClrMapping/>
  </p:clrMapOvr>
  <p:extLst>
    <p:ext uri="{DCECCB84-F9BA-43D5-87BE-67443E8EF086}">
      <p15:sldGuideLst xmlns:p15="http://schemas.microsoft.com/office/powerpoint/2012/main">
        <p15:guide id="1" orient="horz" pos="2136">
          <p15:clr>
            <a:srgbClr val="FBAE40"/>
          </p15:clr>
        </p15:guide>
        <p15:guide id="2" pos="3840">
          <p15:clr>
            <a:srgbClr val="FBAE40"/>
          </p15:clr>
        </p15:guide>
        <p15:guide id="3" pos="7488">
          <p15:clr>
            <a:srgbClr val="FBAE40"/>
          </p15:clr>
        </p15:guide>
        <p15:guide id="4" pos="144">
          <p15:clr>
            <a:srgbClr val="FBAE40"/>
          </p15:clr>
        </p15:guide>
        <p15:guide id="5" orient="horz" pos="144">
          <p15:clr>
            <a:srgbClr val="FBAE40"/>
          </p15:clr>
        </p15:guide>
        <p15:guide id="6" orient="horz" pos="4224">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26E41-8EBC-452D-8025-99E22F3D54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830550A-DB8A-4813-84ED-53CEBE64B3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6273CA-E5CA-4B0C-83F8-9D7BAE8B228E}"/>
              </a:ext>
            </a:extLst>
          </p:cNvPr>
          <p:cNvSpPr>
            <a:spLocks noGrp="1"/>
          </p:cNvSpPr>
          <p:nvPr>
            <p:ph type="dt" sz="half" idx="10"/>
          </p:nvPr>
        </p:nvSpPr>
        <p:spPr/>
        <p:txBody>
          <a:bodyPr/>
          <a:lstStyle/>
          <a:p>
            <a:fld id="{5BD24116-DE5C-4CF2-B700-AF5B8D021103}" type="datetimeFigureOut">
              <a:rPr lang="en-US" smtClean="0"/>
              <a:t>6/25/2025</a:t>
            </a:fld>
            <a:endParaRPr lang="en-US"/>
          </a:p>
        </p:txBody>
      </p:sp>
      <p:sp>
        <p:nvSpPr>
          <p:cNvPr id="5" name="Footer Placeholder 4">
            <a:extLst>
              <a:ext uri="{FF2B5EF4-FFF2-40B4-BE49-F238E27FC236}">
                <a16:creationId xmlns:a16="http://schemas.microsoft.com/office/drawing/2014/main" id="{450D72E8-53A3-41DE-94CA-D50935FB25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91FCAE-9934-4543-913A-87FEA37CD4DA}"/>
              </a:ext>
            </a:extLst>
          </p:cNvPr>
          <p:cNvSpPr>
            <a:spLocks noGrp="1"/>
          </p:cNvSpPr>
          <p:nvPr>
            <p:ph type="sldNum" sz="quarter" idx="12"/>
          </p:nvPr>
        </p:nvSpPr>
        <p:spPr/>
        <p:txBody>
          <a:bodyPr/>
          <a:lstStyle/>
          <a:p>
            <a:fld id="{91CEB55E-970C-42EC-8419-F99F9D3E2FCB}" type="slidenum">
              <a:rPr lang="en-US" smtClean="0"/>
              <a:t>‹#›</a:t>
            </a:fld>
            <a:endParaRPr lang="en-US"/>
          </a:p>
        </p:txBody>
      </p:sp>
    </p:spTree>
    <p:extLst>
      <p:ext uri="{BB962C8B-B14F-4D97-AF65-F5344CB8AC3E}">
        <p14:creationId xmlns:p14="http://schemas.microsoft.com/office/powerpoint/2010/main" val="278234281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p:cSld name="Title Slide blue">
    <p:bg>
      <p:bgRef idx="1001">
        <a:schemeClr val="bg1"/>
      </p:bgRef>
    </p:bg>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algn="ctr">
              <a:defRPr sz="1400">
                <a:solidFill>
                  <a:schemeClr val="accent4"/>
                </a:solidFill>
              </a:defRPr>
            </a:lvl1pPr>
          </a:lstStyle>
          <a:p>
            <a:r>
              <a:rPr lang="en-GB" noProof="0"/>
              <a:t>Click on Icon to add picture, then arrange object (send to back)</a:t>
            </a:r>
            <a:br>
              <a:rPr lang="en-GB" noProof="0"/>
            </a:br>
            <a:r>
              <a:rPr lang="en-GB" noProof="0"/>
              <a:t>Change picture either by right mouse click on picture + „change picture“ </a:t>
            </a:r>
            <a:br>
              <a:rPr lang="en-GB" noProof="0"/>
            </a:br>
            <a:r>
              <a:rPr lang="en-GB" noProof="0"/>
              <a:t>or by deleting picture + resetting slide</a:t>
            </a:r>
          </a:p>
        </p:txBody>
      </p:sp>
      <p:sp>
        <p:nvSpPr>
          <p:cNvPr id="3" name="Subtitle 2"/>
          <p:cNvSpPr>
            <a:spLocks noGrp="1"/>
          </p:cNvSpPr>
          <p:nvPr>
            <p:ph type="subTitle" idx="1"/>
          </p:nvPr>
        </p:nvSpPr>
        <p:spPr bwMode="gray">
          <a:xfrm>
            <a:off x="2" y="4482003"/>
            <a:ext cx="12191999" cy="1655999"/>
          </a:xfrm>
          <a:solidFill>
            <a:schemeClr val="tx2"/>
          </a:solidFill>
        </p:spPr>
        <p:txBody>
          <a:bodyPr lIns="468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sp>
        <p:nvSpPr>
          <p:cNvPr id="2"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style</a:t>
            </a:r>
          </a:p>
        </p:txBody>
      </p:sp>
      <p:sp>
        <p:nvSpPr>
          <p:cNvPr id="36" name="Text Placeholder 35"/>
          <p:cNvSpPr>
            <a:spLocks noGrp="1"/>
          </p:cNvSpPr>
          <p:nvPr>
            <p:ph type="body" sz="quarter" idx="10" hasCustomPrompt="1"/>
          </p:nvPr>
        </p:nvSpPr>
        <p:spPr bwMode="gray">
          <a:xfrm>
            <a:off x="480000" y="6507006"/>
            <a:ext cx="5971600" cy="247650"/>
          </a:xfrm>
        </p:spPr>
        <p:txBody>
          <a:bodyPr lIns="0"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90"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62" name="Text Placeholder 35"/>
          <p:cNvSpPr>
            <a:spLocks noGrp="1"/>
          </p:cNvSpPr>
          <p:nvPr>
            <p:ph type="body" sz="quarter" idx="15" hasCustomPrompt="1"/>
          </p:nvPr>
        </p:nvSpPr>
        <p:spPr bwMode="gray">
          <a:xfrm>
            <a:off x="479999" y="5440855"/>
            <a:ext cx="11211172" cy="288000"/>
          </a:xfrm>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Date</a:t>
            </a:r>
          </a:p>
        </p:txBody>
      </p:sp>
      <p:sp>
        <p:nvSpPr>
          <p:cNvPr id="10" name="Picture Placeholder 8"/>
          <p:cNvSpPr>
            <a:spLocks noGrp="1"/>
          </p:cNvSpPr>
          <p:nvPr>
            <p:ph type="pic" sz="quarter" idx="22" hasCustomPrompt="1"/>
          </p:nvPr>
        </p:nvSpPr>
        <p:spPr>
          <a:xfrm>
            <a:off x="8518300" y="485184"/>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1255988661"/>
      </p:ext>
    </p:extLst>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0" y="1800000"/>
            <a:ext cx="11232001" cy="423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4" name="Date Placeholder 3"/>
          <p:cNvSpPr>
            <a:spLocks noGrp="1"/>
          </p:cNvSpPr>
          <p:nvPr>
            <p:ph type="dt" sz="half" idx="14"/>
          </p:nvPr>
        </p:nvSpPr>
        <p:spPr bwMode="invGray"/>
        <p:txBody>
          <a:bodyPr/>
          <a:lstStyle/>
          <a:p>
            <a:fld id="{DCD9F9BF-D269-4020-816F-460E917B7A74}" type="datetime1">
              <a:rPr lang="en-GB" noProof="0" smtClean="0"/>
              <a:t>25/06/2025</a:t>
            </a:fld>
            <a:endParaRPr lang="en-GB" noProof="0"/>
          </a:p>
        </p:txBody>
      </p:sp>
      <p:sp>
        <p:nvSpPr>
          <p:cNvPr id="5" name="Footer Placeholder 4"/>
          <p:cNvSpPr>
            <a:spLocks noGrp="1"/>
          </p:cNvSpPr>
          <p:nvPr>
            <p:ph type="ftr" sz="quarter" idx="15"/>
          </p:nvPr>
        </p:nvSpPr>
        <p:spPr bwMode="invGray"/>
        <p:txBody>
          <a:bodyPr/>
          <a:lstStyle/>
          <a:p>
            <a:r>
              <a:rPr lang="en-GB" noProof="0"/>
              <a:t>|     Title of the presentation</a:t>
            </a:r>
          </a:p>
        </p:txBody>
      </p:sp>
      <p:sp>
        <p:nvSpPr>
          <p:cNvPr id="6" name="Slide Number Placeholder 5"/>
          <p:cNvSpPr>
            <a:spLocks noGrp="1"/>
          </p:cNvSpPr>
          <p:nvPr>
            <p:ph type="sldNum" sz="quarter" idx="16"/>
          </p:nvPr>
        </p:nvSpPr>
        <p:spPr bwMode="invGray"/>
        <p:txBody>
          <a:bodyPr/>
          <a:lstStyle/>
          <a:p>
            <a:fld id="{A74CE0EA-F3B5-4684-BA10-C594598FDB9C}" type="slidenum">
              <a:rPr lang="en-GB" noProof="0" smtClean="0"/>
              <a:pPr/>
              <a:t>‹#›</a:t>
            </a:fld>
            <a:endParaRPr lang="en-GB" noProof="0"/>
          </a:p>
        </p:txBody>
      </p:sp>
      <p:sp>
        <p:nvSpPr>
          <p:cNvPr id="1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US" noProof="0"/>
              <a:t>Click to edit Master title style</a:t>
            </a:r>
            <a:endParaRPr lang="en-GB" noProof="0"/>
          </a:p>
        </p:txBody>
      </p:sp>
    </p:spTree>
    <p:extLst>
      <p:ext uri="{BB962C8B-B14F-4D97-AF65-F5344CB8AC3E}">
        <p14:creationId xmlns:p14="http://schemas.microsoft.com/office/powerpoint/2010/main" val="385206146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479999" y="1800000"/>
            <a:ext cx="5472000" cy="423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Content Placeholder 3"/>
          <p:cNvSpPr>
            <a:spLocks noGrp="1"/>
          </p:cNvSpPr>
          <p:nvPr>
            <p:ph sz="half" idx="2"/>
          </p:nvPr>
        </p:nvSpPr>
        <p:spPr bwMode="invGray">
          <a:xfrm>
            <a:off x="6234364" y="1800000"/>
            <a:ext cx="5472000" cy="423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8" name="Date Placeholder 7"/>
          <p:cNvSpPr>
            <a:spLocks noGrp="1"/>
          </p:cNvSpPr>
          <p:nvPr>
            <p:ph type="dt" sz="half" idx="22"/>
          </p:nvPr>
        </p:nvSpPr>
        <p:spPr bwMode="invGray"/>
        <p:txBody>
          <a:bodyPr/>
          <a:lstStyle/>
          <a:p>
            <a:fld id="{39CDCE64-EE06-4559-BA59-FD6059702EC4}" type="datetime1">
              <a:rPr lang="en-GB" noProof="0" smtClean="0"/>
              <a:t>25/06/2025</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US" noProof="0"/>
              <a:t>Click to edit Master title style</a:t>
            </a:r>
            <a:endParaRPr lang="en-GB" noProof="0"/>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23903366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CB2A9C5F-569E-41BE-B5E5-7CBFE1B687B2}" type="datetime1">
              <a:rPr lang="en-GB" smtClean="0"/>
              <a:pPr/>
              <a:t>25/06/2025</a:t>
            </a:fld>
            <a:endParaRPr lang="en-GB"/>
          </a:p>
        </p:txBody>
      </p:sp>
      <p:sp>
        <p:nvSpPr>
          <p:cNvPr id="9" name="Footer Placeholder 8"/>
          <p:cNvSpPr>
            <a:spLocks noGrp="1"/>
          </p:cNvSpPr>
          <p:nvPr>
            <p:ph type="ftr" sz="quarter" idx="23"/>
          </p:nvPr>
        </p:nvSpPr>
        <p:spPr bwMode="invGray"/>
        <p:txBody>
          <a:bodyPr/>
          <a:lstStyle/>
          <a:p>
            <a:r>
              <a:rPr lang="en-GB"/>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smtClean="0"/>
              <a:pPr/>
              <a:t>‹#›</a:t>
            </a:fld>
            <a:endParaRPr lang="en-GB"/>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US" noProof="0"/>
              <a:t>Click to edit Master title style</a:t>
            </a:r>
            <a:endParaRPr lang="en-GB" noProof="0"/>
          </a:p>
        </p:txBody>
      </p:sp>
      <p:sp>
        <p:nvSpPr>
          <p:cNvPr id="12" name="Content Placeholder 2"/>
          <p:cNvSpPr>
            <a:spLocks noGrp="1"/>
          </p:cNvSpPr>
          <p:nvPr>
            <p:ph sz="half" idx="25"/>
          </p:nvPr>
        </p:nvSpPr>
        <p:spPr bwMode="invGray">
          <a:xfrm>
            <a:off x="479999" y="2160000"/>
            <a:ext cx="5472000" cy="387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3" name="Content Placeholder 3"/>
          <p:cNvSpPr>
            <a:spLocks noGrp="1"/>
          </p:cNvSpPr>
          <p:nvPr>
            <p:ph sz="half" idx="26"/>
          </p:nvPr>
        </p:nvSpPr>
        <p:spPr bwMode="invGray">
          <a:xfrm>
            <a:off x="6234364" y="2160000"/>
            <a:ext cx="5472000" cy="387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US" noProof="0"/>
              <a:t>Click to edit Master text styles</a:t>
            </a:r>
          </a:p>
        </p:txBody>
      </p:sp>
      <p:sp>
        <p:nvSpPr>
          <p:cNvPr id="26"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US" noProof="0"/>
              <a:t>Click to edit Master text styles</a:t>
            </a:r>
          </a:p>
        </p:txBody>
      </p:sp>
    </p:spTree>
    <p:extLst>
      <p:ext uri="{BB962C8B-B14F-4D97-AF65-F5344CB8AC3E}">
        <p14:creationId xmlns:p14="http://schemas.microsoft.com/office/powerpoint/2010/main" val="585312833"/>
      </p:ext>
    </p:extLst>
  </p:cSld>
  <p:clrMapOvr>
    <a:masterClrMapping/>
  </p:clrMapOvr>
  <p:hf hdr="0"/>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CB2A9C5F-569E-41BE-B5E5-7CBFE1B687B2}" type="datetime1">
              <a:rPr lang="en-GB" smtClean="0"/>
              <a:pPr/>
              <a:t>25/06/2025</a:t>
            </a:fld>
            <a:endParaRPr lang="en-GB"/>
          </a:p>
        </p:txBody>
      </p:sp>
      <p:sp>
        <p:nvSpPr>
          <p:cNvPr id="9" name="Footer Placeholder 8"/>
          <p:cNvSpPr>
            <a:spLocks noGrp="1"/>
          </p:cNvSpPr>
          <p:nvPr>
            <p:ph type="ftr" sz="quarter" idx="23"/>
          </p:nvPr>
        </p:nvSpPr>
        <p:spPr bwMode="invGray"/>
        <p:txBody>
          <a:bodyPr/>
          <a:lstStyle/>
          <a:p>
            <a:r>
              <a:rPr lang="en-GB"/>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smtClean="0"/>
              <a:pPr/>
              <a:t>‹#›</a:t>
            </a:fld>
            <a:endParaRPr lang="en-GB"/>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US" noProof="0"/>
              <a:t>Click to edit Master title style</a:t>
            </a:r>
            <a:endParaRPr lang="en-GB" noProof="0"/>
          </a:p>
        </p:txBody>
      </p:sp>
      <p:sp>
        <p:nvSpPr>
          <p:cNvPr id="12" name="Content Placeholder 2"/>
          <p:cNvSpPr>
            <a:spLocks noGrp="1"/>
          </p:cNvSpPr>
          <p:nvPr>
            <p:ph sz="half" idx="25"/>
          </p:nvPr>
        </p:nvSpPr>
        <p:spPr bwMode="invGray">
          <a:xfrm>
            <a:off x="479999"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3" name="Content Placeholder 3"/>
          <p:cNvSpPr>
            <a:spLocks noGrp="1"/>
          </p:cNvSpPr>
          <p:nvPr>
            <p:ph sz="half" idx="26"/>
          </p:nvPr>
        </p:nvSpPr>
        <p:spPr bwMode="invGray">
          <a:xfrm>
            <a:off x="6234364"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9"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US" noProof="0"/>
              <a:t>Click to edit Master text styles</a:t>
            </a:r>
          </a:p>
        </p:txBody>
      </p:sp>
      <p:sp>
        <p:nvSpPr>
          <p:cNvPr id="20"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US" noProof="0"/>
              <a:t>Click to edit Master text styles</a:t>
            </a:r>
          </a:p>
        </p:txBody>
      </p:sp>
      <p:sp>
        <p:nvSpPr>
          <p:cNvPr id="3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37" name="Content Placeholder 2"/>
          <p:cNvSpPr>
            <a:spLocks noGrp="1"/>
          </p:cNvSpPr>
          <p:nvPr>
            <p:ph sz="half" idx="30"/>
          </p:nvPr>
        </p:nvSpPr>
        <p:spPr bwMode="invGray">
          <a:xfrm>
            <a:off x="479999"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8" name="Content Placeholder 3"/>
          <p:cNvSpPr>
            <a:spLocks noGrp="1"/>
          </p:cNvSpPr>
          <p:nvPr>
            <p:ph sz="half" idx="34"/>
          </p:nvPr>
        </p:nvSpPr>
        <p:spPr bwMode="invGray">
          <a:xfrm>
            <a:off x="6234364"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9" name="Text Placeholder 5"/>
          <p:cNvSpPr>
            <a:spLocks noGrp="1"/>
          </p:cNvSpPr>
          <p:nvPr>
            <p:ph type="body" sz="quarter" idx="35"/>
          </p:nvPr>
        </p:nvSpPr>
        <p:spPr bwMode="invGray">
          <a:xfrm>
            <a:off x="479999" y="4039524"/>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US" noProof="0"/>
              <a:t>Click to edit Master text styles</a:t>
            </a:r>
          </a:p>
        </p:txBody>
      </p:sp>
      <p:sp>
        <p:nvSpPr>
          <p:cNvPr id="40" name="Text Placeholder 5"/>
          <p:cNvSpPr>
            <a:spLocks noGrp="1"/>
          </p:cNvSpPr>
          <p:nvPr>
            <p:ph type="body" sz="quarter" idx="36"/>
          </p:nvPr>
        </p:nvSpPr>
        <p:spPr bwMode="invGray">
          <a:xfrm>
            <a:off x="6234365" y="4039524"/>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US" noProof="0"/>
              <a:t>Click to edit Master text styles</a:t>
            </a:r>
          </a:p>
        </p:txBody>
      </p:sp>
    </p:spTree>
    <p:extLst>
      <p:ext uri="{BB962C8B-B14F-4D97-AF65-F5344CB8AC3E}">
        <p14:creationId xmlns:p14="http://schemas.microsoft.com/office/powerpoint/2010/main" val="357998790"/>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479999" y="1800000"/>
            <a:ext cx="11226364"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 name="Date Placeholder 2"/>
          <p:cNvSpPr>
            <a:spLocks noGrp="1"/>
          </p:cNvSpPr>
          <p:nvPr>
            <p:ph type="dt" sz="half" idx="18"/>
          </p:nvPr>
        </p:nvSpPr>
        <p:spPr bwMode="invGray"/>
        <p:txBody>
          <a:bodyPr/>
          <a:lstStyle/>
          <a:p>
            <a:fld id="{CB2A9C5F-569E-41BE-B5E5-7CBFE1B687B2}" type="datetime1">
              <a:rPr lang="en-GB" smtClean="0"/>
              <a:pPr/>
              <a:t>25/06/2025</a:t>
            </a:fld>
            <a:endParaRPr lang="en-GB"/>
          </a:p>
        </p:txBody>
      </p:sp>
      <p:sp>
        <p:nvSpPr>
          <p:cNvPr id="4" name="Footer Placeholder 3"/>
          <p:cNvSpPr>
            <a:spLocks noGrp="1"/>
          </p:cNvSpPr>
          <p:nvPr>
            <p:ph type="ftr" sz="quarter" idx="19"/>
          </p:nvPr>
        </p:nvSpPr>
        <p:spPr bwMode="invGray"/>
        <p:txBody>
          <a:bodyPr/>
          <a:lstStyle/>
          <a:p>
            <a:r>
              <a:rPr lang="en-GB"/>
              <a:t>|     Title of the presentation</a:t>
            </a:r>
          </a:p>
        </p:txBody>
      </p:sp>
      <p:sp>
        <p:nvSpPr>
          <p:cNvPr id="5" name="Slide Number Placeholder 4"/>
          <p:cNvSpPr>
            <a:spLocks noGrp="1"/>
          </p:cNvSpPr>
          <p:nvPr>
            <p:ph type="sldNum" sz="quarter" idx="20"/>
          </p:nvPr>
        </p:nvSpPr>
        <p:spPr bwMode="invGray"/>
        <p:txBody>
          <a:bodyPr/>
          <a:lstStyle/>
          <a:p>
            <a:fld id="{A74CE0EA-F3B5-4684-BA10-C594598FDB9C}" type="slidenum">
              <a:rPr lang="en-GB" smtClean="0"/>
              <a:pPr/>
              <a:t>‹#›</a:t>
            </a:fld>
            <a:endParaRPr lang="en-GB"/>
          </a:p>
        </p:txBody>
      </p:sp>
      <p:sp>
        <p:nvSpPr>
          <p:cNvPr id="16"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p:txBody>
          <a:bodyPr/>
          <a:lstStyle/>
          <a:p>
            <a:r>
              <a:rPr lang="en-US" noProof="0"/>
              <a:t>Click to edit Master title style</a:t>
            </a:r>
            <a:endParaRPr lang="en-GB" noProof="0"/>
          </a:p>
        </p:txBody>
      </p:sp>
      <p:sp>
        <p:nvSpPr>
          <p:cNvPr id="14"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664651938"/>
      </p:ext>
    </p:extLst>
  </p:cSld>
  <p:clrMapOvr>
    <a:masterClrMapping/>
  </p:clrMapOvr>
  <p:hf hdr="0"/>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CB2A9C5F-569E-41BE-B5E5-7CBFE1B687B2}" type="datetime1">
              <a:rPr lang="en-GB" smtClean="0"/>
              <a:pPr/>
              <a:t>25/06/2025</a:t>
            </a:fld>
            <a:endParaRPr lang="en-GB"/>
          </a:p>
        </p:txBody>
      </p:sp>
      <p:sp>
        <p:nvSpPr>
          <p:cNvPr id="9" name="Footer Placeholder 8"/>
          <p:cNvSpPr>
            <a:spLocks noGrp="1"/>
          </p:cNvSpPr>
          <p:nvPr>
            <p:ph type="ftr" sz="quarter" idx="23"/>
          </p:nvPr>
        </p:nvSpPr>
        <p:spPr bwMode="invGray"/>
        <p:txBody>
          <a:bodyPr/>
          <a:lstStyle/>
          <a:p>
            <a:r>
              <a:rPr lang="en-GB"/>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smtClean="0"/>
              <a:pPr/>
              <a:t>‹#›</a:t>
            </a:fld>
            <a:endParaRPr lang="en-GB"/>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US" noProof="0"/>
              <a:t>Click to edit Master title style</a:t>
            </a:r>
            <a:endParaRPr lang="en-GB" noProof="0"/>
          </a:p>
        </p:txBody>
      </p:sp>
      <p:sp>
        <p:nvSpPr>
          <p:cNvPr id="12" name="Content Placeholder 2"/>
          <p:cNvSpPr>
            <a:spLocks noGrp="1"/>
          </p:cNvSpPr>
          <p:nvPr>
            <p:ph sz="half" idx="25"/>
          </p:nvPr>
        </p:nvSpPr>
        <p:spPr bwMode="invGray">
          <a:xfrm>
            <a:off x="479999" y="2160000"/>
            <a:ext cx="3552000" cy="3877200"/>
          </a:xfrm>
        </p:spPr>
        <p:txBody>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9" name="Text Placeholder 5"/>
          <p:cNvSpPr>
            <a:spLocks noGrp="1"/>
          </p:cNvSpPr>
          <p:nvPr>
            <p:ph type="body" sz="quarter" idx="27"/>
          </p:nvPr>
        </p:nvSpPr>
        <p:spPr bwMode="invGray">
          <a:xfrm>
            <a:off x="479999"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US" noProof="0"/>
              <a:t>Click to edit Master text styles</a:t>
            </a:r>
          </a:p>
        </p:txBody>
      </p:sp>
      <p:sp>
        <p:nvSpPr>
          <p:cNvPr id="16" name="Content Placeholder 2"/>
          <p:cNvSpPr>
            <a:spLocks noGrp="1"/>
          </p:cNvSpPr>
          <p:nvPr>
            <p:ph sz="half" idx="29"/>
          </p:nvPr>
        </p:nvSpPr>
        <p:spPr bwMode="invGray">
          <a:xfrm>
            <a:off x="4317181" y="2160000"/>
            <a:ext cx="3552000" cy="3877200"/>
          </a:xfrm>
        </p:spPr>
        <p:txBody>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7" name="Text Placeholder 5"/>
          <p:cNvSpPr>
            <a:spLocks noGrp="1"/>
          </p:cNvSpPr>
          <p:nvPr>
            <p:ph type="body" sz="quarter" idx="30"/>
          </p:nvPr>
        </p:nvSpPr>
        <p:spPr bwMode="invGray">
          <a:xfrm>
            <a:off x="4317181"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US" noProof="0"/>
              <a:t>Click to edit Master text styles</a:t>
            </a:r>
          </a:p>
        </p:txBody>
      </p:sp>
      <p:sp>
        <p:nvSpPr>
          <p:cNvPr id="24" name="Content Placeholder 2"/>
          <p:cNvSpPr>
            <a:spLocks noGrp="1"/>
          </p:cNvSpPr>
          <p:nvPr>
            <p:ph sz="half" idx="31"/>
          </p:nvPr>
        </p:nvSpPr>
        <p:spPr bwMode="invGray">
          <a:xfrm>
            <a:off x="8154364" y="2160000"/>
            <a:ext cx="3552000" cy="3877200"/>
          </a:xfrm>
        </p:spPr>
        <p:txBody>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5" name="Text Placeholder 5"/>
          <p:cNvSpPr>
            <a:spLocks noGrp="1"/>
          </p:cNvSpPr>
          <p:nvPr>
            <p:ph type="body" sz="quarter" idx="32"/>
          </p:nvPr>
        </p:nvSpPr>
        <p:spPr bwMode="invGray">
          <a:xfrm>
            <a:off x="8154364"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US" noProof="0"/>
              <a:t>Click to edit Master text styles</a:t>
            </a:r>
          </a:p>
        </p:txBody>
      </p:sp>
      <p:sp>
        <p:nvSpPr>
          <p:cNvPr id="23"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503990280"/>
      </p:ext>
    </p:extLst>
  </p:cSld>
  <p:clrMapOvr>
    <a:masterClrMapping/>
  </p:clrMapOvr>
  <p:hf hdr="0"/>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fld id="{CB2A9C5F-569E-41BE-B5E5-7CBFE1B687B2}" type="datetime1">
              <a:rPr lang="en-GB" smtClean="0"/>
              <a:pPr/>
              <a:t>25/06/2025</a:t>
            </a:fld>
            <a:endParaRPr lang="en-GB"/>
          </a:p>
        </p:txBody>
      </p:sp>
      <p:sp>
        <p:nvSpPr>
          <p:cNvPr id="9" name="Footer Placeholder 8"/>
          <p:cNvSpPr>
            <a:spLocks noGrp="1"/>
          </p:cNvSpPr>
          <p:nvPr>
            <p:ph type="ftr" sz="quarter" idx="19"/>
          </p:nvPr>
        </p:nvSpPr>
        <p:spPr bwMode="invGray"/>
        <p:txBody>
          <a:bodyPr/>
          <a:lstStyle/>
          <a:p>
            <a:r>
              <a:rPr lang="en-GB"/>
              <a:t>|     Title of the presentation</a:t>
            </a:r>
          </a:p>
        </p:txBody>
      </p:sp>
      <p:sp>
        <p:nvSpPr>
          <p:cNvPr id="10" name="Slide Number Placeholder 9"/>
          <p:cNvSpPr>
            <a:spLocks noGrp="1"/>
          </p:cNvSpPr>
          <p:nvPr>
            <p:ph type="sldNum" sz="quarter" idx="20"/>
          </p:nvPr>
        </p:nvSpPr>
        <p:spPr bwMode="invGray"/>
        <p:txBody>
          <a:bodyPr/>
          <a:lstStyle/>
          <a:p>
            <a:fld id="{A74CE0EA-F3B5-4684-BA10-C594598FDB9C}" type="slidenum">
              <a:rPr lang="en-GB" smtClean="0"/>
              <a:pPr/>
              <a:t>‹#›</a:t>
            </a:fld>
            <a:endParaRPr lang="en-GB"/>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US" noProof="0"/>
              <a:t>Click to edit Master title style</a:t>
            </a:r>
            <a:endParaRPr lang="en-GB" noProof="0"/>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4198933231"/>
      </p:ext>
    </p:extLst>
  </p:cSld>
  <p:clrMapOvr>
    <a:masterClrMapping/>
  </p:clrMapOvr>
  <p:hf hdr="0"/>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a:solidFill>
            <a:srgbClr val="009CDE"/>
          </a:solidFill>
        </p:spPr>
        <p:txBody>
          <a:bodyPr lIns="144000" tIns="144000" rIns="144000" bIns="144000"/>
          <a:lstStyle>
            <a:lvl1pPr>
              <a:defRPr sz="1400" b="1">
                <a:solidFill>
                  <a:schemeClr val="bg1"/>
                </a:solidFill>
                <a:latin typeface="+mn-lt"/>
              </a:defRPr>
            </a:lvl1pPr>
            <a:lvl2pPr>
              <a:buClr>
                <a:schemeClr val="bg1"/>
              </a:buClr>
              <a:defRPr sz="1400">
                <a:solidFill>
                  <a:schemeClr val="bg1"/>
                </a:solidFill>
                <a:latin typeface="+mn-lt"/>
              </a:defRPr>
            </a:lvl2pPr>
            <a:lvl3pPr>
              <a:buClr>
                <a:schemeClr val="bg1"/>
              </a:buClr>
              <a:defRPr sz="1400">
                <a:solidFill>
                  <a:schemeClr val="bg1"/>
                </a:solidFill>
                <a:latin typeface="+mn-lt"/>
              </a:defRPr>
            </a:lvl3pPr>
            <a:lvl4pPr>
              <a:buClr>
                <a:schemeClr val="bg1"/>
              </a:buClr>
              <a:defRPr sz="1400">
                <a:solidFill>
                  <a:schemeClr val="bg1"/>
                </a:solidFill>
                <a:latin typeface="+mn-lt"/>
              </a:defRPr>
            </a:lvl4pPr>
            <a:lvl5pPr>
              <a:buClr>
                <a:schemeClr val="bg1"/>
              </a:buClr>
              <a:defRPr sz="1400">
                <a:solidFill>
                  <a:schemeClr val="bg1"/>
                </a:solidFill>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fld id="{CB2A9C5F-569E-41BE-B5E5-7CBFE1B687B2}" type="datetime1">
              <a:rPr lang="en-GB" smtClean="0"/>
              <a:pPr/>
              <a:t>25/06/2025</a:t>
            </a:fld>
            <a:endParaRPr lang="en-GB"/>
          </a:p>
        </p:txBody>
      </p:sp>
      <p:sp>
        <p:nvSpPr>
          <p:cNvPr id="9" name="Footer Placeholder 8"/>
          <p:cNvSpPr>
            <a:spLocks noGrp="1"/>
          </p:cNvSpPr>
          <p:nvPr>
            <p:ph type="ftr" sz="quarter" idx="19"/>
          </p:nvPr>
        </p:nvSpPr>
        <p:spPr bwMode="invGray"/>
        <p:txBody>
          <a:bodyPr/>
          <a:lstStyle/>
          <a:p>
            <a:r>
              <a:rPr lang="en-GB"/>
              <a:t>|     Title of the presentation</a:t>
            </a:r>
          </a:p>
        </p:txBody>
      </p:sp>
      <p:sp>
        <p:nvSpPr>
          <p:cNvPr id="10" name="Slide Number Placeholder 9"/>
          <p:cNvSpPr>
            <a:spLocks noGrp="1"/>
          </p:cNvSpPr>
          <p:nvPr>
            <p:ph type="sldNum" sz="quarter" idx="20"/>
          </p:nvPr>
        </p:nvSpPr>
        <p:spPr bwMode="invGray"/>
        <p:txBody>
          <a:bodyPr/>
          <a:lstStyle/>
          <a:p>
            <a:fld id="{A74CE0EA-F3B5-4684-BA10-C594598FDB9C}" type="slidenum">
              <a:rPr lang="en-GB" smtClean="0"/>
              <a:pPr/>
              <a:t>‹#›</a:t>
            </a:fld>
            <a:endParaRPr lang="en-GB"/>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US" noProof="0"/>
              <a:t>Click to edit Master title style</a:t>
            </a:r>
            <a:endParaRPr lang="en-GB" noProof="0"/>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620998394"/>
      </p:ext>
    </p:extLst>
  </p:cSld>
  <p:clrMapOvr>
    <a:masterClrMapping/>
  </p:clrMapOvr>
  <p:hf hdr="0"/>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479999" y="1800000"/>
            <a:ext cx="11226364"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 name="Date Placeholder 2"/>
          <p:cNvSpPr>
            <a:spLocks noGrp="1"/>
          </p:cNvSpPr>
          <p:nvPr>
            <p:ph type="dt" sz="half" idx="18"/>
          </p:nvPr>
        </p:nvSpPr>
        <p:spPr bwMode="invGray"/>
        <p:txBody>
          <a:bodyPr/>
          <a:lstStyle/>
          <a:p>
            <a:fld id="{CB2A9C5F-569E-41BE-B5E5-7CBFE1B687B2}" type="datetime1">
              <a:rPr lang="en-GB" smtClean="0"/>
              <a:pPr/>
              <a:t>25/06/2025</a:t>
            </a:fld>
            <a:endParaRPr lang="en-GB"/>
          </a:p>
        </p:txBody>
      </p:sp>
      <p:sp>
        <p:nvSpPr>
          <p:cNvPr id="4" name="Footer Placeholder 3"/>
          <p:cNvSpPr>
            <a:spLocks noGrp="1"/>
          </p:cNvSpPr>
          <p:nvPr>
            <p:ph type="ftr" sz="quarter" idx="19"/>
          </p:nvPr>
        </p:nvSpPr>
        <p:spPr bwMode="invGray"/>
        <p:txBody>
          <a:bodyPr/>
          <a:lstStyle/>
          <a:p>
            <a:r>
              <a:rPr lang="en-GB"/>
              <a:t>|     Title of the presentation</a:t>
            </a:r>
          </a:p>
        </p:txBody>
      </p:sp>
      <p:sp>
        <p:nvSpPr>
          <p:cNvPr id="5" name="Slide Number Placeholder 4"/>
          <p:cNvSpPr>
            <a:spLocks noGrp="1"/>
          </p:cNvSpPr>
          <p:nvPr>
            <p:ph type="sldNum" sz="quarter" idx="20"/>
          </p:nvPr>
        </p:nvSpPr>
        <p:spPr bwMode="invGray"/>
        <p:txBody>
          <a:bodyPr/>
          <a:lstStyle/>
          <a:p>
            <a:fld id="{A74CE0EA-F3B5-4684-BA10-C594598FDB9C}" type="slidenum">
              <a:rPr lang="en-GB" smtClean="0"/>
              <a:pPr/>
              <a:t>‹#›</a:t>
            </a:fld>
            <a:endParaRPr lang="en-GB"/>
          </a:p>
        </p:txBody>
      </p:sp>
      <p:sp>
        <p:nvSpPr>
          <p:cNvPr id="16"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p:txBody>
          <a:bodyPr/>
          <a:lstStyle/>
          <a:p>
            <a:r>
              <a:rPr lang="en-US" noProof="0"/>
              <a:t>Click to edit Master title style</a:t>
            </a:r>
            <a:endParaRPr lang="en-GB" noProof="0"/>
          </a:p>
        </p:txBody>
      </p:sp>
      <p:sp>
        <p:nvSpPr>
          <p:cNvPr id="14"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967281788"/>
      </p:ext>
    </p:extLst>
  </p:cSld>
  <p:clrMapOvr>
    <a:masterClrMapping/>
  </p:clrMapOvr>
  <p:hf hdr="0"/>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noFill/>
        </p:spPr>
        <p:txBody>
          <a:bodyPr/>
          <a:lstStyle>
            <a:lvl1pPr>
              <a:defRPr>
                <a:solidFill>
                  <a:schemeClr val="tx1"/>
                </a:solidFill>
              </a:defRPr>
            </a:lvl1pPr>
          </a:lstStyle>
          <a:p>
            <a:fld id="{AD0CC27D-0020-48D4-9B6C-9E6EA0640D93}" type="datetime1">
              <a:rPr lang="en-GB" smtClean="0"/>
              <a:pPr/>
              <a:t>25/06/2025</a:t>
            </a:fld>
            <a:endParaRPr lang="en-GB"/>
          </a:p>
        </p:txBody>
      </p:sp>
      <p:sp>
        <p:nvSpPr>
          <p:cNvPr id="19" name="Footer Placeholder 18"/>
          <p:cNvSpPr>
            <a:spLocks noGrp="1"/>
          </p:cNvSpPr>
          <p:nvPr>
            <p:ph type="ftr" sz="quarter" idx="15"/>
          </p:nvPr>
        </p:nvSpPr>
        <p:spPr bwMode="invGray">
          <a:noFill/>
        </p:spPr>
        <p:txBody>
          <a:bodyPr/>
          <a:lstStyle/>
          <a:p>
            <a:r>
              <a:rPr lang="en-GB" noProof="0"/>
              <a:t>|     Title of the presentation</a:t>
            </a:r>
          </a:p>
        </p:txBody>
      </p:sp>
      <p:sp>
        <p:nvSpPr>
          <p:cNvPr id="20" name="Slide Number Placeholder 19"/>
          <p:cNvSpPr>
            <a:spLocks noGrp="1"/>
          </p:cNvSpPr>
          <p:nvPr>
            <p:ph type="sldNum" sz="quarter" idx="16"/>
          </p:nvPr>
        </p:nvSpPr>
        <p:spPr bwMode="invGray">
          <a:noFill/>
        </p:spPr>
        <p:txBody>
          <a:bodyPr/>
          <a:lstStyle/>
          <a:p>
            <a:fld id="{A74CE0EA-F3B5-4684-BA10-C594598FDB9C}" type="slidenum">
              <a:rPr lang="en-GB" noProof="0" smtClean="0"/>
              <a:pPr/>
              <a:t>‹#›</a:t>
            </a:fld>
            <a:endParaRPr lang="en-GB" noProof="0"/>
          </a:p>
        </p:txBody>
      </p:sp>
      <p:sp>
        <p:nvSpPr>
          <p:cNvPr id="17" name="Text Placeholder 7"/>
          <p:cNvSpPr>
            <a:spLocks noGrp="1"/>
          </p:cNvSpPr>
          <p:nvPr>
            <p:ph type="body" sz="quarter" idx="21" hasCustomPrompt="1"/>
          </p:nvPr>
        </p:nvSpPr>
        <p:spPr bwMode="invGray">
          <a:xfrm>
            <a:off x="480000" y="6293651"/>
            <a:ext cx="11226365" cy="208579"/>
          </a:xfrm>
          <a:noFill/>
        </p:spPr>
        <p:txBody>
          <a:bodyPr anchor="t">
            <a:normAutofit/>
          </a:bodyPr>
          <a:lstStyle>
            <a:lvl1pPr>
              <a:defRPr sz="800" b="0">
                <a:solidFill>
                  <a:schemeClr val="tx1"/>
                </a:solidFill>
                <a:latin typeface="+mn-lt"/>
              </a:defRPr>
            </a:lvl1pPr>
          </a:lstStyle>
          <a:p>
            <a:pPr lvl="0"/>
            <a:r>
              <a:rPr lang="en-GB" noProof="0"/>
              <a:t>Source:</a:t>
            </a:r>
          </a:p>
        </p:txBody>
      </p:sp>
      <p:sp>
        <p:nvSpPr>
          <p:cNvPr id="4" name="Title 3"/>
          <p:cNvSpPr>
            <a:spLocks noGrp="1"/>
          </p:cNvSpPr>
          <p:nvPr>
            <p:ph type="title"/>
          </p:nvPr>
        </p:nvSpPr>
        <p:spPr bwMode="invGray">
          <a:noFill/>
        </p:spPr>
        <p:txBody>
          <a:bodyPr/>
          <a:lstStyle/>
          <a:p>
            <a:r>
              <a:rPr lang="en-US" noProof="0"/>
              <a:t>Click to edit Master title style</a:t>
            </a:r>
            <a:endParaRPr lang="en-GB" noProof="0"/>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bwMode="invGray">
          <a:xfrm>
            <a:off x="479999" y="1800000"/>
            <a:ext cx="11226365" cy="4237200"/>
          </a:xfrm>
          <a:noFill/>
        </p:spPr>
        <p:txBody>
          <a:bodyPr lIns="0" tIns="0" rIns="0" bIns="0"/>
          <a:lstStyle>
            <a:lvl1pPr>
              <a:lnSpc>
                <a:spcPct val="110000"/>
              </a:lnSpc>
              <a:defRPr sz="1400" b="1">
                <a:solidFill>
                  <a:schemeClr val="tx1"/>
                </a:solidFill>
                <a:latin typeface="+mn-lt"/>
              </a:defRPr>
            </a:lvl1pPr>
            <a:lvl2pPr>
              <a:lnSpc>
                <a:spcPct val="110000"/>
              </a:lnSpc>
              <a:defRPr sz="1400">
                <a:solidFill>
                  <a:schemeClr val="tx1"/>
                </a:solidFill>
                <a:latin typeface="+mn-lt"/>
              </a:defRPr>
            </a:lvl2pPr>
          </a:lstStyle>
          <a:p>
            <a:pPr lvl="0"/>
            <a:r>
              <a:rPr lang="en-US" noProof="0"/>
              <a:t>Click to edit Master text styles</a:t>
            </a:r>
          </a:p>
          <a:p>
            <a:pPr lvl="1"/>
            <a:r>
              <a:rPr lang="en-US" noProof="0"/>
              <a:t>Second level</a:t>
            </a:r>
          </a:p>
        </p:txBody>
      </p:sp>
    </p:spTree>
    <p:extLst>
      <p:ext uri="{BB962C8B-B14F-4D97-AF65-F5344CB8AC3E}">
        <p14:creationId xmlns:p14="http://schemas.microsoft.com/office/powerpoint/2010/main" val="18977714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12192000" cy="6858000"/>
          </a:xfrm>
          <a:solidFill>
            <a:schemeClr val="bg1"/>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9" name="Text Placeholder 4"/>
          <p:cNvSpPr>
            <a:spLocks noGrp="1"/>
          </p:cNvSpPr>
          <p:nvPr>
            <p:ph type="body" sz="quarter" idx="18"/>
          </p:nvPr>
        </p:nvSpPr>
        <p:spPr bwMode="gray">
          <a:xfrm>
            <a:off x="2" y="1800000"/>
            <a:ext cx="4279900" cy="1649446"/>
          </a:xfrm>
          <a:solidFill>
            <a:schemeClr val="tx2">
              <a:alpha val="90000"/>
            </a:schemeClr>
          </a:solidFill>
        </p:spPr>
        <p:txBody>
          <a:bodyPr lIns="468000" tIns="180000" rIns="360000" bIns="180000">
            <a:noAutofit/>
          </a:bodyPr>
          <a:lstStyle>
            <a:lvl1pPr>
              <a:defRPr sz="2800" b="1">
                <a:solidFill>
                  <a:schemeClr val="bg1"/>
                </a:solidFill>
                <a:latin typeface="+mj-lt"/>
              </a:defRPr>
            </a:lvl1pPr>
            <a:lvl2pPr marL="541338" indent="-274638">
              <a:tabLst>
                <a:tab pos="1614488" algn="l"/>
              </a:tabLst>
              <a:defRPr sz="2800">
                <a:solidFill>
                  <a:schemeClr val="bg1"/>
                </a:solidFill>
                <a:latin typeface="+mj-lt"/>
              </a:defRPr>
            </a:lvl2pPr>
          </a:lstStyle>
          <a:p>
            <a:pPr lvl="0"/>
            <a:r>
              <a:rPr lang="en-US" noProof="0"/>
              <a:t>Click to edit Master text styles</a:t>
            </a:r>
          </a:p>
        </p:txBody>
      </p:sp>
      <p:sp>
        <p:nvSpPr>
          <p:cNvPr id="2" name="Date Placeholder 1"/>
          <p:cNvSpPr>
            <a:spLocks noGrp="1"/>
          </p:cNvSpPr>
          <p:nvPr>
            <p:ph type="dt" sz="half" idx="19"/>
          </p:nvPr>
        </p:nvSpPr>
        <p:spPr bwMode="gray"/>
        <p:txBody>
          <a:bodyPr/>
          <a:lstStyle>
            <a:lvl1pPr>
              <a:defRPr>
                <a:solidFill>
                  <a:schemeClr val="tx1"/>
                </a:solidFill>
              </a:defRPr>
            </a:lvl1pPr>
          </a:lstStyle>
          <a:p>
            <a:fld id="{A68D69CF-73BC-4E26-B56A-FEC2ABB77ED4}" type="datetime1">
              <a:rPr lang="en-GB" smtClean="0"/>
              <a:pPr/>
              <a:t>25/06/2025</a:t>
            </a:fld>
            <a:endParaRPr lang="en-GB"/>
          </a:p>
        </p:txBody>
      </p:sp>
      <p:sp>
        <p:nvSpPr>
          <p:cNvPr id="3" name="Footer Placeholder 2"/>
          <p:cNvSpPr>
            <a:spLocks noGrp="1"/>
          </p:cNvSpPr>
          <p:nvPr>
            <p:ph type="ftr" sz="quarter" idx="20"/>
          </p:nvPr>
        </p:nvSpPr>
        <p:spPr bwMode="gray"/>
        <p:txBody>
          <a:bodyPr/>
          <a:lstStyle>
            <a:lvl1pPr>
              <a:defRPr>
                <a:solidFill>
                  <a:schemeClr val="tx1"/>
                </a:solidFill>
              </a:defRPr>
            </a:lvl1pPr>
          </a:lstStyle>
          <a:p>
            <a:r>
              <a:rPr lang="en-GB"/>
              <a:t>|     Title of the presentation</a:t>
            </a:r>
          </a:p>
        </p:txBody>
      </p:sp>
      <p:sp>
        <p:nvSpPr>
          <p:cNvPr id="4" name="Slide Number Placeholder 3"/>
          <p:cNvSpPr>
            <a:spLocks noGrp="1"/>
          </p:cNvSpPr>
          <p:nvPr>
            <p:ph type="sldNum" sz="quarter" idx="21"/>
          </p:nvPr>
        </p:nvSpPr>
        <p:spPr bwMode="gray"/>
        <p:txBody>
          <a:bodyPr/>
          <a:lstStyle>
            <a:lvl1pPr>
              <a:defRPr>
                <a:solidFill>
                  <a:schemeClr val="tx1"/>
                </a:solidFill>
              </a:defRPr>
            </a:lvl1pPr>
          </a:lstStyle>
          <a:p>
            <a:fld id="{A74CE0EA-F3B5-4684-BA10-C594598FDB9C}" type="slidenum">
              <a:rPr lang="en-GB" smtClean="0"/>
              <a:pPr/>
              <a:t>‹#›</a:t>
            </a:fld>
            <a:endParaRPr lang="en-GB"/>
          </a:p>
        </p:txBody>
      </p:sp>
      <p:sp>
        <p:nvSpPr>
          <p:cNvPr id="15" name="Text Placeholder 7"/>
          <p:cNvSpPr>
            <a:spLocks noGrp="1"/>
          </p:cNvSpPr>
          <p:nvPr>
            <p:ph type="body" sz="quarter" idx="22" hasCustomPrompt="1"/>
          </p:nvPr>
        </p:nvSpPr>
        <p:spPr bwMode="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US" noProof="0"/>
              <a:t>Click to edit Master title style</a:t>
            </a:r>
            <a:endParaRPr lang="en-GB" noProof="0"/>
          </a:p>
        </p:txBody>
      </p:sp>
      <p:sp>
        <p:nvSpPr>
          <p:cNvPr id="13" name="Picture Placeholder 5"/>
          <p:cNvSpPr>
            <a:spLocks noGrp="1"/>
          </p:cNvSpPr>
          <p:nvPr>
            <p:ph type="pic" sz="quarter" idx="24" hasCustomPrompt="1"/>
          </p:nvPr>
        </p:nvSpPr>
        <p:spPr bwMode="gray">
          <a:xfrm>
            <a:off x="9737763" y="371958"/>
            <a:ext cx="1976400" cy="694800"/>
          </a:xfrm>
          <a:blipFill dpi="0" rotWithShape="1">
            <a:blip r:embed="rId2" cstate="print">
              <a:extLst>
                <a:ext uri="{28A0092B-C50C-407E-A947-70E740481C1C}">
                  <a14:useLocalDpi xmlns:a14="http://schemas.microsoft.com/office/drawing/2010/main"/>
                </a:ext>
              </a:extLst>
            </a:blip>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218312208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lvl1pPr>
              <a:defRPr>
                <a:solidFill>
                  <a:schemeClr val="tx1"/>
                </a:solidFill>
              </a:defRPr>
            </a:lvl1pPr>
          </a:lstStyle>
          <a:p>
            <a:fld id="{CB2A9C5F-569E-41BE-B5E5-7CBFE1B687B2}" type="datetime1">
              <a:rPr lang="en-GB" smtClean="0"/>
              <a:pPr/>
              <a:t>25/06/2025</a:t>
            </a:fld>
            <a:endParaRPr lang="en-GB"/>
          </a:p>
        </p:txBody>
      </p:sp>
      <p:sp>
        <p:nvSpPr>
          <p:cNvPr id="8" name="Footer Placeholder 7"/>
          <p:cNvSpPr>
            <a:spLocks noGrp="1"/>
          </p:cNvSpPr>
          <p:nvPr>
            <p:ph type="ftr" sz="quarter" idx="31"/>
          </p:nvPr>
        </p:nvSpPr>
        <p:spPr bwMode="gray"/>
        <p:txBody>
          <a:bodyPr/>
          <a:lstStyle>
            <a:lvl1pPr>
              <a:defRPr>
                <a:solidFill>
                  <a:schemeClr val="tx1"/>
                </a:solidFill>
              </a:defRPr>
            </a:lvl1pPr>
          </a:lstStyle>
          <a:p>
            <a:r>
              <a:rPr lang="en-GB"/>
              <a:t>|     Title of the presentation</a:t>
            </a:r>
          </a:p>
        </p:txBody>
      </p:sp>
      <p:sp>
        <p:nvSpPr>
          <p:cNvPr id="9" name="Slide Number Placeholder 8"/>
          <p:cNvSpPr>
            <a:spLocks noGrp="1"/>
          </p:cNvSpPr>
          <p:nvPr>
            <p:ph type="sldNum" sz="quarter" idx="32"/>
          </p:nvPr>
        </p:nvSpPr>
        <p:spPr bwMode="gray"/>
        <p:txBody>
          <a:bodyPr/>
          <a:lstStyle>
            <a:lvl1pPr>
              <a:defRPr>
                <a:solidFill>
                  <a:schemeClr val="tx1"/>
                </a:solidFill>
              </a:defRPr>
            </a:lvl1pPr>
          </a:lstStyle>
          <a:p>
            <a:fld id="{A74CE0EA-F3B5-4684-BA10-C594598FDB9C}" type="slidenum">
              <a:rPr lang="en-GB" smtClean="0"/>
              <a:pPr/>
              <a:t>‹#›</a:t>
            </a:fld>
            <a:endParaRPr lang="en-GB"/>
          </a:p>
        </p:txBody>
      </p:sp>
      <p:sp>
        <p:nvSpPr>
          <p:cNvPr id="10" name="Title 9"/>
          <p:cNvSpPr>
            <a:spLocks noGrp="1"/>
          </p:cNvSpPr>
          <p:nvPr>
            <p:ph type="title"/>
          </p:nvPr>
        </p:nvSpPr>
        <p:spPr bwMode="gray">
          <a:xfrm>
            <a:off x="479999" y="359999"/>
            <a:ext cx="8160000" cy="720000"/>
          </a:xfrm>
        </p:spPr>
        <p:txBody>
          <a:bodyPr/>
          <a:lstStyle/>
          <a:p>
            <a:r>
              <a:rPr lang="en-US" noProof="0"/>
              <a:t>Click to edit Master title style</a:t>
            </a:r>
            <a:endParaRPr lang="en-GB" noProof="0"/>
          </a:p>
        </p:txBody>
      </p:sp>
      <p:sp>
        <p:nvSpPr>
          <p:cNvPr id="28" name="Rectangle 27"/>
          <p:cNvSpPr/>
          <p:nvPr/>
        </p:nvSpPr>
        <p:spPr bwMode="gray">
          <a:xfrm>
            <a:off x="480001" y="1800002"/>
            <a:ext cx="636784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solidFill>
                <a:schemeClr val="tx1"/>
              </a:solidFill>
            </a:endParaRPr>
          </a:p>
        </p:txBody>
      </p:sp>
      <p:sp>
        <p:nvSpPr>
          <p:cNvPr id="4" name="Text Placeholder 3"/>
          <p:cNvSpPr>
            <a:spLocks noGrp="1"/>
          </p:cNvSpPr>
          <p:nvPr>
            <p:ph type="body" sz="quarter" idx="33" hasCustomPrompt="1"/>
          </p:nvPr>
        </p:nvSpPr>
        <p:spPr>
          <a:xfrm>
            <a:off x="479999" y="214368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707437" y="214368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7432736" y="214368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479999" y="287792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707437" y="287792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7432736" y="287792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479999" y="361217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707437" y="361217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7432736" y="361217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479999" y="434641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707437" y="434641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7432736" y="434641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479999" y="508066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707437" y="508066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7432736" y="508066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479999" y="5814910"/>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707437" y="5814910"/>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7432736" y="5814910"/>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4007851277"/>
      </p:ext>
    </p:extLst>
  </p:cSld>
  <p:clrMapOvr>
    <a:masterClrMapping/>
  </p:clrMapOvr>
  <p:hf hdr="0"/>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p:txBody>
          <a:bodyPr/>
          <a:lstStyle>
            <a:lvl1pPr>
              <a:defRPr>
                <a:solidFill>
                  <a:schemeClr val="tx1"/>
                </a:solidFill>
              </a:defRPr>
            </a:lvl1pPr>
          </a:lstStyle>
          <a:p>
            <a:fld id="{CB2A9C5F-569E-41BE-B5E5-7CBFE1B687B2}" type="datetime1">
              <a:rPr lang="en-GB" smtClean="0"/>
              <a:pPr/>
              <a:t>25/06/2025</a:t>
            </a:fld>
            <a:endParaRPr lang="en-GB"/>
          </a:p>
        </p:txBody>
      </p:sp>
      <p:sp>
        <p:nvSpPr>
          <p:cNvPr id="4" name="Footer Placeholder 3"/>
          <p:cNvSpPr>
            <a:spLocks noGrp="1"/>
          </p:cNvSpPr>
          <p:nvPr>
            <p:ph type="ftr" sz="quarter" idx="11"/>
          </p:nvPr>
        </p:nvSpPr>
        <p:spPr bwMode="invGray"/>
        <p:txBody>
          <a:bodyPr/>
          <a:lstStyle>
            <a:lvl1pPr>
              <a:defRPr>
                <a:solidFill>
                  <a:schemeClr val="tx1"/>
                </a:solidFill>
              </a:defRPr>
            </a:lvl1pPr>
          </a:lstStyle>
          <a:p>
            <a:r>
              <a:rPr lang="en-GB"/>
              <a:t>|     Title of the presentation</a:t>
            </a:r>
          </a:p>
        </p:txBody>
      </p:sp>
      <p:sp>
        <p:nvSpPr>
          <p:cNvPr id="5" name="Slide Number Placeholder 4"/>
          <p:cNvSpPr>
            <a:spLocks noGrp="1"/>
          </p:cNvSpPr>
          <p:nvPr>
            <p:ph type="sldNum" sz="quarter" idx="12"/>
          </p:nvPr>
        </p:nvSpPr>
        <p:spPr bwMode="invGray"/>
        <p:txBody>
          <a:bodyPr/>
          <a:lstStyle>
            <a:lvl1pPr>
              <a:defRPr>
                <a:solidFill>
                  <a:schemeClr val="tx1"/>
                </a:solidFill>
              </a:defRPr>
            </a:lvl1pPr>
          </a:lstStyle>
          <a:p>
            <a:fld id="{A74CE0EA-F3B5-4684-BA10-C594598FDB9C}" type="slidenum">
              <a:rPr lang="en-GB" smtClean="0"/>
              <a:pPr/>
              <a:t>‹#›</a:t>
            </a:fld>
            <a:endParaRPr lang="en-GB"/>
          </a:p>
        </p:txBody>
      </p:sp>
      <p:sp>
        <p:nvSpPr>
          <p:cNvPr id="12"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3" name="Title 12"/>
          <p:cNvSpPr>
            <a:spLocks noGrp="1"/>
          </p:cNvSpPr>
          <p:nvPr>
            <p:ph type="title"/>
          </p:nvPr>
        </p:nvSpPr>
        <p:spPr bwMode="invGray"/>
        <p:txBody>
          <a:bodyPr/>
          <a:lstStyle/>
          <a:p>
            <a:r>
              <a:rPr lang="en-US" noProof="0"/>
              <a:t>Click to edit Master title style</a:t>
            </a:r>
            <a:endParaRPr lang="en-GB" noProof="0"/>
          </a:p>
        </p:txBody>
      </p:sp>
      <p:sp>
        <p:nvSpPr>
          <p:cNvPr id="10"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200347209"/>
      </p:ext>
    </p:extLst>
  </p:cSld>
  <p:clrMapOvr>
    <a:masterClrMapping/>
  </p:clrMapOvr>
  <p:hf hdr="0"/>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p:cSld name="Closing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6" name="Text Placeholder 35"/>
          <p:cNvSpPr>
            <a:spLocks noGrp="1"/>
          </p:cNvSpPr>
          <p:nvPr>
            <p:ph type="body" sz="quarter" idx="10" hasCustomPrompt="1"/>
          </p:nvPr>
        </p:nvSpPr>
        <p:spPr bwMode="gray">
          <a:xfrm>
            <a:off x="480000" y="6507006"/>
            <a:ext cx="5971600" cy="247650"/>
          </a:xfrm>
        </p:spPr>
        <p:txBody>
          <a:bodyPr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7"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style</a:t>
            </a:r>
          </a:p>
        </p:txBody>
      </p:sp>
      <p:sp>
        <p:nvSpPr>
          <p:cNvPr id="9" name="Subtitle 2"/>
          <p:cNvSpPr>
            <a:spLocks noGrp="1"/>
          </p:cNvSpPr>
          <p:nvPr>
            <p:ph type="subTitle" idx="1"/>
          </p:nvPr>
        </p:nvSpPr>
        <p:spPr bwMode="gray">
          <a:xfrm>
            <a:off x="2" y="4482000"/>
            <a:ext cx="12191999" cy="1656000"/>
          </a:xfrm>
          <a:solidFill>
            <a:schemeClr val="tx2">
              <a:alpha val="90000"/>
            </a:schemeClr>
          </a:solidFill>
        </p:spPr>
        <p:txBody>
          <a:bodyPr lIns="468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sp>
        <p:nvSpPr>
          <p:cNvPr id="10" name="Picture Placeholder 8"/>
          <p:cNvSpPr>
            <a:spLocks noGrp="1"/>
          </p:cNvSpPr>
          <p:nvPr>
            <p:ph type="pic" sz="quarter" idx="23" hasCustomPrompt="1"/>
          </p:nvPr>
        </p:nvSpPr>
        <p:spPr>
          <a:xfrm>
            <a:off x="8518300" y="485184"/>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219322279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3F58A-9483-43D7-9BA5-BDFD0F598A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4080E91-A0CC-4E3B-B1E5-126A68F866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2627EA-1ADA-419B-B18F-035BB1D10869}"/>
              </a:ext>
            </a:extLst>
          </p:cNvPr>
          <p:cNvSpPr>
            <a:spLocks noGrp="1"/>
          </p:cNvSpPr>
          <p:nvPr>
            <p:ph type="dt" sz="half" idx="10"/>
          </p:nvPr>
        </p:nvSpPr>
        <p:spPr/>
        <p:txBody>
          <a:bodyPr/>
          <a:lstStyle/>
          <a:p>
            <a:fld id="{CB2A9C5F-569E-41BE-B5E5-7CBFE1B687B2}" type="datetime1">
              <a:rPr lang="en-GB" smtClean="0"/>
              <a:pPr/>
              <a:t>25/06/2025</a:t>
            </a:fld>
            <a:endParaRPr lang="en-GB"/>
          </a:p>
        </p:txBody>
      </p:sp>
      <p:sp>
        <p:nvSpPr>
          <p:cNvPr id="5" name="Footer Placeholder 4">
            <a:extLst>
              <a:ext uri="{FF2B5EF4-FFF2-40B4-BE49-F238E27FC236}">
                <a16:creationId xmlns:a16="http://schemas.microsoft.com/office/drawing/2014/main" id="{D8F26AE1-4C1B-40A0-B033-C3D05CEED21F}"/>
              </a:ext>
            </a:extLst>
          </p:cNvPr>
          <p:cNvSpPr>
            <a:spLocks noGrp="1"/>
          </p:cNvSpPr>
          <p:nvPr>
            <p:ph type="ftr" sz="quarter" idx="11"/>
          </p:nvPr>
        </p:nvSpPr>
        <p:spPr/>
        <p:txBody>
          <a:bodyPr/>
          <a:lstStyle/>
          <a:p>
            <a:r>
              <a:rPr lang="en-GB"/>
              <a:t>|     Title of the presentation</a:t>
            </a:r>
          </a:p>
        </p:txBody>
      </p:sp>
      <p:sp>
        <p:nvSpPr>
          <p:cNvPr id="6" name="Slide Number Placeholder 5">
            <a:extLst>
              <a:ext uri="{FF2B5EF4-FFF2-40B4-BE49-F238E27FC236}">
                <a16:creationId xmlns:a16="http://schemas.microsoft.com/office/drawing/2014/main" id="{7D040241-2FDA-4B0B-8EDC-5753D1893EE0}"/>
              </a:ext>
            </a:extLst>
          </p:cNvPr>
          <p:cNvSpPr>
            <a:spLocks noGrp="1"/>
          </p:cNvSpPr>
          <p:nvPr>
            <p:ph type="sldNum" sz="quarter" idx="12"/>
          </p:nvPr>
        </p:nvSpPr>
        <p:spPr/>
        <p:txBody>
          <a:bodyPr/>
          <a:lstStyle/>
          <a:p>
            <a:fld id="{A74CE0EA-F3B5-4684-BA10-C594598FDB9C}" type="slidenum">
              <a:rPr lang="en-GB" smtClean="0"/>
              <a:pPr/>
              <a:t>‹#›</a:t>
            </a:fld>
            <a:endParaRPr lang="en-GB"/>
          </a:p>
        </p:txBody>
      </p:sp>
    </p:spTree>
    <p:extLst>
      <p:ext uri="{BB962C8B-B14F-4D97-AF65-F5344CB8AC3E}">
        <p14:creationId xmlns:p14="http://schemas.microsoft.com/office/powerpoint/2010/main" val="3414756537"/>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2.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image" Target="../media/image5.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4.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52.xml"/><Relationship Id="rId18" Type="http://schemas.openxmlformats.org/officeDocument/2006/relationships/slideLayout" Target="../slideLayouts/slideLayout57.xml"/><Relationship Id="rId26" Type="http://schemas.openxmlformats.org/officeDocument/2006/relationships/slideLayout" Target="../slideLayouts/slideLayout65.xml"/><Relationship Id="rId39" Type="http://schemas.openxmlformats.org/officeDocument/2006/relationships/slideLayout" Target="../slideLayouts/slideLayout78.xml"/><Relationship Id="rId21" Type="http://schemas.openxmlformats.org/officeDocument/2006/relationships/slideLayout" Target="../slideLayouts/slideLayout60.xml"/><Relationship Id="rId34" Type="http://schemas.openxmlformats.org/officeDocument/2006/relationships/slideLayout" Target="../slideLayouts/slideLayout73.xml"/><Relationship Id="rId42" Type="http://schemas.openxmlformats.org/officeDocument/2006/relationships/slideLayout" Target="../slideLayouts/slideLayout81.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9" Type="http://schemas.openxmlformats.org/officeDocument/2006/relationships/slideLayout" Target="../slideLayouts/slideLayout68.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24" Type="http://schemas.openxmlformats.org/officeDocument/2006/relationships/slideLayout" Target="../slideLayouts/slideLayout63.xml"/><Relationship Id="rId32" Type="http://schemas.openxmlformats.org/officeDocument/2006/relationships/slideLayout" Target="../slideLayouts/slideLayout71.xml"/><Relationship Id="rId37" Type="http://schemas.openxmlformats.org/officeDocument/2006/relationships/slideLayout" Target="../slideLayouts/slideLayout76.xml"/><Relationship Id="rId40" Type="http://schemas.openxmlformats.org/officeDocument/2006/relationships/slideLayout" Target="../slideLayouts/slideLayout79.xml"/><Relationship Id="rId45" Type="http://schemas.openxmlformats.org/officeDocument/2006/relationships/theme" Target="../theme/theme3.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slideLayout" Target="../slideLayouts/slideLayout62.xml"/><Relationship Id="rId28" Type="http://schemas.openxmlformats.org/officeDocument/2006/relationships/slideLayout" Target="../slideLayouts/slideLayout67.xml"/><Relationship Id="rId36" Type="http://schemas.openxmlformats.org/officeDocument/2006/relationships/slideLayout" Target="../slideLayouts/slideLayout75.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31" Type="http://schemas.openxmlformats.org/officeDocument/2006/relationships/slideLayout" Target="../slideLayouts/slideLayout70.xml"/><Relationship Id="rId44" Type="http://schemas.openxmlformats.org/officeDocument/2006/relationships/slideLayout" Target="../slideLayouts/slideLayout83.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slideLayout" Target="../slideLayouts/slideLayout61.xml"/><Relationship Id="rId27" Type="http://schemas.openxmlformats.org/officeDocument/2006/relationships/slideLayout" Target="../slideLayouts/slideLayout66.xml"/><Relationship Id="rId30" Type="http://schemas.openxmlformats.org/officeDocument/2006/relationships/slideLayout" Target="../slideLayouts/slideLayout69.xml"/><Relationship Id="rId35" Type="http://schemas.openxmlformats.org/officeDocument/2006/relationships/slideLayout" Target="../slideLayouts/slideLayout74.xml"/><Relationship Id="rId43" Type="http://schemas.openxmlformats.org/officeDocument/2006/relationships/slideLayout" Target="../slideLayouts/slideLayout82.xml"/><Relationship Id="rId8" Type="http://schemas.openxmlformats.org/officeDocument/2006/relationships/slideLayout" Target="../slideLayouts/slideLayout47.xml"/><Relationship Id="rId3" Type="http://schemas.openxmlformats.org/officeDocument/2006/relationships/slideLayout" Target="../slideLayouts/slideLayout42.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5" Type="http://schemas.openxmlformats.org/officeDocument/2006/relationships/slideLayout" Target="../slideLayouts/slideLayout64.xml"/><Relationship Id="rId33" Type="http://schemas.openxmlformats.org/officeDocument/2006/relationships/slideLayout" Target="../slideLayouts/slideLayout72.xml"/><Relationship Id="rId38" Type="http://schemas.openxmlformats.org/officeDocument/2006/relationships/slideLayout" Target="../slideLayouts/slideLayout77.xml"/><Relationship Id="rId20" Type="http://schemas.openxmlformats.org/officeDocument/2006/relationships/slideLayout" Target="../slideLayouts/slideLayout59.xml"/><Relationship Id="rId41" Type="http://schemas.openxmlformats.org/officeDocument/2006/relationships/slideLayout" Target="../slideLayouts/slideLayout80.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8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18" Type="http://schemas.openxmlformats.org/officeDocument/2006/relationships/slideLayout" Target="../slideLayouts/slideLayout102.xml"/><Relationship Id="rId26" Type="http://schemas.openxmlformats.org/officeDocument/2006/relationships/slideLayout" Target="../slideLayouts/slideLayout110.xml"/><Relationship Id="rId3" Type="http://schemas.openxmlformats.org/officeDocument/2006/relationships/slideLayout" Target="../slideLayouts/slideLayout87.xml"/><Relationship Id="rId21" Type="http://schemas.openxmlformats.org/officeDocument/2006/relationships/slideLayout" Target="../slideLayouts/slideLayout105.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slideLayout" Target="../slideLayouts/slideLayout101.xml"/><Relationship Id="rId25" Type="http://schemas.openxmlformats.org/officeDocument/2006/relationships/slideLayout" Target="../slideLayouts/slideLayout109.xml"/><Relationship Id="rId2" Type="http://schemas.openxmlformats.org/officeDocument/2006/relationships/slideLayout" Target="../slideLayouts/slideLayout86.xml"/><Relationship Id="rId16" Type="http://schemas.openxmlformats.org/officeDocument/2006/relationships/slideLayout" Target="../slideLayouts/slideLayout100.xml"/><Relationship Id="rId20" Type="http://schemas.openxmlformats.org/officeDocument/2006/relationships/slideLayout" Target="../slideLayouts/slideLayout104.xml"/><Relationship Id="rId29" Type="http://schemas.openxmlformats.org/officeDocument/2006/relationships/theme" Target="../theme/theme5.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24" Type="http://schemas.openxmlformats.org/officeDocument/2006/relationships/slideLayout" Target="../slideLayouts/slideLayout108.xml"/><Relationship Id="rId5" Type="http://schemas.openxmlformats.org/officeDocument/2006/relationships/slideLayout" Target="../slideLayouts/slideLayout89.xml"/><Relationship Id="rId15" Type="http://schemas.openxmlformats.org/officeDocument/2006/relationships/slideLayout" Target="../slideLayouts/slideLayout99.xml"/><Relationship Id="rId23" Type="http://schemas.openxmlformats.org/officeDocument/2006/relationships/slideLayout" Target="../slideLayouts/slideLayout107.xml"/><Relationship Id="rId28" Type="http://schemas.openxmlformats.org/officeDocument/2006/relationships/slideLayout" Target="../slideLayouts/slideLayout112.xml"/><Relationship Id="rId10" Type="http://schemas.openxmlformats.org/officeDocument/2006/relationships/slideLayout" Target="../slideLayouts/slideLayout94.xml"/><Relationship Id="rId19" Type="http://schemas.openxmlformats.org/officeDocument/2006/relationships/slideLayout" Target="../slideLayouts/slideLayout103.xml"/><Relationship Id="rId31" Type="http://schemas.openxmlformats.org/officeDocument/2006/relationships/image" Target="../media/image2.png"/><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 Id="rId22" Type="http://schemas.openxmlformats.org/officeDocument/2006/relationships/slideLayout" Target="../slideLayouts/slideLayout106.xml"/><Relationship Id="rId27" Type="http://schemas.openxmlformats.org/officeDocument/2006/relationships/slideLayout" Target="../slideLayouts/slideLayout111.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479999" y="359999"/>
            <a:ext cx="8160000" cy="720000"/>
          </a:xfrm>
          <a:prstGeom prst="rect">
            <a:avLst/>
          </a:prstGeom>
        </p:spPr>
        <p:txBody>
          <a:bodyPr vert="horz" lIns="18000" tIns="0" rIns="360000" bIns="0" rtlCol="0" anchor="b">
            <a:noAutofit/>
          </a:bodyPr>
          <a:lstStyle/>
          <a:p>
            <a:r>
              <a:rPr lang="en-US" noProof="0"/>
              <a:t>Click to edit Master title style</a:t>
            </a:r>
            <a:endParaRPr lang="en-GB" noProof="0"/>
          </a:p>
        </p:txBody>
      </p:sp>
      <p:sp>
        <p:nvSpPr>
          <p:cNvPr id="3" name="Text Placeholder 2"/>
          <p:cNvSpPr>
            <a:spLocks noGrp="1"/>
          </p:cNvSpPr>
          <p:nvPr>
            <p:ph type="body" idx="1"/>
          </p:nvPr>
        </p:nvSpPr>
        <p:spPr bwMode="invGray">
          <a:xfrm>
            <a:off x="480000" y="1800000"/>
            <a:ext cx="11232001" cy="4237200"/>
          </a:xfrm>
          <a:prstGeom prst="rect">
            <a:avLst/>
          </a:prstGeom>
        </p:spPr>
        <p:txBody>
          <a:bodyPr vert="horz" lIns="18000" tIns="0" rIns="1800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Date Placeholder 3"/>
          <p:cNvSpPr>
            <a:spLocks noGrp="1"/>
          </p:cNvSpPr>
          <p:nvPr>
            <p:ph type="dt" sz="half" idx="2"/>
          </p:nvPr>
        </p:nvSpPr>
        <p:spPr bwMode="invGray">
          <a:xfrm>
            <a:off x="480000" y="6580588"/>
            <a:ext cx="790001"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fld id="{CB2A9C5F-569E-41BE-B5E5-7CBFE1B687B2}" type="datetime1">
              <a:rPr lang="en-GB" smtClean="0"/>
              <a:pPr/>
              <a:t>25/06/2025</a:t>
            </a:fld>
            <a:endParaRPr lang="en-GB"/>
          </a:p>
        </p:txBody>
      </p:sp>
      <p:sp>
        <p:nvSpPr>
          <p:cNvPr id="5" name="Footer Placeholder 4"/>
          <p:cNvSpPr>
            <a:spLocks noGrp="1"/>
          </p:cNvSpPr>
          <p:nvPr>
            <p:ph type="ftr" sz="quarter" idx="3"/>
          </p:nvPr>
        </p:nvSpPr>
        <p:spPr bwMode="invGray">
          <a:xfrm>
            <a:off x="1392992" y="6580588"/>
            <a:ext cx="2264608"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r>
              <a:rPr lang="en-GB"/>
              <a:t>|     Title of the presentation</a:t>
            </a:r>
          </a:p>
        </p:txBody>
      </p:sp>
      <p:sp>
        <p:nvSpPr>
          <p:cNvPr id="6" name="Slide Number Placeholder 5"/>
          <p:cNvSpPr>
            <a:spLocks noGrp="1"/>
          </p:cNvSpPr>
          <p:nvPr>
            <p:ph type="sldNum" sz="quarter" idx="4"/>
          </p:nvPr>
        </p:nvSpPr>
        <p:spPr bwMode="invGray">
          <a:xfrm>
            <a:off x="11416433" y="6580588"/>
            <a:ext cx="289931" cy="180000"/>
          </a:xfrm>
          <a:prstGeom prst="rect">
            <a:avLst/>
          </a:prstGeom>
        </p:spPr>
        <p:txBody>
          <a:bodyPr vert="horz" lIns="0" tIns="0" rIns="0" bIns="0" rtlCol="0" anchor="t"/>
          <a:lstStyle>
            <a:lvl1pPr algn="r">
              <a:defRPr sz="800" b="0">
                <a:solidFill>
                  <a:schemeClr val="tx1"/>
                </a:solidFill>
                <a:latin typeface="+mn-lt"/>
                <a:cs typeface="Times New Roman" panose="02020603050405020304" pitchFamily="18" charset="0"/>
              </a:defRPr>
            </a:lvl1pPr>
          </a:lstStyle>
          <a:p>
            <a:fld id="{A74CE0EA-F3B5-4684-BA10-C594598FDB9C}" type="slidenum">
              <a:rPr lang="en-GB" smtClean="0"/>
              <a:pPr/>
              <a:t>‹#›</a:t>
            </a:fld>
            <a:endParaRPr lang="en-GB"/>
          </a:p>
        </p:txBody>
      </p:sp>
      <p:sp>
        <p:nvSpPr>
          <p:cNvPr id="9" name="Rectangle 8"/>
          <p:cNvSpPr/>
          <p:nvPr/>
        </p:nvSpPr>
        <p:spPr bwMode="invGray">
          <a:xfrm>
            <a:off x="9735601" y="2128187"/>
            <a:ext cx="1976400" cy="694800"/>
          </a:xfrm>
          <a:prstGeom prst="rect">
            <a:avLst/>
          </a:prstGeom>
          <a:blipFill dpi="0" rotWithShape="1">
            <a:blip r:embed="rId24"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2" name="Rectangle 11"/>
          <p:cNvSpPr/>
          <p:nvPr/>
        </p:nvSpPr>
        <p:spPr bwMode="gray">
          <a:xfrm>
            <a:off x="9735601" y="379578"/>
            <a:ext cx="1976400" cy="694800"/>
          </a:xfrm>
          <a:prstGeom prst="rect">
            <a:avLst/>
          </a:prstGeom>
          <a:blipFill dpi="0" rotWithShape="1">
            <a:blip r:embed="rId25"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0" name="Rectangle 9">
            <a:extLst>
              <a:ext uri="{FF2B5EF4-FFF2-40B4-BE49-F238E27FC236}">
                <a16:creationId xmlns:a16="http://schemas.microsoft.com/office/drawing/2014/main" id="{94992F2C-9455-4BCB-B6E8-5D4F9311275D}"/>
              </a:ext>
            </a:extLst>
          </p:cNvPr>
          <p:cNvSpPr/>
          <p:nvPr userDrawn="1"/>
        </p:nvSpPr>
        <p:spPr bwMode="invGray">
          <a:xfrm>
            <a:off x="9735601" y="2128187"/>
            <a:ext cx="1976400" cy="694800"/>
          </a:xfrm>
          <a:prstGeom prst="rect">
            <a:avLst/>
          </a:prstGeom>
          <a:blipFill dpi="0" rotWithShape="1">
            <a:blip r:embed="rId24"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1" name="Rectangle 10">
            <a:extLst>
              <a:ext uri="{FF2B5EF4-FFF2-40B4-BE49-F238E27FC236}">
                <a16:creationId xmlns:a16="http://schemas.microsoft.com/office/drawing/2014/main" id="{D9A90C75-EC38-414C-B54F-36DB3A52CB97}"/>
              </a:ext>
            </a:extLst>
          </p:cNvPr>
          <p:cNvSpPr/>
          <p:nvPr userDrawn="1"/>
        </p:nvSpPr>
        <p:spPr bwMode="gray">
          <a:xfrm>
            <a:off x="9735601" y="379578"/>
            <a:ext cx="1976400" cy="694800"/>
          </a:xfrm>
          <a:prstGeom prst="rect">
            <a:avLst/>
          </a:prstGeom>
          <a:blipFill dpi="0" rotWithShape="1">
            <a:blip r:embed="rId25"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Tree>
    <p:extLst>
      <p:ext uri="{BB962C8B-B14F-4D97-AF65-F5344CB8AC3E}">
        <p14:creationId xmlns:p14="http://schemas.microsoft.com/office/powerpoint/2010/main" val="35328476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81" r:id="rId16"/>
    <p:sldLayoutId id="2147483682" r:id="rId17"/>
    <p:sldLayoutId id="2147483683" r:id="rId18"/>
    <p:sldLayoutId id="2147483684" r:id="rId19"/>
    <p:sldLayoutId id="2147483685" r:id="rId20"/>
    <p:sldLayoutId id="2147483686" r:id="rId21"/>
    <p:sldLayoutId id="2147483687" r:id="rId22"/>
  </p:sldLayoutIdLst>
  <p:hf hdr="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orient="horz" pos="1131">
          <p15:clr>
            <a:srgbClr val="F26B43"/>
          </p15:clr>
        </p15:guide>
        <p15:guide id="9" orient="horz" pos="3809">
          <p15:clr>
            <a:srgbClr val="F26B43"/>
          </p15:clr>
        </p15:guide>
        <p15:guide id="10" pos="3840">
          <p15:clr>
            <a:srgbClr val="F26B43"/>
          </p15:clr>
        </p15:guide>
        <p15:guide id="11" pos="302">
          <p15:clr>
            <a:srgbClr val="F26B43"/>
          </p15:clr>
        </p15:guide>
        <p15:guide id="12" pos="7379">
          <p15:clr>
            <a:srgbClr val="F26B43"/>
          </p15:clr>
        </p15:guide>
        <p15:guide id="13" pos="3761">
          <p15:clr>
            <a:srgbClr val="F26B43"/>
          </p15:clr>
        </p15:guide>
        <p15:guide id="14" pos="391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A714F9B-F4B3-4397-82F5-291DAB1BBA78}"/>
              </a:ext>
            </a:extLst>
          </p:cNvPr>
          <p:cNvSpPr>
            <a:spLocks noGrp="1"/>
          </p:cNvSpPr>
          <p:nvPr>
            <p:ph type="title"/>
          </p:nvPr>
        </p:nvSpPr>
        <p:spPr bwMode="invGray">
          <a:xfrm>
            <a:off x="479425" y="360363"/>
            <a:ext cx="816133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000" tIns="0" rIns="360000" bIns="0" numCol="1" anchor="b" anchorCtr="0" compatLnSpc="1">
            <a:prstTxWarp prst="textNoShape">
              <a:avLst/>
            </a:prstTxWarp>
          </a:bodyPr>
          <a:lstStyle/>
          <a:p>
            <a:pPr lvl="0"/>
            <a:r>
              <a:rPr lang="en-GB" altLang="en-US"/>
              <a:t>Click to edit Master title style</a:t>
            </a:r>
          </a:p>
        </p:txBody>
      </p:sp>
      <p:sp>
        <p:nvSpPr>
          <p:cNvPr id="3" name="Text Placeholder 2">
            <a:extLst>
              <a:ext uri="{FF2B5EF4-FFF2-40B4-BE49-F238E27FC236}">
                <a16:creationId xmlns:a16="http://schemas.microsoft.com/office/drawing/2014/main" id="{6CFA2E2E-C8AD-436C-89F3-914C09297D90}"/>
              </a:ext>
            </a:extLst>
          </p:cNvPr>
          <p:cNvSpPr>
            <a:spLocks noGrp="1"/>
          </p:cNvSpPr>
          <p:nvPr>
            <p:ph type="body" idx="1"/>
          </p:nvPr>
        </p:nvSpPr>
        <p:spPr bwMode="invGray">
          <a:xfrm>
            <a:off x="479425" y="1800225"/>
            <a:ext cx="11233150" cy="4237038"/>
          </a:xfrm>
          <a:prstGeom prst="rect">
            <a:avLst/>
          </a:prstGeom>
        </p:spPr>
        <p:txBody>
          <a:bodyPr vert="horz" lIns="18000" tIns="0" rIns="18000" bIns="0" rtlCol="0">
            <a:noAutofit/>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Sixth level</a:t>
            </a:r>
          </a:p>
        </p:txBody>
      </p:sp>
      <p:sp>
        <p:nvSpPr>
          <p:cNvPr id="4" name="Date Placeholder 3">
            <a:extLst>
              <a:ext uri="{FF2B5EF4-FFF2-40B4-BE49-F238E27FC236}">
                <a16:creationId xmlns:a16="http://schemas.microsoft.com/office/drawing/2014/main" id="{B968CD25-F23A-4BD3-8CBA-AD97911C7AFB}"/>
              </a:ext>
            </a:extLst>
          </p:cNvPr>
          <p:cNvSpPr>
            <a:spLocks noGrp="1"/>
          </p:cNvSpPr>
          <p:nvPr>
            <p:ph type="dt" sz="half" idx="2"/>
          </p:nvPr>
        </p:nvSpPr>
        <p:spPr bwMode="invGray">
          <a:xfrm>
            <a:off x="479425" y="6580188"/>
            <a:ext cx="790575" cy="180975"/>
          </a:xfrm>
          <a:prstGeom prst="rect">
            <a:avLst/>
          </a:prstGeom>
        </p:spPr>
        <p:txBody>
          <a:bodyPr vert="horz" lIns="0" tIns="0" rIns="0" bIns="0" rtlCol="0" anchor="t"/>
          <a:lstStyle>
            <a:lvl1pPr algn="l" eaLnBrk="1" fontAlgn="auto" hangingPunct="1">
              <a:spcBef>
                <a:spcPts val="0"/>
              </a:spcBef>
              <a:spcAft>
                <a:spcPts val="0"/>
              </a:spcAft>
              <a:defRPr sz="800">
                <a:solidFill>
                  <a:schemeClr val="tx1"/>
                </a:solidFill>
                <a:latin typeface="+mn-lt"/>
                <a:cs typeface="Times New Roman" panose="02020603050405020304" pitchFamily="18" charset="0"/>
              </a:defRPr>
            </a:lvl1pPr>
          </a:lstStyle>
          <a:p>
            <a:pPr>
              <a:defRPr/>
            </a:pPr>
            <a:fld id="{F4ACC298-605A-4300-A096-B04BFFFFFE69}" type="datetime1">
              <a:rPr lang="en-GB"/>
              <a:pPr>
                <a:defRPr/>
              </a:pPr>
              <a:t>25/06/2025</a:t>
            </a:fld>
            <a:endParaRPr lang="en-GB"/>
          </a:p>
        </p:txBody>
      </p:sp>
      <p:sp>
        <p:nvSpPr>
          <p:cNvPr id="5" name="Footer Placeholder 4">
            <a:extLst>
              <a:ext uri="{FF2B5EF4-FFF2-40B4-BE49-F238E27FC236}">
                <a16:creationId xmlns:a16="http://schemas.microsoft.com/office/drawing/2014/main" id="{99A25A3B-B297-47B6-9343-3F5A30C4D19D}"/>
              </a:ext>
            </a:extLst>
          </p:cNvPr>
          <p:cNvSpPr>
            <a:spLocks noGrp="1"/>
          </p:cNvSpPr>
          <p:nvPr>
            <p:ph type="ftr" sz="quarter" idx="3"/>
          </p:nvPr>
        </p:nvSpPr>
        <p:spPr bwMode="invGray">
          <a:xfrm>
            <a:off x="1392238" y="6580188"/>
            <a:ext cx="2265362" cy="180975"/>
          </a:xfrm>
          <a:prstGeom prst="rect">
            <a:avLst/>
          </a:prstGeom>
        </p:spPr>
        <p:txBody>
          <a:bodyPr vert="horz" lIns="0" tIns="0" rIns="0" bIns="0" rtlCol="0" anchor="t"/>
          <a:lstStyle>
            <a:lvl1pPr algn="l" eaLnBrk="1" fontAlgn="auto" hangingPunct="1">
              <a:spcBef>
                <a:spcPts val="0"/>
              </a:spcBef>
              <a:spcAft>
                <a:spcPts val="0"/>
              </a:spcAft>
              <a:defRPr sz="800">
                <a:solidFill>
                  <a:schemeClr val="tx1"/>
                </a:solidFill>
                <a:latin typeface="+mn-lt"/>
                <a:cs typeface="Times New Roman" panose="02020603050405020304" pitchFamily="18" charset="0"/>
              </a:defRPr>
            </a:lvl1pPr>
          </a:lstStyle>
          <a:p>
            <a:pPr>
              <a:defRPr/>
            </a:pPr>
            <a:r>
              <a:rPr lang="en-GB"/>
              <a:t>|     Title of the presentation</a:t>
            </a:r>
          </a:p>
        </p:txBody>
      </p:sp>
      <p:sp>
        <p:nvSpPr>
          <p:cNvPr id="6" name="Slide Number Placeholder 5">
            <a:extLst>
              <a:ext uri="{FF2B5EF4-FFF2-40B4-BE49-F238E27FC236}">
                <a16:creationId xmlns:a16="http://schemas.microsoft.com/office/drawing/2014/main" id="{12AAB24C-F132-4075-A96B-C2EF853BE066}"/>
              </a:ext>
            </a:extLst>
          </p:cNvPr>
          <p:cNvSpPr>
            <a:spLocks noGrp="1"/>
          </p:cNvSpPr>
          <p:nvPr>
            <p:ph type="sldNum" sz="quarter" idx="4"/>
          </p:nvPr>
        </p:nvSpPr>
        <p:spPr bwMode="invGray">
          <a:xfrm>
            <a:off x="11415713" y="6580188"/>
            <a:ext cx="290512" cy="180975"/>
          </a:xfrm>
          <a:prstGeom prst="rect">
            <a:avLst/>
          </a:prstGeom>
        </p:spPr>
        <p:txBody>
          <a:bodyPr vert="horz" wrap="square" lIns="0" tIns="0" rIns="0" bIns="0" numCol="1" anchor="t" anchorCtr="0" compatLnSpc="1">
            <a:prstTxWarp prst="textNoShape">
              <a:avLst/>
            </a:prstTxWarp>
          </a:bodyPr>
          <a:lstStyle>
            <a:lvl1pPr algn="r" eaLnBrk="1" hangingPunct="1">
              <a:defRPr sz="800">
                <a:cs typeface="Times New Roman" panose="02020603050405020304" pitchFamily="18" charset="0"/>
              </a:defRPr>
            </a:lvl1pPr>
          </a:lstStyle>
          <a:p>
            <a:pPr>
              <a:defRPr/>
            </a:pPr>
            <a:fld id="{F8722D5B-3102-4346-B5A7-36B33C094CED}" type="slidenum">
              <a:rPr lang="en-GB" altLang="en-US"/>
              <a:pPr>
                <a:defRPr/>
              </a:pPr>
              <a:t>‹#›</a:t>
            </a:fld>
            <a:endParaRPr lang="en-GB" altLang="en-US"/>
          </a:p>
        </p:txBody>
      </p:sp>
      <p:sp>
        <p:nvSpPr>
          <p:cNvPr id="9" name="Rectangle 8">
            <a:extLst>
              <a:ext uri="{FF2B5EF4-FFF2-40B4-BE49-F238E27FC236}">
                <a16:creationId xmlns:a16="http://schemas.microsoft.com/office/drawing/2014/main" id="{5A038C00-B028-4173-8E00-5E601D5E8E30}"/>
              </a:ext>
            </a:extLst>
          </p:cNvPr>
          <p:cNvSpPr/>
          <p:nvPr userDrawn="1"/>
        </p:nvSpPr>
        <p:spPr bwMode="invGray">
          <a:xfrm>
            <a:off x="9736138" y="2128838"/>
            <a:ext cx="1976437" cy="693737"/>
          </a:xfrm>
          <a:prstGeom prst="rect">
            <a:avLst/>
          </a:prstGeom>
          <a:blipFill dpi="0" rotWithShape="1">
            <a:blip r:embed="rId19"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2" name="Rectangle 11">
            <a:extLst>
              <a:ext uri="{FF2B5EF4-FFF2-40B4-BE49-F238E27FC236}">
                <a16:creationId xmlns:a16="http://schemas.microsoft.com/office/drawing/2014/main" id="{A8E732C3-1C81-4595-A126-8B55E396618B}"/>
              </a:ext>
            </a:extLst>
          </p:cNvPr>
          <p:cNvSpPr/>
          <p:nvPr userDrawn="1"/>
        </p:nvSpPr>
        <p:spPr bwMode="gray">
          <a:xfrm>
            <a:off x="9736138" y="379413"/>
            <a:ext cx="1976437" cy="695325"/>
          </a:xfrm>
          <a:prstGeom prst="rect">
            <a:avLst/>
          </a:prstGeom>
          <a:blipFill dpi="0" rotWithShape="1">
            <a:blip r:embed="rId20"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extLst>
      <p:ext uri="{BB962C8B-B14F-4D97-AF65-F5344CB8AC3E}">
        <p14:creationId xmlns:p14="http://schemas.microsoft.com/office/powerpoint/2010/main" val="292452257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Lst>
  <p:hf hdr="0"/>
  <p:txStyles>
    <p:titleStyle>
      <a:lvl1pPr algn="l" rtl="0" eaLnBrk="0" fontAlgn="base" hangingPunct="0">
        <a:lnSpc>
          <a:spcPct val="90000"/>
        </a:lnSpc>
        <a:spcBef>
          <a:spcPct val="0"/>
        </a:spcBef>
        <a:spcAft>
          <a:spcPct val="0"/>
        </a:spcAft>
        <a:defRPr sz="28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2800" b="1">
          <a:solidFill>
            <a:schemeClr val="tx2"/>
          </a:solidFill>
          <a:latin typeface="Ebrima" pitchFamily="2" charset="0"/>
        </a:defRPr>
      </a:lvl2pPr>
      <a:lvl3pPr algn="l" rtl="0" eaLnBrk="0" fontAlgn="base" hangingPunct="0">
        <a:lnSpc>
          <a:spcPct val="90000"/>
        </a:lnSpc>
        <a:spcBef>
          <a:spcPct val="0"/>
        </a:spcBef>
        <a:spcAft>
          <a:spcPct val="0"/>
        </a:spcAft>
        <a:defRPr sz="2800" b="1">
          <a:solidFill>
            <a:schemeClr val="tx2"/>
          </a:solidFill>
          <a:latin typeface="Ebrima" pitchFamily="2" charset="0"/>
        </a:defRPr>
      </a:lvl3pPr>
      <a:lvl4pPr algn="l" rtl="0" eaLnBrk="0" fontAlgn="base" hangingPunct="0">
        <a:lnSpc>
          <a:spcPct val="90000"/>
        </a:lnSpc>
        <a:spcBef>
          <a:spcPct val="0"/>
        </a:spcBef>
        <a:spcAft>
          <a:spcPct val="0"/>
        </a:spcAft>
        <a:defRPr sz="2800" b="1">
          <a:solidFill>
            <a:schemeClr val="tx2"/>
          </a:solidFill>
          <a:latin typeface="Ebrima" pitchFamily="2" charset="0"/>
        </a:defRPr>
      </a:lvl4pPr>
      <a:lvl5pPr algn="l" rtl="0" eaLnBrk="0" fontAlgn="base" hangingPunct="0">
        <a:lnSpc>
          <a:spcPct val="90000"/>
        </a:lnSpc>
        <a:spcBef>
          <a:spcPct val="0"/>
        </a:spcBef>
        <a:spcAft>
          <a:spcPct val="0"/>
        </a:spcAft>
        <a:defRPr sz="2800" b="1">
          <a:solidFill>
            <a:schemeClr val="tx2"/>
          </a:solidFill>
          <a:latin typeface="Ebrima" pitchFamily="2" charset="0"/>
        </a:defRPr>
      </a:lvl5pPr>
      <a:lvl6pPr marL="457200" algn="l" rtl="0" fontAlgn="base">
        <a:lnSpc>
          <a:spcPct val="90000"/>
        </a:lnSpc>
        <a:spcBef>
          <a:spcPct val="0"/>
        </a:spcBef>
        <a:spcAft>
          <a:spcPct val="0"/>
        </a:spcAft>
        <a:defRPr sz="2800" b="1">
          <a:solidFill>
            <a:schemeClr val="tx2"/>
          </a:solidFill>
          <a:latin typeface="Ebrima" pitchFamily="2" charset="0"/>
        </a:defRPr>
      </a:lvl6pPr>
      <a:lvl7pPr marL="914400" algn="l" rtl="0" fontAlgn="base">
        <a:lnSpc>
          <a:spcPct val="90000"/>
        </a:lnSpc>
        <a:spcBef>
          <a:spcPct val="0"/>
        </a:spcBef>
        <a:spcAft>
          <a:spcPct val="0"/>
        </a:spcAft>
        <a:defRPr sz="2800" b="1">
          <a:solidFill>
            <a:schemeClr val="tx2"/>
          </a:solidFill>
          <a:latin typeface="Ebrima" pitchFamily="2" charset="0"/>
        </a:defRPr>
      </a:lvl7pPr>
      <a:lvl8pPr marL="1371600" algn="l" rtl="0" fontAlgn="base">
        <a:lnSpc>
          <a:spcPct val="90000"/>
        </a:lnSpc>
        <a:spcBef>
          <a:spcPct val="0"/>
        </a:spcBef>
        <a:spcAft>
          <a:spcPct val="0"/>
        </a:spcAft>
        <a:defRPr sz="2800" b="1">
          <a:solidFill>
            <a:schemeClr val="tx2"/>
          </a:solidFill>
          <a:latin typeface="Ebrima" pitchFamily="2" charset="0"/>
        </a:defRPr>
      </a:lvl8pPr>
      <a:lvl9pPr marL="1828800" algn="l" rtl="0" fontAlgn="base">
        <a:lnSpc>
          <a:spcPct val="90000"/>
        </a:lnSpc>
        <a:spcBef>
          <a:spcPct val="0"/>
        </a:spcBef>
        <a:spcAft>
          <a:spcPct val="0"/>
        </a:spcAft>
        <a:defRPr sz="2800" b="1">
          <a:solidFill>
            <a:schemeClr val="tx2"/>
          </a:solidFill>
          <a:latin typeface="Ebrima" pitchFamily="2" charset="0"/>
        </a:defRPr>
      </a:lvl9pPr>
    </p:titleStyle>
    <p:bodyStyle>
      <a:lvl1pPr algn="l" rtl="0" eaLnBrk="0" fontAlgn="base" hangingPunct="0">
        <a:lnSpc>
          <a:spcPct val="110000"/>
        </a:lnSpc>
        <a:spcBef>
          <a:spcPts val="1000"/>
        </a:spcBef>
        <a:spcAft>
          <a:spcPts val="600"/>
        </a:spcAft>
        <a:buClr>
          <a:schemeClr val="tx1"/>
        </a:buClr>
        <a:buSzPct val="80000"/>
        <a:defRPr sz="1400" kern="1200">
          <a:solidFill>
            <a:schemeClr val="tx1"/>
          </a:solidFill>
          <a:latin typeface="+mn-lt"/>
          <a:ea typeface="+mn-ea"/>
          <a:cs typeface="Times New Roman" panose="02020603050405020304" pitchFamily="18" charset="0"/>
        </a:defRPr>
      </a:lvl1pPr>
      <a:lvl2pPr marL="466725" indent="-285750" algn="l" rtl="0" eaLnBrk="0" fontAlgn="base" hangingPunct="0">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Times New Roman" pitchFamily="18" charset="0"/>
        </a:defRPr>
      </a:lvl2pPr>
      <a:lvl3pPr marL="825500" indent="-285750" algn="l" rtl="0" eaLnBrk="0" fontAlgn="base" hangingPunct="0">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Times New Roman" pitchFamily="18" charset="0"/>
        </a:defRPr>
      </a:lvl3pPr>
      <a:lvl4pPr marL="1179513" indent="-285750" algn="l" rtl="0" eaLnBrk="0" fontAlgn="base" hangingPunct="0">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Times New Roman" pitchFamily="18" charset="0"/>
        </a:defRPr>
      </a:lvl4pPr>
      <a:lvl5pPr marL="1616075" indent="-358775" algn="l" rtl="0" eaLnBrk="0" fontAlgn="base" hangingPunct="0">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Times New Roman" pitchFamily="18" charset="0"/>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1342D1-2D03-6345-A214-DB5C9B4F3A94}"/>
              </a:ext>
            </a:extLst>
          </p:cNvPr>
          <p:cNvSpPr>
            <a:spLocks noGrp="1"/>
          </p:cNvSpPr>
          <p:nvPr>
            <p:ph type="title"/>
          </p:nvPr>
        </p:nvSpPr>
        <p:spPr>
          <a:xfrm>
            <a:off x="457200" y="685800"/>
            <a:ext cx="11277600" cy="1004888"/>
          </a:xfrm>
          <a:prstGeom prst="rect">
            <a:avLst/>
          </a:prstGeom>
        </p:spPr>
        <p:txBody>
          <a:bodyPr vert="horz" lIns="0" tIns="0" rIns="0" bIns="0" rtlCol="0" anchor="t"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DF3F734F-57A1-F647-8BF4-103A6F49AE55}"/>
              </a:ext>
            </a:extLst>
          </p:cNvPr>
          <p:cNvSpPr>
            <a:spLocks noGrp="1"/>
          </p:cNvSpPr>
          <p:nvPr>
            <p:ph type="body" idx="1"/>
          </p:nvPr>
        </p:nvSpPr>
        <p:spPr>
          <a:xfrm>
            <a:off x="457200" y="1825625"/>
            <a:ext cx="11277600" cy="434657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9C44B8F-6FB1-E142-BB39-118BD22826E4}"/>
              </a:ext>
            </a:extLst>
          </p:cNvPr>
          <p:cNvSpPr>
            <a:spLocks noGrp="1"/>
          </p:cNvSpPr>
          <p:nvPr>
            <p:ph type="ftr" sz="quarter" idx="3"/>
          </p:nvPr>
        </p:nvSpPr>
        <p:spPr>
          <a:xfrm>
            <a:off x="6200172" y="6397384"/>
            <a:ext cx="5154592" cy="324091"/>
          </a:xfrm>
          <a:prstGeom prst="rect">
            <a:avLst/>
          </a:prstGeom>
        </p:spPr>
        <p:txBody>
          <a:bodyPr vert="horz" lIns="0" tIns="0" rIns="0" bIns="0" rtlCol="0" anchor="t" anchorCtr="0"/>
          <a:lstStyle>
            <a:lvl1pPr algn="r">
              <a:defRPr sz="900" b="0" i="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53B1056B-352D-9345-9A93-0EC73276E8A5}"/>
              </a:ext>
            </a:extLst>
          </p:cNvPr>
          <p:cNvSpPr>
            <a:spLocks noGrp="1"/>
          </p:cNvSpPr>
          <p:nvPr>
            <p:ph type="sldNum" sz="quarter" idx="4"/>
          </p:nvPr>
        </p:nvSpPr>
        <p:spPr>
          <a:xfrm>
            <a:off x="11354764" y="6397384"/>
            <a:ext cx="380035" cy="320675"/>
          </a:xfrm>
          <a:prstGeom prst="rect">
            <a:avLst/>
          </a:prstGeom>
        </p:spPr>
        <p:txBody>
          <a:bodyPr vert="horz" lIns="0" tIns="0" rIns="0" bIns="0" rtlCol="0" anchor="t" anchorCtr="0"/>
          <a:lstStyle>
            <a:lvl1pPr algn="r">
              <a:defRPr sz="900" b="0" i="0">
                <a:solidFill>
                  <a:schemeClr val="tx1">
                    <a:tint val="75000"/>
                  </a:schemeClr>
                </a:solidFill>
                <a:latin typeface="+mn-lt"/>
              </a:defRPr>
            </a:lvl1pPr>
          </a:lstStyle>
          <a:p>
            <a:fld id="{714BF2E0-EE3B-6A4E-9FB9-82DE86E1F02F}" type="slidenum">
              <a:rPr lang="en-US" smtClean="0"/>
              <a:pPr/>
              <a:t>‹#›</a:t>
            </a:fld>
            <a:endParaRPr lang="en-US"/>
          </a:p>
        </p:txBody>
      </p:sp>
    </p:spTree>
    <p:extLst>
      <p:ext uri="{BB962C8B-B14F-4D97-AF65-F5344CB8AC3E}">
        <p14:creationId xmlns:p14="http://schemas.microsoft.com/office/powerpoint/2010/main" val="3071031497"/>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43" r:id="rId18"/>
    <p:sldLayoutId id="2147483744" r:id="rId19"/>
    <p:sldLayoutId id="2147483745" r:id="rId20"/>
    <p:sldLayoutId id="2147483746" r:id="rId21"/>
    <p:sldLayoutId id="2147483747" r:id="rId22"/>
    <p:sldLayoutId id="2147483748" r:id="rId23"/>
    <p:sldLayoutId id="2147483749" r:id="rId24"/>
    <p:sldLayoutId id="2147483750" r:id="rId25"/>
    <p:sldLayoutId id="2147483751" r:id="rId26"/>
    <p:sldLayoutId id="2147483752" r:id="rId27"/>
    <p:sldLayoutId id="2147483753" r:id="rId28"/>
    <p:sldLayoutId id="2147483754" r:id="rId29"/>
    <p:sldLayoutId id="2147483755" r:id="rId30"/>
    <p:sldLayoutId id="2147483756" r:id="rId31"/>
    <p:sldLayoutId id="2147483757" r:id="rId32"/>
    <p:sldLayoutId id="2147483758" r:id="rId33"/>
    <p:sldLayoutId id="2147483759" r:id="rId34"/>
    <p:sldLayoutId id="2147483760" r:id="rId35"/>
    <p:sldLayoutId id="2147483761" r:id="rId36"/>
    <p:sldLayoutId id="2147483762" r:id="rId37"/>
    <p:sldLayoutId id="2147483763" r:id="rId38"/>
    <p:sldLayoutId id="2147483764" r:id="rId39"/>
    <p:sldLayoutId id="2147483765" r:id="rId40"/>
    <p:sldLayoutId id="2147483766" r:id="rId41"/>
    <p:sldLayoutId id="2147483767" r:id="rId42"/>
    <p:sldLayoutId id="2147483820" r:id="rId43"/>
    <p:sldLayoutId id="2147483821" r:id="rId44"/>
  </p:sldLayoutIdLst>
  <p:hf hdr="0" dt="0"/>
  <p:txStyles>
    <p:titleStyle>
      <a:lvl1pPr algn="l" defTabSz="914400" rtl="0" eaLnBrk="1" latinLnBrk="0" hangingPunct="1">
        <a:lnSpc>
          <a:spcPct val="90000"/>
        </a:lnSpc>
        <a:spcBef>
          <a:spcPct val="0"/>
        </a:spcBef>
        <a:buNone/>
        <a:defRPr sz="3200" b="0" i="0"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1400" b="0" i="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88">
          <p15:clr>
            <a:srgbClr val="F26B43"/>
          </p15:clr>
        </p15:guide>
        <p15:guide id="4" orient="horz" pos="288">
          <p15:clr>
            <a:srgbClr val="F26B43"/>
          </p15:clr>
        </p15:guide>
        <p15:guide id="5" pos="7392">
          <p15:clr>
            <a:srgbClr val="F26B43"/>
          </p15:clr>
        </p15:guide>
        <p15:guide id="6" orient="horz" pos="3888">
          <p15:clr>
            <a:srgbClr val="F26B43"/>
          </p15:clr>
        </p15:guide>
        <p15:guide id="7" orient="horz" pos="4032">
          <p15:clr>
            <a:srgbClr val="F26B43"/>
          </p15:clr>
        </p15:guide>
        <p15:guide id="8" orient="horz" pos="432">
          <p15:clr>
            <a:srgbClr val="F26B43"/>
          </p15:clr>
        </p15:guide>
        <p15:guide id="9" pos="2592">
          <p15:clr>
            <a:srgbClr val="F26B43"/>
          </p15:clr>
        </p15:guide>
        <p15:guide id="10" pos="2688">
          <p15:clr>
            <a:srgbClr val="F26B43"/>
          </p15:clr>
        </p15:guide>
        <p15:guide id="11" pos="4992">
          <p15:clr>
            <a:srgbClr val="F26B43"/>
          </p15:clr>
        </p15:guide>
        <p15:guide id="12" pos="5088">
          <p15:clr>
            <a:srgbClr val="F26B43"/>
          </p15:clr>
        </p15:guide>
        <p15:guide id="13" orient="horz" pos="115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6C5BED-2BA4-0551-2C0F-82E321F680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7A054CD-DE2A-9F4F-7796-7486417C43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9CC3BF-7C3B-BFB0-A020-1EBC16AAF6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8CA69AD5-EF6B-FCFC-9DD8-59E613D3EE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288EE78-8497-AEC2-190B-E90973A2A9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B18AF1-BBDD-5C45-BD8A-357304E54C07}" type="slidenum">
              <a:rPr lang="en-US" smtClean="0"/>
              <a:t>‹#›</a:t>
            </a:fld>
            <a:endParaRPr lang="en-US"/>
          </a:p>
        </p:txBody>
      </p:sp>
    </p:spTree>
    <p:extLst>
      <p:ext uri="{BB962C8B-B14F-4D97-AF65-F5344CB8AC3E}">
        <p14:creationId xmlns:p14="http://schemas.microsoft.com/office/powerpoint/2010/main" val="3295951683"/>
      </p:ext>
    </p:extLst>
  </p:cSld>
  <p:clrMap bg1="lt1" tx1="dk1" bg2="lt2" tx2="dk2" accent1="accent1" accent2="accent2" accent3="accent3" accent4="accent4" accent5="accent5" accent6="accent6" hlink="hlink" folHlink="folHlink"/>
  <p:sldLayoutIdLst>
    <p:sldLayoutId id="2147483782"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479999" y="359999"/>
            <a:ext cx="8160000" cy="720000"/>
          </a:xfrm>
          <a:prstGeom prst="rect">
            <a:avLst/>
          </a:prstGeom>
        </p:spPr>
        <p:txBody>
          <a:bodyPr vert="horz" lIns="18000" tIns="0" rIns="360000" bIns="0" rtlCol="0" anchor="b">
            <a:noAutofit/>
          </a:bodyPr>
          <a:lstStyle/>
          <a:p>
            <a:r>
              <a:rPr lang="en-US" noProof="0"/>
              <a:t>Click to edit Master title style</a:t>
            </a:r>
            <a:endParaRPr lang="en-GB" noProof="0"/>
          </a:p>
        </p:txBody>
      </p:sp>
      <p:sp>
        <p:nvSpPr>
          <p:cNvPr id="3" name="Text Placeholder 2"/>
          <p:cNvSpPr>
            <a:spLocks noGrp="1"/>
          </p:cNvSpPr>
          <p:nvPr>
            <p:ph type="body" idx="1"/>
          </p:nvPr>
        </p:nvSpPr>
        <p:spPr bwMode="invGray">
          <a:xfrm>
            <a:off x="480000" y="1800000"/>
            <a:ext cx="11232001" cy="4237200"/>
          </a:xfrm>
          <a:prstGeom prst="rect">
            <a:avLst/>
          </a:prstGeom>
        </p:spPr>
        <p:txBody>
          <a:bodyPr vert="horz" lIns="18000" tIns="0" rIns="1800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Date Placeholder 3"/>
          <p:cNvSpPr>
            <a:spLocks noGrp="1"/>
          </p:cNvSpPr>
          <p:nvPr>
            <p:ph type="dt" sz="half" idx="2"/>
          </p:nvPr>
        </p:nvSpPr>
        <p:spPr bwMode="invGray">
          <a:xfrm>
            <a:off x="480000" y="6580588"/>
            <a:ext cx="790001"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fld id="{CB2A9C5F-569E-41BE-B5E5-7CBFE1B687B2}" type="datetime1">
              <a:rPr lang="en-GB" smtClean="0"/>
              <a:pPr/>
              <a:t>25/06/2025</a:t>
            </a:fld>
            <a:endParaRPr lang="en-GB"/>
          </a:p>
        </p:txBody>
      </p:sp>
      <p:sp>
        <p:nvSpPr>
          <p:cNvPr id="5" name="Footer Placeholder 4"/>
          <p:cNvSpPr>
            <a:spLocks noGrp="1"/>
          </p:cNvSpPr>
          <p:nvPr>
            <p:ph type="ftr" sz="quarter" idx="3"/>
          </p:nvPr>
        </p:nvSpPr>
        <p:spPr bwMode="invGray">
          <a:xfrm>
            <a:off x="1392992" y="6580588"/>
            <a:ext cx="2264608"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r>
              <a:rPr lang="en-GB"/>
              <a:t>|     Title of the presentation</a:t>
            </a:r>
          </a:p>
        </p:txBody>
      </p:sp>
      <p:sp>
        <p:nvSpPr>
          <p:cNvPr id="6" name="Slide Number Placeholder 5"/>
          <p:cNvSpPr>
            <a:spLocks noGrp="1"/>
          </p:cNvSpPr>
          <p:nvPr>
            <p:ph type="sldNum" sz="quarter" idx="4"/>
          </p:nvPr>
        </p:nvSpPr>
        <p:spPr bwMode="invGray">
          <a:xfrm>
            <a:off x="11416433" y="6580588"/>
            <a:ext cx="289931" cy="180000"/>
          </a:xfrm>
          <a:prstGeom prst="rect">
            <a:avLst/>
          </a:prstGeom>
        </p:spPr>
        <p:txBody>
          <a:bodyPr vert="horz" lIns="0" tIns="0" rIns="0" bIns="0" rtlCol="0" anchor="t"/>
          <a:lstStyle>
            <a:lvl1pPr algn="r">
              <a:defRPr sz="800" b="0">
                <a:solidFill>
                  <a:schemeClr val="tx1"/>
                </a:solidFill>
                <a:latin typeface="+mn-lt"/>
                <a:cs typeface="Times New Roman" panose="02020603050405020304" pitchFamily="18" charset="0"/>
              </a:defRPr>
            </a:lvl1pPr>
          </a:lstStyle>
          <a:p>
            <a:fld id="{A74CE0EA-F3B5-4684-BA10-C594598FDB9C}" type="slidenum">
              <a:rPr lang="en-GB" smtClean="0"/>
              <a:pPr/>
              <a:t>‹#›</a:t>
            </a:fld>
            <a:endParaRPr lang="en-GB"/>
          </a:p>
        </p:txBody>
      </p:sp>
      <p:sp>
        <p:nvSpPr>
          <p:cNvPr id="9" name="Rectangle 8"/>
          <p:cNvSpPr/>
          <p:nvPr/>
        </p:nvSpPr>
        <p:spPr bwMode="invGray">
          <a:xfrm>
            <a:off x="9735601" y="2128187"/>
            <a:ext cx="1976400" cy="694800"/>
          </a:xfrm>
          <a:prstGeom prst="rect">
            <a:avLst/>
          </a:prstGeom>
          <a:blipFill dpi="0" rotWithShape="1">
            <a:blip r:embed="rId30"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2" name="Rectangle 11"/>
          <p:cNvSpPr/>
          <p:nvPr/>
        </p:nvSpPr>
        <p:spPr bwMode="gray">
          <a:xfrm>
            <a:off x="9735601" y="379578"/>
            <a:ext cx="1976400" cy="694800"/>
          </a:xfrm>
          <a:prstGeom prst="rect">
            <a:avLst/>
          </a:prstGeom>
          <a:blipFill dpi="0" rotWithShape="1">
            <a:blip r:embed="rId31"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0" name="Rectangle 9">
            <a:extLst>
              <a:ext uri="{FF2B5EF4-FFF2-40B4-BE49-F238E27FC236}">
                <a16:creationId xmlns:a16="http://schemas.microsoft.com/office/drawing/2014/main" id="{94992F2C-9455-4BCB-B6E8-5D4F9311275D}"/>
              </a:ext>
            </a:extLst>
          </p:cNvPr>
          <p:cNvSpPr/>
          <p:nvPr userDrawn="1"/>
        </p:nvSpPr>
        <p:spPr bwMode="invGray">
          <a:xfrm>
            <a:off x="9735601" y="2128187"/>
            <a:ext cx="1976400" cy="694800"/>
          </a:xfrm>
          <a:prstGeom prst="rect">
            <a:avLst/>
          </a:prstGeom>
          <a:blipFill dpi="0" rotWithShape="1">
            <a:blip r:embed="rId30"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1" name="Rectangle 10">
            <a:extLst>
              <a:ext uri="{FF2B5EF4-FFF2-40B4-BE49-F238E27FC236}">
                <a16:creationId xmlns:a16="http://schemas.microsoft.com/office/drawing/2014/main" id="{D9A90C75-EC38-414C-B54F-36DB3A52CB97}"/>
              </a:ext>
            </a:extLst>
          </p:cNvPr>
          <p:cNvSpPr/>
          <p:nvPr userDrawn="1"/>
        </p:nvSpPr>
        <p:spPr bwMode="gray">
          <a:xfrm>
            <a:off x="9735601" y="379578"/>
            <a:ext cx="1976400" cy="694800"/>
          </a:xfrm>
          <a:prstGeom prst="rect">
            <a:avLst/>
          </a:prstGeom>
          <a:blipFill dpi="0" rotWithShape="1">
            <a:blip r:embed="rId31"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Tree>
    <p:extLst>
      <p:ext uri="{BB962C8B-B14F-4D97-AF65-F5344CB8AC3E}">
        <p14:creationId xmlns:p14="http://schemas.microsoft.com/office/powerpoint/2010/main" val="425143368"/>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 id="2147483804" r:id="rId15"/>
    <p:sldLayoutId id="2147483805" r:id="rId16"/>
    <p:sldLayoutId id="2147483806" r:id="rId17"/>
    <p:sldLayoutId id="2147483807" r:id="rId18"/>
    <p:sldLayoutId id="2147483808" r:id="rId19"/>
    <p:sldLayoutId id="2147483809" r:id="rId20"/>
    <p:sldLayoutId id="2147483810" r:id="rId21"/>
    <p:sldLayoutId id="2147483811" r:id="rId22"/>
    <p:sldLayoutId id="2147483812" r:id="rId23"/>
    <p:sldLayoutId id="2147483814" r:id="rId24"/>
    <p:sldLayoutId id="2147483815" r:id="rId25"/>
    <p:sldLayoutId id="2147483816" r:id="rId26"/>
    <p:sldLayoutId id="2147483817" r:id="rId27"/>
    <p:sldLayoutId id="2147483818" r:id="rId28"/>
  </p:sldLayoutIdLst>
  <p:hf hdr="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orient="horz" pos="1131">
          <p15:clr>
            <a:srgbClr val="F26B43"/>
          </p15:clr>
        </p15:guide>
        <p15:guide id="9" orient="horz" pos="3809">
          <p15:clr>
            <a:srgbClr val="F26B43"/>
          </p15:clr>
        </p15:guide>
        <p15:guide id="10" pos="3840">
          <p15:clr>
            <a:srgbClr val="F26B43"/>
          </p15:clr>
        </p15:guide>
        <p15:guide id="11" pos="302">
          <p15:clr>
            <a:srgbClr val="F26B43"/>
          </p15:clr>
        </p15:guide>
        <p15:guide id="12" pos="7379">
          <p15:clr>
            <a:srgbClr val="F26B43"/>
          </p15:clr>
        </p15:guide>
        <p15:guide id="13" pos="3761">
          <p15:clr>
            <a:srgbClr val="F26B43"/>
          </p15:clr>
        </p15:guide>
        <p15:guide id="14" pos="391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8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2.xml"/></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82.xml"/><Relationship Id="rId4" Type="http://schemas.openxmlformats.org/officeDocument/2006/relationships/hyperlink" Target="http://etmooc.org/hub/tag/edtech/"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8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3.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8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3.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8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3.xml"/></Relationships>
</file>

<file path=ppt/slides/_rels/slide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82.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9.xml"/><Relationship Id="rId1" Type="http://schemas.openxmlformats.org/officeDocument/2006/relationships/slideLayout" Target="../slideLayouts/slideLayout8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2.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81.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82.xml"/><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3.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82.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8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8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8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8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2.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8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E132769-9641-2507-AD9B-42A272FE3C74}"/>
              </a:ext>
            </a:extLst>
          </p:cNvPr>
          <p:cNvSpPr>
            <a:spLocks noGrp="1"/>
          </p:cNvSpPr>
          <p:nvPr>
            <p:ph type="subTitle" idx="1"/>
          </p:nvPr>
        </p:nvSpPr>
        <p:spPr>
          <a:xfrm>
            <a:off x="457200" y="3200400"/>
            <a:ext cx="5638800" cy="1894114"/>
          </a:xfrm>
        </p:spPr>
        <p:txBody>
          <a:bodyPr vert="horz" lIns="0" tIns="0" rIns="0" bIns="0" rtlCol="0" anchor="t">
            <a:normAutofit/>
          </a:bodyPr>
          <a:lstStyle/>
          <a:p>
            <a:r>
              <a:rPr lang="en-US" sz="2600" dirty="0"/>
              <a:t>Module 5: Ethics and quality assurance for strengthening network-based testing services </a:t>
            </a:r>
          </a:p>
        </p:txBody>
      </p:sp>
      <p:sp>
        <p:nvSpPr>
          <p:cNvPr id="5" name="Title 4">
            <a:extLst>
              <a:ext uri="{FF2B5EF4-FFF2-40B4-BE49-F238E27FC236}">
                <a16:creationId xmlns:a16="http://schemas.microsoft.com/office/drawing/2014/main" id="{E9117FFC-D258-922E-381C-A0D841B693B3}"/>
              </a:ext>
            </a:extLst>
          </p:cNvPr>
          <p:cNvSpPr>
            <a:spLocks noGrp="1"/>
          </p:cNvSpPr>
          <p:nvPr>
            <p:ph type="ctrTitle"/>
          </p:nvPr>
        </p:nvSpPr>
        <p:spPr>
          <a:xfrm>
            <a:off x="457200" y="685419"/>
            <a:ext cx="11307170" cy="2387600"/>
          </a:xfrm>
        </p:spPr>
        <p:txBody>
          <a:bodyPr/>
          <a:lstStyle/>
          <a:p>
            <a:r>
              <a:rPr lang="en-US" dirty="0"/>
              <a:t>Network-based testing toolkit</a:t>
            </a:r>
            <a:br>
              <a:rPr lang="en-US" dirty="0"/>
            </a:br>
            <a:r>
              <a:rPr lang="en-US" dirty="0"/>
              <a:t>training modules</a:t>
            </a:r>
          </a:p>
        </p:txBody>
      </p:sp>
    </p:spTree>
    <p:extLst>
      <p:ext uri="{BB962C8B-B14F-4D97-AF65-F5344CB8AC3E}">
        <p14:creationId xmlns:p14="http://schemas.microsoft.com/office/powerpoint/2010/main" val="2669664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2B116C6-3687-442D-AF8F-0119AEF14C89}"/>
              </a:ext>
            </a:extLst>
          </p:cNvPr>
          <p:cNvSpPr>
            <a:spLocks noGrp="1"/>
          </p:cNvSpPr>
          <p:nvPr>
            <p:ph type="body" sz="quarter" idx="13"/>
          </p:nvPr>
        </p:nvSpPr>
        <p:spPr>
          <a:xfrm>
            <a:off x="230020" y="191460"/>
            <a:ext cx="11690843" cy="477054"/>
          </a:xfrm>
        </p:spPr>
        <p:txBody>
          <a:bodyPr vert="horz" lIns="0" tIns="0" rIns="0" bIns="0" rtlCol="0" anchor="t">
            <a:spAutoFit/>
          </a:bodyPr>
          <a:lstStyle/>
          <a:p>
            <a:r>
              <a:rPr lang="en-US" sz="3100" b="1" dirty="0">
                <a:latin typeface="Arial"/>
                <a:cs typeface="Arial"/>
              </a:rPr>
              <a:t>2. Network-based testing services must remain </a:t>
            </a:r>
            <a:r>
              <a:rPr lang="en-US" sz="3100" b="1" u="sng" dirty="0">
                <a:latin typeface="Arial"/>
                <a:cs typeface="Arial"/>
              </a:rPr>
              <a:t>confidential</a:t>
            </a:r>
          </a:p>
        </p:txBody>
      </p:sp>
      <p:sp>
        <p:nvSpPr>
          <p:cNvPr id="11" name="Content Placeholder 2">
            <a:extLst>
              <a:ext uri="{FF2B5EF4-FFF2-40B4-BE49-F238E27FC236}">
                <a16:creationId xmlns:a16="http://schemas.microsoft.com/office/drawing/2014/main" id="{A068941D-8C56-411C-A402-A66C1DD8CACD}"/>
              </a:ext>
            </a:extLst>
          </p:cNvPr>
          <p:cNvSpPr txBox="1">
            <a:spLocks/>
          </p:cNvSpPr>
          <p:nvPr/>
        </p:nvSpPr>
        <p:spPr>
          <a:xfrm>
            <a:off x="406250" y="1202379"/>
            <a:ext cx="9331456" cy="4799325"/>
          </a:xfrm>
          <a:prstGeom prst="rect">
            <a:avLst/>
          </a:prstGeom>
        </p:spPr>
        <p:txBody>
          <a:bodyPr lIns="91440" tIns="45720" rIns="91440" bIns="45720" anchor="t">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2100" indent="-292100">
              <a:lnSpc>
                <a:spcPct val="134000"/>
              </a:lnSpc>
              <a:spcBef>
                <a:spcPts val="300"/>
              </a:spcBef>
              <a:spcAft>
                <a:spcPts val="300"/>
              </a:spcAft>
            </a:pPr>
            <a:r>
              <a:rPr lang="en-US" sz="3500" b="1" dirty="0">
                <a:latin typeface="Arial"/>
                <a:cs typeface="Arial"/>
              </a:rPr>
              <a:t>Confidentiality</a:t>
            </a:r>
            <a:r>
              <a:rPr lang="en-US" sz="3500" dirty="0">
                <a:latin typeface="Arial"/>
                <a:cs typeface="Arial"/>
              </a:rPr>
              <a:t> = protection of personal information.</a:t>
            </a:r>
            <a:endParaRPr lang="en-US" sz="3500" dirty="0">
              <a:latin typeface="Arial" panose="020B0604020202020204" pitchFamily="34" charset="0"/>
              <a:cs typeface="Arial" panose="020B0604020202020204" pitchFamily="34" charset="0"/>
            </a:endParaRPr>
          </a:p>
          <a:p>
            <a:pPr marL="292100" indent="-292100">
              <a:lnSpc>
                <a:spcPct val="134000"/>
              </a:lnSpc>
              <a:spcBef>
                <a:spcPts val="300"/>
              </a:spcBef>
              <a:spcAft>
                <a:spcPts val="300"/>
              </a:spcAft>
            </a:pPr>
            <a:r>
              <a:rPr lang="en-US" sz="3500" dirty="0">
                <a:latin typeface="Arial"/>
                <a:cs typeface="Arial"/>
              </a:rPr>
              <a:t>Both the confidentiality of the index client and all named partners, contacts, and children should be maintained at all times. </a:t>
            </a:r>
          </a:p>
          <a:p>
            <a:pPr marL="292100" indent="-292100">
              <a:lnSpc>
                <a:spcPct val="134000"/>
              </a:lnSpc>
              <a:spcBef>
                <a:spcPts val="300"/>
              </a:spcBef>
              <a:spcAft>
                <a:spcPts val="300"/>
              </a:spcAft>
            </a:pPr>
            <a:r>
              <a:rPr lang="en-US" sz="3500" dirty="0">
                <a:latin typeface="Arial"/>
                <a:cs typeface="Arial"/>
              </a:rPr>
              <a:t>The name of the index client should never be shared with the partner and the partner’s infection status should never be shared with the index client (unless consent is obtained from both parties). </a:t>
            </a:r>
          </a:p>
          <a:p>
            <a:pPr marL="292100" indent="-292100">
              <a:lnSpc>
                <a:spcPct val="134000"/>
              </a:lnSpc>
              <a:spcBef>
                <a:spcPts val="300"/>
              </a:spcBef>
              <a:spcAft>
                <a:spcPts val="300"/>
              </a:spcAft>
            </a:pPr>
            <a:r>
              <a:rPr lang="en-US" sz="3500" dirty="0">
                <a:latin typeface="Arial"/>
                <a:cs typeface="Arial"/>
              </a:rPr>
              <a:t>Programs </a:t>
            </a:r>
            <a:r>
              <a:rPr lang="en-US" sz="3500" b="1" dirty="0">
                <a:latin typeface="Arial"/>
                <a:cs typeface="Arial"/>
              </a:rPr>
              <a:t>MUST</a:t>
            </a:r>
            <a:r>
              <a:rPr lang="en-US" sz="3500" dirty="0">
                <a:latin typeface="Arial"/>
                <a:cs typeface="Arial"/>
              </a:rPr>
              <a:t> have confidentiality protections in place prior to the start of network-based testing services (including safe storage of data).</a:t>
            </a:r>
            <a:endParaRPr lang="en-US" sz="3500">
              <a:latin typeface="Arial" panose="020B0604020202020204" pitchFamily="34" charset="0"/>
              <a:cs typeface="Arial" panose="020B0604020202020204" pitchFamily="34" charset="0"/>
            </a:endParaRPr>
          </a:p>
          <a:p>
            <a:pPr marL="292100" indent="-292100">
              <a:lnSpc>
                <a:spcPct val="134000"/>
              </a:lnSpc>
              <a:spcBef>
                <a:spcPts val="300"/>
              </a:spcBef>
              <a:spcAft>
                <a:spcPts val="300"/>
              </a:spcAft>
            </a:pPr>
            <a:r>
              <a:rPr lang="en-US" sz="3500" dirty="0">
                <a:latin typeface="Arial"/>
                <a:cs typeface="Arial"/>
              </a:rPr>
              <a:t>Full information about the potential risk for unintended disclosure of the client’s identity </a:t>
            </a:r>
            <a:r>
              <a:rPr lang="en-US" sz="3500" b="1" dirty="0">
                <a:latin typeface="Arial"/>
                <a:cs typeface="Arial"/>
              </a:rPr>
              <a:t>MUST </a:t>
            </a:r>
            <a:r>
              <a:rPr lang="en-US" sz="3500" dirty="0">
                <a:latin typeface="Arial"/>
                <a:cs typeface="Arial"/>
              </a:rPr>
              <a:t>be discussed with the client as part of obtaining informed consent for network-based testing services.</a:t>
            </a:r>
            <a:endParaRPr lang="en-US" sz="3500">
              <a:latin typeface="Arial" panose="020B0604020202020204" pitchFamily="34" charset="0"/>
              <a:cs typeface="Arial" panose="020B0604020202020204" pitchFamily="34" charset="0"/>
            </a:endParaRPr>
          </a:p>
          <a:p>
            <a:pPr marL="292100" indent="-292100"/>
            <a:endParaRPr lang="en-US" sz="240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240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E5B12C63-0CCD-4B51-846C-75F55DD6F72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533622">
            <a:off x="9934804" y="2006942"/>
            <a:ext cx="1915386" cy="1274285"/>
          </a:xfrm>
          <a:prstGeom prst="rect">
            <a:avLst/>
          </a:prstGeom>
        </p:spPr>
      </p:pic>
    </p:spTree>
    <p:extLst>
      <p:ext uri="{BB962C8B-B14F-4D97-AF65-F5344CB8AC3E}">
        <p14:creationId xmlns:p14="http://schemas.microsoft.com/office/powerpoint/2010/main" val="4240464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5FF8504-FE1D-4E91-A272-D0D548B4A674}"/>
              </a:ext>
            </a:extLst>
          </p:cNvPr>
          <p:cNvSpPr>
            <a:spLocks noGrp="1"/>
          </p:cNvSpPr>
          <p:nvPr>
            <p:ph type="body" sz="quarter" idx="13"/>
          </p:nvPr>
        </p:nvSpPr>
        <p:spPr>
          <a:xfrm>
            <a:off x="250578" y="157225"/>
            <a:ext cx="11690843" cy="677108"/>
          </a:xfrm>
        </p:spPr>
        <p:txBody>
          <a:bodyPr vert="horz" lIns="0" tIns="0" rIns="0" bIns="0" rtlCol="0" anchor="t">
            <a:spAutoFit/>
          </a:bodyPr>
          <a:lstStyle/>
          <a:p>
            <a:r>
              <a:rPr lang="en-US" sz="2200" b="1" dirty="0">
                <a:latin typeface="Arial"/>
                <a:cs typeface="Arial"/>
              </a:rPr>
              <a:t>Network-based testing services must protect the confidentiality of index clients and their contacts</a:t>
            </a:r>
          </a:p>
        </p:txBody>
      </p:sp>
      <p:sp>
        <p:nvSpPr>
          <p:cNvPr id="11" name="Content Placeholder 2">
            <a:extLst>
              <a:ext uri="{FF2B5EF4-FFF2-40B4-BE49-F238E27FC236}">
                <a16:creationId xmlns:a16="http://schemas.microsoft.com/office/drawing/2014/main" id="{AF77D539-33B9-43CF-BA88-33C08FD6E1A4}"/>
              </a:ext>
            </a:extLst>
          </p:cNvPr>
          <p:cNvSpPr txBox="1">
            <a:spLocks/>
          </p:cNvSpPr>
          <p:nvPr/>
        </p:nvSpPr>
        <p:spPr>
          <a:xfrm>
            <a:off x="436640" y="1057007"/>
            <a:ext cx="11353593" cy="5118272"/>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34000"/>
              </a:lnSpc>
              <a:spcBef>
                <a:spcPts val="300"/>
              </a:spcBef>
              <a:spcAft>
                <a:spcPts val="300"/>
              </a:spcAft>
            </a:pPr>
            <a:r>
              <a:rPr lang="en-US" sz="2000" dirty="0">
                <a:latin typeface="Arial"/>
                <a:cs typeface="Arial"/>
              </a:rPr>
              <a:t>Whenever possible, keep the names of sex and injecting partners separate from the names of index clients to prevent accidental breaches in confidentiality.</a:t>
            </a:r>
            <a:endParaRPr lang="en-US" sz="2000" dirty="0">
              <a:latin typeface="Arial" panose="020B0604020202020204" pitchFamily="34" charset="0"/>
              <a:cs typeface="Arial" panose="020B0604020202020204" pitchFamily="34" charset="0"/>
            </a:endParaRPr>
          </a:p>
          <a:p>
            <a:pPr lvl="1">
              <a:lnSpc>
                <a:spcPct val="134000"/>
              </a:lnSpc>
              <a:spcBef>
                <a:spcPts val="300"/>
              </a:spcBef>
              <a:spcAft>
                <a:spcPts val="300"/>
              </a:spcAft>
            </a:pPr>
            <a:r>
              <a:rPr lang="en-US" sz="2000" dirty="0">
                <a:latin typeface="Arial"/>
                <a:cs typeface="Arial"/>
              </a:rPr>
              <a:t>One method for doing this is to assign all index clients a unique ID number. This number can be written in the “comments” section of the HTS register.</a:t>
            </a:r>
            <a:endParaRPr lang="en-US" sz="2000" dirty="0">
              <a:latin typeface="Arial" panose="020B0604020202020204" pitchFamily="34" charset="0"/>
              <a:cs typeface="Arial" panose="020B0604020202020204" pitchFamily="34" charset="0"/>
            </a:endParaRPr>
          </a:p>
          <a:p>
            <a:pPr lvl="1">
              <a:lnSpc>
                <a:spcPct val="134000"/>
              </a:lnSpc>
              <a:spcBef>
                <a:spcPts val="300"/>
              </a:spcBef>
              <a:spcAft>
                <a:spcPts val="300"/>
              </a:spcAft>
            </a:pPr>
            <a:r>
              <a:rPr lang="en-US" sz="2000" dirty="0">
                <a:latin typeface="Arial"/>
                <a:cs typeface="Arial"/>
              </a:rPr>
              <a:t>This ID number can be used in place of the client’s name in the network-based testing register.</a:t>
            </a:r>
            <a:endParaRPr lang="en-US" sz="2000" dirty="0">
              <a:latin typeface="Arial" panose="020B0604020202020204" pitchFamily="34" charset="0"/>
              <a:cs typeface="Arial" panose="020B0604020202020204" pitchFamily="34" charset="0"/>
            </a:endParaRPr>
          </a:p>
          <a:p>
            <a:pPr marL="457200" lvl="1" indent="0">
              <a:lnSpc>
                <a:spcPct val="110000"/>
              </a:lnSpc>
              <a:spcBef>
                <a:spcPts val="600"/>
              </a:spcBef>
              <a:spcAft>
                <a:spcPts val="600"/>
              </a:spcAft>
              <a:buNone/>
            </a:pPr>
            <a:endParaRPr lang="en-US"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7509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FFA67A-C9CF-4BEA-8E01-17E5744F6EF1}"/>
              </a:ext>
            </a:extLst>
          </p:cNvPr>
          <p:cNvSpPr>
            <a:spLocks noGrp="1"/>
          </p:cNvSpPr>
          <p:nvPr>
            <p:ph type="body" sz="quarter" idx="13"/>
          </p:nvPr>
        </p:nvSpPr>
        <p:spPr>
          <a:xfrm>
            <a:off x="198120" y="7073"/>
            <a:ext cx="11795759" cy="400110"/>
          </a:xfrm>
        </p:spPr>
        <p:txBody>
          <a:bodyPr vert="horz" lIns="0" tIns="0" rIns="0" bIns="0" rtlCol="0" anchor="t">
            <a:spAutoFit/>
          </a:bodyPr>
          <a:lstStyle/>
          <a:p>
            <a:r>
              <a:rPr lang="en-US" sz="2600" b="1" dirty="0">
                <a:latin typeface="Arial"/>
                <a:cs typeface="Arial"/>
              </a:rPr>
              <a:t>3. Index clients and their contacts should receive appropriate </a:t>
            </a:r>
            <a:r>
              <a:rPr lang="en-US" sz="2600" b="1" u="sng" dirty="0">
                <a:latin typeface="Arial"/>
                <a:cs typeface="Arial"/>
              </a:rPr>
              <a:t>counseling</a:t>
            </a:r>
          </a:p>
        </p:txBody>
      </p:sp>
      <p:sp>
        <p:nvSpPr>
          <p:cNvPr id="6" name="TextBox 5">
            <a:extLst>
              <a:ext uri="{FF2B5EF4-FFF2-40B4-BE49-F238E27FC236}">
                <a16:creationId xmlns:a16="http://schemas.microsoft.com/office/drawing/2014/main" id="{A3879D40-3C4F-45BD-8A6B-C1F7BE3E4671}"/>
              </a:ext>
            </a:extLst>
          </p:cNvPr>
          <p:cNvSpPr txBox="1"/>
          <p:nvPr/>
        </p:nvSpPr>
        <p:spPr>
          <a:xfrm>
            <a:off x="3211830" y="1327460"/>
            <a:ext cx="8526780" cy="3451651"/>
          </a:xfrm>
          <a:prstGeom prst="rect">
            <a:avLst/>
          </a:prstGeom>
          <a:noFill/>
        </p:spPr>
        <p:txBody>
          <a:bodyPr wrap="square" lIns="91440" tIns="45720" rIns="91440" bIns="45720" anchor="t">
            <a:spAutoFit/>
          </a:bodyPr>
          <a:lstStyle/>
          <a:p>
            <a:pPr marL="342900" indent="-342900">
              <a:lnSpc>
                <a:spcPct val="114000"/>
              </a:lnSpc>
              <a:spcBef>
                <a:spcPts val="300"/>
              </a:spcBef>
              <a:spcAft>
                <a:spcPts val="300"/>
              </a:spcAft>
              <a:buFont typeface="Arial" panose="020B0604020202020204" pitchFamily="34" charset="0"/>
              <a:buChar char="•"/>
            </a:pPr>
            <a:r>
              <a:rPr lang="en-US" sz="2000">
                <a:latin typeface="Arial" panose="020B0604020202020204" pitchFamily="34" charset="0"/>
                <a:cs typeface="Arial" panose="020B0604020202020204" pitchFamily="34" charset="0"/>
              </a:rPr>
              <a:t>They are not alone. We are here to help and support them with testing, care, treatment, and supportive services to help them live a long, healthy life</a:t>
            </a:r>
          </a:p>
          <a:p>
            <a:pPr marL="342900" indent="-342900">
              <a:lnSpc>
                <a:spcPct val="114000"/>
              </a:lnSpc>
              <a:spcBef>
                <a:spcPts val="300"/>
              </a:spcBef>
              <a:spcAft>
                <a:spcPts val="300"/>
              </a:spcAft>
              <a:buFont typeface="Arial" panose="020B0604020202020204" pitchFamily="34" charset="0"/>
              <a:buChar char="•"/>
            </a:pPr>
            <a:r>
              <a:rPr lang="en-US" sz="2000">
                <a:latin typeface="Arial" panose="020B0604020202020204" pitchFamily="34" charset="0"/>
                <a:cs typeface="Arial" panose="020B0604020202020204" pitchFamily="34" charset="0"/>
              </a:rPr>
              <a:t>Network-based testing services can support them to get their partners, children, and other contacts tested and linked to appropriate services</a:t>
            </a:r>
          </a:p>
          <a:p>
            <a:pPr marL="342900" indent="-342900">
              <a:lnSpc>
                <a:spcPct val="114000"/>
              </a:lnSpc>
              <a:spcBef>
                <a:spcPts val="300"/>
              </a:spcBef>
              <a:spcAft>
                <a:spcPts val="300"/>
              </a:spcAft>
              <a:buFont typeface="Arial" panose="020B0604020202020204" pitchFamily="34" charset="0"/>
              <a:buChar char="•"/>
            </a:pPr>
            <a:r>
              <a:rPr lang="en-US" sz="2000">
                <a:latin typeface="Arial" panose="020B0604020202020204" pitchFamily="34" charset="0"/>
                <a:cs typeface="Arial" panose="020B0604020202020204" pitchFamily="34" charset="0"/>
              </a:rPr>
              <a:t>Provide them with options for getting their partners, children, and other contacts tested that meet their needs (not ours)</a:t>
            </a:r>
          </a:p>
          <a:p>
            <a:pPr marL="342900" indent="-342900">
              <a:lnSpc>
                <a:spcPct val="114000"/>
              </a:lnSpc>
              <a:spcBef>
                <a:spcPts val="300"/>
              </a:spcBef>
              <a:spcAft>
                <a:spcPts val="300"/>
              </a:spcAft>
              <a:buFont typeface="Arial" panose="020B0604020202020204" pitchFamily="34" charset="0"/>
              <a:buChar char="•"/>
            </a:pPr>
            <a:r>
              <a:rPr lang="en-US" sz="2000">
                <a:latin typeface="Arial" panose="020B0604020202020204" pitchFamily="34" charset="0"/>
                <a:cs typeface="Arial" panose="020B0604020202020204" pitchFamily="34" charset="0"/>
              </a:rPr>
              <a:t>Use patient-centered messages that account for their current experience and needs (e.g., IPV risks, partner lives far away, etc.)</a:t>
            </a:r>
          </a:p>
        </p:txBody>
      </p:sp>
      <p:pic>
        <p:nvPicPr>
          <p:cNvPr id="7" name="Picture 6" descr="A picture containing clipart&#10;&#10;Description automatically generated">
            <a:extLst>
              <a:ext uri="{FF2B5EF4-FFF2-40B4-BE49-F238E27FC236}">
                <a16:creationId xmlns:a16="http://schemas.microsoft.com/office/drawing/2014/main" id="{639D75E5-4279-4F4E-B3B0-0391739C050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04863" y="2014720"/>
            <a:ext cx="2064067" cy="1855048"/>
          </a:xfrm>
          <a:prstGeom prst="rect">
            <a:avLst/>
          </a:prstGeom>
        </p:spPr>
      </p:pic>
    </p:spTree>
    <p:extLst>
      <p:ext uri="{BB962C8B-B14F-4D97-AF65-F5344CB8AC3E}">
        <p14:creationId xmlns:p14="http://schemas.microsoft.com/office/powerpoint/2010/main" val="1624961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D752D5-5C5C-48F3-97E9-C7BDC34FD723}"/>
              </a:ext>
            </a:extLst>
          </p:cNvPr>
          <p:cNvSpPr>
            <a:spLocks noGrp="1"/>
          </p:cNvSpPr>
          <p:nvPr>
            <p:ph type="body" sz="quarter" idx="13"/>
          </p:nvPr>
        </p:nvSpPr>
        <p:spPr>
          <a:xfrm>
            <a:off x="250577" y="94550"/>
            <a:ext cx="11690843" cy="677108"/>
          </a:xfrm>
        </p:spPr>
        <p:txBody>
          <a:bodyPr vert="horz" lIns="0" tIns="0" rIns="0" bIns="0" rtlCol="0" anchor="t">
            <a:spAutoFit/>
          </a:bodyPr>
          <a:lstStyle/>
          <a:p>
            <a:r>
              <a:rPr lang="en-US" sz="2200" b="1" dirty="0">
                <a:latin typeface="Arial"/>
                <a:cs typeface="Arial"/>
              </a:rPr>
              <a:t>4. </a:t>
            </a:r>
            <a:r>
              <a:rPr lang="en-US" sz="2200" b="1" u="sng" dirty="0">
                <a:latin typeface="Arial"/>
                <a:cs typeface="Arial"/>
              </a:rPr>
              <a:t>Connect:</a:t>
            </a:r>
            <a:r>
              <a:rPr lang="en-US" sz="2200" b="1" dirty="0">
                <a:latin typeface="Arial"/>
                <a:cs typeface="Arial"/>
              </a:rPr>
              <a:t> Link clients and contacts to appropriate services based on their individual needs and circumstances</a:t>
            </a:r>
            <a:endParaRPr lang="en-US" sz="2200" b="1" u="sng" dirty="0">
              <a:latin typeface="Arial"/>
              <a:cs typeface="Arial"/>
            </a:endParaRPr>
          </a:p>
        </p:txBody>
      </p:sp>
      <p:pic>
        <p:nvPicPr>
          <p:cNvPr id="1026" name="Picture 2">
            <a:extLst>
              <a:ext uri="{FF2B5EF4-FFF2-40B4-BE49-F238E27FC236}">
                <a16:creationId xmlns:a16="http://schemas.microsoft.com/office/drawing/2014/main" id="{097098EE-48E5-AA39-6520-BC8C6F7A59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705" y="960120"/>
            <a:ext cx="9721215" cy="4937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81973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955B9B-DB2B-FF6E-7CA9-9026C55C87A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F5E6D21-A3AC-CBA8-C561-010F9DC50666}"/>
              </a:ext>
            </a:extLst>
          </p:cNvPr>
          <p:cNvSpPr txBox="1"/>
          <p:nvPr/>
        </p:nvSpPr>
        <p:spPr>
          <a:xfrm>
            <a:off x="1085850" y="2711892"/>
            <a:ext cx="9589273" cy="1446550"/>
          </a:xfrm>
          <a:prstGeom prst="rect">
            <a:avLst/>
          </a:prstGeom>
          <a:noFill/>
        </p:spPr>
        <p:txBody>
          <a:bodyPr wrap="square" lIns="91440" tIns="45720" rIns="91440" bIns="45720" rtlCol="0" anchor="t">
            <a:spAutoFit/>
          </a:bodyPr>
          <a:lstStyle/>
          <a:p>
            <a:pPr algn="ctr"/>
            <a:r>
              <a:rPr lang="en-US" sz="4400" b="1" dirty="0">
                <a:latin typeface="Arial"/>
                <a:cs typeface="Arial"/>
              </a:rPr>
              <a:t>Minimum Standard 2: IPV assessment and provision</a:t>
            </a:r>
          </a:p>
        </p:txBody>
      </p:sp>
    </p:spTree>
    <p:extLst>
      <p:ext uri="{BB962C8B-B14F-4D97-AF65-F5344CB8AC3E}">
        <p14:creationId xmlns:p14="http://schemas.microsoft.com/office/powerpoint/2010/main" val="3929775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F00A27B-0274-43B8-8591-3C5765E64076}"/>
              </a:ext>
            </a:extLst>
          </p:cNvPr>
          <p:cNvSpPr>
            <a:spLocks noGrp="1"/>
          </p:cNvSpPr>
          <p:nvPr>
            <p:ph type="body" sz="quarter" idx="13"/>
          </p:nvPr>
        </p:nvSpPr>
        <p:spPr>
          <a:xfrm>
            <a:off x="228601" y="150551"/>
            <a:ext cx="11690843" cy="369332"/>
          </a:xfrm>
        </p:spPr>
        <p:txBody>
          <a:bodyPr vert="horz" lIns="0" tIns="0" rIns="0" bIns="0" rtlCol="0" anchor="t">
            <a:spAutoFit/>
          </a:bodyPr>
          <a:lstStyle/>
          <a:p>
            <a:r>
              <a:rPr lang="en-US" sz="2400" b="1" dirty="0">
                <a:latin typeface="Arial"/>
                <a:cs typeface="Arial"/>
              </a:rPr>
              <a:t>Conduct </a:t>
            </a:r>
            <a:r>
              <a:rPr lang="en-US" sz="2400" b="1" u="sng">
                <a:latin typeface="Arial"/>
                <a:cs typeface="Arial"/>
              </a:rPr>
              <a:t>intimate partner violence (IPV) risk assessment</a:t>
            </a:r>
            <a:endParaRPr lang="en-US" sz="2400" b="1">
              <a:latin typeface="Arial"/>
              <a:cs typeface="Arial"/>
            </a:endParaRPr>
          </a:p>
        </p:txBody>
      </p:sp>
      <p:sp>
        <p:nvSpPr>
          <p:cNvPr id="9" name="Content Placeholder 2">
            <a:extLst>
              <a:ext uri="{FF2B5EF4-FFF2-40B4-BE49-F238E27FC236}">
                <a16:creationId xmlns:a16="http://schemas.microsoft.com/office/drawing/2014/main" id="{AEE00610-2CBA-476F-9FCD-1759EA5A4218}"/>
              </a:ext>
            </a:extLst>
          </p:cNvPr>
          <p:cNvSpPr txBox="1">
            <a:spLocks/>
          </p:cNvSpPr>
          <p:nvPr/>
        </p:nvSpPr>
        <p:spPr>
          <a:xfrm>
            <a:off x="228601" y="961008"/>
            <a:ext cx="11795759" cy="345859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4000"/>
              </a:lnSpc>
              <a:spcBef>
                <a:spcPts val="600"/>
              </a:spcBef>
              <a:spcAft>
                <a:spcPts val="600"/>
              </a:spcAft>
            </a:pPr>
            <a:r>
              <a:rPr lang="en-CA" sz="2400" dirty="0">
                <a:latin typeface="Arial"/>
                <a:cs typeface="Arial"/>
              </a:rPr>
              <a:t>Screening for IPV risk </a:t>
            </a:r>
            <a:r>
              <a:rPr lang="en-CA" sz="2400" u="sng" dirty="0">
                <a:latin typeface="Arial"/>
                <a:cs typeface="Arial"/>
              </a:rPr>
              <a:t>and</a:t>
            </a:r>
            <a:r>
              <a:rPr lang="en-CA" sz="2400" dirty="0">
                <a:latin typeface="Arial"/>
                <a:cs typeface="Arial"/>
              </a:rPr>
              <a:t> provision of immediate response to any disclosure of violence is a </a:t>
            </a:r>
            <a:r>
              <a:rPr lang="en-CA" sz="2400" b="1" dirty="0">
                <a:latin typeface="Arial"/>
                <a:cs typeface="Arial"/>
              </a:rPr>
              <a:t>minimum requirement </a:t>
            </a:r>
            <a:r>
              <a:rPr lang="en-CA" sz="2400" dirty="0">
                <a:latin typeface="Arial"/>
                <a:cs typeface="Arial"/>
              </a:rPr>
              <a:t>for conducting network-based testing services</a:t>
            </a:r>
          </a:p>
          <a:p>
            <a:pPr marL="285750" indent="-285750">
              <a:lnSpc>
                <a:spcPct val="124000"/>
              </a:lnSpc>
              <a:spcBef>
                <a:spcPts val="600"/>
              </a:spcBef>
              <a:spcAft>
                <a:spcPts val="600"/>
              </a:spcAft>
            </a:pPr>
            <a:r>
              <a:rPr lang="en-US" sz="2400" dirty="0">
                <a:latin typeface="Arial"/>
                <a:cs typeface="Arial"/>
              </a:rPr>
              <a:t>The</a:t>
            </a:r>
            <a:r>
              <a:rPr lang="en-US" sz="2400" b="1" dirty="0">
                <a:latin typeface="Arial"/>
                <a:cs typeface="Arial"/>
              </a:rPr>
              <a:t> goal of the IPV risk assessment is to ensure no harm</a:t>
            </a:r>
            <a:r>
              <a:rPr lang="en-US" sz="2400" dirty="0">
                <a:latin typeface="Arial"/>
                <a:cs typeface="Arial"/>
              </a:rPr>
              <a:t> comes to the index client or their contacts because of network-based testing services</a:t>
            </a:r>
          </a:p>
          <a:p>
            <a:pPr marL="285750" indent="-285750">
              <a:lnSpc>
                <a:spcPct val="124000"/>
              </a:lnSpc>
              <a:spcBef>
                <a:spcPts val="600"/>
              </a:spcBef>
              <a:spcAft>
                <a:spcPts val="600"/>
              </a:spcAft>
            </a:pPr>
            <a:r>
              <a:rPr lang="en-US" sz="2400" dirty="0">
                <a:latin typeface="Arial"/>
                <a:cs typeface="Arial"/>
              </a:rPr>
              <a:t>The IPV risk assessment also allows us </a:t>
            </a:r>
            <a:r>
              <a:rPr lang="en-US" sz="2400" b="1" dirty="0">
                <a:latin typeface="Arial"/>
                <a:cs typeface="Arial"/>
              </a:rPr>
              <a:t>to identify and link individuals experiencing violence to GBV response services</a:t>
            </a:r>
            <a:r>
              <a:rPr lang="en-US" sz="2400" dirty="0">
                <a:latin typeface="Arial"/>
                <a:cs typeface="Arial"/>
              </a:rPr>
              <a:t>. This can help improve adherence and retention among these clients</a:t>
            </a:r>
          </a:p>
        </p:txBody>
      </p:sp>
      <p:pic>
        <p:nvPicPr>
          <p:cNvPr id="14" name="Picture 13">
            <a:extLst>
              <a:ext uri="{FF2B5EF4-FFF2-40B4-BE49-F238E27FC236}">
                <a16:creationId xmlns:a16="http://schemas.microsoft.com/office/drawing/2014/main" id="{CF12C0D1-D4C9-4228-9BCB-5B1BDF025F8D}"/>
              </a:ext>
            </a:extLst>
          </p:cNvPr>
          <p:cNvPicPr>
            <a:picLocks noChangeAspect="1"/>
          </p:cNvPicPr>
          <p:nvPr/>
        </p:nvPicPr>
        <p:blipFill>
          <a:blip r:embed="rId3"/>
          <a:stretch>
            <a:fillRect/>
          </a:stretch>
        </p:blipFill>
        <p:spPr>
          <a:xfrm>
            <a:off x="3814824" y="4519542"/>
            <a:ext cx="6964416" cy="2103428"/>
          </a:xfrm>
          <a:prstGeom prst="rect">
            <a:avLst/>
          </a:prstGeom>
        </p:spPr>
      </p:pic>
    </p:spTree>
    <p:extLst>
      <p:ext uri="{BB962C8B-B14F-4D97-AF65-F5344CB8AC3E}">
        <p14:creationId xmlns:p14="http://schemas.microsoft.com/office/powerpoint/2010/main" val="1372693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2D05B1C-DFB8-4BB4-BBEC-AD50F5224A16}"/>
              </a:ext>
            </a:extLst>
          </p:cNvPr>
          <p:cNvSpPr>
            <a:spLocks noGrp="1"/>
          </p:cNvSpPr>
          <p:nvPr>
            <p:ph type="body" sz="quarter" idx="13"/>
          </p:nvPr>
        </p:nvSpPr>
        <p:spPr>
          <a:xfrm>
            <a:off x="250578" y="123570"/>
            <a:ext cx="11690843" cy="677108"/>
          </a:xfrm>
        </p:spPr>
        <p:txBody>
          <a:bodyPr vert="horz" lIns="0" tIns="0" rIns="0" bIns="0" rtlCol="0" anchor="t">
            <a:spAutoFit/>
          </a:bodyPr>
          <a:lstStyle/>
          <a:p>
            <a:r>
              <a:rPr lang="en-US" sz="2200" b="1" dirty="0">
                <a:latin typeface="Arial"/>
                <a:cs typeface="Arial"/>
              </a:rPr>
              <a:t>Network-based testing should </a:t>
            </a:r>
            <a:r>
              <a:rPr lang="en-US" sz="2200" b="1" u="sng" dirty="0">
                <a:latin typeface="Arial"/>
                <a:cs typeface="Arial"/>
              </a:rPr>
              <a:t>NOT</a:t>
            </a:r>
            <a:r>
              <a:rPr lang="en-US" sz="2200" b="1" dirty="0">
                <a:latin typeface="Arial"/>
                <a:cs typeface="Arial"/>
              </a:rPr>
              <a:t> be offered if the site is unable to inquire about IPV and respond appropriately</a:t>
            </a:r>
          </a:p>
        </p:txBody>
      </p:sp>
      <p:sp>
        <p:nvSpPr>
          <p:cNvPr id="8" name="Content Placeholder 2">
            <a:extLst>
              <a:ext uri="{FF2B5EF4-FFF2-40B4-BE49-F238E27FC236}">
                <a16:creationId xmlns:a16="http://schemas.microsoft.com/office/drawing/2014/main" id="{33D27570-B921-4D73-9D8F-D8D51FFDEB50}"/>
              </a:ext>
            </a:extLst>
          </p:cNvPr>
          <p:cNvSpPr txBox="1">
            <a:spLocks/>
          </p:cNvSpPr>
          <p:nvPr/>
        </p:nvSpPr>
        <p:spPr>
          <a:xfrm>
            <a:off x="426590" y="935770"/>
            <a:ext cx="11338818" cy="5260407"/>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4000"/>
              </a:lnSpc>
              <a:spcBef>
                <a:spcPts val="300"/>
              </a:spcBef>
              <a:spcAft>
                <a:spcPts val="300"/>
              </a:spcAft>
            </a:pPr>
            <a:r>
              <a:rPr lang="en-US">
                <a:latin typeface="Arial" panose="020B0604020202020204" pitchFamily="34" charset="0"/>
                <a:cs typeface="Arial" panose="020B0604020202020204" pitchFamily="34" charset="0"/>
              </a:rPr>
              <a:t>Minimum requirements for the IPV Risk Assessment include:</a:t>
            </a:r>
          </a:p>
          <a:p>
            <a:pPr lvl="1">
              <a:lnSpc>
                <a:spcPct val="124000"/>
              </a:lnSpc>
              <a:spcBef>
                <a:spcPts val="300"/>
              </a:spcBef>
              <a:spcAft>
                <a:spcPts val="300"/>
              </a:spcAft>
            </a:pPr>
            <a:r>
              <a:rPr lang="en-US">
                <a:latin typeface="Arial" panose="020B0604020202020204" pitchFamily="34" charset="0"/>
                <a:cs typeface="Arial" panose="020B0604020202020204" pitchFamily="34" charset="0"/>
              </a:rPr>
              <a:t>A private setting, where confidentiality is ensured</a:t>
            </a:r>
          </a:p>
          <a:p>
            <a:pPr lvl="1">
              <a:lnSpc>
                <a:spcPct val="124000"/>
              </a:lnSpc>
              <a:spcBef>
                <a:spcPts val="300"/>
              </a:spcBef>
              <a:spcAft>
                <a:spcPts val="300"/>
              </a:spcAft>
            </a:pPr>
            <a:r>
              <a:rPr lang="en-US">
                <a:latin typeface="Arial" panose="020B0604020202020204" pitchFamily="34" charset="0"/>
                <a:cs typeface="Arial" panose="020B0604020202020204" pitchFamily="34" charset="0"/>
              </a:rPr>
              <a:t>Network-based testing providers have been trained how to assess IPV and how to respond</a:t>
            </a:r>
          </a:p>
          <a:p>
            <a:pPr lvl="1">
              <a:lnSpc>
                <a:spcPct val="124000"/>
              </a:lnSpc>
              <a:spcBef>
                <a:spcPts val="300"/>
              </a:spcBef>
              <a:spcAft>
                <a:spcPts val="300"/>
              </a:spcAft>
            </a:pPr>
            <a:r>
              <a:rPr lang="en-US">
                <a:latin typeface="Arial" panose="020B0604020202020204" pitchFamily="34" charset="0"/>
                <a:cs typeface="Arial" panose="020B0604020202020204" pitchFamily="34" charset="0"/>
              </a:rPr>
              <a:t>A protocol or standard operating procedure is in place which outlines the roles and responsibilities of site staff if an index client discloses violence </a:t>
            </a:r>
          </a:p>
          <a:p>
            <a:pPr lvl="1">
              <a:lnSpc>
                <a:spcPct val="124000"/>
              </a:lnSpc>
              <a:spcBef>
                <a:spcPts val="300"/>
              </a:spcBef>
              <a:spcAft>
                <a:spcPts val="300"/>
              </a:spcAft>
            </a:pPr>
            <a:r>
              <a:rPr lang="en-US">
                <a:latin typeface="Arial" panose="020B0604020202020204" pitchFamily="34" charset="0"/>
                <a:cs typeface="Arial" panose="020B0604020202020204" pitchFamily="34" charset="0"/>
              </a:rPr>
              <a:t>A standard set of questions to assess for IPV</a:t>
            </a:r>
          </a:p>
          <a:p>
            <a:pPr lvl="1">
              <a:lnSpc>
                <a:spcPct val="124000"/>
              </a:lnSpc>
              <a:spcBef>
                <a:spcPts val="300"/>
              </a:spcBef>
              <a:spcAft>
                <a:spcPts val="300"/>
              </a:spcAft>
            </a:pPr>
            <a:r>
              <a:rPr lang="en-US">
                <a:latin typeface="Arial" panose="020B0604020202020204" pitchFamily="34" charset="0"/>
                <a:cs typeface="Arial" panose="020B0604020202020204" pitchFamily="34" charset="0"/>
              </a:rPr>
              <a:t>Network-based testing providers trained to provide first-line support through LIVES (Listening, Inquiring, Validating, and Enhancing Safety and Support through referrals)</a:t>
            </a:r>
          </a:p>
          <a:p>
            <a:pPr lvl="1">
              <a:lnSpc>
                <a:spcPct val="124000"/>
              </a:lnSpc>
              <a:spcBef>
                <a:spcPts val="300"/>
              </a:spcBef>
              <a:spcAft>
                <a:spcPts val="300"/>
              </a:spcAft>
            </a:pPr>
            <a:r>
              <a:rPr lang="en-US">
                <a:latin typeface="Arial" panose="020B0604020202020204" pitchFamily="34" charset="0"/>
                <a:cs typeface="Arial" panose="020B0604020202020204" pitchFamily="34" charset="0"/>
              </a:rPr>
              <a:t>A referral system is in place for clients experiencing violence </a:t>
            </a:r>
          </a:p>
          <a:p>
            <a:pPr>
              <a:lnSpc>
                <a:spcPct val="124000"/>
              </a:lnSpc>
              <a:spcBef>
                <a:spcPts val="300"/>
              </a:spcBef>
              <a:spcAft>
                <a:spcPts val="300"/>
              </a:spcAft>
            </a:pPr>
            <a:r>
              <a:rPr lang="en-US">
                <a:latin typeface="Arial" panose="020B0604020202020204" pitchFamily="34" charset="0"/>
                <a:cs typeface="Arial" panose="020B0604020202020204" pitchFamily="34" charset="0"/>
              </a:rPr>
              <a:t>Network-based testing services should </a:t>
            </a:r>
            <a:r>
              <a:rPr lang="en-US" b="1" u="sng">
                <a:latin typeface="Arial" panose="020B0604020202020204" pitchFamily="34" charset="0"/>
                <a:cs typeface="Arial" panose="020B0604020202020204" pitchFamily="34" charset="0"/>
              </a:rPr>
              <a:t>not</a:t>
            </a:r>
            <a:r>
              <a:rPr lang="en-US" b="1">
                <a:latin typeface="Arial" panose="020B0604020202020204" pitchFamily="34" charset="0"/>
                <a:cs typeface="Arial" panose="020B0604020202020204" pitchFamily="34" charset="0"/>
              </a:rPr>
              <a:t> </a:t>
            </a:r>
            <a:r>
              <a:rPr lang="en-US">
                <a:latin typeface="Arial" panose="020B0604020202020204" pitchFamily="34" charset="0"/>
                <a:cs typeface="Arial" panose="020B0604020202020204" pitchFamily="34" charset="0"/>
              </a:rPr>
              <a:t>be offered if these minimum requirements are not met</a:t>
            </a:r>
          </a:p>
          <a:p>
            <a:pPr>
              <a:lnSpc>
                <a:spcPct val="124000"/>
              </a:lnSpc>
              <a:spcBef>
                <a:spcPts val="300"/>
              </a:spcBef>
              <a:spcAft>
                <a:spcPts val="300"/>
              </a:spcAft>
            </a:pPr>
            <a:r>
              <a:rPr lang="en-US" sz="2800" b="1">
                <a:latin typeface="Arial" panose="020B0604020202020204" pitchFamily="34" charset="0"/>
                <a:cs typeface="Arial" panose="020B0604020202020204" pitchFamily="34" charset="0"/>
              </a:rPr>
              <a:t>Please see Module 6 </a:t>
            </a:r>
            <a:r>
              <a:rPr lang="en-US" sz="2800">
                <a:latin typeface="Arial" panose="020B0604020202020204" pitchFamily="34" charset="0"/>
                <a:cs typeface="Arial" panose="020B0604020202020204" pitchFamily="34" charset="0"/>
              </a:rPr>
              <a:t>for more in-depth information on how to assess for and respond to IPV as part of </a:t>
            </a:r>
            <a:r>
              <a:rPr lang="en-US">
                <a:latin typeface="Arial" panose="020B0604020202020204" pitchFamily="34" charset="0"/>
                <a:cs typeface="Arial" panose="020B0604020202020204" pitchFamily="34" charset="0"/>
              </a:rPr>
              <a:t>network-based</a:t>
            </a:r>
            <a:r>
              <a:rPr lang="en-US" sz="2800">
                <a:latin typeface="Arial" panose="020B0604020202020204" pitchFamily="34" charset="0"/>
                <a:cs typeface="Arial" panose="020B0604020202020204" pitchFamily="34" charset="0"/>
              </a:rPr>
              <a:t> testing services</a:t>
            </a: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7747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8D039-DA05-BA8B-6B16-57E9001A03B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76D5D6B-7C9B-F3E5-E566-0235879A9AE4}"/>
              </a:ext>
            </a:extLst>
          </p:cNvPr>
          <p:cNvSpPr txBox="1"/>
          <p:nvPr/>
        </p:nvSpPr>
        <p:spPr>
          <a:xfrm>
            <a:off x="1085850" y="2711892"/>
            <a:ext cx="9589273" cy="1446550"/>
          </a:xfrm>
          <a:prstGeom prst="rect">
            <a:avLst/>
          </a:prstGeom>
          <a:noFill/>
        </p:spPr>
        <p:txBody>
          <a:bodyPr wrap="square" lIns="91440" tIns="45720" rIns="91440" bIns="45720" rtlCol="0" anchor="t">
            <a:spAutoFit/>
          </a:bodyPr>
          <a:lstStyle/>
          <a:p>
            <a:pPr algn="ctr"/>
            <a:r>
              <a:rPr lang="en-US" sz="4400" b="1" dirty="0">
                <a:latin typeface="Arial"/>
                <a:cs typeface="Arial"/>
              </a:rPr>
              <a:t>Minimum Standard 3: Adverse event monitoring and reporting</a:t>
            </a:r>
          </a:p>
        </p:txBody>
      </p:sp>
    </p:spTree>
    <p:extLst>
      <p:ext uri="{BB962C8B-B14F-4D97-AF65-F5344CB8AC3E}">
        <p14:creationId xmlns:p14="http://schemas.microsoft.com/office/powerpoint/2010/main" val="900293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44E8332-241C-4587-8BC5-313DA0A89A30}"/>
              </a:ext>
            </a:extLst>
          </p:cNvPr>
          <p:cNvSpPr>
            <a:spLocks noGrp="1"/>
          </p:cNvSpPr>
          <p:nvPr>
            <p:ph type="body" sz="quarter" idx="13"/>
          </p:nvPr>
        </p:nvSpPr>
        <p:spPr>
          <a:xfrm>
            <a:off x="250578" y="98856"/>
            <a:ext cx="11690843" cy="677108"/>
          </a:xfrm>
        </p:spPr>
        <p:txBody>
          <a:bodyPr vert="horz" lIns="0" tIns="0" rIns="0" bIns="0" rtlCol="0" anchor="t">
            <a:spAutoFit/>
          </a:bodyPr>
          <a:lstStyle/>
          <a:p>
            <a:r>
              <a:rPr lang="en-US" sz="2200" b="1" dirty="0">
                <a:latin typeface="Arial"/>
                <a:cs typeface="Arial"/>
              </a:rPr>
              <a:t>Implement an adverse event monitoring and reporting system to monitor the safety of network-based testing services</a:t>
            </a:r>
          </a:p>
        </p:txBody>
      </p:sp>
      <p:sp>
        <p:nvSpPr>
          <p:cNvPr id="11" name="Content Placeholder 2">
            <a:extLst>
              <a:ext uri="{FF2B5EF4-FFF2-40B4-BE49-F238E27FC236}">
                <a16:creationId xmlns:a16="http://schemas.microsoft.com/office/drawing/2014/main" id="{54B8A27C-6AB4-48DE-A374-0B29CFF22239}"/>
              </a:ext>
            </a:extLst>
          </p:cNvPr>
          <p:cNvSpPr txBox="1">
            <a:spLocks/>
          </p:cNvSpPr>
          <p:nvPr/>
        </p:nvSpPr>
        <p:spPr>
          <a:xfrm>
            <a:off x="530087" y="1100931"/>
            <a:ext cx="11230112" cy="46561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4000"/>
              </a:lnSpc>
              <a:spcBef>
                <a:spcPts val="300"/>
              </a:spcBef>
              <a:spcAft>
                <a:spcPts val="300"/>
              </a:spcAft>
            </a:pPr>
            <a:r>
              <a:rPr lang="en-US" sz="2400" dirty="0">
                <a:latin typeface="Arial" panose="020B0604020202020204" pitchFamily="34" charset="0"/>
                <a:cs typeface="Arial" panose="020B0604020202020204" pitchFamily="34" charset="0"/>
              </a:rPr>
              <a:t>Adverse Event = an incident that results in harm to the client or others because:</a:t>
            </a:r>
          </a:p>
          <a:p>
            <a:pPr lvl="1">
              <a:lnSpc>
                <a:spcPct val="114000"/>
              </a:lnSpc>
              <a:spcBef>
                <a:spcPts val="300"/>
              </a:spcBef>
              <a:spcAft>
                <a:spcPts val="300"/>
              </a:spcAft>
            </a:pPr>
            <a:r>
              <a:rPr lang="en-US" sz="2000" dirty="0">
                <a:latin typeface="Arial" panose="020B0604020202020204" pitchFamily="34" charset="0"/>
                <a:cs typeface="Arial" panose="020B0604020202020204" pitchFamily="34" charset="0"/>
              </a:rPr>
              <a:t> they participated in network-based testing services </a:t>
            </a:r>
            <a:r>
              <a:rPr lang="en-US" sz="2000" b="1" dirty="0">
                <a:latin typeface="Arial" panose="020B0604020202020204" pitchFamily="34" charset="0"/>
                <a:cs typeface="Arial" panose="020B0604020202020204" pitchFamily="34" charset="0"/>
              </a:rPr>
              <a:t>OR</a:t>
            </a:r>
          </a:p>
          <a:p>
            <a:pPr lvl="1">
              <a:lnSpc>
                <a:spcPct val="114000"/>
              </a:lnSpc>
              <a:spcBef>
                <a:spcPts val="300"/>
              </a:spcBef>
              <a:spcAft>
                <a:spcPts val="300"/>
              </a:spcAft>
            </a:pPr>
            <a:r>
              <a:rPr lang="en-US" sz="2000" dirty="0">
                <a:latin typeface="Arial" panose="020B0604020202020204" pitchFamily="34" charset="0"/>
                <a:cs typeface="Arial" panose="020B0604020202020204" pitchFamily="34" charset="0"/>
              </a:rPr>
              <a:t>they were offered network-based testing services and declined to accept them</a:t>
            </a:r>
          </a:p>
          <a:p>
            <a:pPr>
              <a:lnSpc>
                <a:spcPct val="114000"/>
              </a:lnSpc>
              <a:spcBef>
                <a:spcPts val="300"/>
              </a:spcBef>
              <a:spcAft>
                <a:spcPts val="300"/>
              </a:spcAft>
            </a:pPr>
            <a:r>
              <a:rPr lang="en-US" sz="2400" dirty="0">
                <a:latin typeface="Arial" panose="020B0604020202020204" pitchFamily="34" charset="0"/>
                <a:cs typeface="Arial" panose="020B0604020202020204" pitchFamily="34" charset="0"/>
              </a:rPr>
              <a:t>Having an adverse event monitoring and reporting system in place is a required standard for conducting network-based testing services</a:t>
            </a:r>
          </a:p>
          <a:p>
            <a:pPr>
              <a:lnSpc>
                <a:spcPct val="114000"/>
              </a:lnSpc>
              <a:spcBef>
                <a:spcPts val="300"/>
              </a:spcBef>
              <a:spcAft>
                <a:spcPts val="300"/>
              </a:spcAft>
            </a:pPr>
            <a:r>
              <a:rPr lang="en-US" sz="2400" dirty="0">
                <a:latin typeface="Arial" panose="020B0604020202020204" pitchFamily="34" charset="0"/>
                <a:cs typeface="Arial" panose="020B0604020202020204" pitchFamily="34" charset="0"/>
              </a:rPr>
              <a:t>This system should include site level monitoring, client feedback (e.g., drop boxes, online submissions, hotlines, etc.), and community monitoring</a:t>
            </a:r>
            <a:endParaRPr lang="en-US" sz="2400" i="0" u="none" strike="noStrike" baseline="0" dirty="0">
              <a:latin typeface="Arial" panose="020B0604020202020204" pitchFamily="34" charset="0"/>
              <a:cs typeface="Arial" panose="020B0604020202020204" pitchFamily="34" charset="0"/>
            </a:endParaRPr>
          </a:p>
          <a:p>
            <a:pPr>
              <a:lnSpc>
                <a:spcPct val="114000"/>
              </a:lnSpc>
              <a:spcBef>
                <a:spcPts val="300"/>
              </a:spcBef>
              <a:spcAft>
                <a:spcPts val="300"/>
              </a:spcAft>
            </a:pPr>
            <a:r>
              <a:rPr lang="en-US" sz="2400" dirty="0">
                <a:latin typeface="Arial" panose="020B0604020202020204" pitchFamily="34" charset="0"/>
                <a:cs typeface="Arial" panose="020B0604020202020204" pitchFamily="34" charset="0"/>
              </a:rPr>
              <a:t>Please </a:t>
            </a:r>
            <a:r>
              <a:rPr lang="en-US" sz="2400" b="1" dirty="0">
                <a:latin typeface="Arial" panose="020B0604020202020204" pitchFamily="34" charset="0"/>
                <a:cs typeface="Arial" panose="020B0604020202020204" pitchFamily="34" charset="0"/>
              </a:rPr>
              <a:t>see Module 9 </a:t>
            </a:r>
            <a:r>
              <a:rPr lang="en-US" sz="2400" dirty="0">
                <a:latin typeface="Arial" panose="020B0604020202020204" pitchFamily="34" charset="0"/>
                <a:cs typeface="Arial" panose="020B0604020202020204" pitchFamily="34" charset="0"/>
              </a:rPr>
              <a:t>for more information about what elements should compromise an adverse event and monitoring system</a:t>
            </a:r>
          </a:p>
          <a:p>
            <a:pPr>
              <a:lnSpc>
                <a:spcPct val="100000"/>
              </a:lnSpc>
              <a:spcBef>
                <a:spcPts val="0"/>
              </a:spcBef>
            </a:pPr>
            <a:endParaRPr lang="en-US" sz="2400" dirty="0">
              <a:latin typeface="Arial" panose="020B0604020202020204" pitchFamily="34" charset="0"/>
              <a:cs typeface="Arial" panose="020B0604020202020204" pitchFamily="34" charset="0"/>
            </a:endParaRPr>
          </a:p>
          <a:p>
            <a:pPr marL="0" indent="0">
              <a:lnSpc>
                <a:spcPct val="100000"/>
              </a:lnSpc>
              <a:spcBef>
                <a:spcPts val="0"/>
              </a:spcBef>
              <a:buFont typeface="Arial" panose="020B0604020202020204" pitchFamily="34" charset="0"/>
              <a:buNone/>
            </a:pPr>
            <a:endParaRPr lang="en-US" sz="2400" dirty="0">
              <a:latin typeface="Arial" panose="020B0604020202020204" pitchFamily="34" charset="0"/>
              <a:cs typeface="Arial" panose="020B0604020202020204" pitchFamily="34" charset="0"/>
            </a:endParaRPr>
          </a:p>
          <a:p>
            <a:pPr marL="457200" lvl="1" indent="0">
              <a:lnSpc>
                <a:spcPct val="100000"/>
              </a:lnSpc>
              <a:spcBef>
                <a:spcPts val="0"/>
              </a:spcBef>
              <a:buNone/>
            </a:pPr>
            <a:endParaRPr lang="en-US" sz="200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8023DFCD-4C5A-4BB6-A675-3AED90A398E4}"/>
              </a:ext>
            </a:extLst>
          </p:cNvPr>
          <p:cNvPicPr>
            <a:picLocks noChangeAspect="1"/>
          </p:cNvPicPr>
          <p:nvPr/>
        </p:nvPicPr>
        <p:blipFill>
          <a:blip r:embed="rId3"/>
          <a:stretch>
            <a:fillRect/>
          </a:stretch>
        </p:blipFill>
        <p:spPr>
          <a:xfrm>
            <a:off x="9818370" y="4779946"/>
            <a:ext cx="1941829" cy="1292199"/>
          </a:xfrm>
          <a:prstGeom prst="rect">
            <a:avLst/>
          </a:prstGeom>
        </p:spPr>
      </p:pic>
    </p:spTree>
    <p:extLst>
      <p:ext uri="{BB962C8B-B14F-4D97-AF65-F5344CB8AC3E}">
        <p14:creationId xmlns:p14="http://schemas.microsoft.com/office/powerpoint/2010/main" val="3030717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CC3294-F666-B122-B59E-AB421756974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625C47D-4FD5-1008-A616-326049D66199}"/>
              </a:ext>
            </a:extLst>
          </p:cNvPr>
          <p:cNvSpPr txBox="1"/>
          <p:nvPr/>
        </p:nvSpPr>
        <p:spPr>
          <a:xfrm>
            <a:off x="1085850" y="2711892"/>
            <a:ext cx="9589273" cy="2123658"/>
          </a:xfrm>
          <a:prstGeom prst="rect">
            <a:avLst/>
          </a:prstGeom>
          <a:noFill/>
        </p:spPr>
        <p:txBody>
          <a:bodyPr wrap="square" lIns="91440" tIns="45720" rIns="91440" bIns="45720" rtlCol="0" anchor="t">
            <a:spAutoFit/>
          </a:bodyPr>
          <a:lstStyle/>
          <a:p>
            <a:pPr algn="ctr"/>
            <a:r>
              <a:rPr lang="en-US" sz="4400" b="1" dirty="0">
                <a:latin typeface="Arial"/>
                <a:cs typeface="Arial"/>
              </a:rPr>
              <a:t>Minimum Standard 4: Training and supervision for NBT service providers</a:t>
            </a:r>
          </a:p>
        </p:txBody>
      </p:sp>
    </p:spTree>
    <p:extLst>
      <p:ext uri="{BB962C8B-B14F-4D97-AF65-F5344CB8AC3E}">
        <p14:creationId xmlns:p14="http://schemas.microsoft.com/office/powerpoint/2010/main" val="3679928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C89F5B-8781-9E40-3347-0145AE371F8E}"/>
              </a:ext>
            </a:extLst>
          </p:cNvPr>
          <p:cNvSpPr>
            <a:spLocks noGrp="1"/>
          </p:cNvSpPr>
          <p:nvPr>
            <p:ph type="body" sz="quarter" idx="13"/>
          </p:nvPr>
        </p:nvSpPr>
        <p:spPr>
          <a:xfrm>
            <a:off x="230020" y="203817"/>
            <a:ext cx="11690843" cy="492443"/>
          </a:xfrm>
        </p:spPr>
        <p:txBody>
          <a:bodyPr vert="horz" lIns="0" tIns="0" rIns="0" bIns="0" rtlCol="0" anchor="t">
            <a:spAutoFit/>
          </a:bodyPr>
          <a:lstStyle/>
          <a:p>
            <a:r>
              <a:rPr lang="en-US" dirty="0">
                <a:latin typeface="Arial"/>
                <a:cs typeface="Arial"/>
              </a:rPr>
              <a:t>Learning objectives</a:t>
            </a:r>
            <a:endParaRPr lang="en-US" dirty="0"/>
          </a:p>
        </p:txBody>
      </p:sp>
      <p:sp>
        <p:nvSpPr>
          <p:cNvPr id="4" name="Text Placeholder 3">
            <a:extLst>
              <a:ext uri="{FF2B5EF4-FFF2-40B4-BE49-F238E27FC236}">
                <a16:creationId xmlns:a16="http://schemas.microsoft.com/office/drawing/2014/main" id="{18CE7E3C-83E5-0543-21AB-93EF36FFCC5C}"/>
              </a:ext>
            </a:extLst>
          </p:cNvPr>
          <p:cNvSpPr>
            <a:spLocks noGrp="1"/>
          </p:cNvSpPr>
          <p:nvPr>
            <p:ph type="body" sz="quarter" idx="14"/>
          </p:nvPr>
        </p:nvSpPr>
        <p:spPr>
          <a:xfrm>
            <a:off x="267535" y="958048"/>
            <a:ext cx="11614149" cy="3595856"/>
          </a:xfrm>
        </p:spPr>
        <p:txBody>
          <a:bodyPr/>
          <a:lstStyle/>
          <a:p>
            <a:r>
              <a:rPr lang="en-US" b="0" i="0" u="none" strike="noStrike" dirty="0">
                <a:solidFill>
                  <a:schemeClr val="tx1"/>
                </a:solidFill>
                <a:effectLst/>
                <a:latin typeface="Arial" panose="020B0604020202020204" pitchFamily="34" charset="0"/>
                <a:cs typeface="Arial" panose="020B0604020202020204" pitchFamily="34" charset="0"/>
              </a:rPr>
              <a:t>By the end of this training, participants will be able to:</a:t>
            </a:r>
            <a:r>
              <a:rPr lang="en-US" b="0" i="0" dirty="0">
                <a:solidFill>
                  <a:schemeClr val="tx1"/>
                </a:solidFill>
                <a:effectLst/>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Define the five minimum standards to conduct network-based testing services</a:t>
            </a:r>
          </a:p>
          <a:p>
            <a:pPr marL="342900" indent="-342900">
              <a:buFont typeface="Arial" panose="020B0604020202020204" pitchFamily="34" charset="0"/>
              <a:buChar char="•"/>
            </a:pPr>
            <a:r>
              <a:rPr lang="en-US" dirty="0">
                <a:solidFill>
                  <a:schemeClr val="tx1"/>
                </a:solidFill>
              </a:rPr>
              <a:t>Describe the 5 Cs of testing and how they apply to NBT services</a:t>
            </a:r>
            <a:endParaRPr lang="en-US" dirty="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Define the terms quality, quality assurance, and quality improvement</a:t>
            </a:r>
          </a:p>
          <a:p>
            <a:pPr marL="342900" indent="-34290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Describe how to use quality assurance and quality improvement strategies to strengthen the quality of </a:t>
            </a:r>
            <a:r>
              <a:rPr lang="en-US" dirty="0">
                <a:solidFill>
                  <a:schemeClr val="tx1"/>
                </a:solidFill>
              </a:rPr>
              <a:t>network-based</a:t>
            </a:r>
            <a:r>
              <a:rPr lang="en-US" dirty="0">
                <a:solidFill>
                  <a:schemeClr val="tx1"/>
                </a:solidFill>
                <a:latin typeface="Arial" panose="020B0604020202020204" pitchFamily="34" charset="0"/>
                <a:cs typeface="Arial" panose="020B0604020202020204" pitchFamily="34" charset="0"/>
              </a:rPr>
              <a:t> testing services</a:t>
            </a:r>
          </a:p>
          <a:p>
            <a:pPr marL="342900" indent="-34290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Discuss the role that supportive supervision plays in improving the quality of </a:t>
            </a:r>
            <a:r>
              <a:rPr lang="en-US" dirty="0">
                <a:solidFill>
                  <a:schemeClr val="tx1"/>
                </a:solidFill>
              </a:rPr>
              <a:t>network-based</a:t>
            </a:r>
            <a:r>
              <a:rPr lang="en-US" dirty="0">
                <a:solidFill>
                  <a:schemeClr val="tx1"/>
                </a:solidFill>
                <a:latin typeface="Arial" panose="020B0604020202020204" pitchFamily="34" charset="0"/>
                <a:cs typeface="Arial" panose="020B0604020202020204" pitchFamily="34" charset="0"/>
              </a:rPr>
              <a:t> testing services</a:t>
            </a:r>
          </a:p>
        </p:txBody>
      </p:sp>
      <p:pic>
        <p:nvPicPr>
          <p:cNvPr id="6" name="Picture 5">
            <a:extLst>
              <a:ext uri="{FF2B5EF4-FFF2-40B4-BE49-F238E27FC236}">
                <a16:creationId xmlns:a16="http://schemas.microsoft.com/office/drawing/2014/main" id="{0AF8C316-18BC-72AA-EBE9-1EE939B26DFA}"/>
              </a:ext>
            </a:extLst>
          </p:cNvPr>
          <p:cNvPicPr>
            <a:picLocks noChangeAspect="1"/>
          </p:cNvPicPr>
          <p:nvPr/>
        </p:nvPicPr>
        <p:blipFill>
          <a:blip r:embed="rId3"/>
          <a:stretch>
            <a:fillRect/>
          </a:stretch>
        </p:blipFill>
        <p:spPr>
          <a:xfrm>
            <a:off x="8196262" y="4219374"/>
            <a:ext cx="2466975" cy="1847850"/>
          </a:xfrm>
          <a:prstGeom prst="rect">
            <a:avLst/>
          </a:prstGeom>
          <a:ln>
            <a:solidFill>
              <a:schemeClr val="tx1"/>
            </a:solidFill>
          </a:ln>
        </p:spPr>
      </p:pic>
    </p:spTree>
    <p:extLst>
      <p:ext uri="{BB962C8B-B14F-4D97-AF65-F5344CB8AC3E}">
        <p14:creationId xmlns:p14="http://schemas.microsoft.com/office/powerpoint/2010/main" val="5211394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F58631-F116-D635-CEAB-09576F5B886D}"/>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31D6308D-99F1-6CC3-E6B2-47F982C4CFF5}"/>
              </a:ext>
            </a:extLst>
          </p:cNvPr>
          <p:cNvSpPr>
            <a:spLocks noGrp="1"/>
          </p:cNvSpPr>
          <p:nvPr>
            <p:ph type="body" sz="quarter" idx="13"/>
          </p:nvPr>
        </p:nvSpPr>
        <p:spPr>
          <a:xfrm>
            <a:off x="250578" y="98856"/>
            <a:ext cx="11690843" cy="492443"/>
          </a:xfrm>
        </p:spPr>
        <p:txBody>
          <a:bodyPr vert="horz" lIns="0" tIns="0" rIns="0" bIns="0" rtlCol="0" anchor="t">
            <a:spAutoFit/>
          </a:bodyPr>
          <a:lstStyle/>
          <a:p>
            <a:r>
              <a:rPr lang="en-US" b="1" dirty="0">
                <a:latin typeface="Arial"/>
                <a:cs typeface="Arial"/>
              </a:rPr>
              <a:t>Training &amp; supervision for NBT services</a:t>
            </a:r>
          </a:p>
        </p:txBody>
      </p:sp>
      <p:sp>
        <p:nvSpPr>
          <p:cNvPr id="11" name="Content Placeholder 2">
            <a:extLst>
              <a:ext uri="{FF2B5EF4-FFF2-40B4-BE49-F238E27FC236}">
                <a16:creationId xmlns:a16="http://schemas.microsoft.com/office/drawing/2014/main" id="{D2D2CA01-ED5A-F096-A961-AFCEE88CC8EE}"/>
              </a:ext>
            </a:extLst>
          </p:cNvPr>
          <p:cNvSpPr txBox="1">
            <a:spLocks/>
          </p:cNvSpPr>
          <p:nvPr/>
        </p:nvSpPr>
        <p:spPr>
          <a:xfrm>
            <a:off x="530087" y="1100931"/>
            <a:ext cx="11230112" cy="46561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4000"/>
              </a:lnSpc>
              <a:spcBef>
                <a:spcPts val="300"/>
              </a:spcBef>
              <a:spcAft>
                <a:spcPts val="300"/>
              </a:spcAft>
            </a:pPr>
            <a:r>
              <a:rPr lang="en-US" sz="2400" dirty="0">
                <a:latin typeface="Arial" panose="020B0604020202020204" pitchFamily="34" charset="0"/>
                <a:cs typeface="Arial" panose="020B0604020202020204" pitchFamily="34" charset="0"/>
              </a:rPr>
              <a:t>ALL workers involved with NBT need adequate training and supervision</a:t>
            </a:r>
          </a:p>
          <a:p>
            <a:pPr lvl="1">
              <a:lnSpc>
                <a:spcPct val="114000"/>
              </a:lnSpc>
              <a:spcBef>
                <a:spcPts val="300"/>
              </a:spcBef>
              <a:spcAft>
                <a:spcPts val="300"/>
              </a:spcAft>
            </a:pPr>
            <a:r>
              <a:rPr lang="en-US" sz="2000" dirty="0">
                <a:latin typeface="Arial" panose="020B0604020202020204" pitchFamily="34" charset="0"/>
                <a:cs typeface="Arial" panose="020B0604020202020204" pitchFamily="34" charset="0"/>
              </a:rPr>
              <a:t>Trained testing providers, lay providers, peers, and others engaged in NBT service provision</a:t>
            </a:r>
            <a:endParaRPr lang="en-US" sz="2000" b="1" dirty="0">
              <a:latin typeface="Arial" panose="020B0604020202020204" pitchFamily="34" charset="0"/>
              <a:cs typeface="Arial" panose="020B0604020202020204" pitchFamily="34" charset="0"/>
            </a:endParaRPr>
          </a:p>
          <a:p>
            <a:pPr lvl="1">
              <a:lnSpc>
                <a:spcPct val="114000"/>
              </a:lnSpc>
              <a:spcBef>
                <a:spcPts val="300"/>
              </a:spcBef>
              <a:spcAft>
                <a:spcPts val="300"/>
              </a:spcAft>
            </a:pPr>
            <a:r>
              <a:rPr lang="en-US" sz="2000" dirty="0">
                <a:latin typeface="Arial" panose="020B0604020202020204" pitchFamily="34" charset="0"/>
                <a:cs typeface="Arial" panose="020B0604020202020204" pitchFamily="34" charset="0"/>
              </a:rPr>
              <a:t>Training must cover ethics and minimum standards</a:t>
            </a:r>
          </a:p>
          <a:p>
            <a:pPr>
              <a:lnSpc>
                <a:spcPct val="114000"/>
              </a:lnSpc>
              <a:spcBef>
                <a:spcPts val="300"/>
              </a:spcBef>
              <a:spcAft>
                <a:spcPts val="300"/>
              </a:spcAft>
            </a:pPr>
            <a:r>
              <a:rPr lang="en-US" sz="2400" dirty="0">
                <a:latin typeface="Arial" panose="020B0604020202020204" pitchFamily="34" charset="0"/>
                <a:cs typeface="Arial" panose="020B0604020202020204" pitchFamily="34" charset="0"/>
              </a:rPr>
              <a:t>Training can include peer-to-peer learning</a:t>
            </a:r>
          </a:p>
          <a:p>
            <a:pPr>
              <a:lnSpc>
                <a:spcPct val="114000"/>
              </a:lnSpc>
              <a:spcBef>
                <a:spcPts val="300"/>
              </a:spcBef>
              <a:spcAft>
                <a:spcPts val="300"/>
              </a:spcAft>
            </a:pPr>
            <a:r>
              <a:rPr lang="en-US" sz="2400" dirty="0">
                <a:latin typeface="Arial" panose="020B0604020202020204" pitchFamily="34" charset="0"/>
                <a:cs typeface="Arial" panose="020B0604020202020204" pitchFamily="34" charset="0"/>
              </a:rPr>
              <a:t>Training is not a 1-time event, and should be offered on a regular basis </a:t>
            </a:r>
          </a:p>
          <a:p>
            <a:pPr marL="457200" lvl="1" indent="0">
              <a:lnSpc>
                <a:spcPct val="114000"/>
              </a:lnSpc>
              <a:spcBef>
                <a:spcPts val="300"/>
              </a:spcBef>
              <a:spcAft>
                <a:spcPts val="300"/>
              </a:spcAft>
              <a:buNone/>
            </a:pPr>
            <a:endParaRPr lang="en-US" sz="2000" dirty="0">
              <a:latin typeface="Arial" panose="020B0604020202020204" pitchFamily="34" charset="0"/>
              <a:cs typeface="Arial" panose="020B0604020202020204" pitchFamily="34" charset="0"/>
            </a:endParaRPr>
          </a:p>
          <a:p>
            <a:pPr>
              <a:lnSpc>
                <a:spcPct val="114000"/>
              </a:lnSpc>
              <a:spcBef>
                <a:spcPts val="300"/>
              </a:spcBef>
              <a:spcAft>
                <a:spcPts val="300"/>
              </a:spcAft>
            </a:pPr>
            <a:r>
              <a:rPr lang="en-US" sz="2400" dirty="0">
                <a:latin typeface="Arial" panose="020B0604020202020204" pitchFamily="34" charset="0"/>
                <a:cs typeface="Arial" panose="020B0604020202020204" pitchFamily="34" charset="0"/>
              </a:rPr>
              <a:t>Supervisors are essential for maintaining quality of services</a:t>
            </a:r>
          </a:p>
          <a:p>
            <a:pPr lvl="1">
              <a:lnSpc>
                <a:spcPct val="114000"/>
              </a:lnSpc>
              <a:spcBef>
                <a:spcPts val="300"/>
              </a:spcBef>
              <a:spcAft>
                <a:spcPts val="300"/>
              </a:spcAft>
            </a:pPr>
            <a:r>
              <a:rPr lang="en-US" sz="2000" dirty="0">
                <a:latin typeface="Arial" panose="020B0604020202020204" pitchFamily="34" charset="0"/>
                <a:cs typeface="Arial" panose="020B0604020202020204" pitchFamily="34" charset="0"/>
              </a:rPr>
              <a:t>Supervisors also provide support for HCW for difficult cases or situations</a:t>
            </a:r>
          </a:p>
          <a:p>
            <a:pPr marL="0" indent="0">
              <a:lnSpc>
                <a:spcPct val="100000"/>
              </a:lnSpc>
              <a:spcBef>
                <a:spcPts val="0"/>
              </a:spcBef>
              <a:buFont typeface="Arial" panose="020B0604020202020204" pitchFamily="34" charset="0"/>
              <a:buNone/>
            </a:pPr>
            <a:endParaRPr lang="en-US" sz="2400" dirty="0">
              <a:latin typeface="Arial" panose="020B0604020202020204" pitchFamily="34" charset="0"/>
              <a:cs typeface="Arial" panose="020B0604020202020204" pitchFamily="34" charset="0"/>
            </a:endParaRPr>
          </a:p>
          <a:p>
            <a:pPr marL="457200" lvl="1" indent="0">
              <a:lnSpc>
                <a:spcPct val="100000"/>
              </a:lnSpc>
              <a:spcBef>
                <a:spcPts val="0"/>
              </a:spcBef>
              <a:buNone/>
            </a:pPr>
            <a:endParaRPr lang="en-US" sz="2000" dirty="0">
              <a:latin typeface="Arial" panose="020B0604020202020204" pitchFamily="34" charset="0"/>
              <a:cs typeface="Arial" panose="020B0604020202020204" pitchFamily="34" charset="0"/>
            </a:endParaRPr>
          </a:p>
        </p:txBody>
      </p:sp>
      <p:pic>
        <p:nvPicPr>
          <p:cNvPr id="1026" name="Picture 2" descr="Peer Teaching – Experimental Study Group">
            <a:extLst>
              <a:ext uri="{FF2B5EF4-FFF2-40B4-BE49-F238E27FC236}">
                <a16:creationId xmlns:a16="http://schemas.microsoft.com/office/drawing/2014/main" id="{CA824798-2477-2BC8-E79C-E886BCFE3F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4888" y="4956969"/>
            <a:ext cx="2867025"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74346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09831F-889C-EF1C-DD90-B4822DA9F530}"/>
              </a:ext>
            </a:extLst>
          </p:cNvPr>
          <p:cNvSpPr txBox="1"/>
          <p:nvPr/>
        </p:nvSpPr>
        <p:spPr>
          <a:xfrm>
            <a:off x="1085850" y="2711892"/>
            <a:ext cx="9589273" cy="1446550"/>
          </a:xfrm>
          <a:prstGeom prst="rect">
            <a:avLst/>
          </a:prstGeom>
          <a:noFill/>
        </p:spPr>
        <p:txBody>
          <a:bodyPr wrap="square" lIns="91440" tIns="45720" rIns="91440" bIns="45720" rtlCol="0" anchor="t">
            <a:spAutoFit/>
          </a:bodyPr>
          <a:lstStyle/>
          <a:p>
            <a:pPr algn="ctr"/>
            <a:r>
              <a:rPr lang="en-US" sz="4400" b="1" dirty="0">
                <a:latin typeface="Arial"/>
                <a:cs typeface="Arial"/>
              </a:rPr>
              <a:t>Minimum Standard 5: Quality assurance and improvement</a:t>
            </a:r>
            <a:endParaRPr lang="en-US" dirty="0"/>
          </a:p>
        </p:txBody>
      </p:sp>
    </p:spTree>
    <p:extLst>
      <p:ext uri="{BB962C8B-B14F-4D97-AF65-F5344CB8AC3E}">
        <p14:creationId xmlns:p14="http://schemas.microsoft.com/office/powerpoint/2010/main" val="17107468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4D39C0-81B2-4618-9C73-62ADA460BEA9}"/>
              </a:ext>
            </a:extLst>
          </p:cNvPr>
          <p:cNvSpPr>
            <a:spLocks noGrp="1"/>
          </p:cNvSpPr>
          <p:nvPr>
            <p:ph type="body" sz="quarter" idx="13"/>
          </p:nvPr>
        </p:nvSpPr>
        <p:spPr>
          <a:xfrm>
            <a:off x="250578" y="210612"/>
            <a:ext cx="11690843" cy="492443"/>
          </a:xfrm>
        </p:spPr>
        <p:txBody>
          <a:bodyPr vert="horz" lIns="0" tIns="0" rIns="0" bIns="0" rtlCol="0" anchor="t">
            <a:spAutoFit/>
          </a:bodyPr>
          <a:lstStyle/>
          <a:p>
            <a:r>
              <a:rPr lang="en-US" b="1" dirty="0">
                <a:latin typeface="Arial"/>
                <a:cs typeface="Arial"/>
              </a:rPr>
              <a:t>Tools for quality improvement, accountability and action </a:t>
            </a:r>
          </a:p>
        </p:txBody>
      </p:sp>
      <p:sp>
        <p:nvSpPr>
          <p:cNvPr id="3" name="Text Placeholder 2">
            <a:extLst>
              <a:ext uri="{FF2B5EF4-FFF2-40B4-BE49-F238E27FC236}">
                <a16:creationId xmlns:a16="http://schemas.microsoft.com/office/drawing/2014/main" id="{224E9C15-397C-41A4-8D14-55B30C14426A}"/>
              </a:ext>
            </a:extLst>
          </p:cNvPr>
          <p:cNvSpPr>
            <a:spLocks noGrp="1"/>
          </p:cNvSpPr>
          <p:nvPr>
            <p:ph type="body" sz="quarter" idx="14"/>
          </p:nvPr>
        </p:nvSpPr>
        <p:spPr>
          <a:xfrm>
            <a:off x="250579" y="1038612"/>
            <a:ext cx="11527206" cy="4215578"/>
          </a:xfrm>
        </p:spPr>
        <p:txBody>
          <a:bodyPr vert="horz" lIns="0" tIns="0" rIns="0" bIns="0" rtlCol="0" anchor="t">
            <a:spAutoFit/>
          </a:bodyPr>
          <a:lstStyle/>
          <a:p>
            <a:pPr marL="806450" indent="-342900">
              <a:lnSpc>
                <a:spcPct val="114000"/>
              </a:lnSpc>
              <a:spcBef>
                <a:spcPts val="300"/>
              </a:spcBef>
              <a:spcAft>
                <a:spcPts val="300"/>
              </a:spcAft>
              <a:buFont typeface="Arial" panose="020B0604020202020204" pitchFamily="34" charset="0"/>
              <a:buChar char="•"/>
            </a:pPr>
            <a:r>
              <a:rPr lang="en-US" dirty="0">
                <a:solidFill>
                  <a:schemeClr val="tx1"/>
                </a:solidFill>
              </a:rPr>
              <a:t>No single data source provides the complete picture on quality and accountability of network-based testing services. </a:t>
            </a:r>
          </a:p>
          <a:p>
            <a:pPr marL="806450" indent="-342900">
              <a:lnSpc>
                <a:spcPct val="114000"/>
              </a:lnSpc>
              <a:spcBef>
                <a:spcPts val="300"/>
              </a:spcBef>
              <a:spcAft>
                <a:spcPts val="300"/>
              </a:spcAft>
              <a:buFont typeface="Arial" panose="020B0604020202020204" pitchFamily="34" charset="0"/>
              <a:buChar char="•"/>
            </a:pPr>
            <a:r>
              <a:rPr lang="en-US" dirty="0">
                <a:solidFill>
                  <a:schemeClr val="tx1"/>
                </a:solidFill>
              </a:rPr>
              <a:t>A variety of tools exist to support quality assurance for network-based testing services, including:</a:t>
            </a:r>
          </a:p>
          <a:p>
            <a:pPr marL="1320800" lvl="2" indent="-279400">
              <a:lnSpc>
                <a:spcPct val="114000"/>
              </a:lnSpc>
              <a:spcBef>
                <a:spcPts val="300"/>
              </a:spcBef>
              <a:spcAft>
                <a:spcPts val="300"/>
              </a:spcAft>
            </a:pPr>
            <a:r>
              <a:rPr lang="en-US" dirty="0">
                <a:solidFill>
                  <a:schemeClr val="tx1"/>
                </a:solidFill>
                <a:latin typeface="Arial"/>
                <a:cs typeface="Arial"/>
              </a:rPr>
              <a:t>Adverse events monitoring and reporting tools </a:t>
            </a:r>
          </a:p>
          <a:p>
            <a:pPr marL="1320800" lvl="2" indent="-279400">
              <a:lnSpc>
                <a:spcPct val="114000"/>
              </a:lnSpc>
              <a:spcBef>
                <a:spcPts val="300"/>
              </a:spcBef>
              <a:spcAft>
                <a:spcPts val="300"/>
              </a:spcAft>
            </a:pPr>
            <a:r>
              <a:rPr lang="en-US" dirty="0">
                <a:solidFill>
                  <a:schemeClr val="tx1"/>
                </a:solidFill>
                <a:latin typeface="Arial"/>
                <a:cs typeface="Arial"/>
              </a:rPr>
              <a:t>IPV Monitoring and follow-up action tool</a:t>
            </a:r>
          </a:p>
          <a:p>
            <a:pPr marL="1320800" lvl="2" indent="-279400">
              <a:lnSpc>
                <a:spcPct val="114000"/>
              </a:lnSpc>
              <a:spcBef>
                <a:spcPts val="300"/>
              </a:spcBef>
              <a:spcAft>
                <a:spcPts val="300"/>
              </a:spcAft>
            </a:pPr>
            <a:r>
              <a:rPr lang="en-US" dirty="0">
                <a:solidFill>
                  <a:schemeClr val="tx1"/>
                </a:solidFill>
                <a:latin typeface="Arial"/>
                <a:cs typeface="Arial"/>
              </a:rPr>
              <a:t>Community monitoring</a:t>
            </a:r>
            <a:endParaRPr lang="en-US" dirty="0">
              <a:solidFill>
                <a:schemeClr val="tx1"/>
              </a:solidFill>
            </a:endParaRPr>
          </a:p>
          <a:p>
            <a:pPr marL="1320800" lvl="2" indent="-279400">
              <a:lnSpc>
                <a:spcPct val="114000"/>
              </a:lnSpc>
              <a:spcBef>
                <a:spcPts val="300"/>
              </a:spcBef>
              <a:spcAft>
                <a:spcPts val="300"/>
              </a:spcAft>
            </a:pPr>
            <a:r>
              <a:rPr lang="en-US" dirty="0">
                <a:latin typeface="Arial"/>
                <a:cs typeface="Arial"/>
              </a:rPr>
              <a:t>Supportive supervision </a:t>
            </a:r>
            <a:r>
              <a:rPr lang="en-US" dirty="0">
                <a:solidFill>
                  <a:schemeClr val="tx1"/>
                </a:solidFill>
                <a:latin typeface="Arial"/>
                <a:cs typeface="Arial"/>
              </a:rPr>
              <a:t>and mentoring tools.</a:t>
            </a:r>
          </a:p>
          <a:p>
            <a:pPr marL="1041400" lvl="2" indent="0">
              <a:lnSpc>
                <a:spcPct val="114000"/>
              </a:lnSpc>
              <a:spcBef>
                <a:spcPts val="300"/>
              </a:spcBef>
              <a:spcAft>
                <a:spcPts val="300"/>
              </a:spcAft>
              <a:buNone/>
            </a:pPr>
            <a:endParaRPr lang="en-US" dirty="0"/>
          </a:p>
        </p:txBody>
      </p:sp>
    </p:spTree>
    <p:extLst>
      <p:ext uri="{BB962C8B-B14F-4D97-AF65-F5344CB8AC3E}">
        <p14:creationId xmlns:p14="http://schemas.microsoft.com/office/powerpoint/2010/main" val="25619015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6E38C92-6EF5-6CCF-EAFA-3FCC196B20A0}"/>
              </a:ext>
            </a:extLst>
          </p:cNvPr>
          <p:cNvSpPr>
            <a:spLocks noGrp="1"/>
          </p:cNvSpPr>
          <p:nvPr>
            <p:ph type="sldNum" sz="quarter" idx="12"/>
          </p:nvPr>
        </p:nvSpPr>
        <p:spPr/>
        <p:txBody>
          <a:bodyPr/>
          <a:lstStyle/>
          <a:p>
            <a:fld id="{E0B619B2-99EA-4A11-9217-FD2FAB166AA1}" type="slidenum">
              <a:rPr lang="en-US" smtClean="0"/>
              <a:t>23</a:t>
            </a:fld>
            <a:endParaRPr lang="en-US"/>
          </a:p>
        </p:txBody>
      </p:sp>
      <p:sp>
        <p:nvSpPr>
          <p:cNvPr id="5" name="Title 1">
            <a:extLst>
              <a:ext uri="{FF2B5EF4-FFF2-40B4-BE49-F238E27FC236}">
                <a16:creationId xmlns:a16="http://schemas.microsoft.com/office/drawing/2014/main" id="{81D4B8E1-04ED-70AB-AC1B-F90FE8BD60EC}"/>
              </a:ext>
            </a:extLst>
          </p:cNvPr>
          <p:cNvSpPr txBox="1">
            <a:spLocks/>
          </p:cNvSpPr>
          <p:nvPr/>
        </p:nvSpPr>
        <p:spPr>
          <a:xfrm>
            <a:off x="0" y="4767263"/>
            <a:ext cx="7058306" cy="162560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800">
                <a:solidFill>
                  <a:schemeClr val="accent1"/>
                </a:solidFill>
                <a:latin typeface="Arial" panose="020B0604020202020204" pitchFamily="34" charset="0"/>
                <a:cs typeface="Arial" panose="020B0604020202020204" pitchFamily="34" charset="0"/>
              </a:rPr>
              <a:t>Community Led-Monitoring Can Be Another Important Component for Monitoring the Quality of Index Testing Services</a:t>
            </a:r>
          </a:p>
        </p:txBody>
      </p:sp>
      <p:pic>
        <p:nvPicPr>
          <p:cNvPr id="6" name="Picture 5">
            <a:extLst>
              <a:ext uri="{FF2B5EF4-FFF2-40B4-BE49-F238E27FC236}">
                <a16:creationId xmlns:a16="http://schemas.microsoft.com/office/drawing/2014/main" id="{9E42D8F3-20B8-A12A-3BDF-D03F40C71C0F}"/>
              </a:ext>
            </a:extLst>
          </p:cNvPr>
          <p:cNvPicPr>
            <a:picLocks noChangeAspect="1"/>
          </p:cNvPicPr>
          <p:nvPr/>
        </p:nvPicPr>
        <p:blipFill rotWithShape="1">
          <a:blip r:embed="rId3"/>
          <a:srcRect t="11321" r="1" b="11090"/>
          <a:stretch/>
        </p:blipFill>
        <p:spPr>
          <a:xfrm>
            <a:off x="327547" y="321733"/>
            <a:ext cx="7058306" cy="4107392"/>
          </a:xfrm>
          <a:prstGeom prst="rect">
            <a:avLst/>
          </a:prstGeom>
        </p:spPr>
      </p:pic>
      <p:sp>
        <p:nvSpPr>
          <p:cNvPr id="2" name="TextBox 1">
            <a:extLst>
              <a:ext uri="{FF2B5EF4-FFF2-40B4-BE49-F238E27FC236}">
                <a16:creationId xmlns:a16="http://schemas.microsoft.com/office/drawing/2014/main" id="{1F684730-A647-BE1B-01F2-9440ECFD6B67}"/>
              </a:ext>
            </a:extLst>
          </p:cNvPr>
          <p:cNvSpPr txBox="1"/>
          <p:nvPr/>
        </p:nvSpPr>
        <p:spPr>
          <a:xfrm>
            <a:off x="7921616" y="470195"/>
            <a:ext cx="3623165" cy="6247864"/>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000" b="1" dirty="0">
                <a:solidFill>
                  <a:schemeClr val="accent1"/>
                </a:solidFill>
                <a:latin typeface="Calibri"/>
                <a:ea typeface="Calibri"/>
                <a:cs typeface="Calibri"/>
              </a:rPr>
              <a:t>Monitoring and improving the quality of network-based testing services is the responsibility of organizations &amp; </a:t>
            </a:r>
            <a:r>
              <a:rPr lang="en-US" sz="2000" b="1" err="1">
                <a:solidFill>
                  <a:schemeClr val="accent1"/>
                </a:solidFill>
                <a:latin typeface="Calibri"/>
                <a:ea typeface="Calibri"/>
                <a:cs typeface="Calibri"/>
              </a:rPr>
              <a:t>programmes</a:t>
            </a:r>
            <a:r>
              <a:rPr lang="en-US" sz="2000" b="1" dirty="0">
                <a:solidFill>
                  <a:schemeClr val="accent1"/>
                </a:solidFill>
                <a:latin typeface="Calibri"/>
                <a:ea typeface="Calibri"/>
                <a:cs typeface="Calibri"/>
              </a:rPr>
              <a:t> </a:t>
            </a:r>
          </a:p>
          <a:p>
            <a:pPr marL="285750" indent="-285750">
              <a:buFont typeface="Arial" panose="020B0604020202020204" pitchFamily="34" charset="0"/>
              <a:buChar char="•"/>
            </a:pPr>
            <a:endParaRPr lang="en-US" sz="2000" dirty="0">
              <a:solidFill>
                <a:schemeClr val="accent1"/>
              </a:solidFill>
              <a:ea typeface="Calibri"/>
              <a:cs typeface="Calibri"/>
            </a:endParaRPr>
          </a:p>
          <a:p>
            <a:pPr marL="285750" indent="-285750">
              <a:buFont typeface="Arial" panose="020B0604020202020204" pitchFamily="34" charset="0"/>
              <a:buChar char="•"/>
            </a:pPr>
            <a:r>
              <a:rPr lang="en-US" sz="2000" b="1" dirty="0">
                <a:solidFill>
                  <a:schemeClr val="accent1"/>
                </a:solidFill>
                <a:latin typeface="Calibri"/>
                <a:ea typeface="Calibri"/>
                <a:cs typeface="Calibri"/>
              </a:rPr>
              <a:t>However, where resources and community interest allow, teams should work with civil society organizations, and networks of recipients of care to monitor network-based testing services to ensure they meet the needs of beneficiaries</a:t>
            </a:r>
          </a:p>
          <a:p>
            <a:pPr marL="285750" indent="-285750">
              <a:buFont typeface="Arial" panose="020B0604020202020204" pitchFamily="34" charset="0"/>
              <a:buChar char="•"/>
            </a:pPr>
            <a:endParaRPr lang="en-US" sz="2000" b="1" dirty="0">
              <a:solidFill>
                <a:schemeClr val="bg1"/>
              </a:solidFill>
              <a:latin typeface="Calibri"/>
              <a:ea typeface="Calibri"/>
              <a:cs typeface="Calibri"/>
            </a:endParaRPr>
          </a:p>
          <a:p>
            <a:pPr marL="285750" indent="-285750">
              <a:buFont typeface="Arial" panose="020B0604020202020204" pitchFamily="34" charset="0"/>
              <a:buChar char="•"/>
            </a:pPr>
            <a:endParaRPr lang="en-US" sz="2000" b="1">
              <a:solidFill>
                <a:schemeClr val="bg1"/>
              </a:solidFill>
              <a:latin typeface="Calibri (body)"/>
            </a:endParaRPr>
          </a:p>
          <a:p>
            <a:endParaRPr lang="en-US" sz="2000" b="1">
              <a:solidFill>
                <a:schemeClr val="bg1"/>
              </a:solidFill>
              <a:latin typeface="Calibri (body)"/>
            </a:endParaRPr>
          </a:p>
          <a:p>
            <a:pPr marL="285750" indent="-285750">
              <a:buFont typeface="Arial" panose="020B0604020202020204" pitchFamily="34" charset="0"/>
              <a:buChar char="•"/>
            </a:pPr>
            <a:endParaRPr lang="en-US" sz="2000"/>
          </a:p>
        </p:txBody>
      </p:sp>
    </p:spTree>
    <p:extLst>
      <p:ext uri="{BB962C8B-B14F-4D97-AF65-F5344CB8AC3E}">
        <p14:creationId xmlns:p14="http://schemas.microsoft.com/office/powerpoint/2010/main" val="17946223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8DAD5C-0AA9-41AE-9D93-1512B752A3BB}"/>
              </a:ext>
            </a:extLst>
          </p:cNvPr>
          <p:cNvSpPr>
            <a:spLocks noGrp="1"/>
          </p:cNvSpPr>
          <p:nvPr>
            <p:ph type="body" sz="quarter" idx="13"/>
          </p:nvPr>
        </p:nvSpPr>
        <p:spPr>
          <a:xfrm>
            <a:off x="230020" y="203817"/>
            <a:ext cx="11690843" cy="492443"/>
          </a:xfrm>
        </p:spPr>
        <p:txBody>
          <a:bodyPr vert="horz" lIns="0" tIns="0" rIns="0" bIns="0" rtlCol="0" anchor="t">
            <a:spAutoFit/>
          </a:bodyPr>
          <a:lstStyle/>
          <a:p>
            <a:r>
              <a:rPr lang="en-US" b="1" dirty="0">
                <a:latin typeface="Arial"/>
                <a:cs typeface="Arial"/>
              </a:rPr>
              <a:t>Monitoring quality through supportive supervision</a:t>
            </a:r>
          </a:p>
        </p:txBody>
      </p:sp>
      <p:sp>
        <p:nvSpPr>
          <p:cNvPr id="4" name="Text Placeholder 3">
            <a:extLst>
              <a:ext uri="{FF2B5EF4-FFF2-40B4-BE49-F238E27FC236}">
                <a16:creationId xmlns:a16="http://schemas.microsoft.com/office/drawing/2014/main" id="{39D25790-0F95-4085-919F-5E5136B33501}"/>
              </a:ext>
            </a:extLst>
          </p:cNvPr>
          <p:cNvSpPr>
            <a:spLocks noGrp="1"/>
          </p:cNvSpPr>
          <p:nvPr>
            <p:ph type="body" sz="quarter" idx="14"/>
          </p:nvPr>
        </p:nvSpPr>
        <p:spPr>
          <a:xfrm>
            <a:off x="271137" y="891546"/>
            <a:ext cx="5599865" cy="5818644"/>
          </a:xfrm>
        </p:spPr>
        <p:txBody>
          <a:bodyPr/>
          <a:lstStyle/>
          <a:p>
            <a:pPr marL="285750" indent="-285750">
              <a:lnSpc>
                <a:spcPct val="114000"/>
              </a:lnSpc>
              <a:spcBef>
                <a:spcPts val="300"/>
              </a:spcBef>
              <a:spcAft>
                <a:spcPts val="300"/>
              </a:spcAft>
              <a:buFont typeface="Arial" panose="020B0604020202020204" pitchFamily="34" charset="0"/>
              <a:buChar char="•"/>
            </a:pPr>
            <a:r>
              <a:rPr lang="en-US" dirty="0">
                <a:solidFill>
                  <a:schemeClr val="tx1"/>
                </a:solidFill>
              </a:rPr>
              <a:t>Supervisors should directly observe the elicitation interview and provider notification visits regularly to ensure that counselors are conducting these services in a safe and ethical manner</a:t>
            </a:r>
          </a:p>
          <a:p>
            <a:pPr marL="285750" indent="-285750">
              <a:lnSpc>
                <a:spcPct val="114000"/>
              </a:lnSpc>
              <a:spcBef>
                <a:spcPts val="300"/>
              </a:spcBef>
              <a:spcAft>
                <a:spcPts val="300"/>
              </a:spcAft>
              <a:buFont typeface="Arial" panose="020B0604020202020204" pitchFamily="34" charset="0"/>
              <a:buChar char="•"/>
            </a:pPr>
            <a:r>
              <a:rPr lang="en-US" dirty="0">
                <a:solidFill>
                  <a:schemeClr val="tx1"/>
                </a:solidFill>
              </a:rPr>
              <a:t>Providers should be given immediate feedback, with suggestions for improvement</a:t>
            </a:r>
          </a:p>
          <a:p>
            <a:pPr marL="285750" indent="-285750">
              <a:lnSpc>
                <a:spcPct val="114000"/>
              </a:lnSpc>
              <a:spcBef>
                <a:spcPts val="300"/>
              </a:spcBef>
              <a:spcAft>
                <a:spcPts val="300"/>
              </a:spcAft>
              <a:buFont typeface="Arial" panose="020B0604020202020204" pitchFamily="34" charset="0"/>
              <a:buChar char="•"/>
            </a:pPr>
            <a:r>
              <a:rPr lang="en-US" dirty="0">
                <a:solidFill>
                  <a:schemeClr val="tx1"/>
                </a:solidFill>
              </a:rPr>
              <a:t>Providers failing to offer quality services should be re-trained and/or reassigned other duties</a:t>
            </a:r>
          </a:p>
          <a:p>
            <a:endParaRPr lang="en-US" dirty="0"/>
          </a:p>
          <a:p>
            <a:endParaRPr lang="en-US" dirty="0"/>
          </a:p>
        </p:txBody>
      </p:sp>
      <p:pic>
        <p:nvPicPr>
          <p:cNvPr id="7" name="Picture 6">
            <a:extLst>
              <a:ext uri="{FF2B5EF4-FFF2-40B4-BE49-F238E27FC236}">
                <a16:creationId xmlns:a16="http://schemas.microsoft.com/office/drawing/2014/main" id="{AAF1D596-1631-6EE3-E694-A1F5C49F6B72}"/>
              </a:ext>
            </a:extLst>
          </p:cNvPr>
          <p:cNvPicPr>
            <a:picLocks noChangeAspect="1"/>
          </p:cNvPicPr>
          <p:nvPr/>
        </p:nvPicPr>
        <p:blipFill>
          <a:blip r:embed="rId3"/>
          <a:stretch>
            <a:fillRect/>
          </a:stretch>
        </p:blipFill>
        <p:spPr>
          <a:xfrm>
            <a:off x="6096000" y="891546"/>
            <a:ext cx="3435627" cy="4010206"/>
          </a:xfrm>
          <a:prstGeom prst="rect">
            <a:avLst/>
          </a:prstGeom>
          <a:ln>
            <a:solidFill>
              <a:schemeClr val="tx1"/>
            </a:solidFill>
          </a:ln>
        </p:spPr>
      </p:pic>
      <p:pic>
        <p:nvPicPr>
          <p:cNvPr id="9" name="Picture 8">
            <a:extLst>
              <a:ext uri="{FF2B5EF4-FFF2-40B4-BE49-F238E27FC236}">
                <a16:creationId xmlns:a16="http://schemas.microsoft.com/office/drawing/2014/main" id="{998C41C6-3479-2012-B852-CD3D88D90E2F}"/>
              </a:ext>
            </a:extLst>
          </p:cNvPr>
          <p:cNvPicPr>
            <a:picLocks noChangeAspect="1"/>
          </p:cNvPicPr>
          <p:nvPr/>
        </p:nvPicPr>
        <p:blipFill>
          <a:blip r:embed="rId4"/>
          <a:stretch>
            <a:fillRect/>
          </a:stretch>
        </p:blipFill>
        <p:spPr>
          <a:xfrm>
            <a:off x="8576399" y="1845377"/>
            <a:ext cx="3344464" cy="4038263"/>
          </a:xfrm>
          <a:prstGeom prst="rect">
            <a:avLst/>
          </a:prstGeom>
          <a:ln>
            <a:solidFill>
              <a:schemeClr val="tx1"/>
            </a:solidFill>
          </a:ln>
        </p:spPr>
      </p:pic>
    </p:spTree>
    <p:extLst>
      <p:ext uri="{BB962C8B-B14F-4D97-AF65-F5344CB8AC3E}">
        <p14:creationId xmlns:p14="http://schemas.microsoft.com/office/powerpoint/2010/main" val="24579880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6DA6B2-976D-44C1-8C0A-63E24FC8C8CE}"/>
              </a:ext>
            </a:extLst>
          </p:cNvPr>
          <p:cNvSpPr>
            <a:spLocks noGrp="1"/>
          </p:cNvSpPr>
          <p:nvPr>
            <p:ph type="body" sz="quarter" idx="13"/>
          </p:nvPr>
        </p:nvSpPr>
        <p:spPr>
          <a:xfrm>
            <a:off x="267535" y="205617"/>
            <a:ext cx="11690843" cy="492443"/>
          </a:xfrm>
        </p:spPr>
        <p:txBody>
          <a:bodyPr vert="horz" lIns="0" tIns="0" rIns="0" bIns="0" rtlCol="0" anchor="t">
            <a:spAutoFit/>
          </a:bodyPr>
          <a:lstStyle/>
          <a:p>
            <a:r>
              <a:rPr lang="en-US" b="1" dirty="0">
                <a:latin typeface="Arial"/>
                <a:cs typeface="Arial"/>
              </a:rPr>
              <a:t>Best practices for providing supportive supervision</a:t>
            </a:r>
          </a:p>
        </p:txBody>
      </p:sp>
      <p:sp>
        <p:nvSpPr>
          <p:cNvPr id="4" name="Text Placeholder 3">
            <a:extLst>
              <a:ext uri="{FF2B5EF4-FFF2-40B4-BE49-F238E27FC236}">
                <a16:creationId xmlns:a16="http://schemas.microsoft.com/office/drawing/2014/main" id="{073FBB82-AABA-460C-AC7D-160A4A3D1F5D}"/>
              </a:ext>
            </a:extLst>
          </p:cNvPr>
          <p:cNvSpPr>
            <a:spLocks noGrp="1"/>
          </p:cNvSpPr>
          <p:nvPr>
            <p:ph type="body" sz="quarter" idx="14"/>
          </p:nvPr>
        </p:nvSpPr>
        <p:spPr>
          <a:xfrm>
            <a:off x="118945" y="958048"/>
            <a:ext cx="11614149" cy="4698722"/>
          </a:xfrm>
        </p:spPr>
        <p:txBody>
          <a:bodyPr/>
          <a:lstStyle/>
          <a:p>
            <a:pPr marL="489395" lvl="1" indent="-233363">
              <a:lnSpc>
                <a:spcPct val="120000"/>
              </a:lnSpc>
              <a:spcBef>
                <a:spcPts val="600"/>
              </a:spcBef>
              <a:spcAft>
                <a:spcPts val="600"/>
              </a:spcAft>
            </a:pPr>
            <a:r>
              <a:rPr lang="en-US"/>
              <a:t>Having trainees “shadow” an experienced counsellor for 2-4 weeks for on-site learning opportunities</a:t>
            </a:r>
            <a:endParaRPr lang="en-US">
              <a:solidFill>
                <a:schemeClr val="tx1"/>
              </a:solidFill>
            </a:endParaRPr>
          </a:p>
          <a:p>
            <a:pPr marL="489395" lvl="1" indent="-233363">
              <a:lnSpc>
                <a:spcPct val="120000"/>
              </a:lnSpc>
              <a:spcBef>
                <a:spcPts val="600"/>
              </a:spcBef>
              <a:spcAft>
                <a:spcPts val="600"/>
              </a:spcAft>
            </a:pPr>
            <a:r>
              <a:rPr lang="en-US">
                <a:solidFill>
                  <a:schemeClr val="tx1"/>
                </a:solidFill>
              </a:rPr>
              <a:t>Using experienced counsellors to mentor counselors who are struggling</a:t>
            </a:r>
          </a:p>
          <a:p>
            <a:pPr marL="489395" lvl="1" indent="-233363">
              <a:lnSpc>
                <a:spcPct val="120000"/>
              </a:lnSpc>
              <a:spcBef>
                <a:spcPts val="600"/>
              </a:spcBef>
              <a:spcAft>
                <a:spcPts val="600"/>
              </a:spcAft>
            </a:pPr>
            <a:r>
              <a:rPr lang="en-US">
                <a:solidFill>
                  <a:schemeClr val="tx1"/>
                </a:solidFill>
              </a:rPr>
              <a:t>Routinely observing network-based testing providers and providing feedback on their performance, including completeness of their records</a:t>
            </a:r>
          </a:p>
          <a:p>
            <a:pPr marL="489395" lvl="1" indent="-233363">
              <a:lnSpc>
                <a:spcPct val="120000"/>
              </a:lnSpc>
              <a:spcBef>
                <a:spcPts val="600"/>
              </a:spcBef>
              <a:spcAft>
                <a:spcPts val="600"/>
              </a:spcAft>
            </a:pPr>
            <a:r>
              <a:rPr lang="en-US">
                <a:solidFill>
                  <a:schemeClr val="tx1"/>
                </a:solidFill>
              </a:rPr>
              <a:t>Offering daily, weekly or monthly opportunities for counsellors to share difficult cases and learn from each other (case conferences either in-person or virtually)</a:t>
            </a:r>
          </a:p>
          <a:p>
            <a:pPr marL="489395" lvl="1" indent="-233363">
              <a:lnSpc>
                <a:spcPct val="120000"/>
              </a:lnSpc>
              <a:spcBef>
                <a:spcPts val="600"/>
              </a:spcBef>
              <a:spcAft>
                <a:spcPts val="600"/>
              </a:spcAft>
            </a:pPr>
            <a:r>
              <a:rPr lang="en-US">
                <a:solidFill>
                  <a:schemeClr val="tx1"/>
                </a:solidFill>
              </a:rPr>
              <a:t>Rotating counsellors experiencing burn-out back to regular counselling duties</a:t>
            </a:r>
          </a:p>
          <a:p>
            <a:endParaRPr lang="en-US"/>
          </a:p>
        </p:txBody>
      </p:sp>
    </p:spTree>
    <p:extLst>
      <p:ext uri="{BB962C8B-B14F-4D97-AF65-F5344CB8AC3E}">
        <p14:creationId xmlns:p14="http://schemas.microsoft.com/office/powerpoint/2010/main" val="11324849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09831F-889C-EF1C-DD90-B4822DA9F530}"/>
              </a:ext>
            </a:extLst>
          </p:cNvPr>
          <p:cNvSpPr txBox="1"/>
          <p:nvPr/>
        </p:nvSpPr>
        <p:spPr>
          <a:xfrm>
            <a:off x="1085850" y="2367171"/>
            <a:ext cx="9589273" cy="2123658"/>
          </a:xfrm>
          <a:prstGeom prst="rect">
            <a:avLst/>
          </a:prstGeom>
          <a:noFill/>
        </p:spPr>
        <p:txBody>
          <a:bodyPr wrap="square" lIns="91440" tIns="45720" rIns="91440" bIns="45720" rtlCol="0" anchor="t">
            <a:spAutoFit/>
          </a:bodyPr>
          <a:lstStyle/>
          <a:p>
            <a:pPr algn="ctr"/>
            <a:r>
              <a:rPr lang="en-US" sz="4400" b="1" dirty="0">
                <a:latin typeface="Arial"/>
                <a:ea typeface="Ebrima"/>
                <a:cs typeface="Arial"/>
              </a:rPr>
              <a:t>How can we use quality improvement to strengthen network-based testing services?</a:t>
            </a:r>
          </a:p>
        </p:txBody>
      </p:sp>
    </p:spTree>
    <p:extLst>
      <p:ext uri="{BB962C8B-B14F-4D97-AF65-F5344CB8AC3E}">
        <p14:creationId xmlns:p14="http://schemas.microsoft.com/office/powerpoint/2010/main" val="38702672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4B9715-16A3-93DC-A3A3-3965CF0826FF}"/>
              </a:ext>
            </a:extLst>
          </p:cNvPr>
          <p:cNvSpPr>
            <a:spLocks noGrp="1"/>
          </p:cNvSpPr>
          <p:nvPr>
            <p:ph type="body" sz="quarter" idx="13"/>
          </p:nvPr>
        </p:nvSpPr>
        <p:spPr>
          <a:xfrm>
            <a:off x="230020" y="203817"/>
            <a:ext cx="11690843" cy="492443"/>
          </a:xfrm>
        </p:spPr>
        <p:txBody>
          <a:bodyPr vert="horz" lIns="0" tIns="0" rIns="0" bIns="0" rtlCol="0" anchor="t">
            <a:spAutoFit/>
          </a:bodyPr>
          <a:lstStyle/>
          <a:p>
            <a:r>
              <a:rPr lang="en-US" b="1" dirty="0">
                <a:latin typeface="Arial"/>
                <a:cs typeface="Arial"/>
              </a:rPr>
              <a:t>Using the PDCA cycle for quality improvement</a:t>
            </a:r>
          </a:p>
        </p:txBody>
      </p:sp>
      <p:sp>
        <p:nvSpPr>
          <p:cNvPr id="4" name="Text Placeholder 3">
            <a:extLst>
              <a:ext uri="{FF2B5EF4-FFF2-40B4-BE49-F238E27FC236}">
                <a16:creationId xmlns:a16="http://schemas.microsoft.com/office/drawing/2014/main" id="{F3D90553-6378-7D50-57FC-493B6DC64137}"/>
              </a:ext>
            </a:extLst>
          </p:cNvPr>
          <p:cNvSpPr>
            <a:spLocks noGrp="1"/>
          </p:cNvSpPr>
          <p:nvPr>
            <p:ph type="body" sz="quarter" idx="14"/>
          </p:nvPr>
        </p:nvSpPr>
        <p:spPr>
          <a:xfrm>
            <a:off x="267535" y="958049"/>
            <a:ext cx="8345124" cy="4946354"/>
          </a:xfrm>
        </p:spPr>
        <p:txBody>
          <a:bodyPr vert="horz" lIns="0" tIns="0" rIns="0" bIns="0" rtlCol="0" anchor="t">
            <a:spAutoFit/>
          </a:bodyPr>
          <a:lstStyle/>
          <a:p>
            <a:pPr marL="342900" indent="-342900">
              <a:lnSpc>
                <a:spcPct val="114000"/>
              </a:lnSpc>
              <a:spcBef>
                <a:spcPts val="0"/>
              </a:spcBef>
              <a:buFont typeface="Arial" panose="020B0604020202020204" pitchFamily="34" charset="0"/>
              <a:buChar char="•"/>
            </a:pPr>
            <a:r>
              <a:rPr lang="en-US" sz="1900" b="0" i="0" dirty="0">
                <a:solidFill>
                  <a:schemeClr val="tx1"/>
                </a:solidFill>
                <a:effectLst/>
                <a:latin typeface="Arial"/>
                <a:cs typeface="Arial"/>
              </a:rPr>
              <a:t>Quality improvement aims to improve patient care through designing, testing, and implementing changes using real time measurement for improvement</a:t>
            </a:r>
            <a:r>
              <a:rPr lang="en-US" sz="1900" dirty="0">
                <a:solidFill>
                  <a:schemeClr val="tx1"/>
                </a:solidFill>
                <a:latin typeface="Arial"/>
                <a:cs typeface="Arial"/>
              </a:rPr>
              <a:t>.</a:t>
            </a:r>
            <a:endParaRPr lang="en-US" sz="1900" b="0" i="0" dirty="0">
              <a:solidFill>
                <a:schemeClr val="tx1"/>
              </a:solidFill>
              <a:effectLst/>
            </a:endParaRPr>
          </a:p>
          <a:p>
            <a:pPr marL="342900" indent="-342900">
              <a:lnSpc>
                <a:spcPct val="114000"/>
              </a:lnSpc>
              <a:spcBef>
                <a:spcPts val="0"/>
              </a:spcBef>
              <a:buFont typeface="Arial" panose="020B0604020202020204" pitchFamily="34" charset="0"/>
              <a:buChar char="•"/>
            </a:pPr>
            <a:r>
              <a:rPr lang="en-US" sz="1900" b="0" i="0" dirty="0">
                <a:solidFill>
                  <a:schemeClr val="tx1"/>
                </a:solidFill>
                <a:effectLst/>
                <a:latin typeface="Arial"/>
                <a:cs typeface="Arial"/>
              </a:rPr>
              <a:t>The Plan-Do-Check-Act cycle is a four-step model for carrying out change. Just as a circle has no end, the PDCA cycle should be repeated again and again for continuous improvement</a:t>
            </a:r>
            <a:r>
              <a:rPr lang="en-US" sz="1900" dirty="0">
                <a:solidFill>
                  <a:schemeClr val="tx1"/>
                </a:solidFill>
                <a:latin typeface="Arial"/>
                <a:cs typeface="Arial"/>
              </a:rPr>
              <a:t>.</a:t>
            </a:r>
            <a:r>
              <a:rPr lang="en-US" sz="1900" b="0" i="0" dirty="0">
                <a:solidFill>
                  <a:schemeClr val="tx1"/>
                </a:solidFill>
                <a:effectLst/>
                <a:latin typeface="Arial"/>
                <a:cs typeface="Arial"/>
              </a:rPr>
              <a:t> </a:t>
            </a:r>
          </a:p>
          <a:p>
            <a:pPr marL="1026795" lvl="4">
              <a:lnSpc>
                <a:spcPct val="113000"/>
              </a:lnSpc>
              <a:spcBef>
                <a:spcPts val="0"/>
              </a:spcBef>
              <a:buFont typeface="+mj-lt"/>
              <a:buAutoNum type="arabicPeriod"/>
            </a:pPr>
            <a:r>
              <a:rPr lang="en-US" sz="1900" b="1" i="0" dirty="0">
                <a:solidFill>
                  <a:schemeClr val="tx1"/>
                </a:solidFill>
                <a:effectLst/>
                <a:latin typeface="Arial"/>
                <a:cs typeface="Arial"/>
              </a:rPr>
              <a:t> Plan:</a:t>
            </a:r>
            <a:r>
              <a:rPr lang="en-US" sz="1900" b="0" i="0" dirty="0">
                <a:solidFill>
                  <a:schemeClr val="tx1"/>
                </a:solidFill>
                <a:effectLst/>
                <a:latin typeface="Arial"/>
                <a:cs typeface="Arial"/>
              </a:rPr>
              <a:t> Define the problem using your QA activities and data review.</a:t>
            </a:r>
          </a:p>
          <a:p>
            <a:pPr marL="1026795" lvl="4">
              <a:lnSpc>
                <a:spcPct val="113000"/>
              </a:lnSpc>
              <a:spcBef>
                <a:spcPts val="0"/>
              </a:spcBef>
              <a:buFont typeface="+mj-lt"/>
              <a:buAutoNum type="arabicPeriod"/>
            </a:pPr>
            <a:r>
              <a:rPr lang="en-US" sz="1900" dirty="0">
                <a:solidFill>
                  <a:schemeClr val="tx1"/>
                </a:solidFill>
                <a:latin typeface="Arial"/>
                <a:cs typeface="Arial"/>
              </a:rPr>
              <a:t> </a:t>
            </a:r>
            <a:r>
              <a:rPr lang="en-US" sz="1900" b="1" i="0" dirty="0">
                <a:solidFill>
                  <a:schemeClr val="tx1"/>
                </a:solidFill>
                <a:effectLst/>
                <a:latin typeface="Arial"/>
                <a:cs typeface="Arial"/>
              </a:rPr>
              <a:t>Do:</a:t>
            </a:r>
            <a:r>
              <a:rPr lang="en-US" sz="1900" b="0" i="0" dirty="0">
                <a:solidFill>
                  <a:schemeClr val="tx1"/>
                </a:solidFill>
                <a:effectLst/>
                <a:latin typeface="Arial"/>
                <a:cs typeface="Arial"/>
              </a:rPr>
              <a:t> Devise a solution and implement it. </a:t>
            </a:r>
          </a:p>
          <a:p>
            <a:pPr marL="1026795" lvl="4">
              <a:lnSpc>
                <a:spcPct val="113000"/>
              </a:lnSpc>
              <a:spcBef>
                <a:spcPts val="0"/>
              </a:spcBef>
              <a:buFont typeface="+mj-lt"/>
              <a:buAutoNum type="arabicPeriod"/>
            </a:pPr>
            <a:r>
              <a:rPr lang="en-US" sz="1900" b="1" i="0" dirty="0">
                <a:solidFill>
                  <a:schemeClr val="tx1"/>
                </a:solidFill>
                <a:effectLst/>
                <a:latin typeface="Arial"/>
                <a:cs typeface="Arial"/>
              </a:rPr>
              <a:t> Check:</a:t>
            </a:r>
            <a:r>
              <a:rPr lang="en-US" sz="1900" b="0" i="0" dirty="0">
                <a:solidFill>
                  <a:schemeClr val="tx1"/>
                </a:solidFill>
                <a:effectLst/>
                <a:latin typeface="Arial"/>
                <a:cs typeface="Arial"/>
              </a:rPr>
              <a:t> Analyze the results to see if your solution worked, and identify what you’ve learned.</a:t>
            </a:r>
          </a:p>
          <a:p>
            <a:pPr marL="1026795" lvl="4">
              <a:lnSpc>
                <a:spcPct val="113000"/>
              </a:lnSpc>
              <a:spcBef>
                <a:spcPts val="0"/>
              </a:spcBef>
              <a:buFont typeface="+mj-lt"/>
              <a:buAutoNum type="arabicPeriod"/>
            </a:pPr>
            <a:r>
              <a:rPr lang="en-US" sz="1900" dirty="0">
                <a:solidFill>
                  <a:schemeClr val="tx1"/>
                </a:solidFill>
                <a:latin typeface="Arial"/>
                <a:cs typeface="Arial"/>
              </a:rPr>
              <a:t> </a:t>
            </a:r>
            <a:r>
              <a:rPr lang="en-US" sz="1900" b="1" i="0" dirty="0">
                <a:solidFill>
                  <a:schemeClr val="tx1"/>
                </a:solidFill>
                <a:effectLst/>
                <a:latin typeface="Arial"/>
                <a:cs typeface="Arial"/>
              </a:rPr>
              <a:t>Act/Adjust:</a:t>
            </a:r>
            <a:r>
              <a:rPr lang="en-US" sz="1900" b="0" i="0" dirty="0">
                <a:solidFill>
                  <a:schemeClr val="tx1"/>
                </a:solidFill>
                <a:effectLst/>
                <a:latin typeface="Arial"/>
                <a:cs typeface="Arial"/>
              </a:rPr>
              <a:t> If the change did not work, go through the cycle again with a different plan. If you were successful, incorporate what you learned into wider changes. </a:t>
            </a:r>
          </a:p>
          <a:p>
            <a:pPr lvl="1" indent="-160020">
              <a:lnSpc>
                <a:spcPct val="113000"/>
              </a:lnSpc>
              <a:spcBef>
                <a:spcPts val="0"/>
              </a:spcBef>
            </a:pPr>
            <a:r>
              <a:rPr lang="en-US" sz="1900" b="0" i="0" dirty="0">
                <a:solidFill>
                  <a:schemeClr val="tx1"/>
                </a:solidFill>
                <a:effectLst/>
                <a:latin typeface="Arial"/>
                <a:cs typeface="Arial"/>
              </a:rPr>
              <a:t>Use what you learned to plan new improvements, beginning the cycle again.</a:t>
            </a:r>
          </a:p>
        </p:txBody>
      </p:sp>
      <p:pic>
        <p:nvPicPr>
          <p:cNvPr id="6" name="Picture 5">
            <a:extLst>
              <a:ext uri="{FF2B5EF4-FFF2-40B4-BE49-F238E27FC236}">
                <a16:creationId xmlns:a16="http://schemas.microsoft.com/office/drawing/2014/main" id="{8575A104-9600-82F7-26BE-A5D46D72B7C1}"/>
              </a:ext>
            </a:extLst>
          </p:cNvPr>
          <p:cNvPicPr>
            <a:picLocks noChangeAspect="1"/>
          </p:cNvPicPr>
          <p:nvPr/>
        </p:nvPicPr>
        <p:blipFill>
          <a:blip r:embed="rId3"/>
          <a:stretch>
            <a:fillRect/>
          </a:stretch>
        </p:blipFill>
        <p:spPr>
          <a:xfrm>
            <a:off x="8785654" y="2224576"/>
            <a:ext cx="3135209" cy="2408848"/>
          </a:xfrm>
          <a:prstGeom prst="rect">
            <a:avLst/>
          </a:prstGeom>
          <a:ln>
            <a:solidFill>
              <a:schemeClr val="tx1"/>
            </a:solidFill>
          </a:ln>
        </p:spPr>
      </p:pic>
    </p:spTree>
    <p:extLst>
      <p:ext uri="{BB962C8B-B14F-4D97-AF65-F5344CB8AC3E}">
        <p14:creationId xmlns:p14="http://schemas.microsoft.com/office/powerpoint/2010/main" val="24254093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AE6F6BC-6914-9FD2-3DB5-60ADF0D91AB3}"/>
              </a:ext>
            </a:extLst>
          </p:cNvPr>
          <p:cNvSpPr>
            <a:spLocks noGrp="1"/>
          </p:cNvSpPr>
          <p:nvPr>
            <p:ph type="body" sz="quarter" idx="13"/>
          </p:nvPr>
        </p:nvSpPr>
        <p:spPr>
          <a:xfrm>
            <a:off x="230020" y="203817"/>
            <a:ext cx="11690843" cy="492443"/>
          </a:xfrm>
        </p:spPr>
        <p:txBody>
          <a:bodyPr vert="horz" lIns="0" tIns="0" rIns="0" bIns="0" rtlCol="0" anchor="t">
            <a:spAutoFit/>
          </a:bodyPr>
          <a:lstStyle/>
          <a:p>
            <a:r>
              <a:rPr lang="en-US" b="1" dirty="0">
                <a:latin typeface="Arial"/>
                <a:cs typeface="Arial"/>
              </a:rPr>
              <a:t>How do you start quality improvement activities?</a:t>
            </a:r>
          </a:p>
        </p:txBody>
      </p:sp>
      <p:sp>
        <p:nvSpPr>
          <p:cNvPr id="4" name="Text Placeholder 3">
            <a:extLst>
              <a:ext uri="{FF2B5EF4-FFF2-40B4-BE49-F238E27FC236}">
                <a16:creationId xmlns:a16="http://schemas.microsoft.com/office/drawing/2014/main" id="{36BCF90C-53D0-AF33-C603-78F4A2244823}"/>
              </a:ext>
            </a:extLst>
          </p:cNvPr>
          <p:cNvSpPr>
            <a:spLocks noGrp="1"/>
          </p:cNvSpPr>
          <p:nvPr>
            <p:ph type="body" sz="quarter" idx="14"/>
          </p:nvPr>
        </p:nvSpPr>
        <p:spPr>
          <a:xfrm>
            <a:off x="267536" y="958048"/>
            <a:ext cx="11537580" cy="3944670"/>
          </a:xfrm>
        </p:spPr>
        <p:txBody>
          <a:bodyPr/>
          <a:lstStyle/>
          <a:p>
            <a:pPr marL="457200" indent="-457200">
              <a:buFont typeface="+mj-lt"/>
              <a:buAutoNum type="arabicPeriod"/>
            </a:pPr>
            <a:r>
              <a:rPr lang="en-US" sz="2000" b="0" i="0">
                <a:solidFill>
                  <a:schemeClr val="tx1"/>
                </a:solidFill>
                <a:effectLst/>
              </a:rPr>
              <a:t>Recruit your quality improvement team (e.g., healthcare workers, patients, community members)</a:t>
            </a:r>
          </a:p>
          <a:p>
            <a:pPr marL="457200" indent="-457200">
              <a:buFont typeface="+mj-lt"/>
              <a:buAutoNum type="arabicPeriod"/>
            </a:pPr>
            <a:r>
              <a:rPr lang="en-US" sz="2000">
                <a:solidFill>
                  <a:schemeClr val="tx1"/>
                </a:solidFill>
              </a:rPr>
              <a:t>Identify a problem collaboratively with your team using data and your QA activities</a:t>
            </a:r>
          </a:p>
          <a:p>
            <a:pPr marL="457200" indent="-457200">
              <a:buFont typeface="+mj-lt"/>
              <a:buAutoNum type="arabicPeriod"/>
            </a:pPr>
            <a:r>
              <a:rPr lang="en-US" sz="2000">
                <a:solidFill>
                  <a:schemeClr val="tx1"/>
                </a:solidFill>
              </a:rPr>
              <a:t>Take time to discuss what may be causing the problem </a:t>
            </a:r>
          </a:p>
          <a:p>
            <a:pPr marL="457200" indent="-457200">
              <a:buFont typeface="+mj-lt"/>
              <a:buAutoNum type="arabicPeriod"/>
            </a:pPr>
            <a:r>
              <a:rPr lang="en-US" sz="2000">
                <a:solidFill>
                  <a:schemeClr val="tx1"/>
                </a:solidFill>
              </a:rPr>
              <a:t>Develop an intervention strategy using the SMART framework (Specific (S), Measurable (M), Achievable (A), Realistic, and Timely (T)</a:t>
            </a:r>
          </a:p>
          <a:p>
            <a:pPr marL="457200" indent="-457200">
              <a:buFont typeface="+mj-lt"/>
              <a:buAutoNum type="arabicPeriod"/>
            </a:pPr>
            <a:r>
              <a:rPr lang="en-US" sz="2000">
                <a:solidFill>
                  <a:schemeClr val="tx1"/>
                </a:solidFill>
              </a:rPr>
              <a:t>Implement your intervention and monitor the results using data</a:t>
            </a:r>
          </a:p>
          <a:p>
            <a:pPr marL="457200" indent="-457200">
              <a:buFont typeface="+mj-lt"/>
              <a:buAutoNum type="arabicPeriod"/>
            </a:pPr>
            <a:r>
              <a:rPr lang="en-US" sz="2000">
                <a:solidFill>
                  <a:schemeClr val="tx1"/>
                </a:solidFill>
              </a:rPr>
              <a:t>Ask for feedback from healthcare workers and patients on whether the intervention is helping improve services</a:t>
            </a:r>
          </a:p>
          <a:p>
            <a:pPr marL="457200" indent="-457200">
              <a:buFont typeface="+mj-lt"/>
              <a:buAutoNum type="arabicPeriod"/>
            </a:pPr>
            <a:r>
              <a:rPr lang="en-US" sz="2000">
                <a:solidFill>
                  <a:schemeClr val="tx1"/>
                </a:solidFill>
              </a:rPr>
              <a:t>Make adjustments to the intervention, as necessary. These adjustments can range from minor tweaking to abandoning the intervention if it is not working and/or is too burdensome</a:t>
            </a:r>
          </a:p>
          <a:p>
            <a:pPr marL="457200" indent="-457200">
              <a:buFont typeface="+mj-lt"/>
              <a:buAutoNum type="arabicPeriod"/>
            </a:pPr>
            <a:r>
              <a:rPr lang="en-US" sz="2000">
                <a:solidFill>
                  <a:schemeClr val="tx1"/>
                </a:solidFill>
              </a:rPr>
              <a:t>Repeat steps 2-8</a:t>
            </a:r>
          </a:p>
        </p:txBody>
      </p:sp>
      <p:pic>
        <p:nvPicPr>
          <p:cNvPr id="5" name="Picture 4">
            <a:extLst>
              <a:ext uri="{FF2B5EF4-FFF2-40B4-BE49-F238E27FC236}">
                <a16:creationId xmlns:a16="http://schemas.microsoft.com/office/drawing/2014/main" id="{7CD5FEDB-DE9A-9AF8-54BB-164DFDFCCAFA}"/>
              </a:ext>
            </a:extLst>
          </p:cNvPr>
          <p:cNvPicPr>
            <a:picLocks noChangeAspect="1"/>
          </p:cNvPicPr>
          <p:nvPr/>
        </p:nvPicPr>
        <p:blipFill>
          <a:blip r:embed="rId3"/>
          <a:stretch>
            <a:fillRect/>
          </a:stretch>
        </p:blipFill>
        <p:spPr>
          <a:xfrm>
            <a:off x="7906606" y="4823785"/>
            <a:ext cx="3898510" cy="1830398"/>
          </a:xfrm>
          <a:prstGeom prst="rect">
            <a:avLst/>
          </a:prstGeom>
        </p:spPr>
      </p:pic>
    </p:spTree>
    <p:extLst>
      <p:ext uri="{BB962C8B-B14F-4D97-AF65-F5344CB8AC3E}">
        <p14:creationId xmlns:p14="http://schemas.microsoft.com/office/powerpoint/2010/main" val="17613041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77386B-04ED-4282-7491-F21F6ABEE072}"/>
              </a:ext>
            </a:extLst>
          </p:cNvPr>
          <p:cNvSpPr>
            <a:spLocks noGrp="1"/>
          </p:cNvSpPr>
          <p:nvPr>
            <p:ph type="body" sz="quarter" idx="13"/>
          </p:nvPr>
        </p:nvSpPr>
        <p:spPr>
          <a:xfrm>
            <a:off x="230020" y="203817"/>
            <a:ext cx="11690843" cy="492443"/>
          </a:xfrm>
        </p:spPr>
        <p:txBody>
          <a:bodyPr vert="horz" lIns="0" tIns="0" rIns="0" bIns="0" rtlCol="0" anchor="t">
            <a:spAutoFit/>
          </a:bodyPr>
          <a:lstStyle/>
          <a:p>
            <a:r>
              <a:rPr lang="en-US" dirty="0">
                <a:latin typeface="Arial"/>
                <a:cs typeface="Arial"/>
              </a:rPr>
              <a:t>Case study for developing a QI study</a:t>
            </a:r>
          </a:p>
        </p:txBody>
      </p:sp>
      <p:sp>
        <p:nvSpPr>
          <p:cNvPr id="4" name="Text Placeholder 3">
            <a:extLst>
              <a:ext uri="{FF2B5EF4-FFF2-40B4-BE49-F238E27FC236}">
                <a16:creationId xmlns:a16="http://schemas.microsoft.com/office/drawing/2014/main" id="{F95F1B37-1996-DECA-AA12-E9956A27B89E}"/>
              </a:ext>
            </a:extLst>
          </p:cNvPr>
          <p:cNvSpPr>
            <a:spLocks noGrp="1"/>
          </p:cNvSpPr>
          <p:nvPr>
            <p:ph type="body" sz="quarter" idx="14"/>
          </p:nvPr>
        </p:nvSpPr>
        <p:spPr>
          <a:xfrm>
            <a:off x="491886" y="866608"/>
            <a:ext cx="11167110" cy="5508239"/>
          </a:xfrm>
        </p:spPr>
        <p:txBody>
          <a:bodyPr vert="horz" lIns="0" tIns="0" rIns="0" bIns="0" rtlCol="0" anchor="t">
            <a:spAutoFit/>
          </a:bodyPr>
          <a:lstStyle/>
          <a:p>
            <a:pPr>
              <a:lnSpc>
                <a:spcPct val="114000"/>
              </a:lnSpc>
              <a:spcBef>
                <a:spcPts val="0"/>
              </a:spcBef>
            </a:pPr>
            <a:r>
              <a:rPr lang="en-US" dirty="0">
                <a:solidFill>
                  <a:schemeClr val="tx1"/>
                </a:solidFill>
                <a:latin typeface="Arial"/>
                <a:cs typeface="Arial"/>
              </a:rPr>
              <a:t>Staff at the Health and Wellness Clinic want to improve the network-based testing services they offer to clients within their STIs programs. They review their program data from the last quarter and find that most clients are accepting network-based testing services and the counselors are eliciting several contacts per index client. However, many of these contacts, particularly infrequent or non-relationship sexual partners, are not being tested for STIs. They want to use the PDCA cycle to improve the number of contacts tested. In your groups, answer the questions below to help the staff at this clinic develop a QI strategy.</a:t>
            </a:r>
          </a:p>
          <a:p>
            <a:pPr marL="793750" lvl="1" indent="-457200">
              <a:lnSpc>
                <a:spcPct val="114000"/>
              </a:lnSpc>
              <a:spcBef>
                <a:spcPts val="0"/>
              </a:spcBef>
              <a:buFont typeface="+mj-lt"/>
              <a:buAutoNum type="arabicPeriod"/>
            </a:pPr>
            <a:r>
              <a:rPr lang="en-US" sz="2000" dirty="0">
                <a:solidFill>
                  <a:schemeClr val="tx1"/>
                </a:solidFill>
                <a:latin typeface="Arial"/>
                <a:cs typeface="Arial"/>
              </a:rPr>
              <a:t>Define the problem they should focus on.</a:t>
            </a:r>
          </a:p>
          <a:p>
            <a:pPr marL="793750" lvl="1" indent="-457200">
              <a:lnSpc>
                <a:spcPct val="114000"/>
              </a:lnSpc>
              <a:spcBef>
                <a:spcPts val="0"/>
              </a:spcBef>
              <a:buFont typeface="+mj-lt"/>
              <a:buAutoNum type="arabicPeriod"/>
            </a:pPr>
            <a:r>
              <a:rPr lang="en-US" sz="2000" dirty="0">
                <a:solidFill>
                  <a:schemeClr val="tx1"/>
                </a:solidFill>
                <a:latin typeface="Arial"/>
                <a:cs typeface="Arial"/>
              </a:rPr>
              <a:t>What factors may be causing this problem?</a:t>
            </a:r>
          </a:p>
          <a:p>
            <a:pPr marL="793750" lvl="1" indent="-457200">
              <a:lnSpc>
                <a:spcPct val="114000"/>
              </a:lnSpc>
              <a:spcBef>
                <a:spcPts val="0"/>
              </a:spcBef>
              <a:buFont typeface="+mj-lt"/>
              <a:buAutoNum type="arabicPeriod"/>
            </a:pPr>
            <a:r>
              <a:rPr lang="en-US" sz="2000" dirty="0">
                <a:solidFill>
                  <a:schemeClr val="tx1"/>
                </a:solidFill>
                <a:latin typeface="Arial"/>
                <a:cs typeface="Arial"/>
              </a:rPr>
              <a:t>What is one possible solution that could address this problem? (Make sure to write it as a SMART strategy so it can be measured).</a:t>
            </a:r>
          </a:p>
          <a:p>
            <a:pPr marL="793750" lvl="1" indent="-457200">
              <a:lnSpc>
                <a:spcPct val="114000"/>
              </a:lnSpc>
              <a:spcBef>
                <a:spcPts val="0"/>
              </a:spcBef>
              <a:buFont typeface="+mj-lt"/>
              <a:buAutoNum type="arabicPeriod"/>
            </a:pPr>
            <a:r>
              <a:rPr lang="en-US" sz="2000" dirty="0">
                <a:solidFill>
                  <a:schemeClr val="tx1"/>
                </a:solidFill>
                <a:latin typeface="Arial"/>
                <a:cs typeface="Arial"/>
              </a:rPr>
              <a:t>How could they monitor their QI strategy to see if it is working to address the problem?</a:t>
            </a:r>
          </a:p>
          <a:p>
            <a:pPr marL="457200" indent="-457200">
              <a:lnSpc>
                <a:spcPct val="114000"/>
              </a:lnSpc>
              <a:spcBef>
                <a:spcPts val="0"/>
              </a:spcBef>
              <a:buFont typeface="+mj-lt"/>
              <a:buAutoNum type="arabicPeriod"/>
            </a:pPr>
            <a:endParaRPr lang="en-US">
              <a:solidFill>
                <a:schemeClr val="tx1"/>
              </a:solidFill>
            </a:endParaRPr>
          </a:p>
        </p:txBody>
      </p:sp>
    </p:spTree>
    <p:extLst>
      <p:ext uri="{BB962C8B-B14F-4D97-AF65-F5344CB8AC3E}">
        <p14:creationId xmlns:p14="http://schemas.microsoft.com/office/powerpoint/2010/main" val="1851822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5F8DCE-181D-4AA7-80D3-2C583FA3D3F1}"/>
              </a:ext>
            </a:extLst>
          </p:cNvPr>
          <p:cNvSpPr>
            <a:spLocks noGrp="1"/>
          </p:cNvSpPr>
          <p:nvPr>
            <p:ph type="body" sz="quarter" idx="13"/>
          </p:nvPr>
        </p:nvSpPr>
        <p:spPr>
          <a:xfrm>
            <a:off x="250578" y="221275"/>
            <a:ext cx="11690843" cy="430887"/>
          </a:xfrm>
        </p:spPr>
        <p:txBody>
          <a:bodyPr vert="horz" lIns="0" tIns="0" rIns="0" bIns="0" rtlCol="0" anchor="t">
            <a:spAutoFit/>
          </a:bodyPr>
          <a:lstStyle/>
          <a:p>
            <a:r>
              <a:rPr lang="en-US" sz="2800" b="1" dirty="0">
                <a:latin typeface="Arial"/>
                <a:cs typeface="Arial"/>
              </a:rPr>
              <a:t>Key definitions for this module</a:t>
            </a:r>
          </a:p>
        </p:txBody>
      </p:sp>
      <p:sp>
        <p:nvSpPr>
          <p:cNvPr id="4" name="Text Placeholder 3">
            <a:extLst>
              <a:ext uri="{FF2B5EF4-FFF2-40B4-BE49-F238E27FC236}">
                <a16:creationId xmlns:a16="http://schemas.microsoft.com/office/drawing/2014/main" id="{96FFD88D-DE6E-4745-B62A-1E6EA353F8B8}"/>
              </a:ext>
            </a:extLst>
          </p:cNvPr>
          <p:cNvSpPr>
            <a:spLocks noGrp="1"/>
          </p:cNvSpPr>
          <p:nvPr>
            <p:ph type="body" sz="quarter" idx="14"/>
          </p:nvPr>
        </p:nvSpPr>
        <p:spPr>
          <a:xfrm>
            <a:off x="267535" y="958048"/>
            <a:ext cx="7882055" cy="5437386"/>
          </a:xfrm>
        </p:spPr>
        <p:txBody>
          <a:bodyPr vert="horz" lIns="0" tIns="0" rIns="0" bIns="0" rtlCol="0" anchor="t">
            <a:spAutoFit/>
          </a:bodyPr>
          <a:lstStyle/>
          <a:p>
            <a:pPr marL="457200" indent="-457200">
              <a:buAutoNum type="arabicPeriod"/>
            </a:pPr>
            <a:r>
              <a:rPr lang="en-US" sz="2000" b="1">
                <a:solidFill>
                  <a:schemeClr val="tx1"/>
                </a:solidFill>
                <a:latin typeface="Arial" panose="020B0604020202020204" pitchFamily="34" charset="0"/>
                <a:cs typeface="Arial" panose="020B0604020202020204" pitchFamily="34" charset="0"/>
              </a:rPr>
              <a:t>Quality: </a:t>
            </a:r>
            <a:r>
              <a:rPr lang="en-US" sz="2000">
                <a:solidFill>
                  <a:schemeClr val="tx1"/>
                </a:solidFill>
                <a:latin typeface="Arial" panose="020B0604020202020204" pitchFamily="34" charset="0"/>
                <a:cs typeface="Arial" panose="020B0604020202020204" pitchFamily="34" charset="0"/>
              </a:rPr>
              <a:t>refers to the provision of effective and efficient </a:t>
            </a:r>
            <a:r>
              <a:rPr lang="en-US" sz="2000">
                <a:solidFill>
                  <a:schemeClr val="tx1"/>
                </a:solidFill>
              </a:rPr>
              <a:t>network-based</a:t>
            </a:r>
            <a:r>
              <a:rPr lang="en-US" sz="2000">
                <a:solidFill>
                  <a:schemeClr val="tx1"/>
                </a:solidFill>
                <a:latin typeface="Arial" panose="020B0604020202020204" pitchFamily="34" charset="0"/>
                <a:cs typeface="Arial" panose="020B0604020202020204" pitchFamily="34" charset="0"/>
              </a:rPr>
              <a:t> testing services delivered according to the latest clinical guidelines and standards, in a respectful, client-centered manner</a:t>
            </a:r>
          </a:p>
          <a:p>
            <a:pPr marL="457200" indent="-457200">
              <a:buFont typeface="+mj-lt"/>
              <a:buAutoNum type="arabicPeriod"/>
            </a:pPr>
            <a:r>
              <a:rPr lang="en-US" sz="2000" b="1">
                <a:solidFill>
                  <a:schemeClr val="tx1"/>
                </a:solidFill>
                <a:latin typeface="Arial" panose="020B0604020202020204" pitchFamily="34" charset="0"/>
                <a:cs typeface="Arial" panose="020B0604020202020204" pitchFamily="34" charset="0"/>
              </a:rPr>
              <a:t>Quality Assurance (QA): </a:t>
            </a:r>
            <a:r>
              <a:rPr lang="en-US" sz="2000">
                <a:solidFill>
                  <a:schemeClr val="tx1"/>
                </a:solidFill>
                <a:latin typeface="Arial" panose="020B0604020202020204" pitchFamily="34" charset="0"/>
                <a:cs typeface="Arial" panose="020B0604020202020204" pitchFamily="34" charset="0"/>
              </a:rPr>
              <a:t>assesses whether </a:t>
            </a:r>
            <a:r>
              <a:rPr lang="en-US" sz="2000">
                <a:solidFill>
                  <a:schemeClr val="tx1"/>
                </a:solidFill>
              </a:rPr>
              <a:t>network-based</a:t>
            </a:r>
            <a:r>
              <a:rPr lang="en-US" sz="2000">
                <a:solidFill>
                  <a:schemeClr val="tx1"/>
                </a:solidFill>
                <a:latin typeface="Arial" panose="020B0604020202020204" pitchFamily="34" charset="0"/>
                <a:cs typeface="Arial" panose="020B0604020202020204" pitchFamily="34" charset="0"/>
              </a:rPr>
              <a:t> testing services are provided in compliance with recognized quality standards </a:t>
            </a:r>
          </a:p>
          <a:p>
            <a:pPr marL="457200" indent="-457200">
              <a:buAutoNum type="arabicPeriod"/>
            </a:pPr>
            <a:r>
              <a:rPr lang="en-US" sz="2000" b="1">
                <a:solidFill>
                  <a:schemeClr val="tx1"/>
                </a:solidFill>
                <a:latin typeface="Arial" panose="020B0604020202020204" pitchFamily="34" charset="0"/>
                <a:cs typeface="Arial" panose="020B0604020202020204" pitchFamily="34" charset="0"/>
              </a:rPr>
              <a:t>Quality Improvement (QI): </a:t>
            </a:r>
            <a:r>
              <a:rPr lang="en-US" sz="2000">
                <a:solidFill>
                  <a:schemeClr val="tx1"/>
                </a:solidFill>
                <a:latin typeface="Arial" panose="020B0604020202020204" pitchFamily="34" charset="0"/>
                <a:cs typeface="Arial" panose="020B0604020202020204" pitchFamily="34" charset="0"/>
              </a:rPr>
              <a:t>a process for identifying problems or barriers in </a:t>
            </a:r>
            <a:r>
              <a:rPr lang="en-US" sz="2000">
                <a:solidFill>
                  <a:schemeClr val="tx1"/>
                </a:solidFill>
              </a:rPr>
              <a:t>network-based</a:t>
            </a:r>
            <a:r>
              <a:rPr lang="en-US" sz="2000">
                <a:solidFill>
                  <a:schemeClr val="tx1"/>
                </a:solidFill>
                <a:latin typeface="Arial" panose="020B0604020202020204" pitchFamily="34" charset="0"/>
                <a:cs typeface="Arial" panose="020B0604020202020204" pitchFamily="34" charset="0"/>
              </a:rPr>
              <a:t> testing services and taking actions to address these problems in order improve the quality of services provided. QI includes follow-up monitoring to ensure that actions taken lead to an improvement in services and outcomes</a:t>
            </a:r>
          </a:p>
          <a:p>
            <a:pPr marL="457200" indent="-457200">
              <a:buFont typeface="+mj-lt"/>
              <a:buAutoNum type="arabicPeriod"/>
            </a:pPr>
            <a:r>
              <a:rPr lang="en-US" sz="2000" b="1">
                <a:solidFill>
                  <a:schemeClr val="tx1"/>
                </a:solidFill>
                <a:latin typeface="Arial" panose="020B0604020202020204" pitchFamily="34" charset="0"/>
                <a:cs typeface="Arial" panose="020B0604020202020204" pitchFamily="34" charset="0"/>
              </a:rPr>
              <a:t>Supportive Supervision: </a:t>
            </a:r>
            <a:r>
              <a:rPr lang="en-US" sz="2000">
                <a:solidFill>
                  <a:schemeClr val="tx1"/>
                </a:solidFill>
                <a:latin typeface="Arial" panose="020B0604020202020204" pitchFamily="34" charset="0"/>
                <a:cs typeface="Arial" panose="020B0604020202020204" pitchFamily="34" charset="0"/>
              </a:rPr>
              <a:t>a process of guiding, mentoring, training, and encouraging staff to continuously improve their performance so they can offer high quality </a:t>
            </a:r>
            <a:r>
              <a:rPr lang="en-US" sz="2000">
                <a:solidFill>
                  <a:schemeClr val="tx1"/>
                </a:solidFill>
              </a:rPr>
              <a:t>network-based</a:t>
            </a:r>
            <a:r>
              <a:rPr lang="en-US" sz="2000">
                <a:solidFill>
                  <a:schemeClr val="tx1"/>
                </a:solidFill>
                <a:latin typeface="Arial" panose="020B0604020202020204" pitchFamily="34" charset="0"/>
                <a:cs typeface="Arial" panose="020B0604020202020204" pitchFamily="34" charset="0"/>
              </a:rPr>
              <a:t> testing services</a:t>
            </a:r>
            <a:endParaRPr lang="en-US" sz="2000" b="1">
              <a:solidFill>
                <a:schemeClr val="tx1"/>
              </a:solidFill>
              <a:latin typeface="Arial" panose="020B0604020202020204" pitchFamily="34" charset="0"/>
              <a:cs typeface="Arial" panose="020B0604020202020204" pitchFamily="34" charset="0"/>
            </a:endParaRPr>
          </a:p>
          <a:p>
            <a:pPr marL="457200" indent="-457200">
              <a:buFont typeface="+mj-lt"/>
              <a:buAutoNum type="arabicPeriod"/>
            </a:pPr>
            <a:endParaRPr lang="en-US" sz="2000" b="1">
              <a:solidFill>
                <a:schemeClr val="tx1"/>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E16A81AC-BF68-E4B7-4363-81E105A31C9D}"/>
              </a:ext>
            </a:extLst>
          </p:cNvPr>
          <p:cNvGrpSpPr/>
          <p:nvPr/>
        </p:nvGrpSpPr>
        <p:grpSpPr>
          <a:xfrm>
            <a:off x="7339725" y="1741866"/>
            <a:ext cx="5325110" cy="2727056"/>
            <a:chOff x="7605395" y="1073532"/>
            <a:chExt cx="5325110" cy="2727056"/>
          </a:xfrm>
        </p:grpSpPr>
        <p:graphicFrame>
          <p:nvGraphicFramePr>
            <p:cNvPr id="7" name="Diagram 6">
              <a:extLst>
                <a:ext uri="{FF2B5EF4-FFF2-40B4-BE49-F238E27FC236}">
                  <a16:creationId xmlns:a16="http://schemas.microsoft.com/office/drawing/2014/main" id="{D63D4825-EEFE-8C96-717A-D48FE620FD60}"/>
                </a:ext>
              </a:extLst>
            </p:cNvPr>
            <p:cNvGraphicFramePr/>
            <p:nvPr/>
          </p:nvGraphicFramePr>
          <p:xfrm>
            <a:off x="7605395" y="1073532"/>
            <a:ext cx="5325110" cy="2727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5B24F2D5-F6E4-686E-2CC2-9413AC678453}"/>
                </a:ext>
              </a:extLst>
            </p:cNvPr>
            <p:cNvSpPr txBox="1"/>
            <p:nvPr/>
          </p:nvSpPr>
          <p:spPr>
            <a:xfrm>
              <a:off x="8590159" y="1073532"/>
              <a:ext cx="3610232" cy="338554"/>
            </a:xfrm>
            <a:prstGeom prst="rect">
              <a:avLst/>
            </a:prstGeom>
            <a:noFill/>
          </p:spPr>
          <p:txBody>
            <a:bodyPr wrap="square" rtlCol="0">
              <a:spAutoFit/>
            </a:bodyPr>
            <a:lstStyle/>
            <a:p>
              <a:r>
                <a:rPr lang="en-US" sz="1600" b="1">
                  <a:latin typeface="Arial" panose="020B0604020202020204" pitchFamily="34" charset="0"/>
                  <a:cs typeface="Arial" panose="020B0604020202020204" pitchFamily="34" charset="0"/>
                </a:rPr>
                <a:t>WHO 5C’s for Testing Services</a:t>
              </a:r>
            </a:p>
          </p:txBody>
        </p:sp>
      </p:grpSp>
    </p:spTree>
    <p:extLst>
      <p:ext uri="{BB962C8B-B14F-4D97-AF65-F5344CB8AC3E}">
        <p14:creationId xmlns:p14="http://schemas.microsoft.com/office/powerpoint/2010/main" val="21512665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FDB212-7B3D-0C21-3201-9AB239E789CF}"/>
              </a:ext>
            </a:extLst>
          </p:cNvPr>
          <p:cNvSpPr>
            <a:spLocks noGrp="1"/>
          </p:cNvSpPr>
          <p:nvPr>
            <p:ph type="body" sz="quarter" idx="13"/>
          </p:nvPr>
        </p:nvSpPr>
        <p:spPr>
          <a:xfrm>
            <a:off x="230020" y="129675"/>
            <a:ext cx="11690843" cy="677108"/>
          </a:xfrm>
        </p:spPr>
        <p:txBody>
          <a:bodyPr vert="horz" lIns="0" tIns="0" rIns="0" bIns="0" rtlCol="0" anchor="t">
            <a:spAutoFit/>
          </a:bodyPr>
          <a:lstStyle/>
          <a:p>
            <a:r>
              <a:rPr lang="en-US" sz="2200" dirty="0">
                <a:latin typeface="Arial"/>
                <a:cs typeface="Arial"/>
              </a:rPr>
              <a:t>Summary of how to use quality assurance and improvement strategies to strengthen index </a:t>
            </a:r>
            <a:r>
              <a:rPr lang="en-US" sz="2200">
                <a:latin typeface="Arial"/>
                <a:cs typeface="Arial"/>
              </a:rPr>
              <a:t>testing services</a:t>
            </a:r>
          </a:p>
        </p:txBody>
      </p:sp>
      <p:sp>
        <p:nvSpPr>
          <p:cNvPr id="4" name="TextBox 3">
            <a:extLst>
              <a:ext uri="{FF2B5EF4-FFF2-40B4-BE49-F238E27FC236}">
                <a16:creationId xmlns:a16="http://schemas.microsoft.com/office/drawing/2014/main" id="{F9FA4E05-1513-FBDA-7178-CE4A0CB99568}"/>
              </a:ext>
            </a:extLst>
          </p:cNvPr>
          <p:cNvSpPr txBox="1"/>
          <p:nvPr/>
        </p:nvSpPr>
        <p:spPr>
          <a:xfrm>
            <a:off x="230021" y="1560291"/>
            <a:ext cx="4661690" cy="4247317"/>
          </a:xfrm>
          <a:prstGeom prst="rect">
            <a:avLst/>
          </a:prstGeom>
          <a:noFill/>
          <a:ln>
            <a:solidFill>
              <a:schemeClr val="tx1"/>
            </a:solidFill>
          </a:ln>
        </p:spPr>
        <p:txBody>
          <a:bodyPr wrap="square" rtlCol="0">
            <a:spAutoFit/>
          </a:bodyPr>
          <a:lstStyle/>
          <a:p>
            <a:r>
              <a:rPr lang="en-US" sz="1500" u="sng" dirty="0">
                <a:latin typeface="Arial" panose="020B0604020202020204" pitchFamily="34" charset="0"/>
                <a:cs typeface="Arial" panose="020B0604020202020204" pitchFamily="34" charset="0"/>
              </a:rPr>
              <a:t>At the site level</a:t>
            </a:r>
            <a:r>
              <a:rPr lang="en-US" sz="1500" dirty="0">
                <a:latin typeface="Arial" panose="020B0604020202020204" pitchFamily="34" charset="0"/>
                <a:cs typeface="Arial" panose="020B0604020202020204" pitchFamily="34" charset="0"/>
              </a:rPr>
              <a:t>:</a:t>
            </a:r>
          </a:p>
          <a:p>
            <a:pPr marL="228600" indent="-228600">
              <a:buFont typeface="+mj-lt"/>
              <a:buAutoNum type="arabicPeriod"/>
            </a:pPr>
            <a:endParaRPr lang="en-US" sz="1500" b="1" dirty="0">
              <a:latin typeface="Arial" panose="020B0604020202020204" pitchFamily="34" charset="0"/>
              <a:cs typeface="Arial" panose="020B0604020202020204" pitchFamily="34" charset="0"/>
            </a:endParaRPr>
          </a:p>
          <a:p>
            <a:pPr marL="228600" indent="-228600">
              <a:buFont typeface="+mj-lt"/>
              <a:buAutoNum type="arabicPeriod"/>
            </a:pPr>
            <a:r>
              <a:rPr lang="en-US" sz="1500" b="1" dirty="0">
                <a:latin typeface="Arial" panose="020B0604020202020204" pitchFamily="34" charset="0"/>
                <a:cs typeface="Arial" panose="020B0604020202020204" pitchFamily="34" charset="0"/>
              </a:rPr>
              <a:t>Ensure adherence to the 5 Cs</a:t>
            </a:r>
          </a:p>
          <a:p>
            <a:pPr marL="685800" lvl="1" indent="-228600">
              <a:buFont typeface="+mj-lt"/>
              <a:buAutoNum type="arabicPeriod"/>
            </a:pPr>
            <a:r>
              <a:rPr lang="en-US" sz="1500" b="1" dirty="0">
                <a:latin typeface="Arial" panose="020B0604020202020204" pitchFamily="34" charset="0"/>
                <a:cs typeface="Arial" panose="020B0604020202020204" pitchFamily="34" charset="0"/>
              </a:rPr>
              <a:t>Obtain consent </a:t>
            </a:r>
            <a:r>
              <a:rPr lang="en-US" sz="1500" dirty="0">
                <a:latin typeface="Arial" panose="020B0604020202020204" pitchFamily="34" charset="0"/>
                <a:cs typeface="Arial" panose="020B0604020202020204" pitchFamily="34" charset="0"/>
              </a:rPr>
              <a:t>for NBT services</a:t>
            </a:r>
          </a:p>
          <a:p>
            <a:pPr marL="685800" lvl="1" indent="-228600">
              <a:buFont typeface="+mj-lt"/>
              <a:buAutoNum type="arabicPeriod"/>
            </a:pPr>
            <a:r>
              <a:rPr lang="en-US" sz="1500" b="1" dirty="0">
                <a:latin typeface="Arial" panose="020B0604020202020204" pitchFamily="34" charset="0"/>
                <a:cs typeface="Arial" panose="020B0604020202020204" pitchFamily="34" charset="0"/>
              </a:rPr>
              <a:t>Maintain confidentiality</a:t>
            </a:r>
          </a:p>
          <a:p>
            <a:pPr marL="685800" lvl="1" indent="-228600">
              <a:buFont typeface="+mj-lt"/>
              <a:buAutoNum type="arabicPeriod"/>
            </a:pPr>
            <a:r>
              <a:rPr lang="en-US" sz="1500" b="1" dirty="0">
                <a:latin typeface="Arial" panose="020B0604020202020204" pitchFamily="34" charset="0"/>
                <a:cs typeface="Arial" panose="020B0604020202020204" pitchFamily="34" charset="0"/>
              </a:rPr>
              <a:t>Provide appropriate counseling </a:t>
            </a:r>
            <a:r>
              <a:rPr lang="en-US" sz="1500" dirty="0">
                <a:latin typeface="Arial" panose="020B0604020202020204" pitchFamily="34" charset="0"/>
                <a:cs typeface="Arial" panose="020B0604020202020204" pitchFamily="34" charset="0"/>
              </a:rPr>
              <a:t>to index clients and their contacts</a:t>
            </a:r>
          </a:p>
          <a:p>
            <a:pPr marL="685800" lvl="1" indent="-228600">
              <a:buFont typeface="+mj-lt"/>
              <a:buAutoNum type="arabicPeriod"/>
            </a:pPr>
            <a:r>
              <a:rPr lang="en-US" sz="1500" b="1" dirty="0">
                <a:latin typeface="Arial" panose="020B0604020202020204" pitchFamily="34" charset="0"/>
                <a:cs typeface="Arial" panose="020B0604020202020204" pitchFamily="34" charset="0"/>
              </a:rPr>
              <a:t>Provide correct test results</a:t>
            </a:r>
          </a:p>
          <a:p>
            <a:pPr marL="685800" lvl="1" indent="-228600">
              <a:buFont typeface="+mj-lt"/>
              <a:buAutoNum type="arabicPeriod"/>
            </a:pPr>
            <a:r>
              <a:rPr lang="en-US" sz="1500" b="1" dirty="0">
                <a:latin typeface="Arial" panose="020B0604020202020204" pitchFamily="34" charset="0"/>
                <a:cs typeface="Arial" panose="020B0604020202020204" pitchFamily="34" charset="0"/>
              </a:rPr>
              <a:t>Connect</a:t>
            </a:r>
            <a:r>
              <a:rPr lang="en-US" sz="1500" dirty="0">
                <a:latin typeface="Arial" panose="020B0604020202020204" pitchFamily="34" charset="0"/>
                <a:cs typeface="Arial" panose="020B0604020202020204" pitchFamily="34" charset="0"/>
              </a:rPr>
              <a:t> index clients and their contacts </a:t>
            </a:r>
            <a:r>
              <a:rPr lang="en-US" sz="1500" b="1" dirty="0">
                <a:latin typeface="Arial" panose="020B0604020202020204" pitchFamily="34" charset="0"/>
                <a:cs typeface="Arial" panose="020B0604020202020204" pitchFamily="34" charset="0"/>
              </a:rPr>
              <a:t>to appropriate services</a:t>
            </a:r>
          </a:p>
          <a:p>
            <a:pPr marL="228600" indent="-228600">
              <a:buFont typeface="+mj-lt"/>
              <a:buAutoNum type="arabicPeriod"/>
            </a:pPr>
            <a:r>
              <a:rPr lang="en-US" sz="1500" b="1" dirty="0">
                <a:latin typeface="Arial" panose="020B0604020202020204" pitchFamily="34" charset="0"/>
                <a:cs typeface="Arial" panose="020B0604020202020204" pitchFamily="34" charset="0"/>
              </a:rPr>
              <a:t>Conduct IPV risk assessment and provide </a:t>
            </a:r>
            <a:r>
              <a:rPr lang="en-US" sz="1500" dirty="0">
                <a:latin typeface="Arial" panose="020B0604020202020204" pitchFamily="34" charset="0"/>
                <a:cs typeface="Arial" panose="020B0604020202020204" pitchFamily="34" charset="0"/>
              </a:rPr>
              <a:t>of “first line” response (as needed)</a:t>
            </a:r>
          </a:p>
          <a:p>
            <a:pPr marL="228600" indent="-228600">
              <a:buFont typeface="+mj-lt"/>
              <a:buAutoNum type="arabicPeriod"/>
            </a:pPr>
            <a:r>
              <a:rPr lang="en-US" sz="1500" b="1" dirty="0">
                <a:latin typeface="Arial" panose="020B0604020202020204" pitchFamily="34" charset="0"/>
                <a:cs typeface="Arial" panose="020B0604020202020204" pitchFamily="34" charset="0"/>
              </a:rPr>
              <a:t>Implement</a:t>
            </a:r>
            <a:r>
              <a:rPr lang="en-US" sz="1500" dirty="0">
                <a:latin typeface="Arial" panose="020B0604020202020204" pitchFamily="34" charset="0"/>
                <a:cs typeface="Arial" panose="020B0604020202020204" pitchFamily="34" charset="0"/>
              </a:rPr>
              <a:t> </a:t>
            </a:r>
            <a:r>
              <a:rPr lang="en-US" sz="1500" b="1" dirty="0">
                <a:latin typeface="Arial" panose="020B0604020202020204" pitchFamily="34" charset="0"/>
                <a:cs typeface="Arial" panose="020B0604020202020204" pitchFamily="34" charset="0"/>
              </a:rPr>
              <a:t>an adverse event monitoring and reporting system</a:t>
            </a:r>
          </a:p>
          <a:p>
            <a:pPr marL="228600" indent="-228600">
              <a:buFont typeface="+mj-lt"/>
              <a:buAutoNum type="arabicPeriod"/>
            </a:pPr>
            <a:r>
              <a:rPr lang="en-US" sz="1500" b="1" dirty="0">
                <a:latin typeface="Arial" panose="020B0604020202020204" pitchFamily="34" charset="0"/>
                <a:cs typeface="Arial" panose="020B0604020202020204" pitchFamily="34" charset="0"/>
              </a:rPr>
              <a:t>Ensure adequate training and supervision of HCWs conducting NBT services</a:t>
            </a:r>
          </a:p>
          <a:p>
            <a:pPr marL="228600" indent="-228600">
              <a:buFont typeface="+mj-lt"/>
              <a:buAutoNum type="arabicPeriod"/>
            </a:pPr>
            <a:r>
              <a:rPr lang="en-US" sz="1500" b="1" dirty="0">
                <a:latin typeface="Arial" panose="020B0604020202020204" pitchFamily="34" charset="0"/>
                <a:cs typeface="Arial" panose="020B0604020202020204" pitchFamily="34" charset="0"/>
              </a:rPr>
              <a:t>Maintain quality through quality assurance and quality improvement processes</a:t>
            </a:r>
            <a:endParaRPr lang="en-US" sz="15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5088143A-9D75-97AF-FE7E-8327035D5B9B}"/>
              </a:ext>
            </a:extLst>
          </p:cNvPr>
          <p:cNvSpPr txBox="1"/>
          <p:nvPr/>
        </p:nvSpPr>
        <p:spPr>
          <a:xfrm>
            <a:off x="230021" y="883245"/>
            <a:ext cx="4656512" cy="584775"/>
          </a:xfrm>
          <a:prstGeom prst="rect">
            <a:avLst/>
          </a:prstGeom>
          <a:noFill/>
          <a:ln>
            <a:solidFill>
              <a:schemeClr val="tx1"/>
            </a:solidFill>
          </a:ln>
        </p:spPr>
        <p:txBody>
          <a:bodyPr wrap="square" rtlCol="0">
            <a:spAutoFit/>
          </a:bodyPr>
          <a:lstStyle/>
          <a:p>
            <a:pPr algn="ctr"/>
            <a:r>
              <a:rPr lang="en-US" sz="1600" b="1">
                <a:latin typeface="Arial" panose="020B0604020202020204" pitchFamily="34" charset="0"/>
                <a:cs typeface="Arial" panose="020B0604020202020204" pitchFamily="34" charset="0"/>
              </a:rPr>
              <a:t>Quality Assurance to Monitor Compliance with Minimum Standards</a:t>
            </a:r>
          </a:p>
        </p:txBody>
      </p:sp>
      <p:sp>
        <p:nvSpPr>
          <p:cNvPr id="6" name="TextBox 5">
            <a:extLst>
              <a:ext uri="{FF2B5EF4-FFF2-40B4-BE49-F238E27FC236}">
                <a16:creationId xmlns:a16="http://schemas.microsoft.com/office/drawing/2014/main" id="{151B3465-38A2-818E-2584-551B11998700}"/>
              </a:ext>
            </a:extLst>
          </p:cNvPr>
          <p:cNvSpPr txBox="1"/>
          <p:nvPr/>
        </p:nvSpPr>
        <p:spPr>
          <a:xfrm>
            <a:off x="5011688" y="1560291"/>
            <a:ext cx="3062410" cy="1847750"/>
          </a:xfrm>
          <a:prstGeom prst="rect">
            <a:avLst/>
          </a:prstGeom>
          <a:noFill/>
          <a:ln>
            <a:solidFill>
              <a:schemeClr val="tx1"/>
            </a:solidFill>
          </a:ln>
        </p:spPr>
        <p:txBody>
          <a:bodyPr wrap="square" lIns="91440" tIns="45720" rIns="91440" bIns="45720" rtlCol="0" anchor="t">
            <a:spAutoFit/>
          </a:bodyPr>
          <a:lstStyle/>
          <a:p>
            <a:pPr marL="228600" lvl="2" indent="-228600">
              <a:buFont typeface="+mj-lt"/>
              <a:buAutoNum type="arabicPeriod"/>
            </a:pPr>
            <a:r>
              <a:rPr lang="en-US" sz="1500" dirty="0">
                <a:latin typeface="Arial" panose="020B0604020202020204" pitchFamily="34" charset="0"/>
                <a:cs typeface="Arial" panose="020B0604020202020204" pitchFamily="34" charset="0"/>
              </a:rPr>
              <a:t>Adverse Events Monitoring and Reporting Tools</a:t>
            </a:r>
            <a:endParaRPr lang="en-US" sz="1500" dirty="0">
              <a:solidFill>
                <a:schemeClr val="tx1"/>
              </a:solidFill>
              <a:latin typeface="Arial" panose="020B0604020202020204" pitchFamily="34" charset="0"/>
              <a:cs typeface="Arial" panose="020B0604020202020204" pitchFamily="34" charset="0"/>
            </a:endParaRPr>
          </a:p>
          <a:p>
            <a:pPr marL="228600" lvl="2" indent="-228600">
              <a:lnSpc>
                <a:spcPct val="114000"/>
              </a:lnSpc>
              <a:buFont typeface="+mj-lt"/>
              <a:buAutoNum type="arabicPeriod"/>
            </a:pPr>
            <a:r>
              <a:rPr lang="en-US" sz="1500" dirty="0">
                <a:latin typeface="Arial" panose="020B0604020202020204" pitchFamily="34" charset="0"/>
                <a:cs typeface="Arial" panose="020B0604020202020204" pitchFamily="34" charset="0"/>
              </a:rPr>
              <a:t>IP</a:t>
            </a:r>
            <a:r>
              <a:rPr lang="en-US" sz="1500" dirty="0">
                <a:solidFill>
                  <a:schemeClr val="tx1"/>
                </a:solidFill>
                <a:latin typeface="Arial" panose="020B0604020202020204" pitchFamily="34" charset="0"/>
                <a:cs typeface="Arial" panose="020B0604020202020204" pitchFamily="34" charset="0"/>
              </a:rPr>
              <a:t>V Monitoring and Follow-Up </a:t>
            </a:r>
            <a:r>
              <a:rPr lang="en-US" sz="1500" dirty="0">
                <a:latin typeface="Arial" panose="020B0604020202020204" pitchFamily="34" charset="0"/>
                <a:cs typeface="Arial" panose="020B0604020202020204" pitchFamily="34" charset="0"/>
              </a:rPr>
              <a:t>Tools</a:t>
            </a:r>
            <a:endParaRPr lang="en-US" sz="1500" dirty="0">
              <a:solidFill>
                <a:schemeClr val="tx1"/>
              </a:solidFill>
              <a:latin typeface="Arial" panose="020B0604020202020204" pitchFamily="34" charset="0"/>
              <a:cs typeface="Arial" panose="020B0604020202020204" pitchFamily="34" charset="0"/>
            </a:endParaRPr>
          </a:p>
          <a:p>
            <a:pPr marL="228600" lvl="2" indent="-228600">
              <a:lnSpc>
                <a:spcPct val="114000"/>
              </a:lnSpc>
              <a:buFont typeface="+mj-lt"/>
              <a:buAutoNum type="arabicPeriod"/>
            </a:pPr>
            <a:r>
              <a:rPr lang="en-US" sz="1500" dirty="0">
                <a:solidFill>
                  <a:schemeClr val="tx1"/>
                </a:solidFill>
                <a:latin typeface="Arial" panose="020B0604020202020204" pitchFamily="34" charset="0"/>
                <a:cs typeface="Arial" panose="020B0604020202020204" pitchFamily="34" charset="0"/>
              </a:rPr>
              <a:t>Community Monitoring</a:t>
            </a:r>
          </a:p>
          <a:p>
            <a:pPr marL="228600" lvl="2" indent="-228600">
              <a:lnSpc>
                <a:spcPct val="114000"/>
              </a:lnSpc>
              <a:buFont typeface="+mj-lt"/>
              <a:buAutoNum type="arabicPeriod"/>
            </a:pPr>
            <a:r>
              <a:rPr lang="en-US" sz="1500" dirty="0">
                <a:latin typeface="Arial" panose="020B0604020202020204" pitchFamily="34" charset="0"/>
                <a:cs typeface="Arial" panose="020B0604020202020204" pitchFamily="34" charset="0"/>
              </a:rPr>
              <a:t>Supportive Supervision </a:t>
            </a:r>
            <a:r>
              <a:rPr lang="en-US" sz="1500" dirty="0">
                <a:solidFill>
                  <a:schemeClr val="tx1"/>
                </a:solidFill>
                <a:latin typeface="Arial" panose="020B0604020202020204" pitchFamily="34" charset="0"/>
                <a:cs typeface="Arial" panose="020B0604020202020204" pitchFamily="34" charset="0"/>
              </a:rPr>
              <a:t>and Mentoring Tools</a:t>
            </a:r>
          </a:p>
        </p:txBody>
      </p:sp>
      <p:sp>
        <p:nvSpPr>
          <p:cNvPr id="8" name="TextBox 7">
            <a:extLst>
              <a:ext uri="{FF2B5EF4-FFF2-40B4-BE49-F238E27FC236}">
                <a16:creationId xmlns:a16="http://schemas.microsoft.com/office/drawing/2014/main" id="{3885C24B-E90A-8CB6-B04C-8DDD8302B1EF}"/>
              </a:ext>
            </a:extLst>
          </p:cNvPr>
          <p:cNvSpPr txBox="1"/>
          <p:nvPr/>
        </p:nvSpPr>
        <p:spPr>
          <a:xfrm>
            <a:off x="5009099" y="883245"/>
            <a:ext cx="3062409" cy="584775"/>
          </a:xfrm>
          <a:prstGeom prst="rect">
            <a:avLst/>
          </a:prstGeom>
          <a:noFill/>
          <a:ln>
            <a:solidFill>
              <a:schemeClr val="tx1"/>
            </a:solidFill>
          </a:ln>
        </p:spPr>
        <p:txBody>
          <a:bodyPr wrap="square" rtlCol="0">
            <a:spAutoFit/>
          </a:bodyPr>
          <a:lstStyle/>
          <a:p>
            <a:pPr algn="ctr"/>
            <a:r>
              <a:rPr lang="en-US" sz="1600" b="1">
                <a:latin typeface="Arial" panose="020B0604020202020204" pitchFamily="34" charset="0"/>
                <a:cs typeface="Arial" panose="020B0604020202020204" pitchFamily="34" charset="0"/>
              </a:rPr>
              <a:t>Quality Assurance Tools</a:t>
            </a:r>
          </a:p>
          <a:p>
            <a:pPr algn="ctr"/>
            <a:endParaRPr lang="en-US" sz="1600" b="1">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2773539-CFC0-A63F-FE56-D7AE9C9792F5}"/>
              </a:ext>
            </a:extLst>
          </p:cNvPr>
          <p:cNvSpPr txBox="1"/>
          <p:nvPr/>
        </p:nvSpPr>
        <p:spPr>
          <a:xfrm>
            <a:off x="8194074" y="883245"/>
            <a:ext cx="3775574" cy="584775"/>
          </a:xfrm>
          <a:prstGeom prst="rect">
            <a:avLst/>
          </a:prstGeom>
          <a:noFill/>
          <a:ln>
            <a:solidFill>
              <a:schemeClr val="tx1"/>
            </a:solidFill>
          </a:ln>
        </p:spPr>
        <p:txBody>
          <a:bodyPr wrap="square" rtlCol="0">
            <a:spAutoFit/>
          </a:bodyPr>
          <a:lstStyle/>
          <a:p>
            <a:pPr algn="ctr"/>
            <a:r>
              <a:rPr lang="en-US" sz="1600" b="1">
                <a:latin typeface="Arial" panose="020B0604020202020204" pitchFamily="34" charset="0"/>
                <a:cs typeface="Arial" panose="020B0604020202020204" pitchFamily="34" charset="0"/>
              </a:rPr>
              <a:t>Quality Improvement Cycle to Strengthen Index Testing Services</a:t>
            </a:r>
          </a:p>
        </p:txBody>
      </p:sp>
      <p:pic>
        <p:nvPicPr>
          <p:cNvPr id="10" name="Picture 9">
            <a:extLst>
              <a:ext uri="{FF2B5EF4-FFF2-40B4-BE49-F238E27FC236}">
                <a16:creationId xmlns:a16="http://schemas.microsoft.com/office/drawing/2014/main" id="{2EE4E652-004A-4AAA-AD3C-E67FEB04874A}"/>
              </a:ext>
            </a:extLst>
          </p:cNvPr>
          <p:cNvPicPr>
            <a:picLocks noChangeAspect="1"/>
          </p:cNvPicPr>
          <p:nvPr/>
        </p:nvPicPr>
        <p:blipFill>
          <a:blip r:embed="rId3"/>
          <a:stretch>
            <a:fillRect/>
          </a:stretch>
        </p:blipFill>
        <p:spPr>
          <a:xfrm>
            <a:off x="8194074" y="1560291"/>
            <a:ext cx="3775573" cy="2905773"/>
          </a:xfrm>
          <a:prstGeom prst="rect">
            <a:avLst/>
          </a:prstGeom>
        </p:spPr>
      </p:pic>
    </p:spTree>
    <p:extLst>
      <p:ext uri="{BB962C8B-B14F-4D97-AF65-F5344CB8AC3E}">
        <p14:creationId xmlns:p14="http://schemas.microsoft.com/office/powerpoint/2010/main" val="2600510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2785F0E-A988-4950-A6F7-A53AE154B36D}"/>
              </a:ext>
            </a:extLst>
          </p:cNvPr>
          <p:cNvSpPr>
            <a:spLocks noGrp="1"/>
          </p:cNvSpPr>
          <p:nvPr>
            <p:ph type="body" sz="quarter" idx="13"/>
          </p:nvPr>
        </p:nvSpPr>
        <p:spPr>
          <a:xfrm>
            <a:off x="230020" y="203817"/>
            <a:ext cx="11690843" cy="430887"/>
          </a:xfrm>
        </p:spPr>
        <p:txBody>
          <a:bodyPr vert="horz" lIns="0" tIns="0" rIns="0" bIns="0" rtlCol="0" anchor="t">
            <a:spAutoFit/>
          </a:bodyPr>
          <a:lstStyle/>
          <a:p>
            <a:r>
              <a:rPr lang="en-US" sz="2800" b="1" dirty="0">
                <a:latin typeface="Arial"/>
                <a:cs typeface="Arial"/>
              </a:rPr>
              <a:t>Implementing safe and ethical network-based testing services</a:t>
            </a:r>
          </a:p>
        </p:txBody>
      </p:sp>
      <p:sp>
        <p:nvSpPr>
          <p:cNvPr id="12" name="Content Placeholder 2">
            <a:extLst>
              <a:ext uri="{FF2B5EF4-FFF2-40B4-BE49-F238E27FC236}">
                <a16:creationId xmlns:a16="http://schemas.microsoft.com/office/drawing/2014/main" id="{9578D4C8-883E-40A5-A4C7-58CB93EA1143}"/>
              </a:ext>
            </a:extLst>
          </p:cNvPr>
          <p:cNvSpPr txBox="1">
            <a:spLocks/>
          </p:cNvSpPr>
          <p:nvPr/>
        </p:nvSpPr>
        <p:spPr>
          <a:xfrm>
            <a:off x="230020" y="864697"/>
            <a:ext cx="11382859" cy="5607858"/>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300"/>
              </a:spcBef>
              <a:spcAft>
                <a:spcPts val="300"/>
              </a:spcAft>
            </a:pPr>
            <a:r>
              <a:rPr lang="en-US" sz="2000" dirty="0">
                <a:latin typeface="Arial" panose="020B0604020202020204" pitchFamily="34" charset="0"/>
                <a:cs typeface="Arial" panose="020B0604020202020204" pitchFamily="34" charset="0"/>
              </a:rPr>
              <a:t>There is no such thing as zero risk; all testing programs involve some risk</a:t>
            </a:r>
          </a:p>
          <a:p>
            <a:pPr>
              <a:lnSpc>
                <a:spcPct val="120000"/>
              </a:lnSpc>
              <a:spcBef>
                <a:spcPts val="300"/>
              </a:spcBef>
              <a:spcAft>
                <a:spcPts val="300"/>
              </a:spcAft>
            </a:pPr>
            <a:r>
              <a:rPr lang="en-US" sz="2000" dirty="0">
                <a:latin typeface="Arial" panose="020B0604020202020204" pitchFamily="34" charset="0"/>
                <a:cs typeface="Arial" panose="020B0604020202020204" pitchFamily="34" charset="0"/>
              </a:rPr>
              <a:t>The level of risk may be higher for network-based testing services due to accidental disclosure of confidential information about the client and/or his/her contact(s), violations of informed consent, and other adverse events</a:t>
            </a:r>
          </a:p>
          <a:p>
            <a:pPr>
              <a:lnSpc>
                <a:spcPct val="120000"/>
              </a:lnSpc>
              <a:spcBef>
                <a:spcPts val="300"/>
              </a:spcBef>
              <a:spcAft>
                <a:spcPts val="300"/>
              </a:spcAft>
            </a:pPr>
            <a:r>
              <a:rPr lang="en-US" sz="2000" dirty="0">
                <a:latin typeface="Arial" panose="020B0604020202020204" pitchFamily="34" charset="0"/>
                <a:cs typeface="Arial" panose="020B0604020202020204" pitchFamily="34" charset="0"/>
              </a:rPr>
              <a:t>Programs should take steps to </a:t>
            </a:r>
            <a:r>
              <a:rPr lang="en-US" sz="2000" b="1" dirty="0">
                <a:latin typeface="Arial" panose="020B0604020202020204" pitchFamily="34" charset="0"/>
                <a:cs typeface="Arial" panose="020B0604020202020204" pitchFamily="34" charset="0"/>
              </a:rPr>
              <a:t>implement safe and ethical network-based testing services </a:t>
            </a:r>
            <a:r>
              <a:rPr lang="en-US" sz="2000" dirty="0">
                <a:latin typeface="Arial" panose="020B0604020202020204" pitchFamily="34" charset="0"/>
                <a:cs typeface="Arial" panose="020B0604020202020204" pitchFamily="34" charset="0"/>
              </a:rPr>
              <a:t>by adhering to and monitoring compliance with the 5 minimum standards for NBT services</a:t>
            </a:r>
          </a:p>
        </p:txBody>
      </p:sp>
    </p:spTree>
    <p:extLst>
      <p:ext uri="{BB962C8B-B14F-4D97-AF65-F5344CB8AC3E}">
        <p14:creationId xmlns:p14="http://schemas.microsoft.com/office/powerpoint/2010/main" val="2830318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66118A4B-E312-44A9-AF9D-891DAD2FD6E1}"/>
              </a:ext>
            </a:extLst>
          </p:cNvPr>
          <p:cNvSpPr>
            <a:spLocks noGrp="1"/>
          </p:cNvSpPr>
          <p:nvPr>
            <p:ph type="body" sz="quarter" idx="13"/>
          </p:nvPr>
        </p:nvSpPr>
        <p:spPr>
          <a:xfrm>
            <a:off x="250578" y="217302"/>
            <a:ext cx="11690843" cy="430887"/>
          </a:xfrm>
        </p:spPr>
        <p:txBody>
          <a:bodyPr vert="horz" lIns="0" tIns="0" rIns="0" bIns="0" rtlCol="0" anchor="t">
            <a:spAutoFit/>
          </a:bodyPr>
          <a:lstStyle/>
          <a:p>
            <a:r>
              <a:rPr lang="en-US" sz="2800" b="1" dirty="0">
                <a:latin typeface="Arial"/>
                <a:cs typeface="Arial"/>
              </a:rPr>
              <a:t>What are the minimum standards for safe and ethical index testing?</a:t>
            </a:r>
          </a:p>
        </p:txBody>
      </p:sp>
      <p:sp>
        <p:nvSpPr>
          <p:cNvPr id="12" name="Content Placeholder 2">
            <a:extLst>
              <a:ext uri="{FF2B5EF4-FFF2-40B4-BE49-F238E27FC236}">
                <a16:creationId xmlns:a16="http://schemas.microsoft.com/office/drawing/2014/main" id="{3DFD4557-0A93-498A-9FDA-76C819064900}"/>
              </a:ext>
            </a:extLst>
          </p:cNvPr>
          <p:cNvSpPr txBox="1">
            <a:spLocks/>
          </p:cNvSpPr>
          <p:nvPr/>
        </p:nvSpPr>
        <p:spPr>
          <a:xfrm>
            <a:off x="127376" y="1096347"/>
            <a:ext cx="11690843" cy="4665306"/>
          </a:xfrm>
          <a:prstGeom prst="rect">
            <a:avLst/>
          </a:prstGeom>
        </p:spPr>
        <p:txBody>
          <a:bodyPr lIns="91440" tIns="45720" rIns="91440" bIns="45720" anchor="t">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US" sz="3600" dirty="0">
                <a:latin typeface="Arial"/>
                <a:cs typeface="Arial"/>
              </a:rPr>
              <a:t>Any </a:t>
            </a:r>
            <a:r>
              <a:rPr lang="en-US" sz="3600" dirty="0" err="1">
                <a:latin typeface="Arial"/>
                <a:cs typeface="Arial"/>
              </a:rPr>
              <a:t>programme</a:t>
            </a:r>
            <a:r>
              <a:rPr lang="en-US" sz="3600" dirty="0">
                <a:latin typeface="Arial"/>
                <a:cs typeface="Arial"/>
              </a:rPr>
              <a:t> offering network-based testing should ensure the minimum standards for implementing safe and ethical network-based testing:</a:t>
            </a:r>
          </a:p>
          <a:p>
            <a:pPr marL="457200" lvl="1" indent="0">
              <a:lnSpc>
                <a:spcPct val="120000"/>
              </a:lnSpc>
              <a:spcBef>
                <a:spcPts val="1200"/>
              </a:spcBef>
              <a:spcAft>
                <a:spcPts val="1200"/>
              </a:spcAft>
              <a:buNone/>
            </a:pPr>
            <a:r>
              <a:rPr lang="en-US" sz="3200" dirty="0">
                <a:latin typeface="Arial"/>
                <a:cs typeface="Arial"/>
              </a:rPr>
              <a:t>1.  Adherence to 5C’s (</a:t>
            </a:r>
            <a:r>
              <a:rPr lang="en-US" sz="3200" b="1" dirty="0">
                <a:latin typeface="Arial"/>
                <a:cs typeface="Arial"/>
              </a:rPr>
              <a:t>consent</a:t>
            </a:r>
            <a:r>
              <a:rPr lang="en-US" sz="3200" dirty="0">
                <a:latin typeface="Arial"/>
                <a:cs typeface="Arial"/>
              </a:rPr>
              <a:t>, </a:t>
            </a:r>
            <a:r>
              <a:rPr lang="en-US" sz="3200" b="1" dirty="0">
                <a:latin typeface="Arial"/>
                <a:cs typeface="Arial"/>
              </a:rPr>
              <a:t>confidentiality</a:t>
            </a:r>
            <a:r>
              <a:rPr lang="en-US" sz="3200" dirty="0">
                <a:latin typeface="Arial"/>
                <a:cs typeface="Arial"/>
              </a:rPr>
              <a:t>, </a:t>
            </a:r>
            <a:r>
              <a:rPr lang="en-US" sz="3200" b="1" dirty="0">
                <a:latin typeface="Arial"/>
                <a:cs typeface="Arial"/>
              </a:rPr>
              <a:t>counseling</a:t>
            </a:r>
            <a:r>
              <a:rPr lang="en-US" sz="3200" dirty="0">
                <a:latin typeface="Arial"/>
                <a:cs typeface="Arial"/>
              </a:rPr>
              <a:t>, </a:t>
            </a:r>
            <a:r>
              <a:rPr lang="en-US" sz="3200" b="1" dirty="0">
                <a:latin typeface="Arial"/>
                <a:cs typeface="Arial"/>
              </a:rPr>
              <a:t>correct test results</a:t>
            </a:r>
            <a:r>
              <a:rPr lang="en-US" sz="3200" dirty="0">
                <a:latin typeface="Arial"/>
                <a:cs typeface="Arial"/>
              </a:rPr>
              <a:t>, and </a:t>
            </a:r>
            <a:r>
              <a:rPr lang="en-US" sz="3200" b="1" dirty="0">
                <a:latin typeface="Arial"/>
                <a:cs typeface="Arial"/>
              </a:rPr>
              <a:t>connection to prevention/treatment services</a:t>
            </a:r>
            <a:r>
              <a:rPr lang="en-US" sz="3200" dirty="0">
                <a:latin typeface="Arial"/>
                <a:cs typeface="Arial"/>
              </a:rPr>
              <a:t>)</a:t>
            </a:r>
          </a:p>
          <a:p>
            <a:pPr marL="457200" lvl="1" indent="0">
              <a:lnSpc>
                <a:spcPct val="120000"/>
              </a:lnSpc>
              <a:spcBef>
                <a:spcPts val="1200"/>
              </a:spcBef>
              <a:spcAft>
                <a:spcPts val="1200"/>
              </a:spcAft>
              <a:buNone/>
            </a:pPr>
            <a:r>
              <a:rPr lang="en-US" sz="3200" dirty="0">
                <a:latin typeface="Arial"/>
                <a:cs typeface="Arial"/>
              </a:rPr>
              <a:t>2.  </a:t>
            </a:r>
            <a:r>
              <a:rPr lang="en-US" sz="3200" b="1" dirty="0">
                <a:latin typeface="Arial"/>
                <a:cs typeface="Arial"/>
              </a:rPr>
              <a:t>IPV risk assessment and provision </a:t>
            </a:r>
            <a:r>
              <a:rPr lang="en-US" sz="3200" dirty="0">
                <a:latin typeface="Arial"/>
                <a:cs typeface="Arial"/>
              </a:rPr>
              <a:t>of “first line” response, including safety check and referrals to clinical and non-clinical services (if not provided on site)</a:t>
            </a:r>
          </a:p>
          <a:p>
            <a:pPr marL="457200" lvl="1" indent="0">
              <a:lnSpc>
                <a:spcPct val="120000"/>
              </a:lnSpc>
              <a:spcBef>
                <a:spcPts val="1200"/>
              </a:spcBef>
              <a:spcAft>
                <a:spcPts val="1200"/>
              </a:spcAft>
              <a:buNone/>
            </a:pPr>
            <a:r>
              <a:rPr lang="en-US" sz="3200" dirty="0">
                <a:latin typeface="Arial"/>
                <a:cs typeface="Arial"/>
              </a:rPr>
              <a:t>3.  A </a:t>
            </a:r>
            <a:r>
              <a:rPr lang="en-US" sz="3200" b="1" dirty="0">
                <a:latin typeface="Arial"/>
                <a:cs typeface="Arial"/>
              </a:rPr>
              <a:t>site level adverse event monitoring and reporting system</a:t>
            </a:r>
          </a:p>
          <a:p>
            <a:pPr marL="457200" lvl="1" indent="0">
              <a:lnSpc>
                <a:spcPct val="120000"/>
              </a:lnSpc>
              <a:spcBef>
                <a:spcPts val="1200"/>
              </a:spcBef>
              <a:spcAft>
                <a:spcPts val="1200"/>
              </a:spcAft>
              <a:buNone/>
            </a:pPr>
            <a:r>
              <a:rPr lang="en-US" sz="3200" dirty="0">
                <a:latin typeface="Arial"/>
                <a:cs typeface="Arial"/>
              </a:rPr>
              <a:t>4.  </a:t>
            </a:r>
            <a:r>
              <a:rPr lang="en-US" sz="3200" b="1" dirty="0">
                <a:latin typeface="Arial"/>
                <a:cs typeface="Arial"/>
              </a:rPr>
              <a:t>Providers trained and supervised on network-based testing procedures </a:t>
            </a:r>
            <a:r>
              <a:rPr lang="en-US" sz="3200" dirty="0">
                <a:latin typeface="Arial"/>
                <a:cs typeface="Arial"/>
              </a:rPr>
              <a:t>including 5Cs, IPV screening, adverse event monitoring, and ethics (respect for the rights of clients, informed consent and ‘do no harm’)</a:t>
            </a:r>
          </a:p>
          <a:p>
            <a:pPr marL="457200" lvl="1" indent="0">
              <a:lnSpc>
                <a:spcPct val="120000"/>
              </a:lnSpc>
              <a:spcBef>
                <a:spcPts val="1200"/>
              </a:spcBef>
              <a:spcAft>
                <a:spcPts val="1200"/>
              </a:spcAft>
              <a:buNone/>
            </a:pPr>
            <a:r>
              <a:rPr lang="en-US" sz="3200" dirty="0">
                <a:latin typeface="Arial"/>
                <a:cs typeface="Arial"/>
              </a:rPr>
              <a:t>5.  Ensure quality testing through </a:t>
            </a:r>
            <a:r>
              <a:rPr lang="en-US" sz="3200" b="1" dirty="0">
                <a:latin typeface="Arial"/>
                <a:cs typeface="Arial"/>
              </a:rPr>
              <a:t>quality assurance and quality improvement</a:t>
            </a:r>
            <a:r>
              <a:rPr lang="en-US" sz="3200" dirty="0">
                <a:latin typeface="Arial"/>
                <a:cs typeface="Arial"/>
              </a:rPr>
              <a:t> processes</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1141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09831F-889C-EF1C-DD90-B4822DA9F530}"/>
              </a:ext>
            </a:extLst>
          </p:cNvPr>
          <p:cNvSpPr txBox="1"/>
          <p:nvPr/>
        </p:nvSpPr>
        <p:spPr>
          <a:xfrm>
            <a:off x="1085850" y="2711892"/>
            <a:ext cx="9589273" cy="1446550"/>
          </a:xfrm>
          <a:prstGeom prst="rect">
            <a:avLst/>
          </a:prstGeom>
          <a:noFill/>
        </p:spPr>
        <p:txBody>
          <a:bodyPr wrap="square" lIns="91440" tIns="45720" rIns="91440" bIns="45720" rtlCol="0" anchor="t">
            <a:spAutoFit/>
          </a:bodyPr>
          <a:lstStyle/>
          <a:p>
            <a:pPr algn="ctr"/>
            <a:r>
              <a:rPr lang="en-US" sz="4400" b="1" dirty="0">
                <a:latin typeface="Arial" panose="020B0604020202020204" pitchFamily="34" charset="0"/>
                <a:cs typeface="Arial" panose="020B0604020202020204" pitchFamily="34" charset="0"/>
              </a:rPr>
              <a:t>Minimum Standard 1: Adherence to the 5 Cs </a:t>
            </a:r>
          </a:p>
        </p:txBody>
      </p:sp>
    </p:spTree>
    <p:extLst>
      <p:ext uri="{BB962C8B-B14F-4D97-AF65-F5344CB8AC3E}">
        <p14:creationId xmlns:p14="http://schemas.microsoft.com/office/powerpoint/2010/main" val="2171616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A1A729-8E43-43AE-B68D-0A0518EF0939}"/>
              </a:ext>
            </a:extLst>
          </p:cNvPr>
          <p:cNvSpPr>
            <a:spLocks noGrp="1"/>
          </p:cNvSpPr>
          <p:nvPr>
            <p:ph type="body" sz="quarter" idx="13"/>
          </p:nvPr>
        </p:nvSpPr>
        <p:spPr>
          <a:xfrm>
            <a:off x="230020" y="203817"/>
            <a:ext cx="11690843" cy="492443"/>
          </a:xfrm>
        </p:spPr>
        <p:txBody>
          <a:bodyPr vert="horz" lIns="0" tIns="0" rIns="0" bIns="0" rtlCol="0" anchor="t">
            <a:spAutoFit/>
          </a:bodyPr>
          <a:lstStyle/>
          <a:p>
            <a:r>
              <a:rPr lang="en-US" b="1" dirty="0">
                <a:latin typeface="+mn-lt"/>
                <a:cs typeface="Arial"/>
              </a:rPr>
              <a:t>Network-based testing must follow the 5Cs</a:t>
            </a:r>
            <a:endParaRPr lang="en-US" b="1" dirty="0">
              <a:cs typeface="Arial"/>
            </a:endParaRPr>
          </a:p>
        </p:txBody>
      </p:sp>
      <p:graphicFrame>
        <p:nvGraphicFramePr>
          <p:cNvPr id="6" name="Diagram 5">
            <a:extLst>
              <a:ext uri="{FF2B5EF4-FFF2-40B4-BE49-F238E27FC236}">
                <a16:creationId xmlns:a16="http://schemas.microsoft.com/office/drawing/2014/main" id="{F19A9765-2F3A-4DB3-934B-FE23D4A6732A}"/>
              </a:ext>
            </a:extLst>
          </p:cNvPr>
          <p:cNvGraphicFramePr/>
          <p:nvPr/>
        </p:nvGraphicFramePr>
        <p:xfrm>
          <a:off x="2702550" y="1099087"/>
          <a:ext cx="6786900" cy="4659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237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301B64A-121C-462B-9E27-B620C535D625}"/>
              </a:ext>
            </a:extLst>
          </p:cNvPr>
          <p:cNvSpPr>
            <a:spLocks noGrp="1"/>
          </p:cNvSpPr>
          <p:nvPr>
            <p:ph type="body" sz="quarter" idx="13"/>
          </p:nvPr>
        </p:nvSpPr>
        <p:spPr>
          <a:xfrm>
            <a:off x="230020" y="203817"/>
            <a:ext cx="11690843" cy="369332"/>
          </a:xfrm>
        </p:spPr>
        <p:txBody>
          <a:bodyPr vert="horz" lIns="0" tIns="0" rIns="0" bIns="0" rtlCol="0" anchor="t">
            <a:spAutoFit/>
          </a:bodyPr>
          <a:lstStyle/>
          <a:p>
            <a:r>
              <a:rPr lang="en-US" sz="2400" b="1" dirty="0">
                <a:latin typeface="Arial"/>
                <a:cs typeface="Arial"/>
              </a:rPr>
              <a:t>1. </a:t>
            </a:r>
            <a:r>
              <a:rPr lang="en-US" sz="2400" b="1" u="sng" dirty="0">
                <a:latin typeface="Arial"/>
                <a:cs typeface="Arial"/>
              </a:rPr>
              <a:t>Consent:</a:t>
            </a:r>
            <a:r>
              <a:rPr lang="en-US" sz="2400" b="1" dirty="0">
                <a:latin typeface="Arial"/>
                <a:cs typeface="Arial"/>
              </a:rPr>
              <a:t> Network-based testing services should always be voluntary</a:t>
            </a:r>
          </a:p>
        </p:txBody>
      </p:sp>
      <p:sp>
        <p:nvSpPr>
          <p:cNvPr id="10" name="Content Placeholder 2">
            <a:extLst>
              <a:ext uri="{FF2B5EF4-FFF2-40B4-BE49-F238E27FC236}">
                <a16:creationId xmlns:a16="http://schemas.microsoft.com/office/drawing/2014/main" id="{093A3989-7D87-44FD-901D-335E136E8242}"/>
              </a:ext>
            </a:extLst>
          </p:cNvPr>
          <p:cNvSpPr txBox="1">
            <a:spLocks/>
          </p:cNvSpPr>
          <p:nvPr/>
        </p:nvSpPr>
        <p:spPr>
          <a:xfrm>
            <a:off x="369747" y="894923"/>
            <a:ext cx="11239541" cy="5394666"/>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300"/>
              </a:spcBef>
              <a:spcAft>
                <a:spcPts val="300"/>
              </a:spcAft>
            </a:pPr>
            <a:r>
              <a:rPr lang="en-US" sz="2000" dirty="0">
                <a:latin typeface="Arial"/>
                <a:cs typeface="Arial"/>
              </a:rPr>
              <a:t>Network-based testing is a completely </a:t>
            </a:r>
            <a:r>
              <a:rPr lang="en-US" sz="2000" b="1" dirty="0">
                <a:latin typeface="Arial"/>
                <a:cs typeface="Arial"/>
              </a:rPr>
              <a:t>voluntary service </a:t>
            </a:r>
            <a:r>
              <a:rPr lang="en-US" sz="2000" dirty="0">
                <a:latin typeface="Arial"/>
                <a:cs typeface="Arial"/>
              </a:rPr>
              <a:t>offered to help people identify, notify, and link to testing and care the people at risk in their social networks and families.</a:t>
            </a:r>
            <a:endParaRPr lang="en-US" sz="2000" dirty="0">
              <a:latin typeface="Arial" panose="020B0604020202020204" pitchFamily="34" charset="0"/>
              <a:cs typeface="Arial" panose="020B0604020202020204" pitchFamily="34" charset="0"/>
            </a:endParaRPr>
          </a:p>
          <a:p>
            <a:pPr>
              <a:lnSpc>
                <a:spcPct val="100000"/>
              </a:lnSpc>
              <a:spcBef>
                <a:spcPts val="300"/>
              </a:spcBef>
              <a:spcAft>
                <a:spcPts val="300"/>
              </a:spcAft>
            </a:pPr>
            <a:r>
              <a:rPr lang="en-US" sz="2000" dirty="0">
                <a:latin typeface="Arial"/>
                <a:cs typeface="Arial"/>
              </a:rPr>
              <a:t>Network-based testing should be </a:t>
            </a:r>
            <a:r>
              <a:rPr lang="en-US" sz="2000" b="1" dirty="0">
                <a:latin typeface="Arial"/>
                <a:cs typeface="Arial"/>
              </a:rPr>
              <a:t>client-centered and focused on the needs and safety </a:t>
            </a:r>
            <a:r>
              <a:rPr lang="en-US" sz="2000" dirty="0">
                <a:latin typeface="Arial"/>
                <a:cs typeface="Arial"/>
              </a:rPr>
              <a:t>of the index client and their partner(s), contacts, and children.</a:t>
            </a:r>
            <a:endParaRPr lang="en-US" sz="2000" dirty="0">
              <a:latin typeface="Arial" panose="020B0604020202020204" pitchFamily="34" charset="0"/>
              <a:cs typeface="Arial" panose="020B0604020202020204" pitchFamily="34" charset="0"/>
            </a:endParaRPr>
          </a:p>
          <a:p>
            <a:pPr>
              <a:lnSpc>
                <a:spcPct val="100000"/>
              </a:lnSpc>
              <a:spcBef>
                <a:spcPts val="300"/>
              </a:spcBef>
              <a:spcAft>
                <a:spcPts val="300"/>
              </a:spcAft>
            </a:pPr>
            <a:r>
              <a:rPr lang="en-US" sz="2000" dirty="0">
                <a:latin typeface="Arial"/>
                <a:cs typeface="Arial"/>
              </a:rPr>
              <a:t>All testing clients, including index clients, should be </a:t>
            </a:r>
            <a:r>
              <a:rPr lang="en-US" sz="2000" b="1" dirty="0">
                <a:latin typeface="Arial"/>
                <a:cs typeface="Arial"/>
              </a:rPr>
              <a:t>provided with all available prevention, care and treatment services</a:t>
            </a:r>
            <a:r>
              <a:rPr lang="en-US" sz="2000" dirty="0">
                <a:latin typeface="Arial"/>
                <a:cs typeface="Arial"/>
              </a:rPr>
              <a:t>, regardless of whether or not they provide details about their partners, family members, or other contacts. </a:t>
            </a:r>
          </a:p>
          <a:p>
            <a:pPr lvl="1">
              <a:lnSpc>
                <a:spcPct val="100000"/>
              </a:lnSpc>
              <a:spcBef>
                <a:spcPts val="300"/>
              </a:spcBef>
              <a:spcAft>
                <a:spcPts val="300"/>
              </a:spcAft>
            </a:pPr>
            <a:r>
              <a:rPr lang="en-US" sz="2000" dirty="0">
                <a:latin typeface="Arial"/>
                <a:cs typeface="Arial"/>
              </a:rPr>
              <a:t>Services may </a:t>
            </a:r>
            <a:r>
              <a:rPr lang="en-US" sz="2000" b="1" dirty="0">
                <a:solidFill>
                  <a:srgbClr val="FF0000"/>
                </a:solidFill>
                <a:latin typeface="Arial"/>
                <a:cs typeface="Arial"/>
              </a:rPr>
              <a:t>NEVER</a:t>
            </a:r>
            <a:r>
              <a:rPr lang="en-US" sz="2000" dirty="0">
                <a:latin typeface="Arial"/>
                <a:cs typeface="Arial"/>
              </a:rPr>
              <a:t> be withheld or withdrawn under any circumstances.</a:t>
            </a:r>
          </a:p>
          <a:p>
            <a:pPr lvl="1">
              <a:lnSpc>
                <a:spcPct val="100000"/>
              </a:lnSpc>
              <a:spcBef>
                <a:spcPts val="300"/>
              </a:spcBef>
              <a:spcAft>
                <a:spcPts val="300"/>
              </a:spcAft>
            </a:pPr>
            <a:r>
              <a:rPr lang="en-US" sz="2000" dirty="0">
                <a:latin typeface="Arial"/>
                <a:cs typeface="Arial"/>
              </a:rPr>
              <a:t>Clients may </a:t>
            </a:r>
            <a:r>
              <a:rPr lang="en-US" sz="2000" b="1" dirty="0">
                <a:solidFill>
                  <a:srgbClr val="FF0000"/>
                </a:solidFill>
                <a:latin typeface="Arial"/>
                <a:cs typeface="Arial"/>
              </a:rPr>
              <a:t>NEVER</a:t>
            </a:r>
            <a:r>
              <a:rPr lang="en-US" sz="2000" dirty="0">
                <a:latin typeface="Arial"/>
                <a:cs typeface="Arial"/>
              </a:rPr>
              <a:t> be pressured into sharing the names of their partner(s), family, or contacts.</a:t>
            </a:r>
            <a:endParaRPr lang="en-US" sz="2000" dirty="0">
              <a:latin typeface="Arial" panose="020B0604020202020204" pitchFamily="34" charset="0"/>
              <a:cs typeface="Arial" panose="020B0604020202020204" pitchFamily="34" charset="0"/>
            </a:endParaRPr>
          </a:p>
          <a:p>
            <a:pPr lvl="1">
              <a:lnSpc>
                <a:spcPct val="100000"/>
              </a:lnSpc>
              <a:spcBef>
                <a:spcPts val="300"/>
              </a:spcBef>
              <a:spcAft>
                <a:spcPts val="300"/>
              </a:spcAft>
            </a:pPr>
            <a:r>
              <a:rPr lang="en-US" sz="2000" dirty="0">
                <a:latin typeface="Arial" panose="020B0604020202020204" pitchFamily="34" charset="0"/>
                <a:cs typeface="Arial" panose="020B0604020202020204" pitchFamily="34" charset="0"/>
              </a:rPr>
              <a:t>Clients should be informed of their right to decline participation in network-based testing services throughout the process, not just during the elicitation interview.</a:t>
            </a:r>
          </a:p>
          <a:p>
            <a:r>
              <a:rPr lang="en-US" sz="2000" dirty="0">
                <a:latin typeface="Arial" panose="020B0604020202020204" pitchFamily="34" charset="0"/>
                <a:cs typeface="Arial" panose="020B0604020202020204" pitchFamily="34" charset="0"/>
              </a:rPr>
              <a:t>Clients may opt-out of network-based testing services </a:t>
            </a:r>
            <a:r>
              <a:rPr lang="en-US" sz="2000" b="1" dirty="0">
                <a:solidFill>
                  <a:srgbClr val="FF0000"/>
                </a:solidFill>
                <a:latin typeface="Arial" panose="020B0604020202020204" pitchFamily="34" charset="0"/>
                <a:cs typeface="Arial" panose="020B0604020202020204" pitchFamily="34" charset="0"/>
              </a:rPr>
              <a:t>FOR ANY OR NO REASON. </a:t>
            </a:r>
            <a:r>
              <a:rPr lang="en-US" sz="2000" dirty="0">
                <a:latin typeface="Arial" panose="020B0604020202020204" pitchFamily="34" charset="0"/>
                <a:cs typeface="Arial" panose="020B0604020202020204" pitchFamily="34" charset="0"/>
              </a:rPr>
              <a:t>Clients may engage in NBT services for some partners or contacts, but not for others. Clients do not need to provide a reason for not participating in network-based testing services.</a:t>
            </a:r>
            <a:endParaRPr lang="en-US" sz="2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6810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1BFC1F-CA50-4766-A43F-35C6608340F0}"/>
              </a:ext>
            </a:extLst>
          </p:cNvPr>
          <p:cNvSpPr>
            <a:spLocks noGrp="1"/>
          </p:cNvSpPr>
          <p:nvPr>
            <p:ph type="body" sz="quarter" idx="13"/>
          </p:nvPr>
        </p:nvSpPr>
        <p:spPr>
          <a:xfrm>
            <a:off x="230020" y="220502"/>
            <a:ext cx="11690843" cy="323165"/>
          </a:xfrm>
        </p:spPr>
        <p:txBody>
          <a:bodyPr vert="horz" lIns="0" tIns="0" rIns="0" bIns="0" rtlCol="0" anchor="t">
            <a:spAutoFit/>
          </a:bodyPr>
          <a:lstStyle/>
          <a:p>
            <a:r>
              <a:rPr lang="en-US" sz="2100" b="1" dirty="0">
                <a:latin typeface="Arial"/>
                <a:cs typeface="Arial"/>
              </a:rPr>
              <a:t>Obtaining informed consent is a minimum standard for network-based testing services</a:t>
            </a:r>
          </a:p>
        </p:txBody>
      </p:sp>
      <p:sp>
        <p:nvSpPr>
          <p:cNvPr id="4" name="Text Placeholder 3">
            <a:extLst>
              <a:ext uri="{FF2B5EF4-FFF2-40B4-BE49-F238E27FC236}">
                <a16:creationId xmlns:a16="http://schemas.microsoft.com/office/drawing/2014/main" id="{8A464A79-8015-4C51-A943-B9688F4BAA52}"/>
              </a:ext>
            </a:extLst>
          </p:cNvPr>
          <p:cNvSpPr>
            <a:spLocks noGrp="1"/>
          </p:cNvSpPr>
          <p:nvPr>
            <p:ph type="body" sz="quarter" idx="14"/>
          </p:nvPr>
        </p:nvSpPr>
        <p:spPr>
          <a:xfrm>
            <a:off x="271136" y="1206243"/>
            <a:ext cx="5584624" cy="3168368"/>
          </a:xfrm>
        </p:spPr>
        <p:txBody>
          <a:bodyPr/>
          <a:lstStyle/>
          <a:p>
            <a:pPr marL="342900" indent="-342900">
              <a:lnSpc>
                <a:spcPct val="114000"/>
              </a:lnSpc>
              <a:buFont typeface="Arial" panose="020B0604020202020204" pitchFamily="34" charset="0"/>
              <a:buChar char="•"/>
            </a:pPr>
            <a:r>
              <a:rPr lang="en-US">
                <a:solidFill>
                  <a:schemeClr val="tx1"/>
                </a:solidFill>
                <a:latin typeface="Arial" panose="020B0604020202020204" pitchFamily="34" charset="0"/>
                <a:cs typeface="Arial" panose="020B0604020202020204" pitchFamily="34" charset="0"/>
              </a:rPr>
              <a:t>Informed consent must be obtained prior to eliciting the names of contacts and before partner notification</a:t>
            </a:r>
          </a:p>
          <a:p>
            <a:pPr marL="342900" indent="-342900">
              <a:lnSpc>
                <a:spcPct val="114000"/>
              </a:lnSpc>
              <a:buFont typeface="Arial" panose="020B0604020202020204" pitchFamily="34" charset="0"/>
              <a:buChar char="•"/>
            </a:pPr>
            <a:r>
              <a:rPr lang="en-US">
                <a:solidFill>
                  <a:schemeClr val="tx1"/>
                </a:solidFill>
                <a:latin typeface="Arial" panose="020B0604020202020204" pitchFamily="34" charset="0"/>
                <a:cs typeface="Arial" panose="020B0604020202020204" pitchFamily="34" charset="0"/>
              </a:rPr>
              <a:t>Consent can be written or verbal, depending upon national guidelines</a:t>
            </a:r>
          </a:p>
          <a:p>
            <a:pPr marL="342900" indent="-342900">
              <a:lnSpc>
                <a:spcPct val="114000"/>
              </a:lnSpc>
              <a:buFont typeface="Arial" panose="020B0604020202020204" pitchFamily="34" charset="0"/>
              <a:buChar char="•"/>
            </a:pPr>
            <a:r>
              <a:rPr lang="en-US">
                <a:solidFill>
                  <a:schemeClr val="tx1"/>
                </a:solidFill>
                <a:latin typeface="Arial" panose="020B0604020202020204" pitchFamily="34" charset="0"/>
                <a:cs typeface="Arial" panose="020B0604020202020204" pitchFamily="34" charset="0"/>
              </a:rPr>
              <a:t>Counseling script has been developed for countries to adapt</a:t>
            </a:r>
          </a:p>
        </p:txBody>
      </p:sp>
      <p:pic>
        <p:nvPicPr>
          <p:cNvPr id="6" name="Picture 5">
            <a:extLst>
              <a:ext uri="{FF2B5EF4-FFF2-40B4-BE49-F238E27FC236}">
                <a16:creationId xmlns:a16="http://schemas.microsoft.com/office/drawing/2014/main" id="{B85C5B8D-1415-DC26-5F97-78CE30E5B3F5}"/>
              </a:ext>
            </a:extLst>
          </p:cNvPr>
          <p:cNvPicPr>
            <a:picLocks noChangeAspect="1"/>
          </p:cNvPicPr>
          <p:nvPr/>
        </p:nvPicPr>
        <p:blipFill>
          <a:blip r:embed="rId3"/>
          <a:stretch>
            <a:fillRect/>
          </a:stretch>
        </p:blipFill>
        <p:spPr>
          <a:xfrm>
            <a:off x="6434201" y="998738"/>
            <a:ext cx="5486662" cy="4860523"/>
          </a:xfrm>
          <a:prstGeom prst="rect">
            <a:avLst/>
          </a:prstGeom>
          <a:ln>
            <a:solidFill>
              <a:schemeClr val="tx1"/>
            </a:solidFill>
          </a:ln>
        </p:spPr>
      </p:pic>
    </p:spTree>
    <p:extLst>
      <p:ext uri="{BB962C8B-B14F-4D97-AF65-F5344CB8AC3E}">
        <p14:creationId xmlns:p14="http://schemas.microsoft.com/office/powerpoint/2010/main" val="513365538"/>
      </p:ext>
    </p:extLst>
  </p:cSld>
  <p:clrMapOvr>
    <a:masterClrMapping/>
  </p:clrMapOvr>
</p:sld>
</file>

<file path=ppt/theme/theme1.xml><?xml version="1.0" encoding="utf-8"?>
<a:theme xmlns:a="http://schemas.openxmlformats.org/drawingml/2006/main" name="WHO">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HO" id="{399CFDD9-EF81-4A11-9B25-3A8B3C3AB26B}" vid="{E932B946-A29E-48EB-888F-D71DD964AEC6}"/>
    </a:ext>
  </a:extLst>
</a:theme>
</file>

<file path=ppt/theme/theme2.xml><?xml version="1.0" encoding="utf-8"?>
<a:theme xmlns:a="http://schemas.openxmlformats.org/drawingml/2006/main" name="4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WHO_palette">
      <a:dk1>
        <a:srgbClr val="000000"/>
      </a:dk1>
      <a:lt1>
        <a:srgbClr val="FFFFFF"/>
      </a:lt1>
      <a:dk2>
        <a:srgbClr val="00205C"/>
      </a:dk2>
      <a:lt2>
        <a:srgbClr val="E7E6E6"/>
      </a:lt2>
      <a:accent1>
        <a:srgbClr val="0099DD"/>
      </a:accent1>
      <a:accent2>
        <a:srgbClr val="F16829"/>
      </a:accent2>
      <a:accent3>
        <a:srgbClr val="F3A81C"/>
      </a:accent3>
      <a:accent4>
        <a:srgbClr val="A6228C"/>
      </a:accent4>
      <a:accent5>
        <a:srgbClr val="5B2C86"/>
      </a:accent5>
      <a:accent6>
        <a:srgbClr val="80BC5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HO_presentation_template_R1_V06" id="{1BDC1073-AB81-8147-89C3-A79EC2A6301F}" vid="{9D092595-E6B8-C345-B470-402B85CA4A40}"/>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WHO">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HO" id="{399CFDD9-EF81-4A11-9B25-3A8B3C3AB26B}" vid="{E932B946-A29E-48EB-888F-D71DD964AEC6}"/>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0298E0F4A0026418B57AA4B43B99D6F" ma:contentTypeVersion="14" ma:contentTypeDescription="Create a new document." ma:contentTypeScope="" ma:versionID="edc9d56ae61c619ed40442276cdd253c">
  <xsd:schema xmlns:xsd="http://www.w3.org/2001/XMLSchema" xmlns:xs="http://www.w3.org/2001/XMLSchema" xmlns:p="http://schemas.microsoft.com/office/2006/metadata/properties" xmlns:ns3="aba41fc3-9030-4b68-9cf7-7d4ce3d8be0d" xmlns:ns4="6636d5b2-3d09-4030-ad5e-cf8da8220ce7" targetNamespace="http://schemas.microsoft.com/office/2006/metadata/properties" ma:root="true" ma:fieldsID="055bac64bc656ef0623e7f106db96dda" ns3:_="" ns4:_="">
    <xsd:import namespace="aba41fc3-9030-4b68-9cf7-7d4ce3d8be0d"/>
    <xsd:import namespace="6636d5b2-3d09-4030-ad5e-cf8da8220ce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a41fc3-9030-4b68-9cf7-7d4ce3d8be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636d5b2-3d09-4030-ad5e-cf8da8220ce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34D56D-8F37-42E8-A9D2-E5AC9F9D98C8}">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715E14F-6CBC-4C96-97FB-4877BC370ADE}">
  <ds:schemaRefs>
    <ds:schemaRef ds:uri="http://schemas.microsoft.com/sharepoint/v3/contenttype/forms"/>
  </ds:schemaRefs>
</ds:datastoreItem>
</file>

<file path=customXml/itemProps3.xml><?xml version="1.0" encoding="utf-8"?>
<ds:datastoreItem xmlns:ds="http://schemas.openxmlformats.org/officeDocument/2006/customXml" ds:itemID="{CA8BF57F-5FAD-40B6-8978-7E11381ECB69}">
  <ds:schemaRefs>
    <ds:schemaRef ds:uri="6636d5b2-3d09-4030-ad5e-cf8da8220ce7"/>
    <ds:schemaRef ds:uri="aba41fc3-9030-4b68-9cf7-7d4ce3d8be0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34</TotalTime>
  <Words>2508</Words>
  <Application>Microsoft Office PowerPoint</Application>
  <PresentationFormat>Widescreen</PresentationFormat>
  <Paragraphs>198</Paragraphs>
  <Slides>30</Slides>
  <Notes>29</Notes>
  <HiddenSlides>0</HiddenSlides>
  <MMClips>0</MMClips>
  <ScaleCrop>false</ScaleCrop>
  <HeadingPairs>
    <vt:vector size="4" baseType="variant">
      <vt:variant>
        <vt:lpstr>Theme</vt:lpstr>
      </vt:variant>
      <vt:variant>
        <vt:i4>5</vt:i4>
      </vt:variant>
      <vt:variant>
        <vt:lpstr>Slide Titles</vt:lpstr>
      </vt:variant>
      <vt:variant>
        <vt:i4>30</vt:i4>
      </vt:variant>
    </vt:vector>
  </HeadingPairs>
  <TitlesOfParts>
    <vt:vector size="35" baseType="lpstr">
      <vt:lpstr>WHO</vt:lpstr>
      <vt:lpstr>4_Office Theme</vt:lpstr>
      <vt:lpstr>1_Office Theme</vt:lpstr>
      <vt:lpstr>Custom Design</vt:lpstr>
      <vt:lpstr>1_WHO</vt:lpstr>
      <vt:lpstr>Network-based testing toolkit training modules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Monroe-Wise, Aliza</dc:creator>
  <cp:lastModifiedBy>MONROE-WISE, Anna Elizabeth</cp:lastModifiedBy>
  <cp:revision>147</cp:revision>
  <dcterms:created xsi:type="dcterms:W3CDTF">2020-08-06T08:29:34Z</dcterms:created>
  <dcterms:modified xsi:type="dcterms:W3CDTF">2025-06-25T15:19:17Z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0x010100C0298E0F4A0026418B57AA4B43B99D6F</vt:lpwstr>
  </property>
</Properties>
</file>