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3.xml" ContentType="application/vnd.openxmlformats-officedocument.theme+xml"/>
  <Override PartName="/ppt/slideLayouts/slideLayout86.xml" ContentType="application/vnd.openxmlformats-officedocument.presentationml.slideLayout+xml"/>
  <Override PartName="/ppt/theme/theme4.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5.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8" r:id="rId5"/>
    <p:sldMasterId id="2147483725" r:id="rId6"/>
    <p:sldMasterId id="2147483768" r:id="rId7"/>
    <p:sldMasterId id="2147483789" r:id="rId8"/>
    <p:sldMasterId id="2147483820" r:id="rId9"/>
  </p:sldMasterIdLst>
  <p:notesMasterIdLst>
    <p:notesMasterId r:id="rId69"/>
  </p:notesMasterIdLst>
  <p:sldIdLst>
    <p:sldId id="2147471918" r:id="rId10"/>
    <p:sldId id="3161" r:id="rId11"/>
    <p:sldId id="3115" r:id="rId12"/>
    <p:sldId id="2147472050" r:id="rId13"/>
    <p:sldId id="853" r:id="rId14"/>
    <p:sldId id="2147472051" r:id="rId15"/>
    <p:sldId id="2147471920" r:id="rId16"/>
    <p:sldId id="2147472026" r:id="rId17"/>
    <p:sldId id="3117" r:id="rId18"/>
    <p:sldId id="3118" r:id="rId19"/>
    <p:sldId id="2147472027" r:id="rId20"/>
    <p:sldId id="3119" r:id="rId21"/>
    <p:sldId id="3120" r:id="rId22"/>
    <p:sldId id="3121" r:id="rId23"/>
    <p:sldId id="3123" r:id="rId24"/>
    <p:sldId id="2147472052" r:id="rId25"/>
    <p:sldId id="3124" r:id="rId26"/>
    <p:sldId id="3126" r:id="rId27"/>
    <p:sldId id="3130" r:id="rId28"/>
    <p:sldId id="3164" r:id="rId29"/>
    <p:sldId id="2512" r:id="rId30"/>
    <p:sldId id="2147472028" r:id="rId31"/>
    <p:sldId id="2147472029" r:id="rId32"/>
    <p:sldId id="3142" r:id="rId33"/>
    <p:sldId id="3134" r:id="rId34"/>
    <p:sldId id="3135" r:id="rId35"/>
    <p:sldId id="3144" r:id="rId36"/>
    <p:sldId id="3136" r:id="rId37"/>
    <p:sldId id="3165" r:id="rId38"/>
    <p:sldId id="2147472049" r:id="rId39"/>
    <p:sldId id="3099" r:id="rId40"/>
    <p:sldId id="2147472053" r:id="rId41"/>
    <p:sldId id="3215" r:id="rId42"/>
    <p:sldId id="3100" r:id="rId43"/>
    <p:sldId id="2147471927" r:id="rId44"/>
    <p:sldId id="3103" r:id="rId45"/>
    <p:sldId id="3102" r:id="rId46"/>
    <p:sldId id="2147471928" r:id="rId47"/>
    <p:sldId id="3162" r:id="rId48"/>
    <p:sldId id="3109" r:id="rId49"/>
    <p:sldId id="3110" r:id="rId50"/>
    <p:sldId id="2147472032" r:id="rId51"/>
    <p:sldId id="3229" r:id="rId52"/>
    <p:sldId id="2147472034" r:id="rId53"/>
    <p:sldId id="3116" r:id="rId54"/>
    <p:sldId id="2147472035" r:id="rId55"/>
    <p:sldId id="2147472036" r:id="rId56"/>
    <p:sldId id="2147472038" r:id="rId57"/>
    <p:sldId id="2147472039" r:id="rId58"/>
    <p:sldId id="725" r:id="rId59"/>
    <p:sldId id="2147472044" r:id="rId60"/>
    <p:sldId id="3223" r:id="rId61"/>
    <p:sldId id="3131" r:id="rId62"/>
    <p:sldId id="621" r:id="rId63"/>
    <p:sldId id="2147472046" r:id="rId64"/>
    <p:sldId id="3133" r:id="rId65"/>
    <p:sldId id="2147472047" r:id="rId66"/>
    <p:sldId id="2147471929" r:id="rId67"/>
    <p:sldId id="3226"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8C4E21-62E3-D939-E537-57BC7D762C35}" name="Diana Poindexter" initials="DP" userId="S::diana.poindexter@pepfar.onmicrosoft.com::f8fae2ef-d03b-4e7f-ade9-a10811061ceb" providerId="AD"/>
  <p188:author id="{876F9D2B-4CB4-7F51-9F53-74242548986B}" name="Marc Mason" initials="MM" userId="S::mjmason@guidehousefederal.com::3f15a7a5-d6ff-48da-96ea-f243577170cb" providerId="AD"/>
  <p188:author id="{A1FC2677-3575-4412-B2AB-1E5E6936CE54}" name="BRITO DE MELLO, Maeve" initials="BM" userId="S::demellmae@who.int::a9524506-fe83-4f58-aa48-676d5aeb2d2a" providerId="AD"/>
  <p188:author id="{B394EC8A-EDD6-FFEA-C29E-4AA435665ECE}" name="BAJIS, Sahar" initials="BS" userId="S::bajiss@who.int::e08470b2-47d4-4d80-9710-822537b5f22e" providerId="AD"/>
  <p188:author id="{DFB366AA-7A64-CB76-FA2E-B2CCC650B582}" name="Hilary Wolf" initials="HW" userId="S::pji2_cdc.gov#ext#@pepfar.onmicrosoft.com::7b163a6f-2d8b-48b5-8db3-bf189d083bd5" providerId="AD"/>
  <p188:author id="{4DCC3BE9-3CFC-3B07-6C55-8BFA678BB72A}" name="Rachel A Golin" initials="RG" userId="S::rgolin_usaid.gov#ext#@pepfar.onmicrosoft.com::a3d25cf3-d3dc-4e2a-a002-8fc9b1aa1a65" providerId="AD"/>
  <p188:author id="{73D6F9EF-4389-91D7-4DB8-748401F1D018}" name="MOZALEVSKIS, Antons" initials="MA" userId="S::mozalevskisa@who.int::9118da6c-f809-4e29-8361-95c2e4cf76b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gdalena Sea" initials="MS" lastIdx="4" clrIdx="0">
    <p:extLst>
      <p:ext uri="{19B8F6BF-5375-455C-9EA6-DF929625EA0E}">
        <p15:presenceInfo xmlns:p15="http://schemas.microsoft.com/office/powerpoint/2012/main" userId="S::barrdichiaram@who.int::306dc8a0-82de-4dc1-b653-9a1868499e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83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5" autoAdjust="0"/>
    <p:restoredTop sz="81784" autoAdjust="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commentAuthors" Target="commentAuthors.xml"/><Relationship Id="rId7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microsoft.com/office/2018/10/relationships/authors" Target="authors.xml"/><Relationship Id="rId7" Type="http://schemas.openxmlformats.org/officeDocument/2006/relationships/slideMaster" Target="slideMasters/slideMaster4.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ZALEVSKIS, Antons" userId="S::mozalevskisa@who.int::9118da6c-f809-4e29-8361-95c2e4cf76bd" providerId="AD" clId="Web-{48AB826A-4942-0EF9-61AB-A8BAEE0A02EA}"/>
    <pc:docChg chg="mod modSld">
      <pc:chgData name="MOZALEVSKIS, Antons" userId="S::mozalevskisa@who.int::9118da6c-f809-4e29-8361-95c2e4cf76bd" providerId="AD" clId="Web-{48AB826A-4942-0EF9-61AB-A8BAEE0A02EA}" dt="2025-03-12T15:09:59.705" v="31" actId="20577"/>
      <pc:docMkLst>
        <pc:docMk/>
      </pc:docMkLst>
      <pc:sldChg chg="modSp">
        <pc:chgData name="MOZALEVSKIS, Antons" userId="S::mozalevskisa@who.int::9118da6c-f809-4e29-8361-95c2e4cf76bd" providerId="AD" clId="Web-{48AB826A-4942-0EF9-61AB-A8BAEE0A02EA}" dt="2025-03-12T15:01:05.031" v="29" actId="14100"/>
        <pc:sldMkLst>
          <pc:docMk/>
          <pc:sldMk cId="2714231051" sldId="818"/>
        </pc:sldMkLst>
      </pc:sldChg>
      <pc:sldChg chg="modSp">
        <pc:chgData name="MOZALEVSKIS, Antons" userId="S::mozalevskisa@who.int::9118da6c-f809-4e29-8361-95c2e4cf76bd" providerId="AD" clId="Web-{48AB826A-4942-0EF9-61AB-A8BAEE0A02EA}" dt="2025-03-12T15:02:33.834" v="30" actId="14100"/>
        <pc:sldMkLst>
          <pc:docMk/>
          <pc:sldMk cId="1953169120" sldId="3099"/>
        </pc:sldMkLst>
      </pc:sldChg>
      <pc:sldChg chg="modSp">
        <pc:chgData name="MOZALEVSKIS, Antons" userId="S::mozalevskisa@who.int::9118da6c-f809-4e29-8361-95c2e4cf76bd" providerId="AD" clId="Web-{48AB826A-4942-0EF9-61AB-A8BAEE0A02EA}" dt="2025-03-12T14:46:42.947" v="26" actId="20577"/>
        <pc:sldMkLst>
          <pc:docMk/>
          <pc:sldMk cId="1206014423" sldId="2147472026"/>
        </pc:sldMkLst>
      </pc:sldChg>
      <pc:sldChg chg="modSp">
        <pc:chgData name="MOZALEVSKIS, Antons" userId="S::mozalevskisa@who.int::9118da6c-f809-4e29-8361-95c2e4cf76bd" providerId="AD" clId="Web-{48AB826A-4942-0EF9-61AB-A8BAEE0A02EA}" dt="2025-03-12T14:47:35.716" v="27" actId="20577"/>
        <pc:sldMkLst>
          <pc:docMk/>
          <pc:sldMk cId="2793960624" sldId="2147472027"/>
        </pc:sldMkLst>
      </pc:sldChg>
      <pc:sldChg chg="modSp">
        <pc:chgData name="MOZALEVSKIS, Antons" userId="S::mozalevskisa@who.int::9118da6c-f809-4e29-8361-95c2e4cf76bd" providerId="AD" clId="Web-{48AB826A-4942-0EF9-61AB-A8BAEE0A02EA}" dt="2025-03-12T15:09:59.705" v="31" actId="20577"/>
        <pc:sldMkLst>
          <pc:docMk/>
          <pc:sldMk cId="2915851854" sldId="2147472047"/>
        </pc:sldMkLst>
      </pc:sldChg>
    </pc:docChg>
  </pc:docChgLst>
  <pc:docChgLst>
    <pc:chgData name="MONROE-WISE, Anna Elizabeth" userId="437a3746-aac7-423a-bab9-029b822a93f4" providerId="ADAL" clId="{4EF2FD28-DAD4-4787-83E5-8F39E40CE0D6}"/>
    <pc:docChg chg="modSld">
      <pc:chgData name="MONROE-WISE, Anna Elizabeth" userId="437a3746-aac7-423a-bab9-029b822a93f4" providerId="ADAL" clId="{4EF2FD28-DAD4-4787-83E5-8F39E40CE0D6}" dt="2025-06-25T11:26:19.154" v="211" actId="20577"/>
      <pc:docMkLst>
        <pc:docMk/>
      </pc:docMkLst>
      <pc:sldChg chg="modNotesTx">
        <pc:chgData name="MONROE-WISE, Anna Elizabeth" userId="437a3746-aac7-423a-bab9-029b822a93f4" providerId="ADAL" clId="{4EF2FD28-DAD4-4787-83E5-8F39E40CE0D6}" dt="2025-06-25T11:23:48.705" v="204" actId="20577"/>
        <pc:sldMkLst>
          <pc:docMk/>
          <pc:sldMk cId="3361156892" sldId="725"/>
        </pc:sldMkLst>
      </pc:sldChg>
      <pc:sldChg chg="modSp mod modNotesTx">
        <pc:chgData name="MONROE-WISE, Anna Elizabeth" userId="437a3746-aac7-423a-bab9-029b822a93f4" providerId="ADAL" clId="{4EF2FD28-DAD4-4787-83E5-8F39E40CE0D6}" dt="2025-06-25T11:07:43.064" v="40" actId="20577"/>
        <pc:sldMkLst>
          <pc:docMk/>
          <pc:sldMk cId="464888217" sldId="853"/>
        </pc:sldMkLst>
        <pc:spChg chg="mod">
          <ac:chgData name="MONROE-WISE, Anna Elizabeth" userId="437a3746-aac7-423a-bab9-029b822a93f4" providerId="ADAL" clId="{4EF2FD28-DAD4-4787-83E5-8F39E40CE0D6}" dt="2025-06-25T11:07:26.730" v="39" actId="113"/>
          <ac:spMkLst>
            <pc:docMk/>
            <pc:sldMk cId="464888217" sldId="853"/>
            <ac:spMk id="4" creationId="{8E2D9584-50CC-4841-964E-49ED6445191C}"/>
          </ac:spMkLst>
        </pc:spChg>
      </pc:sldChg>
      <pc:sldChg chg="modNotesTx">
        <pc:chgData name="MONROE-WISE, Anna Elizabeth" userId="437a3746-aac7-423a-bab9-029b822a93f4" providerId="ADAL" clId="{4EF2FD28-DAD4-4787-83E5-8F39E40CE0D6}" dt="2025-06-25T11:15:56.973" v="123" actId="20577"/>
        <pc:sldMkLst>
          <pc:docMk/>
          <pc:sldMk cId="3279821622" sldId="2512"/>
        </pc:sldMkLst>
      </pc:sldChg>
      <pc:sldChg chg="modSp mod modNotesTx">
        <pc:chgData name="MONROE-WISE, Anna Elizabeth" userId="437a3746-aac7-423a-bab9-029b822a93f4" providerId="ADAL" clId="{4EF2FD28-DAD4-4787-83E5-8F39E40CE0D6}" dt="2025-06-25T11:18:41.203" v="156" actId="20577"/>
        <pc:sldMkLst>
          <pc:docMk/>
          <pc:sldMk cId="1953169120" sldId="3099"/>
        </pc:sldMkLst>
        <pc:spChg chg="mod">
          <ac:chgData name="MONROE-WISE, Anna Elizabeth" userId="437a3746-aac7-423a-bab9-029b822a93f4" providerId="ADAL" clId="{4EF2FD28-DAD4-4787-83E5-8F39E40CE0D6}" dt="2025-06-25T11:18:27.369" v="153" actId="20577"/>
          <ac:spMkLst>
            <pc:docMk/>
            <pc:sldMk cId="1953169120" sldId="3099"/>
            <ac:spMk id="4" creationId="{7C0E8468-23B6-4F2C-8EC3-1C62B33A7513}"/>
          </ac:spMkLst>
        </pc:spChg>
        <pc:picChg chg="mod">
          <ac:chgData name="MONROE-WISE, Anna Elizabeth" userId="437a3746-aac7-423a-bab9-029b822a93f4" providerId="ADAL" clId="{4EF2FD28-DAD4-4787-83E5-8F39E40CE0D6}" dt="2025-06-25T11:18:36.045" v="155" actId="14100"/>
          <ac:picMkLst>
            <pc:docMk/>
            <pc:sldMk cId="1953169120" sldId="3099"/>
            <ac:picMk id="6" creationId="{03E68FC4-CF90-4A01-BADC-EA2A4E5F8A0A}"/>
          </ac:picMkLst>
        </pc:picChg>
      </pc:sldChg>
      <pc:sldChg chg="modNotesTx">
        <pc:chgData name="MONROE-WISE, Anna Elizabeth" userId="437a3746-aac7-423a-bab9-029b822a93f4" providerId="ADAL" clId="{4EF2FD28-DAD4-4787-83E5-8F39E40CE0D6}" dt="2025-06-25T11:19:29.876" v="159" actId="20577"/>
        <pc:sldMkLst>
          <pc:docMk/>
          <pc:sldMk cId="2263127872" sldId="3100"/>
        </pc:sldMkLst>
      </pc:sldChg>
      <pc:sldChg chg="modNotesTx">
        <pc:chgData name="MONROE-WISE, Anna Elizabeth" userId="437a3746-aac7-423a-bab9-029b822a93f4" providerId="ADAL" clId="{4EF2FD28-DAD4-4787-83E5-8F39E40CE0D6}" dt="2025-06-25T11:19:53.413" v="161" actId="20577"/>
        <pc:sldMkLst>
          <pc:docMk/>
          <pc:sldMk cId="1278362515" sldId="3102"/>
        </pc:sldMkLst>
      </pc:sldChg>
      <pc:sldChg chg="modNotesTx">
        <pc:chgData name="MONROE-WISE, Anna Elizabeth" userId="437a3746-aac7-423a-bab9-029b822a93f4" providerId="ADAL" clId="{4EF2FD28-DAD4-4787-83E5-8F39E40CE0D6}" dt="2025-06-25T11:19:46.087" v="160" actId="20577"/>
        <pc:sldMkLst>
          <pc:docMk/>
          <pc:sldMk cId="3527048181" sldId="3103"/>
        </pc:sldMkLst>
      </pc:sldChg>
      <pc:sldChg chg="modNotesTx">
        <pc:chgData name="MONROE-WISE, Anna Elizabeth" userId="437a3746-aac7-423a-bab9-029b822a93f4" providerId="ADAL" clId="{4EF2FD28-DAD4-4787-83E5-8F39E40CE0D6}" dt="2025-06-25T11:20:44.805" v="186" actId="20577"/>
        <pc:sldMkLst>
          <pc:docMk/>
          <pc:sldMk cId="1414176176" sldId="3109"/>
        </pc:sldMkLst>
      </pc:sldChg>
      <pc:sldChg chg="modNotesTx">
        <pc:chgData name="MONROE-WISE, Anna Elizabeth" userId="437a3746-aac7-423a-bab9-029b822a93f4" providerId="ADAL" clId="{4EF2FD28-DAD4-4787-83E5-8F39E40CE0D6}" dt="2025-06-25T11:21:02.486" v="187" actId="20577"/>
        <pc:sldMkLst>
          <pc:docMk/>
          <pc:sldMk cId="4098524551" sldId="3110"/>
        </pc:sldMkLst>
      </pc:sldChg>
      <pc:sldChg chg="modSp mod modNotesTx">
        <pc:chgData name="MONROE-WISE, Anna Elizabeth" userId="437a3746-aac7-423a-bab9-029b822a93f4" providerId="ADAL" clId="{4EF2FD28-DAD4-4787-83E5-8F39E40CE0D6}" dt="2025-06-25T11:07:17.271" v="38" actId="20577"/>
        <pc:sldMkLst>
          <pc:docMk/>
          <pc:sldMk cId="495785228" sldId="3115"/>
        </pc:sldMkLst>
        <pc:spChg chg="mod">
          <ac:chgData name="MONROE-WISE, Anna Elizabeth" userId="437a3746-aac7-423a-bab9-029b822a93f4" providerId="ADAL" clId="{4EF2FD28-DAD4-4787-83E5-8F39E40CE0D6}" dt="2025-06-25T11:07:08.980" v="37" actId="20577"/>
          <ac:spMkLst>
            <pc:docMk/>
            <pc:sldMk cId="495785228" sldId="3115"/>
            <ac:spMk id="3" creationId="{D5680D1A-711B-488D-8A74-A5D0BEEFCA10}"/>
          </ac:spMkLst>
        </pc:spChg>
      </pc:sldChg>
      <pc:sldChg chg="modNotesTx">
        <pc:chgData name="MONROE-WISE, Anna Elizabeth" userId="437a3746-aac7-423a-bab9-029b822a93f4" providerId="ADAL" clId="{4EF2FD28-DAD4-4787-83E5-8F39E40CE0D6}" dt="2025-06-25T11:21:59.695" v="189" actId="20577"/>
        <pc:sldMkLst>
          <pc:docMk/>
          <pc:sldMk cId="4084402451" sldId="3116"/>
        </pc:sldMkLst>
      </pc:sldChg>
      <pc:sldChg chg="modSp mod modNotesTx">
        <pc:chgData name="MONROE-WISE, Anna Elizabeth" userId="437a3746-aac7-423a-bab9-029b822a93f4" providerId="ADAL" clId="{4EF2FD28-DAD4-4787-83E5-8F39E40CE0D6}" dt="2025-06-25T11:10:22.474" v="92" actId="20577"/>
        <pc:sldMkLst>
          <pc:docMk/>
          <pc:sldMk cId="3454236393" sldId="3117"/>
        </pc:sldMkLst>
        <pc:spChg chg="mod">
          <ac:chgData name="MONROE-WISE, Anna Elizabeth" userId="437a3746-aac7-423a-bab9-029b822a93f4" providerId="ADAL" clId="{4EF2FD28-DAD4-4787-83E5-8F39E40CE0D6}" dt="2025-06-25T11:10:01.465" v="91" actId="113"/>
          <ac:spMkLst>
            <pc:docMk/>
            <pc:sldMk cId="3454236393" sldId="3117"/>
            <ac:spMk id="5" creationId="{03B2D8C6-9BA3-4CFA-AE2F-CF27E80ACF31}"/>
          </ac:spMkLst>
        </pc:spChg>
      </pc:sldChg>
      <pc:sldChg chg="modSp mod modNotesTx">
        <pc:chgData name="MONROE-WISE, Anna Elizabeth" userId="437a3746-aac7-423a-bab9-029b822a93f4" providerId="ADAL" clId="{4EF2FD28-DAD4-4787-83E5-8F39E40CE0D6}" dt="2025-06-25T11:10:32.257" v="94" actId="20577"/>
        <pc:sldMkLst>
          <pc:docMk/>
          <pc:sldMk cId="645645683" sldId="3118"/>
        </pc:sldMkLst>
        <pc:spChg chg="mod">
          <ac:chgData name="MONROE-WISE, Anna Elizabeth" userId="437a3746-aac7-423a-bab9-029b822a93f4" providerId="ADAL" clId="{4EF2FD28-DAD4-4787-83E5-8F39E40CE0D6}" dt="2025-06-25T11:10:27.780" v="93" actId="113"/>
          <ac:spMkLst>
            <pc:docMk/>
            <pc:sldMk cId="645645683" sldId="3118"/>
            <ac:spMk id="5" creationId="{40D86E64-9EB5-443E-9B9F-7722AE440873}"/>
          </ac:spMkLst>
        </pc:spChg>
      </pc:sldChg>
      <pc:sldChg chg="modNotesTx">
        <pc:chgData name="MONROE-WISE, Anna Elizabeth" userId="437a3746-aac7-423a-bab9-029b822a93f4" providerId="ADAL" clId="{4EF2FD28-DAD4-4787-83E5-8F39E40CE0D6}" dt="2025-06-25T11:11:22.524" v="97" actId="20577"/>
        <pc:sldMkLst>
          <pc:docMk/>
          <pc:sldMk cId="3426101566" sldId="3119"/>
        </pc:sldMkLst>
      </pc:sldChg>
      <pc:sldChg chg="modSp mod modNotesTx">
        <pc:chgData name="MONROE-WISE, Anna Elizabeth" userId="437a3746-aac7-423a-bab9-029b822a93f4" providerId="ADAL" clId="{4EF2FD28-DAD4-4787-83E5-8F39E40CE0D6}" dt="2025-06-25T11:12:10.668" v="115" actId="1035"/>
        <pc:sldMkLst>
          <pc:docMk/>
          <pc:sldMk cId="525291235" sldId="3120"/>
        </pc:sldMkLst>
        <pc:spChg chg="mod">
          <ac:chgData name="MONROE-WISE, Anna Elizabeth" userId="437a3746-aac7-423a-bab9-029b822a93f4" providerId="ADAL" clId="{4EF2FD28-DAD4-4787-83E5-8F39E40CE0D6}" dt="2025-06-25T11:12:10.668" v="115" actId="1035"/>
          <ac:spMkLst>
            <pc:docMk/>
            <pc:sldMk cId="525291235" sldId="3120"/>
            <ac:spMk id="12" creationId="{49F50A9C-4C4E-47A3-91C0-00F5ED178A96}"/>
          </ac:spMkLst>
        </pc:spChg>
      </pc:sldChg>
      <pc:sldChg chg="modNotesTx">
        <pc:chgData name="MONROE-WISE, Anna Elizabeth" userId="437a3746-aac7-423a-bab9-029b822a93f4" providerId="ADAL" clId="{4EF2FD28-DAD4-4787-83E5-8F39E40CE0D6}" dt="2025-06-25T11:12:20.320" v="116" actId="20577"/>
        <pc:sldMkLst>
          <pc:docMk/>
          <pc:sldMk cId="2169768581" sldId="3121"/>
        </pc:sldMkLst>
      </pc:sldChg>
      <pc:sldChg chg="modNotesTx">
        <pc:chgData name="MONROE-WISE, Anna Elizabeth" userId="437a3746-aac7-423a-bab9-029b822a93f4" providerId="ADAL" clId="{4EF2FD28-DAD4-4787-83E5-8F39E40CE0D6}" dt="2025-06-25T11:14:09.613" v="117" actId="20577"/>
        <pc:sldMkLst>
          <pc:docMk/>
          <pc:sldMk cId="3059847620" sldId="3123"/>
        </pc:sldMkLst>
      </pc:sldChg>
      <pc:sldChg chg="modNotesTx">
        <pc:chgData name="MONROE-WISE, Anna Elizabeth" userId="437a3746-aac7-423a-bab9-029b822a93f4" providerId="ADAL" clId="{4EF2FD28-DAD4-4787-83E5-8F39E40CE0D6}" dt="2025-06-25T11:14:26.848" v="119" actId="20577"/>
        <pc:sldMkLst>
          <pc:docMk/>
          <pc:sldMk cId="1685536209" sldId="3124"/>
        </pc:sldMkLst>
      </pc:sldChg>
      <pc:sldChg chg="modNotesTx">
        <pc:chgData name="MONROE-WISE, Anna Elizabeth" userId="437a3746-aac7-423a-bab9-029b822a93f4" providerId="ADAL" clId="{4EF2FD28-DAD4-4787-83E5-8F39E40CE0D6}" dt="2025-06-25T11:14:54.880" v="120" actId="20577"/>
        <pc:sldMkLst>
          <pc:docMk/>
          <pc:sldMk cId="4204446437" sldId="3126"/>
        </pc:sldMkLst>
      </pc:sldChg>
      <pc:sldChg chg="modNotesTx">
        <pc:chgData name="MONROE-WISE, Anna Elizabeth" userId="437a3746-aac7-423a-bab9-029b822a93f4" providerId="ADAL" clId="{4EF2FD28-DAD4-4787-83E5-8F39E40CE0D6}" dt="2025-06-25T11:15:02.817" v="121" actId="20577"/>
        <pc:sldMkLst>
          <pc:docMk/>
          <pc:sldMk cId="3755124153" sldId="3130"/>
        </pc:sldMkLst>
      </pc:sldChg>
      <pc:sldChg chg="modNotesTx">
        <pc:chgData name="MONROE-WISE, Anna Elizabeth" userId="437a3746-aac7-423a-bab9-029b822a93f4" providerId="ADAL" clId="{4EF2FD28-DAD4-4787-83E5-8F39E40CE0D6}" dt="2025-06-25T11:24:23.671" v="207" actId="20577"/>
        <pc:sldMkLst>
          <pc:docMk/>
          <pc:sldMk cId="3982895170" sldId="3131"/>
        </pc:sldMkLst>
      </pc:sldChg>
      <pc:sldChg chg="modNotesTx">
        <pc:chgData name="MONROE-WISE, Anna Elizabeth" userId="437a3746-aac7-423a-bab9-029b822a93f4" providerId="ADAL" clId="{4EF2FD28-DAD4-4787-83E5-8F39E40CE0D6}" dt="2025-06-25T11:16:52.419" v="127" actId="20577"/>
        <pc:sldMkLst>
          <pc:docMk/>
          <pc:sldMk cId="142339024" sldId="3134"/>
        </pc:sldMkLst>
      </pc:sldChg>
      <pc:sldChg chg="modNotesTx">
        <pc:chgData name="MONROE-WISE, Anna Elizabeth" userId="437a3746-aac7-423a-bab9-029b822a93f4" providerId="ADAL" clId="{4EF2FD28-DAD4-4787-83E5-8F39E40CE0D6}" dt="2025-06-25T11:16:58.965" v="128" actId="20577"/>
        <pc:sldMkLst>
          <pc:docMk/>
          <pc:sldMk cId="2670103596" sldId="3135"/>
        </pc:sldMkLst>
      </pc:sldChg>
      <pc:sldChg chg="modNotesTx">
        <pc:chgData name="MONROE-WISE, Anna Elizabeth" userId="437a3746-aac7-423a-bab9-029b822a93f4" providerId="ADAL" clId="{4EF2FD28-DAD4-4787-83E5-8F39E40CE0D6}" dt="2025-06-25T11:17:37.456" v="130" actId="20577"/>
        <pc:sldMkLst>
          <pc:docMk/>
          <pc:sldMk cId="3653676766" sldId="3136"/>
        </pc:sldMkLst>
      </pc:sldChg>
      <pc:sldChg chg="modNotesTx">
        <pc:chgData name="MONROE-WISE, Anna Elizabeth" userId="437a3746-aac7-423a-bab9-029b822a93f4" providerId="ADAL" clId="{4EF2FD28-DAD4-4787-83E5-8F39E40CE0D6}" dt="2025-06-25T11:16:47.653" v="126" actId="20577"/>
        <pc:sldMkLst>
          <pc:docMk/>
          <pc:sldMk cId="4235592862" sldId="3142"/>
        </pc:sldMkLst>
      </pc:sldChg>
      <pc:sldChg chg="modNotesTx">
        <pc:chgData name="MONROE-WISE, Anna Elizabeth" userId="437a3746-aac7-423a-bab9-029b822a93f4" providerId="ADAL" clId="{4EF2FD28-DAD4-4787-83E5-8F39E40CE0D6}" dt="2025-06-25T11:17:28.273" v="129" actId="20577"/>
        <pc:sldMkLst>
          <pc:docMk/>
          <pc:sldMk cId="3916594005" sldId="3144"/>
        </pc:sldMkLst>
      </pc:sldChg>
      <pc:sldChg chg="modNotesTx">
        <pc:chgData name="MONROE-WISE, Anna Elizabeth" userId="437a3746-aac7-423a-bab9-029b822a93f4" providerId="ADAL" clId="{4EF2FD28-DAD4-4787-83E5-8F39E40CE0D6}" dt="2025-06-25T11:06:13.511" v="11" actId="20577"/>
        <pc:sldMkLst>
          <pc:docMk/>
          <pc:sldMk cId="3088025933" sldId="3161"/>
        </pc:sldMkLst>
      </pc:sldChg>
      <pc:sldChg chg="modNotesTx">
        <pc:chgData name="MONROE-WISE, Anna Elizabeth" userId="437a3746-aac7-423a-bab9-029b822a93f4" providerId="ADAL" clId="{4EF2FD28-DAD4-4787-83E5-8F39E40CE0D6}" dt="2025-06-25T11:15:28.374" v="122" actId="20577"/>
        <pc:sldMkLst>
          <pc:docMk/>
          <pc:sldMk cId="2019121031" sldId="3164"/>
        </pc:sldMkLst>
      </pc:sldChg>
      <pc:sldChg chg="modSp mod modNotesTx">
        <pc:chgData name="MONROE-WISE, Anna Elizabeth" userId="437a3746-aac7-423a-bab9-029b822a93f4" providerId="ADAL" clId="{4EF2FD28-DAD4-4787-83E5-8F39E40CE0D6}" dt="2025-06-25T11:26:19.154" v="211" actId="20577"/>
        <pc:sldMkLst>
          <pc:docMk/>
          <pc:sldMk cId="2559059777" sldId="3165"/>
        </pc:sldMkLst>
        <pc:spChg chg="mod">
          <ac:chgData name="MONROE-WISE, Anna Elizabeth" userId="437a3746-aac7-423a-bab9-029b822a93f4" providerId="ADAL" clId="{4EF2FD28-DAD4-4787-83E5-8F39E40CE0D6}" dt="2025-06-25T11:18:05.317" v="149" actId="20577"/>
          <ac:spMkLst>
            <pc:docMk/>
            <pc:sldMk cId="2559059777" sldId="3165"/>
            <ac:spMk id="3" creationId="{A5594C74-421A-420B-A2B3-C7059545EE59}"/>
          </ac:spMkLst>
        </pc:spChg>
        <pc:spChg chg="mod">
          <ac:chgData name="MONROE-WISE, Anna Elizabeth" userId="437a3746-aac7-423a-bab9-029b822a93f4" providerId="ADAL" clId="{4EF2FD28-DAD4-4787-83E5-8F39E40CE0D6}" dt="2025-06-25T11:26:19.154" v="211" actId="20577"/>
          <ac:spMkLst>
            <pc:docMk/>
            <pc:sldMk cId="2559059777" sldId="3165"/>
            <ac:spMk id="6" creationId="{B06C832C-BDE3-4C4F-94A0-9F4B88174141}"/>
          </ac:spMkLst>
        </pc:spChg>
      </pc:sldChg>
      <pc:sldChg chg="modNotesTx">
        <pc:chgData name="MONROE-WISE, Anna Elizabeth" userId="437a3746-aac7-423a-bab9-029b822a93f4" providerId="ADAL" clId="{4EF2FD28-DAD4-4787-83E5-8F39E40CE0D6}" dt="2025-06-25T11:19:06.074" v="158" actId="20577"/>
        <pc:sldMkLst>
          <pc:docMk/>
          <pc:sldMk cId="1232982047" sldId="3215"/>
        </pc:sldMkLst>
      </pc:sldChg>
      <pc:sldChg chg="modNotesTx">
        <pc:chgData name="MONROE-WISE, Anna Elizabeth" userId="437a3746-aac7-423a-bab9-029b822a93f4" providerId="ADAL" clId="{4EF2FD28-DAD4-4787-83E5-8F39E40CE0D6}" dt="2025-06-25T11:24:13.230" v="206" actId="20577"/>
        <pc:sldMkLst>
          <pc:docMk/>
          <pc:sldMk cId="1387310860" sldId="3223"/>
        </pc:sldMkLst>
      </pc:sldChg>
      <pc:sldChg chg="modNotesTx">
        <pc:chgData name="MONROE-WISE, Anna Elizabeth" userId="437a3746-aac7-423a-bab9-029b822a93f4" providerId="ADAL" clId="{4EF2FD28-DAD4-4787-83E5-8F39E40CE0D6}" dt="2025-06-25T11:25:35.955" v="209" actId="20577"/>
        <pc:sldMkLst>
          <pc:docMk/>
          <pc:sldMk cId="2581048274" sldId="3226"/>
        </pc:sldMkLst>
      </pc:sldChg>
      <pc:sldChg chg="modNotesTx">
        <pc:chgData name="MONROE-WISE, Anna Elizabeth" userId="437a3746-aac7-423a-bab9-029b822a93f4" providerId="ADAL" clId="{4EF2FD28-DAD4-4787-83E5-8F39E40CE0D6}" dt="2025-06-25T11:21:28.269" v="188" actId="20577"/>
        <pc:sldMkLst>
          <pc:docMk/>
          <pc:sldMk cId="61316450" sldId="3229"/>
        </pc:sldMkLst>
      </pc:sldChg>
      <pc:sldChg chg="modSp mod">
        <pc:chgData name="MONROE-WISE, Anna Elizabeth" userId="437a3746-aac7-423a-bab9-029b822a93f4" providerId="ADAL" clId="{4EF2FD28-DAD4-4787-83E5-8F39E40CE0D6}" dt="2025-06-25T11:05:37.590" v="10" actId="20577"/>
        <pc:sldMkLst>
          <pc:docMk/>
          <pc:sldMk cId="2669664668" sldId="2147471918"/>
        </pc:sldMkLst>
        <pc:spChg chg="mod">
          <ac:chgData name="MONROE-WISE, Anna Elizabeth" userId="437a3746-aac7-423a-bab9-029b822a93f4" providerId="ADAL" clId="{4EF2FD28-DAD4-4787-83E5-8F39E40CE0D6}" dt="2025-06-25T11:05:37.590" v="10" actId="20577"/>
          <ac:spMkLst>
            <pc:docMk/>
            <pc:sldMk cId="2669664668" sldId="2147471918"/>
            <ac:spMk id="3" creationId="{9E132769-9641-2507-AD9B-42A272FE3C74}"/>
          </ac:spMkLst>
        </pc:spChg>
      </pc:sldChg>
      <pc:sldChg chg="modSp mod modNotesTx">
        <pc:chgData name="MONROE-WISE, Anna Elizabeth" userId="437a3746-aac7-423a-bab9-029b822a93f4" providerId="ADAL" clId="{4EF2FD28-DAD4-4787-83E5-8F39E40CE0D6}" dt="2025-06-25T11:08:28.280" v="42" actId="113"/>
        <pc:sldMkLst>
          <pc:docMk/>
          <pc:sldMk cId="130353193" sldId="2147471920"/>
        </pc:sldMkLst>
        <pc:spChg chg="mod">
          <ac:chgData name="MONROE-WISE, Anna Elizabeth" userId="437a3746-aac7-423a-bab9-029b822a93f4" providerId="ADAL" clId="{4EF2FD28-DAD4-4787-83E5-8F39E40CE0D6}" dt="2025-06-25T11:08:28.280" v="42" actId="113"/>
          <ac:spMkLst>
            <pc:docMk/>
            <pc:sldMk cId="130353193" sldId="2147471920"/>
            <ac:spMk id="4" creationId="{51B95787-8DF5-7617-AEA0-0A028F90612A}"/>
          </ac:spMkLst>
        </pc:spChg>
      </pc:sldChg>
      <pc:sldChg chg="modSp mod modNotesTx">
        <pc:chgData name="MONROE-WISE, Anna Elizabeth" userId="437a3746-aac7-423a-bab9-029b822a93f4" providerId="ADAL" clId="{4EF2FD28-DAD4-4787-83E5-8F39E40CE0D6}" dt="2025-06-25T11:20:25.283" v="185" actId="20577"/>
        <pc:sldMkLst>
          <pc:docMk/>
          <pc:sldMk cId="16955816" sldId="2147471928"/>
        </pc:sldMkLst>
        <pc:spChg chg="mod">
          <ac:chgData name="MONROE-WISE, Anna Elizabeth" userId="437a3746-aac7-423a-bab9-029b822a93f4" providerId="ADAL" clId="{4EF2FD28-DAD4-4787-83E5-8F39E40CE0D6}" dt="2025-06-25T11:20:21.437" v="183" actId="20577"/>
          <ac:spMkLst>
            <pc:docMk/>
            <pc:sldMk cId="16955816" sldId="2147471928"/>
            <ac:spMk id="3" creationId="{AA135103-4C5E-4ED4-A698-649DB574BA88}"/>
          </ac:spMkLst>
        </pc:spChg>
      </pc:sldChg>
      <pc:sldChg chg="modNotesTx">
        <pc:chgData name="MONROE-WISE, Anna Elizabeth" userId="437a3746-aac7-423a-bab9-029b822a93f4" providerId="ADAL" clId="{4EF2FD28-DAD4-4787-83E5-8F39E40CE0D6}" dt="2025-06-25T11:25:22.107" v="208" actId="20577"/>
        <pc:sldMkLst>
          <pc:docMk/>
          <pc:sldMk cId="2285002504" sldId="2147471929"/>
        </pc:sldMkLst>
      </pc:sldChg>
      <pc:sldChg chg="modSp mod modNotesTx">
        <pc:chgData name="MONROE-WISE, Anna Elizabeth" userId="437a3746-aac7-423a-bab9-029b822a93f4" providerId="ADAL" clId="{4EF2FD28-DAD4-4787-83E5-8F39E40CE0D6}" dt="2025-06-25T11:09:40.671" v="90" actId="20577"/>
        <pc:sldMkLst>
          <pc:docMk/>
          <pc:sldMk cId="1206014423" sldId="2147472026"/>
        </pc:sldMkLst>
        <pc:spChg chg="mod">
          <ac:chgData name="MONROE-WISE, Anna Elizabeth" userId="437a3746-aac7-423a-bab9-029b822a93f4" providerId="ADAL" clId="{4EF2FD28-DAD4-4787-83E5-8F39E40CE0D6}" dt="2025-06-25T11:09:40.671" v="90" actId="20577"/>
          <ac:spMkLst>
            <pc:docMk/>
            <pc:sldMk cId="1206014423" sldId="2147472026"/>
            <ac:spMk id="3" creationId="{CBF0D6E8-A065-44B8-2FA1-CC345835758B}"/>
          </ac:spMkLst>
        </pc:spChg>
        <pc:spChg chg="mod">
          <ac:chgData name="MONROE-WISE, Anna Elizabeth" userId="437a3746-aac7-423a-bab9-029b822a93f4" providerId="ADAL" clId="{4EF2FD28-DAD4-4787-83E5-8F39E40CE0D6}" dt="2025-06-25T11:08:33.075" v="43" actId="113"/>
          <ac:spMkLst>
            <pc:docMk/>
            <pc:sldMk cId="1206014423" sldId="2147472026"/>
            <ac:spMk id="5" creationId="{ADD87B53-2796-FA5B-4BE9-603EDDAECB27}"/>
          </ac:spMkLst>
        </pc:spChg>
      </pc:sldChg>
      <pc:sldChg chg="modSp mod modNotesTx">
        <pc:chgData name="MONROE-WISE, Anna Elizabeth" userId="437a3746-aac7-423a-bab9-029b822a93f4" providerId="ADAL" clId="{4EF2FD28-DAD4-4787-83E5-8F39E40CE0D6}" dt="2025-06-25T11:11:04.336" v="96" actId="20577"/>
        <pc:sldMkLst>
          <pc:docMk/>
          <pc:sldMk cId="2793960624" sldId="2147472027"/>
        </pc:sldMkLst>
        <pc:spChg chg="mod">
          <ac:chgData name="MONROE-WISE, Anna Elizabeth" userId="437a3746-aac7-423a-bab9-029b822a93f4" providerId="ADAL" clId="{4EF2FD28-DAD4-4787-83E5-8F39E40CE0D6}" dt="2025-06-25T11:10:55.508" v="95" actId="113"/>
          <ac:spMkLst>
            <pc:docMk/>
            <pc:sldMk cId="2793960624" sldId="2147472027"/>
            <ac:spMk id="5" creationId="{FBC924BC-EE05-D098-AAB5-1F4E3E50D576}"/>
          </ac:spMkLst>
        </pc:spChg>
      </pc:sldChg>
      <pc:sldChg chg="modNotesTx">
        <pc:chgData name="MONROE-WISE, Anna Elizabeth" userId="437a3746-aac7-423a-bab9-029b822a93f4" providerId="ADAL" clId="{4EF2FD28-DAD4-4787-83E5-8F39E40CE0D6}" dt="2025-06-25T11:16:04.509" v="124" actId="20577"/>
        <pc:sldMkLst>
          <pc:docMk/>
          <pc:sldMk cId="2978867027" sldId="2147472028"/>
        </pc:sldMkLst>
      </pc:sldChg>
      <pc:sldChg chg="modNotesTx">
        <pc:chgData name="MONROE-WISE, Anna Elizabeth" userId="437a3746-aac7-423a-bab9-029b822a93f4" providerId="ADAL" clId="{4EF2FD28-DAD4-4787-83E5-8F39E40CE0D6}" dt="2025-06-25T11:16:16.945" v="125" actId="20577"/>
        <pc:sldMkLst>
          <pc:docMk/>
          <pc:sldMk cId="1578316329" sldId="2147472029"/>
        </pc:sldMkLst>
      </pc:sldChg>
      <pc:sldChg chg="modNotesTx">
        <pc:chgData name="MONROE-WISE, Anna Elizabeth" userId="437a3746-aac7-423a-bab9-029b822a93f4" providerId="ADAL" clId="{4EF2FD28-DAD4-4787-83E5-8F39E40CE0D6}" dt="2025-06-25T11:22:41.869" v="190" actId="20577"/>
        <pc:sldMkLst>
          <pc:docMk/>
          <pc:sldMk cId="2348590911" sldId="2147472035"/>
        </pc:sldMkLst>
      </pc:sldChg>
      <pc:sldChg chg="modSp mod modNotesTx">
        <pc:chgData name="MONROE-WISE, Anna Elizabeth" userId="437a3746-aac7-423a-bab9-029b822a93f4" providerId="ADAL" clId="{4EF2FD28-DAD4-4787-83E5-8F39E40CE0D6}" dt="2025-06-25T11:23:15.820" v="192" actId="20577"/>
        <pc:sldMkLst>
          <pc:docMk/>
          <pc:sldMk cId="2455488043" sldId="2147472036"/>
        </pc:sldMkLst>
        <pc:spChg chg="mod">
          <ac:chgData name="MONROE-WISE, Anna Elizabeth" userId="437a3746-aac7-423a-bab9-029b822a93f4" providerId="ADAL" clId="{4EF2FD28-DAD4-4787-83E5-8F39E40CE0D6}" dt="2025-06-25T11:23:04.314" v="191" actId="14100"/>
          <ac:spMkLst>
            <pc:docMk/>
            <pc:sldMk cId="2455488043" sldId="2147472036"/>
            <ac:spMk id="4" creationId="{5F26D292-7269-4E20-BCF0-73F38E3DFEA1}"/>
          </ac:spMkLst>
        </pc:spChg>
      </pc:sldChg>
      <pc:sldChg chg="modSp mod modNotesTx">
        <pc:chgData name="MONROE-WISE, Anna Elizabeth" userId="437a3746-aac7-423a-bab9-029b822a93f4" providerId="ADAL" clId="{4EF2FD28-DAD4-4787-83E5-8F39E40CE0D6}" dt="2025-06-25T11:23:40.224" v="203" actId="20577"/>
        <pc:sldMkLst>
          <pc:docMk/>
          <pc:sldMk cId="3978665058" sldId="2147472039"/>
        </pc:sldMkLst>
        <pc:picChg chg="mod">
          <ac:chgData name="MONROE-WISE, Anna Elizabeth" userId="437a3746-aac7-423a-bab9-029b822a93f4" providerId="ADAL" clId="{4EF2FD28-DAD4-4787-83E5-8F39E40CE0D6}" dt="2025-06-25T11:23:36.144" v="202" actId="1036"/>
          <ac:picMkLst>
            <pc:docMk/>
            <pc:sldMk cId="3978665058" sldId="2147472039"/>
            <ac:picMk id="5" creationId="{F66645BF-EC7A-4B5D-B140-14D8F568F729}"/>
          </ac:picMkLst>
        </pc:picChg>
      </pc:sldChg>
      <pc:sldChg chg="modNotesTx">
        <pc:chgData name="MONROE-WISE, Anna Elizabeth" userId="437a3746-aac7-423a-bab9-029b822a93f4" providerId="ADAL" clId="{4EF2FD28-DAD4-4787-83E5-8F39E40CE0D6}" dt="2025-06-25T11:24:00.625" v="205" actId="20577"/>
        <pc:sldMkLst>
          <pc:docMk/>
          <pc:sldMk cId="2746642583" sldId="2147472044"/>
        </pc:sldMkLst>
      </pc:sldChg>
      <pc:sldChg chg="modNotesTx">
        <pc:chgData name="MONROE-WISE, Anna Elizabeth" userId="437a3746-aac7-423a-bab9-029b822a93f4" providerId="ADAL" clId="{4EF2FD28-DAD4-4787-83E5-8F39E40CE0D6}" dt="2025-06-25T11:14:20.283" v="118" actId="20577"/>
        <pc:sldMkLst>
          <pc:docMk/>
          <pc:sldMk cId="3138197380" sldId="2147472052"/>
        </pc:sldMkLst>
      </pc:sldChg>
      <pc:sldChg chg="modNotesTx">
        <pc:chgData name="MONROE-WISE, Anna Elizabeth" userId="437a3746-aac7-423a-bab9-029b822a93f4" providerId="ADAL" clId="{4EF2FD28-DAD4-4787-83E5-8F39E40CE0D6}" dt="2025-06-25T11:18:49.044" v="157" actId="20577"/>
        <pc:sldMkLst>
          <pc:docMk/>
          <pc:sldMk cId="411263114" sldId="2147472053"/>
        </pc:sldMkLst>
      </pc:sldChg>
    </pc:docChg>
  </pc:docChgLst>
  <pc:docChgLst>
    <pc:chgData name="MONROE-WISE, Anna Elizabeth" userId="S::monroewisea@who.int::437a3746-aac7-423a-bab9-029b822a93f4" providerId="AD" clId="Web-{C4572859-8DD6-3DF0-38BA-CDC0537AFFAC}"/>
    <pc:docChg chg="addSld delSld modSld">
      <pc:chgData name="MONROE-WISE, Anna Elizabeth" userId="S::monroewisea@who.int::437a3746-aac7-423a-bab9-029b822a93f4" providerId="AD" clId="Web-{C4572859-8DD6-3DF0-38BA-CDC0537AFFAC}" dt="2025-05-30T09:38:55.973" v="615" actId="20577"/>
      <pc:docMkLst>
        <pc:docMk/>
      </pc:docMkLst>
      <pc:sldChg chg="del">
        <pc:chgData name="MONROE-WISE, Anna Elizabeth" userId="S::monroewisea@who.int::437a3746-aac7-423a-bab9-029b822a93f4" providerId="AD" clId="Web-{C4572859-8DD6-3DF0-38BA-CDC0537AFFAC}" dt="2025-05-30T09:30:16.611" v="532"/>
        <pc:sldMkLst>
          <pc:docMk/>
          <pc:sldMk cId="2714231051" sldId="818"/>
        </pc:sldMkLst>
      </pc:sldChg>
      <pc:sldChg chg="del">
        <pc:chgData name="MONROE-WISE, Anna Elizabeth" userId="S::monroewisea@who.int::437a3746-aac7-423a-bab9-029b822a93f4" providerId="AD" clId="Web-{C4572859-8DD6-3DF0-38BA-CDC0537AFFAC}" dt="2025-05-30T09:30:14.360" v="531"/>
        <pc:sldMkLst>
          <pc:docMk/>
          <pc:sldMk cId="3767768474" sldId="822"/>
        </pc:sldMkLst>
      </pc:sldChg>
      <pc:sldChg chg="del">
        <pc:chgData name="MONROE-WISE, Anna Elizabeth" userId="S::monroewisea@who.int::437a3746-aac7-423a-bab9-029b822a93f4" providerId="AD" clId="Web-{C4572859-8DD6-3DF0-38BA-CDC0537AFFAC}" dt="2025-05-30T09:37:36.486" v="602"/>
        <pc:sldMkLst>
          <pc:docMk/>
          <pc:sldMk cId="3221620434" sldId="3075"/>
        </pc:sldMkLst>
      </pc:sldChg>
      <pc:sldChg chg="del">
        <pc:chgData name="MONROE-WISE, Anna Elizabeth" userId="S::monroewisea@who.int::437a3746-aac7-423a-bab9-029b822a93f4" providerId="AD" clId="Web-{C4572859-8DD6-3DF0-38BA-CDC0537AFFAC}" dt="2025-05-30T09:25:59.851" v="371"/>
        <pc:sldMkLst>
          <pc:docMk/>
          <pc:sldMk cId="3138197380" sldId="3080"/>
        </pc:sldMkLst>
      </pc:sldChg>
      <pc:sldChg chg="del">
        <pc:chgData name="MONROE-WISE, Anna Elizabeth" userId="S::monroewisea@who.int::437a3746-aac7-423a-bab9-029b822a93f4" providerId="AD" clId="Web-{C4572859-8DD6-3DF0-38BA-CDC0537AFFAC}" dt="2025-05-30T09:23:51.753" v="328"/>
        <pc:sldMkLst>
          <pc:docMk/>
          <pc:sldMk cId="3843085774" sldId="3092"/>
        </pc:sldMkLst>
      </pc:sldChg>
      <pc:sldChg chg="delSp modSp">
        <pc:chgData name="MONROE-WISE, Anna Elizabeth" userId="S::monroewisea@who.int::437a3746-aac7-423a-bab9-029b822a93f4" providerId="AD" clId="Web-{C4572859-8DD6-3DF0-38BA-CDC0537AFFAC}" dt="2025-05-30T09:34:14.666" v="562"/>
        <pc:sldMkLst>
          <pc:docMk/>
          <pc:sldMk cId="1953169120" sldId="3099"/>
        </pc:sldMkLst>
        <pc:spChg chg="mod">
          <ac:chgData name="MONROE-WISE, Anna Elizabeth" userId="S::monroewisea@who.int::437a3746-aac7-423a-bab9-029b822a93f4" providerId="AD" clId="Web-{C4572859-8DD6-3DF0-38BA-CDC0537AFFAC}" dt="2025-05-30T09:34:14.666" v="562"/>
          <ac:spMkLst>
            <pc:docMk/>
            <pc:sldMk cId="1953169120" sldId="3099"/>
            <ac:spMk id="4" creationId="{7C0E8468-23B6-4F2C-8EC3-1C62B33A7513}"/>
          </ac:spMkLst>
        </pc:spChg>
        <pc:picChg chg="topLvl">
          <ac:chgData name="MONROE-WISE, Anna Elizabeth" userId="S::monroewisea@who.int::437a3746-aac7-423a-bab9-029b822a93f4" providerId="AD" clId="Web-{C4572859-8DD6-3DF0-38BA-CDC0537AFFAC}" dt="2025-05-30T09:33:32.868" v="556"/>
          <ac:picMkLst>
            <pc:docMk/>
            <pc:sldMk cId="1953169120" sldId="3099"/>
            <ac:picMk id="6" creationId="{03E68FC4-CF90-4A01-BADC-EA2A4E5F8A0A}"/>
          </ac:picMkLst>
        </pc:picChg>
      </pc:sldChg>
      <pc:sldChg chg="modSp">
        <pc:chgData name="MONROE-WISE, Anna Elizabeth" userId="S::monroewisea@who.int::437a3746-aac7-423a-bab9-029b822a93f4" providerId="AD" clId="Web-{C4572859-8DD6-3DF0-38BA-CDC0537AFFAC}" dt="2025-05-30T09:38:55.973" v="615" actId="20577"/>
        <pc:sldMkLst>
          <pc:docMk/>
          <pc:sldMk cId="2263127872" sldId="3100"/>
        </pc:sldMkLst>
        <pc:spChg chg="mod">
          <ac:chgData name="MONROE-WISE, Anna Elizabeth" userId="S::monroewisea@who.int::437a3746-aac7-423a-bab9-029b822a93f4" providerId="AD" clId="Web-{C4572859-8DD6-3DF0-38BA-CDC0537AFFAC}" dt="2025-05-30T09:38:55.973" v="615" actId="20577"/>
          <ac:spMkLst>
            <pc:docMk/>
            <pc:sldMk cId="2263127872" sldId="3100"/>
            <ac:spMk id="4" creationId="{45796222-3B61-4E19-BA22-FACA0B255060}"/>
          </ac:spMkLst>
        </pc:spChg>
      </pc:sldChg>
      <pc:sldChg chg="modSp">
        <pc:chgData name="MONROE-WISE, Anna Elizabeth" userId="S::monroewisea@who.int::437a3746-aac7-423a-bab9-029b822a93f4" providerId="AD" clId="Web-{C4572859-8DD6-3DF0-38BA-CDC0537AFFAC}" dt="2025-05-30T09:09:13.798" v="71" actId="20577"/>
        <pc:sldMkLst>
          <pc:docMk/>
          <pc:sldMk cId="3454236393" sldId="3117"/>
        </pc:sldMkLst>
        <pc:spChg chg="mod">
          <ac:chgData name="MONROE-WISE, Anna Elizabeth" userId="S::monroewisea@who.int::437a3746-aac7-423a-bab9-029b822a93f4" providerId="AD" clId="Web-{C4572859-8DD6-3DF0-38BA-CDC0537AFFAC}" dt="2025-05-30T09:09:13.798" v="71" actId="20577"/>
          <ac:spMkLst>
            <pc:docMk/>
            <pc:sldMk cId="3454236393" sldId="3117"/>
            <ac:spMk id="3" creationId="{03ECB9F1-18B7-4B1D-9A5F-2F61B2569E05}"/>
          </ac:spMkLst>
        </pc:spChg>
      </pc:sldChg>
      <pc:sldChg chg="addSp modSp">
        <pc:chgData name="MONROE-WISE, Anna Elizabeth" userId="S::monroewisea@who.int::437a3746-aac7-423a-bab9-029b822a93f4" providerId="AD" clId="Web-{C4572859-8DD6-3DF0-38BA-CDC0537AFFAC}" dt="2025-05-30T09:11:07.459" v="92" actId="20577"/>
        <pc:sldMkLst>
          <pc:docMk/>
          <pc:sldMk cId="645645683" sldId="3118"/>
        </pc:sldMkLst>
        <pc:spChg chg="mod">
          <ac:chgData name="MONROE-WISE, Anna Elizabeth" userId="S::monroewisea@who.int::437a3746-aac7-423a-bab9-029b822a93f4" providerId="AD" clId="Web-{C4572859-8DD6-3DF0-38BA-CDC0537AFFAC}" dt="2025-05-30T09:11:07.459" v="92" actId="20577"/>
          <ac:spMkLst>
            <pc:docMk/>
            <pc:sldMk cId="645645683" sldId="3118"/>
            <ac:spMk id="4" creationId="{7F564887-81F0-46DC-BE00-965988A815C2}"/>
          </ac:spMkLst>
        </pc:spChg>
        <pc:spChg chg="mod">
          <ac:chgData name="MONROE-WISE, Anna Elizabeth" userId="S::monroewisea@who.int::437a3746-aac7-423a-bab9-029b822a93f4" providerId="AD" clId="Web-{C4572859-8DD6-3DF0-38BA-CDC0537AFFAC}" dt="2025-05-30T09:09:20.658" v="74" actId="20577"/>
          <ac:spMkLst>
            <pc:docMk/>
            <pc:sldMk cId="645645683" sldId="3118"/>
            <ac:spMk id="5" creationId="{40D86E64-9EB5-443E-9B9F-7722AE440873}"/>
          </ac:spMkLst>
        </pc:spChg>
        <pc:graphicFrameChg chg="add mod">
          <ac:chgData name="MONROE-WISE, Anna Elizabeth" userId="S::monroewisea@who.int::437a3746-aac7-423a-bab9-029b822a93f4" providerId="AD" clId="Web-{C4572859-8DD6-3DF0-38BA-CDC0537AFFAC}" dt="2025-05-30T09:10:33.036" v="88" actId="1076"/>
          <ac:graphicFrameMkLst>
            <pc:docMk/>
            <pc:sldMk cId="645645683" sldId="3118"/>
            <ac:graphicFrameMk id="2" creationId="{2D564FE5-AF97-EEC3-EB2C-F0A24DFF2DBD}"/>
          </ac:graphicFrameMkLst>
        </pc:graphicFrameChg>
      </pc:sldChg>
      <pc:sldChg chg="modSp">
        <pc:chgData name="MONROE-WISE, Anna Elizabeth" userId="S::monroewisea@who.int::437a3746-aac7-423a-bab9-029b822a93f4" providerId="AD" clId="Web-{C4572859-8DD6-3DF0-38BA-CDC0537AFFAC}" dt="2025-05-30T09:13:57.418" v="138" actId="20577"/>
        <pc:sldMkLst>
          <pc:docMk/>
          <pc:sldMk cId="525291235" sldId="3120"/>
        </pc:sldMkLst>
        <pc:spChg chg="mod">
          <ac:chgData name="MONROE-WISE, Anna Elizabeth" userId="S::monroewisea@who.int::437a3746-aac7-423a-bab9-029b822a93f4" providerId="AD" clId="Web-{C4572859-8DD6-3DF0-38BA-CDC0537AFFAC}" dt="2025-05-30T09:13:26.933" v="94" actId="20577"/>
          <ac:spMkLst>
            <pc:docMk/>
            <pc:sldMk cId="525291235" sldId="3120"/>
            <ac:spMk id="8" creationId="{00B1FCB0-D028-48C3-B56A-95EA29B34C7C}"/>
          </ac:spMkLst>
        </pc:spChg>
        <pc:spChg chg="mod">
          <ac:chgData name="MONROE-WISE, Anna Elizabeth" userId="S::monroewisea@who.int::437a3746-aac7-423a-bab9-029b822a93f4" providerId="AD" clId="Web-{C4572859-8DD6-3DF0-38BA-CDC0537AFFAC}" dt="2025-05-30T09:13:57.418" v="138" actId="20577"/>
          <ac:spMkLst>
            <pc:docMk/>
            <pc:sldMk cId="525291235" sldId="3120"/>
            <ac:spMk id="12" creationId="{49F50A9C-4C4E-47A3-91C0-00F5ED178A96}"/>
          </ac:spMkLst>
        </pc:spChg>
      </pc:sldChg>
      <pc:sldChg chg="modSp">
        <pc:chgData name="MONROE-WISE, Anna Elizabeth" userId="S::monroewisea@who.int::437a3746-aac7-423a-bab9-029b822a93f4" providerId="AD" clId="Web-{C4572859-8DD6-3DF0-38BA-CDC0537AFFAC}" dt="2025-05-30T09:16:52.706" v="236" actId="20577"/>
        <pc:sldMkLst>
          <pc:docMk/>
          <pc:sldMk cId="2169768581" sldId="3121"/>
        </pc:sldMkLst>
        <pc:spChg chg="mod">
          <ac:chgData name="MONROE-WISE, Anna Elizabeth" userId="S::monroewisea@who.int::437a3746-aac7-423a-bab9-029b822a93f4" providerId="AD" clId="Web-{C4572859-8DD6-3DF0-38BA-CDC0537AFFAC}" dt="2025-05-30T09:16:52.706" v="236" actId="20577"/>
          <ac:spMkLst>
            <pc:docMk/>
            <pc:sldMk cId="2169768581" sldId="3121"/>
            <ac:spMk id="3" creationId="{E036754B-F6B1-4239-B695-BBA19BBC2821}"/>
          </ac:spMkLst>
        </pc:spChg>
      </pc:sldChg>
      <pc:sldChg chg="del">
        <pc:chgData name="MONROE-WISE, Anna Elizabeth" userId="S::monroewisea@who.int::437a3746-aac7-423a-bab9-029b822a93f4" providerId="AD" clId="Web-{C4572859-8DD6-3DF0-38BA-CDC0537AFFAC}" dt="2025-05-30T09:12:34.181" v="93"/>
        <pc:sldMkLst>
          <pc:docMk/>
          <pc:sldMk cId="4278495305" sldId="3122"/>
        </pc:sldMkLst>
      </pc:sldChg>
      <pc:sldChg chg="del">
        <pc:chgData name="MONROE-WISE, Anna Elizabeth" userId="S::monroewisea@who.int::437a3746-aac7-423a-bab9-029b822a93f4" providerId="AD" clId="Web-{C4572859-8DD6-3DF0-38BA-CDC0537AFFAC}" dt="2025-05-30T09:19:56.150" v="237"/>
        <pc:sldMkLst>
          <pc:docMk/>
          <pc:sldMk cId="142916929" sldId="3125"/>
        </pc:sldMkLst>
      </pc:sldChg>
      <pc:sldChg chg="del">
        <pc:chgData name="MONROE-WISE, Anna Elizabeth" userId="S::monroewisea@who.int::437a3746-aac7-423a-bab9-029b822a93f4" providerId="AD" clId="Web-{C4572859-8DD6-3DF0-38BA-CDC0537AFFAC}" dt="2025-05-30T09:23:51.784" v="332"/>
        <pc:sldMkLst>
          <pc:docMk/>
          <pc:sldMk cId="3518441620" sldId="3127"/>
        </pc:sldMkLst>
      </pc:sldChg>
      <pc:sldChg chg="modSp del">
        <pc:chgData name="MONROE-WISE, Anna Elizabeth" userId="S::monroewisea@who.int::437a3746-aac7-423a-bab9-029b822a93f4" providerId="AD" clId="Web-{C4572859-8DD6-3DF0-38BA-CDC0537AFFAC}" dt="2025-05-30T09:23:51.768" v="331"/>
        <pc:sldMkLst>
          <pc:docMk/>
          <pc:sldMk cId="1268293187" sldId="3128"/>
        </pc:sldMkLst>
      </pc:sldChg>
      <pc:sldChg chg="del">
        <pc:chgData name="MONROE-WISE, Anna Elizabeth" userId="S::monroewisea@who.int::437a3746-aac7-423a-bab9-029b822a93f4" providerId="AD" clId="Web-{C4572859-8DD6-3DF0-38BA-CDC0537AFFAC}" dt="2025-05-30T09:23:51.768" v="330"/>
        <pc:sldMkLst>
          <pc:docMk/>
          <pc:sldMk cId="897799314" sldId="3129"/>
        </pc:sldMkLst>
      </pc:sldChg>
      <pc:sldChg chg="modSp">
        <pc:chgData name="MONROE-WISE, Anna Elizabeth" userId="S::monroewisea@who.int::437a3746-aac7-423a-bab9-029b822a93f4" providerId="AD" clId="Web-{C4572859-8DD6-3DF0-38BA-CDC0537AFFAC}" dt="2025-05-30T09:24:34.192" v="361" actId="20577"/>
        <pc:sldMkLst>
          <pc:docMk/>
          <pc:sldMk cId="3755124153" sldId="3130"/>
        </pc:sldMkLst>
        <pc:spChg chg="mod">
          <ac:chgData name="MONROE-WISE, Anna Elizabeth" userId="S::monroewisea@who.int::437a3746-aac7-423a-bab9-029b822a93f4" providerId="AD" clId="Web-{C4572859-8DD6-3DF0-38BA-CDC0537AFFAC}" dt="2025-05-30T09:24:34.192" v="361" actId="20577"/>
          <ac:spMkLst>
            <pc:docMk/>
            <pc:sldMk cId="3755124153" sldId="3130"/>
            <ac:spMk id="7" creationId="{FFAAE185-B5ED-4158-8BD7-EBBEEF78930C}"/>
          </ac:spMkLst>
        </pc:spChg>
      </pc:sldChg>
      <pc:sldChg chg="modSp del">
        <pc:chgData name="MONROE-WISE, Anna Elizabeth" userId="S::monroewisea@who.int::437a3746-aac7-423a-bab9-029b822a93f4" providerId="AD" clId="Web-{C4572859-8DD6-3DF0-38BA-CDC0537AFFAC}" dt="2025-05-30T09:25:56.085" v="370"/>
        <pc:sldMkLst>
          <pc:docMk/>
          <pc:sldMk cId="1661293996" sldId="3132"/>
        </pc:sldMkLst>
      </pc:sldChg>
      <pc:sldChg chg="modSp">
        <pc:chgData name="MONROE-WISE, Anna Elizabeth" userId="S::monroewisea@who.int::437a3746-aac7-423a-bab9-029b822a93f4" providerId="AD" clId="Web-{C4572859-8DD6-3DF0-38BA-CDC0537AFFAC}" dt="2025-05-30T09:31:22.738" v="538" actId="20577"/>
        <pc:sldMkLst>
          <pc:docMk/>
          <pc:sldMk cId="142339024" sldId="3134"/>
        </pc:sldMkLst>
        <pc:spChg chg="mod">
          <ac:chgData name="MONROE-WISE, Anna Elizabeth" userId="S::monroewisea@who.int::437a3746-aac7-423a-bab9-029b822a93f4" providerId="AD" clId="Web-{C4572859-8DD6-3DF0-38BA-CDC0537AFFAC}" dt="2025-05-30T09:31:22.738" v="538" actId="20577"/>
          <ac:spMkLst>
            <pc:docMk/>
            <pc:sldMk cId="142339024" sldId="3134"/>
            <ac:spMk id="3" creationId="{EF87C0B6-1B7C-4077-A2AC-CE3ABBF2673C}"/>
          </ac:spMkLst>
        </pc:spChg>
        <pc:spChg chg="mod">
          <ac:chgData name="MONROE-WISE, Anna Elizabeth" userId="S::monroewisea@who.int::437a3746-aac7-423a-bab9-029b822a93f4" providerId="AD" clId="Web-{C4572859-8DD6-3DF0-38BA-CDC0537AFFAC}" dt="2025-05-30T09:31:12.972" v="533" actId="20577"/>
          <ac:spMkLst>
            <pc:docMk/>
            <pc:sldMk cId="142339024" sldId="3134"/>
            <ac:spMk id="5" creationId="{A7B29B8B-27AD-493F-9020-5D96FD36EA95}"/>
          </ac:spMkLst>
        </pc:spChg>
      </pc:sldChg>
      <pc:sldChg chg="modSp">
        <pc:chgData name="MONROE-WISE, Anna Elizabeth" userId="S::monroewisea@who.int::437a3746-aac7-423a-bab9-029b822a93f4" providerId="AD" clId="Web-{C4572859-8DD6-3DF0-38BA-CDC0537AFFAC}" dt="2025-05-30T09:31:33.520" v="539" actId="20577"/>
        <pc:sldMkLst>
          <pc:docMk/>
          <pc:sldMk cId="2670103596" sldId="3135"/>
        </pc:sldMkLst>
        <pc:spChg chg="mod">
          <ac:chgData name="MONROE-WISE, Anna Elizabeth" userId="S::monroewisea@who.int::437a3746-aac7-423a-bab9-029b822a93f4" providerId="AD" clId="Web-{C4572859-8DD6-3DF0-38BA-CDC0537AFFAC}" dt="2025-05-30T09:31:33.520" v="539" actId="20577"/>
          <ac:spMkLst>
            <pc:docMk/>
            <pc:sldMk cId="2670103596" sldId="3135"/>
            <ac:spMk id="4" creationId="{137B9D05-2B2D-4CC2-A934-6B26575371FB}"/>
          </ac:spMkLst>
        </pc:spChg>
      </pc:sldChg>
      <pc:sldChg chg="modSp">
        <pc:chgData name="MONROE-WISE, Anna Elizabeth" userId="S::monroewisea@who.int::437a3746-aac7-423a-bab9-029b822a93f4" providerId="AD" clId="Web-{C4572859-8DD6-3DF0-38BA-CDC0537AFFAC}" dt="2025-05-30T09:32:34.256" v="545" actId="20577"/>
        <pc:sldMkLst>
          <pc:docMk/>
          <pc:sldMk cId="3653676766" sldId="3136"/>
        </pc:sldMkLst>
        <pc:spChg chg="mod">
          <ac:chgData name="MONROE-WISE, Anna Elizabeth" userId="S::monroewisea@who.int::437a3746-aac7-423a-bab9-029b822a93f4" providerId="AD" clId="Web-{C4572859-8DD6-3DF0-38BA-CDC0537AFFAC}" dt="2025-05-30T09:32:34.256" v="545" actId="20577"/>
          <ac:spMkLst>
            <pc:docMk/>
            <pc:sldMk cId="3653676766" sldId="3136"/>
            <ac:spMk id="7" creationId="{3E3F6F07-4DD7-4A43-8BD5-2C5764E7ACA9}"/>
          </ac:spMkLst>
        </pc:spChg>
      </pc:sldChg>
      <pc:sldChg chg="modSp">
        <pc:chgData name="MONROE-WISE, Anna Elizabeth" userId="S::monroewisea@who.int::437a3746-aac7-423a-bab9-029b822a93f4" providerId="AD" clId="Web-{C4572859-8DD6-3DF0-38BA-CDC0537AFFAC}" dt="2025-05-30T09:29:40.109" v="530" actId="1076"/>
        <pc:sldMkLst>
          <pc:docMk/>
          <pc:sldMk cId="4235592862" sldId="3142"/>
        </pc:sldMkLst>
        <pc:spChg chg="mod">
          <ac:chgData name="MONROE-WISE, Anna Elizabeth" userId="S::monroewisea@who.int::437a3746-aac7-423a-bab9-029b822a93f4" providerId="AD" clId="Web-{C4572859-8DD6-3DF0-38BA-CDC0537AFFAC}" dt="2025-05-30T09:29:34.453" v="529" actId="20577"/>
          <ac:spMkLst>
            <pc:docMk/>
            <pc:sldMk cId="4235592862" sldId="3142"/>
            <ac:spMk id="3" creationId="{618DE4ED-AC7D-42FF-BD23-625295BDD62B}"/>
          </ac:spMkLst>
        </pc:spChg>
        <pc:spChg chg="mod">
          <ac:chgData name="MONROE-WISE, Anna Elizabeth" userId="S::monroewisea@who.int::437a3746-aac7-423a-bab9-029b822a93f4" providerId="AD" clId="Web-{C4572859-8DD6-3DF0-38BA-CDC0537AFFAC}" dt="2025-05-30T09:29:40.109" v="530" actId="1076"/>
          <ac:spMkLst>
            <pc:docMk/>
            <pc:sldMk cId="4235592862" sldId="3142"/>
            <ac:spMk id="4" creationId="{FD2C8873-6798-4BBE-B2C7-55B382B4BA3D}"/>
          </ac:spMkLst>
        </pc:spChg>
        <pc:spChg chg="mod">
          <ac:chgData name="MONROE-WISE, Anna Elizabeth" userId="S::monroewisea@who.int::437a3746-aac7-423a-bab9-029b822a93f4" providerId="AD" clId="Web-{C4572859-8DD6-3DF0-38BA-CDC0537AFFAC}" dt="2025-05-30T09:29:16.202" v="482" actId="20577"/>
          <ac:spMkLst>
            <pc:docMk/>
            <pc:sldMk cId="4235592862" sldId="3142"/>
            <ac:spMk id="5" creationId="{30EE6B0D-00D8-4464-8520-0265A0C409D9}"/>
          </ac:spMkLst>
        </pc:spChg>
      </pc:sldChg>
      <pc:sldChg chg="modSp">
        <pc:chgData name="MONROE-WISE, Anna Elizabeth" userId="S::monroewisea@who.int::437a3746-aac7-423a-bab9-029b822a93f4" providerId="AD" clId="Web-{C4572859-8DD6-3DF0-38BA-CDC0537AFFAC}" dt="2025-05-30T09:24:32.020" v="359" actId="20577"/>
        <pc:sldMkLst>
          <pc:docMk/>
          <pc:sldMk cId="3088025933" sldId="3161"/>
        </pc:sldMkLst>
        <pc:spChg chg="mod">
          <ac:chgData name="MONROE-WISE, Anna Elizabeth" userId="S::monroewisea@who.int::437a3746-aac7-423a-bab9-029b822a93f4" providerId="AD" clId="Web-{C4572859-8DD6-3DF0-38BA-CDC0537AFFAC}" dt="2025-05-30T09:24:32.020" v="359" actId="20577"/>
          <ac:spMkLst>
            <pc:docMk/>
            <pc:sldMk cId="3088025933" sldId="3161"/>
            <ac:spMk id="3" creationId="{D2AA6BB8-E468-4FF5-9005-B08C5221F9E5}"/>
          </ac:spMkLst>
        </pc:spChg>
      </pc:sldChg>
      <pc:sldChg chg="del">
        <pc:chgData name="MONROE-WISE, Anna Elizabeth" userId="S::monroewisea@who.int::437a3746-aac7-423a-bab9-029b822a93f4" providerId="AD" clId="Web-{C4572859-8DD6-3DF0-38BA-CDC0537AFFAC}" dt="2025-05-30T09:23:51.768" v="329"/>
        <pc:sldMkLst>
          <pc:docMk/>
          <pc:sldMk cId="2082405820" sldId="3163"/>
        </pc:sldMkLst>
      </pc:sldChg>
      <pc:sldChg chg="modSp">
        <pc:chgData name="MONROE-WISE, Anna Elizabeth" userId="S::monroewisea@who.int::437a3746-aac7-423a-bab9-029b822a93f4" providerId="AD" clId="Web-{C4572859-8DD6-3DF0-38BA-CDC0537AFFAC}" dt="2025-05-30T09:24:53.458" v="367" actId="20577"/>
        <pc:sldMkLst>
          <pc:docMk/>
          <pc:sldMk cId="2019121031" sldId="3164"/>
        </pc:sldMkLst>
        <pc:spChg chg="mod">
          <ac:chgData name="MONROE-WISE, Anna Elizabeth" userId="S::monroewisea@who.int::437a3746-aac7-423a-bab9-029b822a93f4" providerId="AD" clId="Web-{C4572859-8DD6-3DF0-38BA-CDC0537AFFAC}" dt="2025-05-30T09:24:53.458" v="367" actId="20577"/>
          <ac:spMkLst>
            <pc:docMk/>
            <pc:sldMk cId="2019121031" sldId="3164"/>
            <ac:spMk id="15" creationId="{00000000-0000-0000-0000-000000000000}"/>
          </ac:spMkLst>
        </pc:spChg>
      </pc:sldChg>
      <pc:sldChg chg="modSp">
        <pc:chgData name="MONROE-WISE, Anna Elizabeth" userId="S::monroewisea@who.int::437a3746-aac7-423a-bab9-029b822a93f4" providerId="AD" clId="Web-{C4572859-8DD6-3DF0-38BA-CDC0537AFFAC}" dt="2025-05-30T09:33:05.273" v="553" actId="20577"/>
        <pc:sldMkLst>
          <pc:docMk/>
          <pc:sldMk cId="2559059777" sldId="3165"/>
        </pc:sldMkLst>
        <pc:spChg chg="mod">
          <ac:chgData name="MONROE-WISE, Anna Elizabeth" userId="S::monroewisea@who.int::437a3746-aac7-423a-bab9-029b822a93f4" providerId="AD" clId="Web-{C4572859-8DD6-3DF0-38BA-CDC0537AFFAC}" dt="2025-05-30T09:33:05.273" v="553" actId="20577"/>
          <ac:spMkLst>
            <pc:docMk/>
            <pc:sldMk cId="2559059777" sldId="3165"/>
            <ac:spMk id="3" creationId="{A5594C74-421A-420B-A2B3-C7059545EE59}"/>
          </ac:spMkLst>
        </pc:spChg>
      </pc:sldChg>
      <pc:sldChg chg="delSp del delAnim">
        <pc:chgData name="MONROE-WISE, Anna Elizabeth" userId="S::monroewisea@who.int::437a3746-aac7-423a-bab9-029b822a93f4" providerId="AD" clId="Web-{C4572859-8DD6-3DF0-38BA-CDC0537AFFAC}" dt="2025-05-30T08:59:46.074" v="9"/>
        <pc:sldMkLst>
          <pc:docMk/>
          <pc:sldMk cId="4206538673" sldId="2147471919"/>
        </pc:sldMkLst>
      </pc:sldChg>
      <pc:sldChg chg="modSp">
        <pc:chgData name="MONROE-WISE, Anna Elizabeth" userId="S::monroewisea@who.int::437a3746-aac7-423a-bab9-029b822a93f4" providerId="AD" clId="Web-{C4572859-8DD6-3DF0-38BA-CDC0537AFFAC}" dt="2025-05-30T09:05:19.759" v="17" actId="20577"/>
        <pc:sldMkLst>
          <pc:docMk/>
          <pc:sldMk cId="130353193" sldId="2147471920"/>
        </pc:sldMkLst>
        <pc:spChg chg="mod">
          <ac:chgData name="MONROE-WISE, Anna Elizabeth" userId="S::monroewisea@who.int::437a3746-aac7-423a-bab9-029b822a93f4" providerId="AD" clId="Web-{C4572859-8DD6-3DF0-38BA-CDC0537AFFAC}" dt="2025-05-30T09:05:19.759" v="17" actId="20577"/>
          <ac:spMkLst>
            <pc:docMk/>
            <pc:sldMk cId="130353193" sldId="2147471920"/>
            <ac:spMk id="10" creationId="{4CF9B059-AEEF-B1D2-612D-5887EB747DEF}"/>
          </ac:spMkLst>
        </pc:spChg>
      </pc:sldChg>
      <pc:sldChg chg="del">
        <pc:chgData name="MONROE-WISE, Anna Elizabeth" userId="S::monroewisea@who.int::437a3746-aac7-423a-bab9-029b822a93f4" providerId="AD" clId="Web-{C4572859-8DD6-3DF0-38BA-CDC0537AFFAC}" dt="2025-05-30T09:01:06.906" v="10"/>
        <pc:sldMkLst>
          <pc:docMk/>
          <pc:sldMk cId="645265852" sldId="2147472025"/>
        </pc:sldMkLst>
      </pc:sldChg>
      <pc:sldChg chg="modSp">
        <pc:chgData name="MONROE-WISE, Anna Elizabeth" userId="S::monroewisea@who.int::437a3746-aac7-423a-bab9-029b822a93f4" providerId="AD" clId="Web-{C4572859-8DD6-3DF0-38BA-CDC0537AFFAC}" dt="2025-05-30T09:06:37.996" v="33" actId="20577"/>
        <pc:sldMkLst>
          <pc:docMk/>
          <pc:sldMk cId="1206014423" sldId="2147472026"/>
        </pc:sldMkLst>
        <pc:spChg chg="mod">
          <ac:chgData name="MONROE-WISE, Anna Elizabeth" userId="S::monroewisea@who.int::437a3746-aac7-423a-bab9-029b822a93f4" providerId="AD" clId="Web-{C4572859-8DD6-3DF0-38BA-CDC0537AFFAC}" dt="2025-05-30T09:06:37.996" v="33" actId="20577"/>
          <ac:spMkLst>
            <pc:docMk/>
            <pc:sldMk cId="1206014423" sldId="2147472026"/>
            <ac:spMk id="3" creationId="{CBF0D6E8-A065-44B8-2FA1-CC345835758B}"/>
          </ac:spMkLst>
        </pc:spChg>
      </pc:sldChg>
      <pc:sldChg chg="modSp">
        <pc:chgData name="MONROE-WISE, Anna Elizabeth" userId="S::monroewisea@who.int::437a3746-aac7-423a-bab9-029b822a93f4" providerId="AD" clId="Web-{C4572859-8DD6-3DF0-38BA-CDC0537AFFAC}" dt="2025-05-30T09:26:35.134" v="374" actId="20577"/>
        <pc:sldMkLst>
          <pc:docMk/>
          <pc:sldMk cId="2978867027" sldId="2147472028"/>
        </pc:sldMkLst>
        <pc:spChg chg="mod">
          <ac:chgData name="MONROE-WISE, Anna Elizabeth" userId="S::monroewisea@who.int::437a3746-aac7-423a-bab9-029b822a93f4" providerId="AD" clId="Web-{C4572859-8DD6-3DF0-38BA-CDC0537AFFAC}" dt="2025-05-30T09:26:35.134" v="374" actId="20577"/>
          <ac:spMkLst>
            <pc:docMk/>
            <pc:sldMk cId="2978867027" sldId="2147472028"/>
            <ac:spMk id="5" creationId="{71446692-A826-B62C-E328-4CEDAF5F6EAF}"/>
          </ac:spMkLst>
        </pc:spChg>
      </pc:sldChg>
      <pc:sldChg chg="modSp">
        <pc:chgData name="MONROE-WISE, Anna Elizabeth" userId="S::monroewisea@who.int::437a3746-aac7-423a-bab9-029b822a93f4" providerId="AD" clId="Web-{C4572859-8DD6-3DF0-38BA-CDC0537AFFAC}" dt="2025-05-30T09:28:26.966" v="467" actId="20577"/>
        <pc:sldMkLst>
          <pc:docMk/>
          <pc:sldMk cId="1578316329" sldId="2147472029"/>
        </pc:sldMkLst>
        <pc:spChg chg="mod">
          <ac:chgData name="MONROE-WISE, Anna Elizabeth" userId="S::monroewisea@who.int::437a3746-aac7-423a-bab9-029b822a93f4" providerId="AD" clId="Web-{C4572859-8DD6-3DF0-38BA-CDC0537AFFAC}" dt="2025-05-30T09:28:26.966" v="467" actId="20577"/>
          <ac:spMkLst>
            <pc:docMk/>
            <pc:sldMk cId="1578316329" sldId="2147472029"/>
            <ac:spMk id="3" creationId="{78255B99-6A42-B1B3-3129-C97CCC04E893}"/>
          </ac:spMkLst>
        </pc:spChg>
      </pc:sldChg>
      <pc:sldChg chg="del">
        <pc:chgData name="MONROE-WISE, Anna Elizabeth" userId="S::monroewisea@who.int::437a3746-aac7-423a-bab9-029b822a93f4" providerId="AD" clId="Web-{C4572859-8DD6-3DF0-38BA-CDC0537AFFAC}" dt="2025-05-30T09:33:10.508" v="554"/>
        <pc:sldMkLst>
          <pc:docMk/>
          <pc:sldMk cId="1901185559" sldId="2147472048"/>
        </pc:sldMkLst>
      </pc:sldChg>
      <pc:sldChg chg="add">
        <pc:chgData name="MONROE-WISE, Anna Elizabeth" userId="S::monroewisea@who.int::437a3746-aac7-423a-bab9-029b822a93f4" providerId="AD" clId="Web-{C4572859-8DD6-3DF0-38BA-CDC0537AFFAC}" dt="2025-05-30T08:57:14.241" v="8"/>
        <pc:sldMkLst>
          <pc:docMk/>
          <pc:sldMk cId="4017099220" sldId="2147472050"/>
        </pc:sldMkLst>
      </pc:sldChg>
      <pc:sldChg chg="add">
        <pc:chgData name="MONROE-WISE, Anna Elizabeth" userId="S::monroewisea@who.int::437a3746-aac7-423a-bab9-029b822a93f4" providerId="AD" clId="Web-{C4572859-8DD6-3DF0-38BA-CDC0537AFFAC}" dt="2025-05-30T09:01:49.532" v="11"/>
        <pc:sldMkLst>
          <pc:docMk/>
          <pc:sldMk cId="645265852" sldId="2147472051"/>
        </pc:sldMkLst>
      </pc:sldChg>
      <pc:sldChg chg="add">
        <pc:chgData name="MONROE-WISE, Anna Elizabeth" userId="S::monroewisea@who.int::437a3746-aac7-423a-bab9-029b822a93f4" providerId="AD" clId="Web-{C4572859-8DD6-3DF0-38BA-CDC0537AFFAC}" dt="2025-05-30T09:26:08.758" v="372"/>
        <pc:sldMkLst>
          <pc:docMk/>
          <pc:sldMk cId="3138197380" sldId="2147472052"/>
        </pc:sldMkLst>
      </pc:sldChg>
      <pc:sldChg chg="modSp add">
        <pc:chgData name="MONROE-WISE, Anna Elizabeth" userId="S::monroewisea@who.int::437a3746-aac7-423a-bab9-029b822a93f4" providerId="AD" clId="Web-{C4572859-8DD6-3DF0-38BA-CDC0537AFFAC}" dt="2025-05-30T09:37:31.939" v="601" actId="20577"/>
        <pc:sldMkLst>
          <pc:docMk/>
          <pc:sldMk cId="411263114" sldId="2147472053"/>
        </pc:sldMkLst>
        <pc:spChg chg="mod">
          <ac:chgData name="MONROE-WISE, Anna Elizabeth" userId="S::monroewisea@who.int::437a3746-aac7-423a-bab9-029b822a93f4" providerId="AD" clId="Web-{C4572859-8DD6-3DF0-38BA-CDC0537AFFAC}" dt="2025-05-30T09:37:31.939" v="601" actId="20577"/>
          <ac:spMkLst>
            <pc:docMk/>
            <pc:sldMk cId="411263114" sldId="2147472053"/>
            <ac:spMk id="32" creationId="{028E5CF5-B7BD-4883-A7D4-AE3840F1AA2E}"/>
          </ac:spMkLst>
        </pc:spChg>
      </pc:sldChg>
    </pc:docChg>
  </pc:docChgLst>
  <pc:docChgLst>
    <pc:chgData clId="Web-{FF4E370B-A0CB-E4FE-37C9-645FFA789195}"/>
    <pc:docChg chg="modSld">
      <pc:chgData name="" userId="" providerId="" clId="Web-{FF4E370B-A0CB-E4FE-37C9-645FFA789195}" dt="2025-06-13T09:52:14.627" v="0" actId="20577"/>
      <pc:docMkLst>
        <pc:docMk/>
      </pc:docMkLst>
      <pc:sldChg chg="modSp">
        <pc:chgData name="" userId="" providerId="" clId="Web-{FF4E370B-A0CB-E4FE-37C9-645FFA789195}" dt="2025-06-13T09:52:14.627" v="0" actId="20577"/>
        <pc:sldMkLst>
          <pc:docMk/>
          <pc:sldMk cId="2669664668" sldId="2147471918"/>
        </pc:sldMkLst>
        <pc:spChg chg="mod">
          <ac:chgData name="" userId="" providerId="" clId="Web-{FF4E370B-A0CB-E4FE-37C9-645FFA789195}" dt="2025-06-13T09:52:14.627" v="0" actId="20577"/>
          <ac:spMkLst>
            <pc:docMk/>
            <pc:sldMk cId="2669664668" sldId="2147471918"/>
            <ac:spMk id="5" creationId="{E9117FFC-D258-922E-381C-A0D841B693B3}"/>
          </ac:spMkLst>
        </pc:spChg>
      </pc:sldChg>
    </pc:docChg>
  </pc:docChgLst>
  <pc:docChgLst>
    <pc:chgData name="BARR-DICHIARA, Magdalena" userId="S::barrdichiaram@who.int::306dc8a0-82de-4dc1-b653-9a1868499e24" providerId="AD" clId="Web-{FF4E370B-A0CB-E4FE-37C9-645FFA789195}"/>
    <pc:docChg chg="modSld">
      <pc:chgData name="BARR-DICHIARA, Magdalena" userId="S::barrdichiaram@who.int::306dc8a0-82de-4dc1-b653-9a1868499e24" providerId="AD" clId="Web-{FF4E370B-A0CB-E4FE-37C9-645FFA789195}" dt="2025-06-13T09:59:21.629" v="125" actId="20577"/>
      <pc:docMkLst>
        <pc:docMk/>
      </pc:docMkLst>
      <pc:sldChg chg="modSp">
        <pc:chgData name="BARR-DICHIARA, Magdalena" userId="S::barrdichiaram@who.int::306dc8a0-82de-4dc1-b653-9a1868499e24" providerId="AD" clId="Web-{FF4E370B-A0CB-E4FE-37C9-645FFA789195}" dt="2025-06-13T09:53:34.708" v="20" actId="20577"/>
        <pc:sldMkLst>
          <pc:docMk/>
          <pc:sldMk cId="464888217" sldId="853"/>
        </pc:sldMkLst>
        <pc:spChg chg="mod">
          <ac:chgData name="BARR-DICHIARA, Magdalena" userId="S::barrdichiaram@who.int::306dc8a0-82de-4dc1-b653-9a1868499e24" providerId="AD" clId="Web-{FF4E370B-A0CB-E4FE-37C9-645FFA789195}" dt="2025-06-13T09:53:34.708" v="20" actId="20577"/>
          <ac:spMkLst>
            <pc:docMk/>
            <pc:sldMk cId="464888217" sldId="853"/>
            <ac:spMk id="4" creationId="{8E2D9584-50CC-4841-964E-49ED6445191C}"/>
          </ac:spMkLst>
        </pc:spChg>
      </pc:sldChg>
      <pc:sldChg chg="modSp">
        <pc:chgData name="BARR-DICHIARA, Magdalena" userId="S::barrdichiaram@who.int::306dc8a0-82de-4dc1-b653-9a1868499e24" providerId="AD" clId="Web-{FF4E370B-A0CB-E4FE-37C9-645FFA789195}" dt="2025-06-13T09:55:48.245" v="61" actId="20577"/>
        <pc:sldMkLst>
          <pc:docMk/>
          <pc:sldMk cId="3454236393" sldId="3117"/>
        </pc:sldMkLst>
        <pc:spChg chg="mod">
          <ac:chgData name="BARR-DICHIARA, Magdalena" userId="S::barrdichiaram@who.int::306dc8a0-82de-4dc1-b653-9a1868499e24" providerId="AD" clId="Web-{FF4E370B-A0CB-E4FE-37C9-645FFA789195}" dt="2025-06-13T09:55:48.245" v="61" actId="20577"/>
          <ac:spMkLst>
            <pc:docMk/>
            <pc:sldMk cId="3454236393" sldId="3117"/>
            <ac:spMk id="5" creationId="{03B2D8C6-9BA3-4CFA-AE2F-CF27E80ACF31}"/>
          </ac:spMkLst>
        </pc:spChg>
      </pc:sldChg>
      <pc:sldChg chg="modSp">
        <pc:chgData name="BARR-DICHIARA, Magdalena" userId="S::barrdichiaram@who.int::306dc8a0-82de-4dc1-b653-9a1868499e24" providerId="AD" clId="Web-{FF4E370B-A0CB-E4FE-37C9-645FFA789195}" dt="2025-06-13T09:56:22.278" v="74" actId="20577"/>
        <pc:sldMkLst>
          <pc:docMk/>
          <pc:sldMk cId="645645683" sldId="3118"/>
        </pc:sldMkLst>
        <pc:spChg chg="mod">
          <ac:chgData name="BARR-DICHIARA, Magdalena" userId="S::barrdichiaram@who.int::306dc8a0-82de-4dc1-b653-9a1868499e24" providerId="AD" clId="Web-{FF4E370B-A0CB-E4FE-37C9-645FFA789195}" dt="2025-06-13T09:56:22.278" v="74" actId="20577"/>
          <ac:spMkLst>
            <pc:docMk/>
            <pc:sldMk cId="645645683" sldId="3118"/>
            <ac:spMk id="4" creationId="{7F564887-81F0-46DC-BE00-965988A815C2}"/>
          </ac:spMkLst>
        </pc:spChg>
        <pc:spChg chg="mod">
          <ac:chgData name="BARR-DICHIARA, Magdalena" userId="S::barrdichiaram@who.int::306dc8a0-82de-4dc1-b653-9a1868499e24" providerId="AD" clId="Web-{FF4E370B-A0CB-E4FE-37C9-645FFA789195}" dt="2025-06-13T09:56:05.934" v="67" actId="20577"/>
          <ac:spMkLst>
            <pc:docMk/>
            <pc:sldMk cId="645645683" sldId="3118"/>
            <ac:spMk id="5" creationId="{40D86E64-9EB5-443E-9B9F-7722AE440873}"/>
          </ac:spMkLst>
        </pc:spChg>
      </pc:sldChg>
      <pc:sldChg chg="modSp">
        <pc:chgData name="BARR-DICHIARA, Magdalena" userId="S::barrdichiaram@who.int::306dc8a0-82de-4dc1-b653-9a1868499e24" providerId="AD" clId="Web-{FF4E370B-A0CB-E4FE-37C9-645FFA789195}" dt="2025-06-13T09:57:57.876" v="100" actId="20577"/>
        <pc:sldMkLst>
          <pc:docMk/>
          <pc:sldMk cId="3426101566" sldId="3119"/>
        </pc:sldMkLst>
        <pc:spChg chg="mod">
          <ac:chgData name="BARR-DICHIARA, Magdalena" userId="S::barrdichiaram@who.int::306dc8a0-82de-4dc1-b653-9a1868499e24" providerId="AD" clId="Web-{FF4E370B-A0CB-E4FE-37C9-645FFA789195}" dt="2025-06-13T09:57:57.876" v="100" actId="20577"/>
          <ac:spMkLst>
            <pc:docMk/>
            <pc:sldMk cId="3426101566" sldId="3119"/>
            <ac:spMk id="3" creationId="{8C1C6696-ED3E-48DD-81E9-67D3742F7EBA}"/>
          </ac:spMkLst>
        </pc:spChg>
      </pc:sldChg>
      <pc:sldChg chg="modSp">
        <pc:chgData name="BARR-DICHIARA, Magdalena" userId="S::barrdichiaram@who.int::306dc8a0-82de-4dc1-b653-9a1868499e24" providerId="AD" clId="Web-{FF4E370B-A0CB-E4FE-37C9-645FFA789195}" dt="2025-06-13T09:58:56.050" v="111" actId="20577"/>
        <pc:sldMkLst>
          <pc:docMk/>
          <pc:sldMk cId="525291235" sldId="3120"/>
        </pc:sldMkLst>
        <pc:spChg chg="mod">
          <ac:chgData name="BARR-DICHIARA, Magdalena" userId="S::barrdichiaram@who.int::306dc8a0-82de-4dc1-b653-9a1868499e24" providerId="AD" clId="Web-{FF4E370B-A0CB-E4FE-37C9-645FFA789195}" dt="2025-06-13T09:58:56.050" v="111" actId="20577"/>
          <ac:spMkLst>
            <pc:docMk/>
            <pc:sldMk cId="525291235" sldId="3120"/>
            <ac:spMk id="10" creationId="{8B58798E-A2D7-456E-8194-15E28DCA821B}"/>
          </ac:spMkLst>
        </pc:spChg>
      </pc:sldChg>
      <pc:sldChg chg="modSp">
        <pc:chgData name="BARR-DICHIARA, Magdalena" userId="S::barrdichiaram@who.int::306dc8a0-82de-4dc1-b653-9a1868499e24" providerId="AD" clId="Web-{FF4E370B-A0CB-E4FE-37C9-645FFA789195}" dt="2025-06-13T09:59:21.629" v="125" actId="20577"/>
        <pc:sldMkLst>
          <pc:docMk/>
          <pc:sldMk cId="2169768581" sldId="3121"/>
        </pc:sldMkLst>
        <pc:spChg chg="mod">
          <ac:chgData name="BARR-DICHIARA, Magdalena" userId="S::barrdichiaram@who.int::306dc8a0-82de-4dc1-b653-9a1868499e24" providerId="AD" clId="Web-{FF4E370B-A0CB-E4FE-37C9-645FFA789195}" dt="2025-06-13T09:59:21.629" v="125" actId="20577"/>
          <ac:spMkLst>
            <pc:docMk/>
            <pc:sldMk cId="2169768581" sldId="3121"/>
            <ac:spMk id="2" creationId="{6195032F-FF61-4CA8-AA07-3562391F2451}"/>
          </ac:spMkLst>
        </pc:spChg>
      </pc:sldChg>
      <pc:sldChg chg="modSp">
        <pc:chgData name="BARR-DICHIARA, Magdalena" userId="S::barrdichiaram@who.int::306dc8a0-82de-4dc1-b653-9a1868499e24" providerId="AD" clId="Web-{FF4E370B-A0CB-E4FE-37C9-645FFA789195}" dt="2025-06-13T09:52:34.596" v="7" actId="20577"/>
        <pc:sldMkLst>
          <pc:docMk/>
          <pc:sldMk cId="3088025933" sldId="3161"/>
        </pc:sldMkLst>
        <pc:spChg chg="mod">
          <ac:chgData name="BARR-DICHIARA, Magdalena" userId="S::barrdichiaram@who.int::306dc8a0-82de-4dc1-b653-9a1868499e24" providerId="AD" clId="Web-{FF4E370B-A0CB-E4FE-37C9-645FFA789195}" dt="2025-06-13T09:52:34.596" v="7" actId="20577"/>
          <ac:spMkLst>
            <pc:docMk/>
            <pc:sldMk cId="3088025933" sldId="3161"/>
            <ac:spMk id="2" creationId="{4AB5CB98-8F04-408C-B673-EB8A459383F2}"/>
          </ac:spMkLst>
        </pc:spChg>
      </pc:sldChg>
      <pc:sldChg chg="modSp">
        <pc:chgData name="BARR-DICHIARA, Magdalena" userId="S::barrdichiaram@who.int::306dc8a0-82de-4dc1-b653-9a1868499e24" providerId="AD" clId="Web-{FF4E370B-A0CB-E4FE-37C9-645FFA789195}" dt="2025-06-13T09:52:27.862" v="6" actId="20577"/>
        <pc:sldMkLst>
          <pc:docMk/>
          <pc:sldMk cId="2669664668" sldId="2147471918"/>
        </pc:sldMkLst>
        <pc:spChg chg="mod">
          <ac:chgData name="BARR-DICHIARA, Magdalena" userId="S::barrdichiaram@who.int::306dc8a0-82de-4dc1-b653-9a1868499e24" providerId="AD" clId="Web-{FF4E370B-A0CB-E4FE-37C9-645FFA789195}" dt="2025-06-13T09:52:27.862" v="6" actId="20577"/>
          <ac:spMkLst>
            <pc:docMk/>
            <pc:sldMk cId="2669664668" sldId="2147471918"/>
            <ac:spMk id="5" creationId="{E9117FFC-D258-922E-381C-A0D841B693B3}"/>
          </ac:spMkLst>
        </pc:spChg>
      </pc:sldChg>
      <pc:sldChg chg="modSp">
        <pc:chgData name="BARR-DICHIARA, Magdalena" userId="S::barrdichiaram@who.int::306dc8a0-82de-4dc1-b653-9a1868499e24" providerId="AD" clId="Web-{FF4E370B-A0CB-E4FE-37C9-645FFA789195}" dt="2025-06-13T09:54:33.086" v="41" actId="20577"/>
        <pc:sldMkLst>
          <pc:docMk/>
          <pc:sldMk cId="130353193" sldId="2147471920"/>
        </pc:sldMkLst>
        <pc:spChg chg="mod">
          <ac:chgData name="BARR-DICHIARA, Magdalena" userId="S::barrdichiaram@who.int::306dc8a0-82de-4dc1-b653-9a1868499e24" providerId="AD" clId="Web-{FF4E370B-A0CB-E4FE-37C9-645FFA789195}" dt="2025-06-13T09:54:10.194" v="31" actId="20577"/>
          <ac:spMkLst>
            <pc:docMk/>
            <pc:sldMk cId="130353193" sldId="2147471920"/>
            <ac:spMk id="4" creationId="{51B95787-8DF5-7617-AEA0-0A028F90612A}"/>
          </ac:spMkLst>
        </pc:spChg>
        <pc:spChg chg="mod">
          <ac:chgData name="BARR-DICHIARA, Magdalena" userId="S::barrdichiaram@who.int::306dc8a0-82de-4dc1-b653-9a1868499e24" providerId="AD" clId="Web-{FF4E370B-A0CB-E4FE-37C9-645FFA789195}" dt="2025-06-13T09:54:33.086" v="41" actId="20577"/>
          <ac:spMkLst>
            <pc:docMk/>
            <pc:sldMk cId="130353193" sldId="2147471920"/>
            <ac:spMk id="10" creationId="{4CF9B059-AEEF-B1D2-612D-5887EB747DEF}"/>
          </ac:spMkLst>
        </pc:spChg>
      </pc:sldChg>
      <pc:sldChg chg="modSp">
        <pc:chgData name="BARR-DICHIARA, Magdalena" userId="S::barrdichiaram@who.int::306dc8a0-82de-4dc1-b653-9a1868499e24" providerId="AD" clId="Web-{FF4E370B-A0CB-E4FE-37C9-645FFA789195}" dt="2025-06-13T09:55:21.729" v="52" actId="20577"/>
        <pc:sldMkLst>
          <pc:docMk/>
          <pc:sldMk cId="1206014423" sldId="2147472026"/>
        </pc:sldMkLst>
        <pc:spChg chg="mod">
          <ac:chgData name="BARR-DICHIARA, Magdalena" userId="S::barrdichiaram@who.int::306dc8a0-82de-4dc1-b653-9a1868499e24" providerId="AD" clId="Web-{FF4E370B-A0CB-E4FE-37C9-645FFA789195}" dt="2025-06-13T09:55:21.729" v="52" actId="20577"/>
          <ac:spMkLst>
            <pc:docMk/>
            <pc:sldMk cId="1206014423" sldId="2147472026"/>
            <ac:spMk id="5" creationId="{ADD87B53-2796-FA5B-4BE9-603EDDAECB27}"/>
          </ac:spMkLst>
        </pc:spChg>
      </pc:sldChg>
      <pc:sldChg chg="modSp">
        <pc:chgData name="BARR-DICHIARA, Magdalena" userId="S::barrdichiaram@who.int::306dc8a0-82de-4dc1-b653-9a1868499e24" providerId="AD" clId="Web-{FF4E370B-A0CB-E4FE-37C9-645FFA789195}" dt="2025-06-13T09:56:55.764" v="88" actId="20577"/>
        <pc:sldMkLst>
          <pc:docMk/>
          <pc:sldMk cId="2793960624" sldId="2147472027"/>
        </pc:sldMkLst>
        <pc:spChg chg="mod">
          <ac:chgData name="BARR-DICHIARA, Magdalena" userId="S::barrdichiaram@who.int::306dc8a0-82de-4dc1-b653-9a1868499e24" providerId="AD" clId="Web-{FF4E370B-A0CB-E4FE-37C9-645FFA789195}" dt="2025-06-13T09:56:55.764" v="88" actId="20577"/>
          <ac:spMkLst>
            <pc:docMk/>
            <pc:sldMk cId="2793960624" sldId="2147472027"/>
            <ac:spMk id="4" creationId="{5C5300B8-6036-B1E7-20D2-C200C2F9899A}"/>
          </ac:spMkLst>
        </pc:spChg>
        <pc:spChg chg="mod">
          <ac:chgData name="BARR-DICHIARA, Magdalena" userId="S::barrdichiaram@who.int::306dc8a0-82de-4dc1-b653-9a1868499e24" providerId="AD" clId="Web-{FF4E370B-A0CB-E4FE-37C9-645FFA789195}" dt="2025-06-13T09:56:50.435" v="86" actId="20577"/>
          <ac:spMkLst>
            <pc:docMk/>
            <pc:sldMk cId="2793960624" sldId="2147472027"/>
            <ac:spMk id="5" creationId="{FBC924BC-EE05-D098-AAB5-1F4E3E50D576}"/>
          </ac:spMkLst>
        </pc:spChg>
      </pc:sldChg>
    </pc:docChg>
  </pc:docChgLst>
  <pc:docChgLst>
    <pc:chgData name="BRITO DE MELLO, Maeve" userId="S::demellmae@who.int::a9524506-fe83-4f58-aa48-676d5aeb2d2a" providerId="AD" clId="Web-{5BA25912-45D4-1D8E-DD50-FF35779C8AB9}"/>
    <pc:docChg chg="mod">
      <pc:chgData name="BRITO DE MELLO, Maeve" userId="S::demellmae@who.int::a9524506-fe83-4f58-aa48-676d5aeb2d2a" providerId="AD" clId="Web-{5BA25912-45D4-1D8E-DD50-FF35779C8AB9}" dt="2025-03-07T11:56:52.898" v="0"/>
      <pc:docMkLst>
        <pc:docMk/>
      </pc:docMkLst>
    </pc:docChg>
  </pc:docChgLst>
  <pc:docChgLst>
    <pc:chgData name="BARR-DICHIARA, Magdalena" userId="S::barrdichiaram@who.int::306dc8a0-82de-4dc1-b653-9a1868499e24" providerId="AD" clId="Web-{57CEBA66-107C-7233-FAEB-9C6E4B3A8CDC}"/>
    <pc:docChg chg="modSld">
      <pc:chgData name="BARR-DICHIARA, Magdalena" userId="S::barrdichiaram@who.int::306dc8a0-82de-4dc1-b653-9a1868499e24" providerId="AD" clId="Web-{57CEBA66-107C-7233-FAEB-9C6E4B3A8CDC}" dt="2025-06-17T09:47:56.966" v="489" actId="20577"/>
      <pc:docMkLst>
        <pc:docMk/>
      </pc:docMkLst>
      <pc:sldChg chg="modSp">
        <pc:chgData name="BARR-DICHIARA, Magdalena" userId="S::barrdichiaram@who.int::306dc8a0-82de-4dc1-b653-9a1868499e24" providerId="AD" clId="Web-{57CEBA66-107C-7233-FAEB-9C6E4B3A8CDC}" dt="2025-06-17T09:44:20.036" v="479" actId="20577"/>
        <pc:sldMkLst>
          <pc:docMk/>
          <pc:sldMk cId="3361156892" sldId="725"/>
        </pc:sldMkLst>
        <pc:spChg chg="mod">
          <ac:chgData name="BARR-DICHIARA, Magdalena" userId="S::barrdichiaram@who.int::306dc8a0-82de-4dc1-b653-9a1868499e24" providerId="AD" clId="Web-{57CEBA66-107C-7233-FAEB-9C6E4B3A8CDC}" dt="2025-06-17T09:44:20.036" v="479" actId="20577"/>
          <ac:spMkLst>
            <pc:docMk/>
            <pc:sldMk cId="3361156892" sldId="725"/>
            <ac:spMk id="3" creationId="{00000000-0000-0000-0000-000000000000}"/>
          </ac:spMkLst>
        </pc:spChg>
      </pc:sldChg>
      <pc:sldChg chg="modSp">
        <pc:chgData name="BARR-DICHIARA, Magdalena" userId="S::barrdichiaram@who.int::306dc8a0-82de-4dc1-b653-9a1868499e24" providerId="AD" clId="Web-{57CEBA66-107C-7233-FAEB-9C6E4B3A8CDC}" dt="2025-06-17T09:15:21.926" v="120" actId="20577"/>
        <pc:sldMkLst>
          <pc:docMk/>
          <pc:sldMk cId="3279821622" sldId="2512"/>
        </pc:sldMkLst>
        <pc:spChg chg="mod">
          <ac:chgData name="BARR-DICHIARA, Magdalena" userId="S::barrdichiaram@who.int::306dc8a0-82de-4dc1-b653-9a1868499e24" providerId="AD" clId="Web-{57CEBA66-107C-7233-FAEB-9C6E4B3A8CDC}" dt="2025-06-17T09:15:21.926" v="120" actId="20577"/>
          <ac:spMkLst>
            <pc:docMk/>
            <pc:sldMk cId="3279821622" sldId="2512"/>
            <ac:spMk id="3" creationId="{DE73B435-213E-4DF7-95C0-2A22F9719583}"/>
          </ac:spMkLst>
        </pc:spChg>
      </pc:sldChg>
      <pc:sldChg chg="modSp">
        <pc:chgData name="BARR-DICHIARA, Magdalena" userId="S::barrdichiaram@who.int::306dc8a0-82de-4dc1-b653-9a1868499e24" providerId="AD" clId="Web-{57CEBA66-107C-7233-FAEB-9C6E4B3A8CDC}" dt="2025-06-17T09:28:15.861" v="281" actId="20577"/>
        <pc:sldMkLst>
          <pc:docMk/>
          <pc:sldMk cId="1953169120" sldId="3099"/>
        </pc:sldMkLst>
        <pc:spChg chg="mod">
          <ac:chgData name="BARR-DICHIARA, Magdalena" userId="S::barrdichiaram@who.int::306dc8a0-82de-4dc1-b653-9a1868499e24" providerId="AD" clId="Web-{57CEBA66-107C-7233-FAEB-9C6E4B3A8CDC}" dt="2025-06-17T09:28:15.861" v="281" actId="20577"/>
          <ac:spMkLst>
            <pc:docMk/>
            <pc:sldMk cId="1953169120" sldId="3099"/>
            <ac:spMk id="2" creationId="{86A91E5A-5754-4E59-A81E-3EA644F629F3}"/>
          </ac:spMkLst>
        </pc:spChg>
      </pc:sldChg>
      <pc:sldChg chg="modSp">
        <pc:chgData name="BARR-DICHIARA, Magdalena" userId="S::barrdichiaram@who.int::306dc8a0-82de-4dc1-b653-9a1868499e24" providerId="AD" clId="Web-{57CEBA66-107C-7233-FAEB-9C6E4B3A8CDC}" dt="2025-06-17T09:30:01.958" v="294" actId="20577"/>
        <pc:sldMkLst>
          <pc:docMk/>
          <pc:sldMk cId="2263127872" sldId="3100"/>
        </pc:sldMkLst>
        <pc:spChg chg="mod">
          <ac:chgData name="BARR-DICHIARA, Magdalena" userId="S::barrdichiaram@who.int::306dc8a0-82de-4dc1-b653-9a1868499e24" providerId="AD" clId="Web-{57CEBA66-107C-7233-FAEB-9C6E4B3A8CDC}" dt="2025-06-17T09:30:01.958" v="294" actId="20577"/>
          <ac:spMkLst>
            <pc:docMk/>
            <pc:sldMk cId="2263127872" sldId="3100"/>
            <ac:spMk id="2" creationId="{FA83D6EE-C798-400C-83C0-04FF2EFD6CF8}"/>
          </ac:spMkLst>
        </pc:spChg>
      </pc:sldChg>
      <pc:sldChg chg="modSp">
        <pc:chgData name="BARR-DICHIARA, Magdalena" userId="S::barrdichiaram@who.int::306dc8a0-82de-4dc1-b653-9a1868499e24" providerId="AD" clId="Web-{57CEBA66-107C-7233-FAEB-9C6E4B3A8CDC}" dt="2025-06-17T09:32:09.557" v="324" actId="20577"/>
        <pc:sldMkLst>
          <pc:docMk/>
          <pc:sldMk cId="1278362515" sldId="3102"/>
        </pc:sldMkLst>
        <pc:spChg chg="mod">
          <ac:chgData name="BARR-DICHIARA, Magdalena" userId="S::barrdichiaram@who.int::306dc8a0-82de-4dc1-b653-9a1868499e24" providerId="AD" clId="Web-{57CEBA66-107C-7233-FAEB-9C6E4B3A8CDC}" dt="2025-06-17T09:32:09.557" v="324" actId="20577"/>
          <ac:spMkLst>
            <pc:docMk/>
            <pc:sldMk cId="1278362515" sldId="3102"/>
            <ac:spMk id="2" creationId="{CBFB6301-C39E-4856-88B9-4B5C6564780C}"/>
          </ac:spMkLst>
        </pc:spChg>
        <pc:spChg chg="mod">
          <ac:chgData name="BARR-DICHIARA, Magdalena" userId="S::barrdichiaram@who.int::306dc8a0-82de-4dc1-b653-9a1868499e24" providerId="AD" clId="Web-{57CEBA66-107C-7233-FAEB-9C6E4B3A8CDC}" dt="2025-06-17T09:31:33.962" v="310" actId="20577"/>
          <ac:spMkLst>
            <pc:docMk/>
            <pc:sldMk cId="1278362515" sldId="3102"/>
            <ac:spMk id="4" creationId="{D9CE0D59-CA30-466B-9E26-91462D1F2C55}"/>
          </ac:spMkLst>
        </pc:spChg>
      </pc:sldChg>
      <pc:sldChg chg="modSp">
        <pc:chgData name="BARR-DICHIARA, Magdalena" userId="S::barrdichiaram@who.int::306dc8a0-82de-4dc1-b653-9a1868499e24" providerId="AD" clId="Web-{57CEBA66-107C-7233-FAEB-9C6E4B3A8CDC}" dt="2025-06-17T09:31:23.805" v="308" actId="20577"/>
        <pc:sldMkLst>
          <pc:docMk/>
          <pc:sldMk cId="3527048181" sldId="3103"/>
        </pc:sldMkLst>
        <pc:spChg chg="mod">
          <ac:chgData name="BARR-DICHIARA, Magdalena" userId="S::barrdichiaram@who.int::306dc8a0-82de-4dc1-b653-9a1868499e24" providerId="AD" clId="Web-{57CEBA66-107C-7233-FAEB-9C6E4B3A8CDC}" dt="2025-06-17T09:31:23.805" v="308" actId="20577"/>
          <ac:spMkLst>
            <pc:docMk/>
            <pc:sldMk cId="3527048181" sldId="3103"/>
            <ac:spMk id="2" creationId="{579E023A-0891-4B79-82B5-FB99AAAE1EA9}"/>
          </ac:spMkLst>
        </pc:spChg>
      </pc:sldChg>
      <pc:sldChg chg="modSp">
        <pc:chgData name="BARR-DICHIARA, Magdalena" userId="S::barrdichiaram@who.int::306dc8a0-82de-4dc1-b653-9a1868499e24" providerId="AD" clId="Web-{57CEBA66-107C-7233-FAEB-9C6E4B3A8CDC}" dt="2025-06-17T09:34:04.701" v="343" actId="20577"/>
        <pc:sldMkLst>
          <pc:docMk/>
          <pc:sldMk cId="1414176176" sldId="3109"/>
        </pc:sldMkLst>
        <pc:spChg chg="mod">
          <ac:chgData name="BARR-DICHIARA, Magdalena" userId="S::barrdichiaram@who.int::306dc8a0-82de-4dc1-b653-9a1868499e24" providerId="AD" clId="Web-{57CEBA66-107C-7233-FAEB-9C6E4B3A8CDC}" dt="2025-06-17T09:33:54.107" v="341" actId="20577"/>
          <ac:spMkLst>
            <pc:docMk/>
            <pc:sldMk cId="1414176176" sldId="3109"/>
            <ac:spMk id="2" creationId="{487174AC-1AA3-4AA2-899C-67A9F6F14349}"/>
          </ac:spMkLst>
        </pc:spChg>
        <pc:spChg chg="mod">
          <ac:chgData name="BARR-DICHIARA, Magdalena" userId="S::barrdichiaram@who.int::306dc8a0-82de-4dc1-b653-9a1868499e24" providerId="AD" clId="Web-{57CEBA66-107C-7233-FAEB-9C6E4B3A8CDC}" dt="2025-06-17T09:34:04.701" v="343" actId="20577"/>
          <ac:spMkLst>
            <pc:docMk/>
            <pc:sldMk cId="1414176176" sldId="3109"/>
            <ac:spMk id="13" creationId="{1E8EFF21-4ADE-4A33-9676-D5BA8D7A942D}"/>
          </ac:spMkLst>
        </pc:spChg>
      </pc:sldChg>
      <pc:sldChg chg="modSp">
        <pc:chgData name="BARR-DICHIARA, Magdalena" userId="S::barrdichiaram@who.int::306dc8a0-82de-4dc1-b653-9a1868499e24" providerId="AD" clId="Web-{57CEBA66-107C-7233-FAEB-9C6E4B3A8CDC}" dt="2025-06-17T09:34:56.641" v="354" actId="20577"/>
        <pc:sldMkLst>
          <pc:docMk/>
          <pc:sldMk cId="4098524551" sldId="3110"/>
        </pc:sldMkLst>
        <pc:spChg chg="mod">
          <ac:chgData name="BARR-DICHIARA, Magdalena" userId="S::barrdichiaram@who.int::306dc8a0-82de-4dc1-b653-9a1868499e24" providerId="AD" clId="Web-{57CEBA66-107C-7233-FAEB-9C6E4B3A8CDC}" dt="2025-06-17T09:34:56.641" v="354" actId="20577"/>
          <ac:spMkLst>
            <pc:docMk/>
            <pc:sldMk cId="4098524551" sldId="3110"/>
            <ac:spMk id="5" creationId="{02C4038F-463E-4C8E-B602-BB5151732A68}"/>
          </ac:spMkLst>
        </pc:spChg>
      </pc:sldChg>
      <pc:sldChg chg="modSp">
        <pc:chgData name="BARR-DICHIARA, Magdalena" userId="S::barrdichiaram@who.int::306dc8a0-82de-4dc1-b653-9a1868499e24" providerId="AD" clId="Web-{57CEBA66-107C-7233-FAEB-9C6E4B3A8CDC}" dt="2025-06-17T09:38:35.664" v="411" actId="20577"/>
        <pc:sldMkLst>
          <pc:docMk/>
          <pc:sldMk cId="4084402451" sldId="3116"/>
        </pc:sldMkLst>
        <pc:spChg chg="mod">
          <ac:chgData name="BARR-DICHIARA, Magdalena" userId="S::barrdichiaram@who.int::306dc8a0-82de-4dc1-b653-9a1868499e24" providerId="AD" clId="Web-{57CEBA66-107C-7233-FAEB-9C6E4B3A8CDC}" dt="2025-06-17T09:38:35.664" v="411" actId="20577"/>
          <ac:spMkLst>
            <pc:docMk/>
            <pc:sldMk cId="4084402451" sldId="3116"/>
            <ac:spMk id="2" creationId="{B2940FB7-8529-42C7-AC31-3D9911EEBE50}"/>
          </ac:spMkLst>
        </pc:spChg>
      </pc:sldChg>
      <pc:sldChg chg="modSp">
        <pc:chgData name="BARR-DICHIARA, Magdalena" userId="S::barrdichiaram@who.int::306dc8a0-82de-4dc1-b653-9a1868499e24" providerId="AD" clId="Web-{57CEBA66-107C-7233-FAEB-9C6E4B3A8CDC}" dt="2025-06-17T09:04:48.387" v="30" actId="20577"/>
        <pc:sldMkLst>
          <pc:docMk/>
          <pc:sldMk cId="3059847620" sldId="3123"/>
        </pc:sldMkLst>
        <pc:spChg chg="mod">
          <ac:chgData name="BARR-DICHIARA, Magdalena" userId="S::barrdichiaram@who.int::306dc8a0-82de-4dc1-b653-9a1868499e24" providerId="AD" clId="Web-{57CEBA66-107C-7233-FAEB-9C6E4B3A8CDC}" dt="2025-06-17T09:04:48.387" v="30" actId="20577"/>
          <ac:spMkLst>
            <pc:docMk/>
            <pc:sldMk cId="3059847620" sldId="3123"/>
            <ac:spMk id="3" creationId="{307F2CFC-1136-4681-BF51-53E6C75A9201}"/>
          </ac:spMkLst>
        </pc:spChg>
      </pc:sldChg>
      <pc:sldChg chg="modSp">
        <pc:chgData name="BARR-DICHIARA, Magdalena" userId="S::barrdichiaram@who.int::306dc8a0-82de-4dc1-b653-9a1868499e24" providerId="AD" clId="Web-{57CEBA66-107C-7233-FAEB-9C6E4B3A8CDC}" dt="2025-06-17T09:04:14.667" v="16" actId="20577"/>
        <pc:sldMkLst>
          <pc:docMk/>
          <pc:sldMk cId="1685536209" sldId="3124"/>
        </pc:sldMkLst>
        <pc:spChg chg="mod">
          <ac:chgData name="BARR-DICHIARA, Magdalena" userId="S::barrdichiaram@who.int::306dc8a0-82de-4dc1-b653-9a1868499e24" providerId="AD" clId="Web-{57CEBA66-107C-7233-FAEB-9C6E4B3A8CDC}" dt="2025-06-17T09:04:14.667" v="16" actId="20577"/>
          <ac:spMkLst>
            <pc:docMk/>
            <pc:sldMk cId="1685536209" sldId="3124"/>
            <ac:spMk id="5" creationId="{C8F998D0-8818-4DA3-B7B7-12260A44F61E}"/>
          </ac:spMkLst>
        </pc:spChg>
      </pc:sldChg>
      <pc:sldChg chg="modSp">
        <pc:chgData name="BARR-DICHIARA, Magdalena" userId="S::barrdichiaram@who.int::306dc8a0-82de-4dc1-b653-9a1868499e24" providerId="AD" clId="Web-{57CEBA66-107C-7233-FAEB-9C6E4B3A8CDC}" dt="2025-06-17T09:05:23.810" v="44" actId="20577"/>
        <pc:sldMkLst>
          <pc:docMk/>
          <pc:sldMk cId="4204446437" sldId="3126"/>
        </pc:sldMkLst>
        <pc:spChg chg="mod">
          <ac:chgData name="BARR-DICHIARA, Magdalena" userId="S::barrdichiaram@who.int::306dc8a0-82de-4dc1-b653-9a1868499e24" providerId="AD" clId="Web-{57CEBA66-107C-7233-FAEB-9C6E4B3A8CDC}" dt="2025-06-17T09:05:23.810" v="44" actId="20577"/>
          <ac:spMkLst>
            <pc:docMk/>
            <pc:sldMk cId="4204446437" sldId="3126"/>
            <ac:spMk id="6" creationId="{D8FBDA2A-049C-42BD-A228-FACA6C6A644A}"/>
          </ac:spMkLst>
        </pc:spChg>
      </pc:sldChg>
      <pc:sldChg chg="modSp">
        <pc:chgData name="BARR-DICHIARA, Magdalena" userId="S::barrdichiaram@who.int::306dc8a0-82de-4dc1-b653-9a1868499e24" providerId="AD" clId="Web-{57CEBA66-107C-7233-FAEB-9C6E4B3A8CDC}" dt="2025-06-17T09:06:00.327" v="59" actId="20577"/>
        <pc:sldMkLst>
          <pc:docMk/>
          <pc:sldMk cId="3755124153" sldId="3130"/>
        </pc:sldMkLst>
        <pc:spChg chg="mod">
          <ac:chgData name="BARR-DICHIARA, Magdalena" userId="S::barrdichiaram@who.int::306dc8a0-82de-4dc1-b653-9a1868499e24" providerId="AD" clId="Web-{57CEBA66-107C-7233-FAEB-9C6E4B3A8CDC}" dt="2025-06-17T09:06:00.327" v="59" actId="20577"/>
          <ac:spMkLst>
            <pc:docMk/>
            <pc:sldMk cId="3755124153" sldId="3130"/>
            <ac:spMk id="3" creationId="{8E75B4EF-79A8-4271-BAF5-E51A1A676F36}"/>
          </ac:spMkLst>
        </pc:spChg>
      </pc:sldChg>
      <pc:sldChg chg="modSp">
        <pc:chgData name="BARR-DICHIARA, Magdalena" userId="S::barrdichiaram@who.int::306dc8a0-82de-4dc1-b653-9a1868499e24" providerId="AD" clId="Web-{57CEBA66-107C-7233-FAEB-9C6E4B3A8CDC}" dt="2025-06-17T09:47:56.966" v="489" actId="20577"/>
        <pc:sldMkLst>
          <pc:docMk/>
          <pc:sldMk cId="3982895170" sldId="3131"/>
        </pc:sldMkLst>
        <pc:spChg chg="mod">
          <ac:chgData name="BARR-DICHIARA, Magdalena" userId="S::barrdichiaram@who.int::306dc8a0-82de-4dc1-b653-9a1868499e24" providerId="AD" clId="Web-{57CEBA66-107C-7233-FAEB-9C6E4B3A8CDC}" dt="2025-06-17T09:47:56.966" v="489" actId="20577"/>
          <ac:spMkLst>
            <pc:docMk/>
            <pc:sldMk cId="3982895170" sldId="3131"/>
            <ac:spMk id="2" creationId="{5BCD7473-83DC-42A8-A86B-6263DF5B8B4D}"/>
          </ac:spMkLst>
        </pc:spChg>
      </pc:sldChg>
      <pc:sldChg chg="modSp">
        <pc:chgData name="BARR-DICHIARA, Magdalena" userId="S::barrdichiaram@who.int::306dc8a0-82de-4dc1-b653-9a1868499e24" providerId="AD" clId="Web-{57CEBA66-107C-7233-FAEB-9C6E4B3A8CDC}" dt="2025-06-17T09:18:29.402" v="140" actId="20577"/>
        <pc:sldMkLst>
          <pc:docMk/>
          <pc:sldMk cId="142339024" sldId="3134"/>
        </pc:sldMkLst>
        <pc:spChg chg="mod">
          <ac:chgData name="BARR-DICHIARA, Magdalena" userId="S::barrdichiaram@who.int::306dc8a0-82de-4dc1-b653-9a1868499e24" providerId="AD" clId="Web-{57CEBA66-107C-7233-FAEB-9C6E4B3A8CDC}" dt="2025-06-17T09:18:29.402" v="140" actId="20577"/>
          <ac:spMkLst>
            <pc:docMk/>
            <pc:sldMk cId="142339024" sldId="3134"/>
            <ac:spMk id="3" creationId="{EF87C0B6-1B7C-4077-A2AC-CE3ABBF2673C}"/>
          </ac:spMkLst>
        </pc:spChg>
      </pc:sldChg>
      <pc:sldChg chg="modSp">
        <pc:chgData name="BARR-DICHIARA, Magdalena" userId="S::barrdichiaram@who.int::306dc8a0-82de-4dc1-b653-9a1868499e24" providerId="AD" clId="Web-{57CEBA66-107C-7233-FAEB-9C6E4B3A8CDC}" dt="2025-06-17T09:20:14.609" v="151" actId="20577"/>
        <pc:sldMkLst>
          <pc:docMk/>
          <pc:sldMk cId="2670103596" sldId="3135"/>
        </pc:sldMkLst>
        <pc:spChg chg="mod">
          <ac:chgData name="BARR-DICHIARA, Magdalena" userId="S::barrdichiaram@who.int::306dc8a0-82de-4dc1-b653-9a1868499e24" providerId="AD" clId="Web-{57CEBA66-107C-7233-FAEB-9C6E4B3A8CDC}" dt="2025-06-17T09:20:14.609" v="151" actId="20577"/>
          <ac:spMkLst>
            <pc:docMk/>
            <pc:sldMk cId="2670103596" sldId="3135"/>
            <ac:spMk id="5" creationId="{B3DB8129-A09D-4999-ABFC-430C692CBF23}"/>
          </ac:spMkLst>
        </pc:spChg>
      </pc:sldChg>
      <pc:sldChg chg="modSp">
        <pc:chgData name="BARR-DICHIARA, Magdalena" userId="S::barrdichiaram@who.int::306dc8a0-82de-4dc1-b653-9a1868499e24" providerId="AD" clId="Web-{57CEBA66-107C-7233-FAEB-9C6E4B3A8CDC}" dt="2025-06-17T09:18:07.245" v="130" actId="20577"/>
        <pc:sldMkLst>
          <pc:docMk/>
          <pc:sldMk cId="4235592862" sldId="3142"/>
        </pc:sldMkLst>
        <pc:spChg chg="mod">
          <ac:chgData name="BARR-DICHIARA, Magdalena" userId="S::barrdichiaram@who.int::306dc8a0-82de-4dc1-b653-9a1868499e24" providerId="AD" clId="Web-{57CEBA66-107C-7233-FAEB-9C6E4B3A8CDC}" dt="2025-06-17T09:18:07.245" v="130" actId="20577"/>
          <ac:spMkLst>
            <pc:docMk/>
            <pc:sldMk cId="4235592862" sldId="3142"/>
            <ac:spMk id="3" creationId="{618DE4ED-AC7D-42FF-BD23-625295BDD62B}"/>
          </ac:spMkLst>
        </pc:spChg>
        <pc:spChg chg="mod">
          <ac:chgData name="BARR-DICHIARA, Magdalena" userId="S::barrdichiaram@who.int::306dc8a0-82de-4dc1-b653-9a1868499e24" providerId="AD" clId="Web-{57CEBA66-107C-7233-FAEB-9C6E4B3A8CDC}" dt="2025-06-17T09:17:41.994" v="127" actId="20577"/>
          <ac:spMkLst>
            <pc:docMk/>
            <pc:sldMk cId="4235592862" sldId="3142"/>
            <ac:spMk id="5" creationId="{30EE6B0D-00D8-4464-8520-0265A0C409D9}"/>
          </ac:spMkLst>
        </pc:spChg>
      </pc:sldChg>
      <pc:sldChg chg="modSp">
        <pc:chgData name="BARR-DICHIARA, Magdalena" userId="S::barrdichiaram@who.int::306dc8a0-82de-4dc1-b653-9a1868499e24" providerId="AD" clId="Web-{57CEBA66-107C-7233-FAEB-9C6E4B3A8CDC}" dt="2025-06-17T09:21:18.142" v="163" actId="20577"/>
        <pc:sldMkLst>
          <pc:docMk/>
          <pc:sldMk cId="3916594005" sldId="3144"/>
        </pc:sldMkLst>
        <pc:spChg chg="mod">
          <ac:chgData name="BARR-DICHIARA, Magdalena" userId="S::barrdichiaram@who.int::306dc8a0-82de-4dc1-b653-9a1868499e24" providerId="AD" clId="Web-{57CEBA66-107C-7233-FAEB-9C6E4B3A8CDC}" dt="2025-06-17T09:21:18.142" v="163" actId="20577"/>
          <ac:spMkLst>
            <pc:docMk/>
            <pc:sldMk cId="3916594005" sldId="3144"/>
            <ac:spMk id="3" creationId="{FD080005-D511-4A4E-80C6-BEFB0DB198CE}"/>
          </ac:spMkLst>
        </pc:spChg>
        <pc:spChg chg="mod">
          <ac:chgData name="BARR-DICHIARA, Magdalena" userId="S::barrdichiaram@who.int::306dc8a0-82de-4dc1-b653-9a1868499e24" providerId="AD" clId="Web-{57CEBA66-107C-7233-FAEB-9C6E4B3A8CDC}" dt="2025-06-17T09:21:00.845" v="161" actId="20577"/>
          <ac:spMkLst>
            <pc:docMk/>
            <pc:sldMk cId="3916594005" sldId="3144"/>
            <ac:spMk id="6" creationId="{DD851BAA-03D9-40A4-A499-212BFB01E11B}"/>
          </ac:spMkLst>
        </pc:spChg>
      </pc:sldChg>
      <pc:sldChg chg="modSp">
        <pc:chgData name="BARR-DICHIARA, Magdalena" userId="S::barrdichiaram@who.int::306dc8a0-82de-4dc1-b653-9a1868499e24" providerId="AD" clId="Web-{57CEBA66-107C-7233-FAEB-9C6E4B3A8CDC}" dt="2025-06-17T09:33:01.105" v="333" actId="20577"/>
        <pc:sldMkLst>
          <pc:docMk/>
          <pc:sldMk cId="2756173352" sldId="3162"/>
        </pc:sldMkLst>
        <pc:spChg chg="mod">
          <ac:chgData name="BARR-DICHIARA, Magdalena" userId="S::barrdichiaram@who.int::306dc8a0-82de-4dc1-b653-9a1868499e24" providerId="AD" clId="Web-{57CEBA66-107C-7233-FAEB-9C6E4B3A8CDC}" dt="2025-06-17T09:33:01.105" v="333" actId="20577"/>
          <ac:spMkLst>
            <pc:docMk/>
            <pc:sldMk cId="2756173352" sldId="3162"/>
            <ac:spMk id="5" creationId="{7E7F4E66-5A5B-4914-84D0-FB9E4B95D499}"/>
          </ac:spMkLst>
        </pc:spChg>
      </pc:sldChg>
      <pc:sldChg chg="modSp">
        <pc:chgData name="BARR-DICHIARA, Magdalena" userId="S::barrdichiaram@who.int::306dc8a0-82de-4dc1-b653-9a1868499e24" providerId="AD" clId="Web-{57CEBA66-107C-7233-FAEB-9C6E4B3A8CDC}" dt="2025-06-17T09:14:15.189" v="106" actId="20577"/>
        <pc:sldMkLst>
          <pc:docMk/>
          <pc:sldMk cId="2019121031" sldId="3164"/>
        </pc:sldMkLst>
        <pc:spChg chg="mod">
          <ac:chgData name="BARR-DICHIARA, Magdalena" userId="S::barrdichiaram@who.int::306dc8a0-82de-4dc1-b653-9a1868499e24" providerId="AD" clId="Web-{57CEBA66-107C-7233-FAEB-9C6E4B3A8CDC}" dt="2025-06-17T09:13:30.016" v="85" actId="20577"/>
          <ac:spMkLst>
            <pc:docMk/>
            <pc:sldMk cId="2019121031" sldId="3164"/>
            <ac:spMk id="4" creationId="{E8061F2D-2167-433F-B7E2-0A3E6963A64F}"/>
          </ac:spMkLst>
        </pc:spChg>
        <pc:spChg chg="mod">
          <ac:chgData name="BARR-DICHIARA, Magdalena" userId="S::barrdichiaram@who.int::306dc8a0-82de-4dc1-b653-9a1868499e24" providerId="AD" clId="Web-{57CEBA66-107C-7233-FAEB-9C6E4B3A8CDC}" dt="2025-06-17T09:14:05.220" v="102" actId="20577"/>
          <ac:spMkLst>
            <pc:docMk/>
            <pc:sldMk cId="2019121031" sldId="3164"/>
            <ac:spMk id="14" creationId="{00000000-0000-0000-0000-000000000000}"/>
          </ac:spMkLst>
        </pc:spChg>
        <pc:spChg chg="mod">
          <ac:chgData name="BARR-DICHIARA, Magdalena" userId="S::barrdichiaram@who.int::306dc8a0-82de-4dc1-b653-9a1868499e24" providerId="AD" clId="Web-{57CEBA66-107C-7233-FAEB-9C6E4B3A8CDC}" dt="2025-06-17T09:14:15.189" v="106" actId="20577"/>
          <ac:spMkLst>
            <pc:docMk/>
            <pc:sldMk cId="2019121031" sldId="3164"/>
            <ac:spMk id="15" creationId="{00000000-0000-0000-0000-000000000000}"/>
          </ac:spMkLst>
        </pc:spChg>
        <pc:spChg chg="mod">
          <ac:chgData name="BARR-DICHIARA, Magdalena" userId="S::barrdichiaram@who.int::306dc8a0-82de-4dc1-b653-9a1868499e24" providerId="AD" clId="Web-{57CEBA66-107C-7233-FAEB-9C6E4B3A8CDC}" dt="2025-06-17T09:13:36.375" v="90" actId="20577"/>
          <ac:spMkLst>
            <pc:docMk/>
            <pc:sldMk cId="2019121031" sldId="3164"/>
            <ac:spMk id="17" creationId="{1DFAAA3B-35CF-4C84-8F5C-270DE2D15912}"/>
          </ac:spMkLst>
        </pc:spChg>
        <pc:spChg chg="mod">
          <ac:chgData name="BARR-DICHIARA, Magdalena" userId="S::barrdichiaram@who.int::306dc8a0-82de-4dc1-b653-9a1868499e24" providerId="AD" clId="Web-{57CEBA66-107C-7233-FAEB-9C6E4B3A8CDC}" dt="2025-06-17T09:06:21.438" v="66" actId="20577"/>
          <ac:spMkLst>
            <pc:docMk/>
            <pc:sldMk cId="2019121031" sldId="3164"/>
            <ac:spMk id="29" creationId="{00000000-0000-0000-0000-000000000000}"/>
          </ac:spMkLst>
        </pc:spChg>
        <pc:spChg chg="mod">
          <ac:chgData name="BARR-DICHIARA, Magdalena" userId="S::barrdichiaram@who.int::306dc8a0-82de-4dc1-b653-9a1868499e24" providerId="AD" clId="Web-{57CEBA66-107C-7233-FAEB-9C6E4B3A8CDC}" dt="2025-06-17T09:06:34.094" v="73" actId="20577"/>
          <ac:spMkLst>
            <pc:docMk/>
            <pc:sldMk cId="2019121031" sldId="3164"/>
            <ac:spMk id="34" creationId="{00000000-0000-0000-0000-000000000000}"/>
          </ac:spMkLst>
        </pc:spChg>
        <pc:spChg chg="mod">
          <ac:chgData name="BARR-DICHIARA, Magdalena" userId="S::barrdichiaram@who.int::306dc8a0-82de-4dc1-b653-9a1868499e24" providerId="AD" clId="Web-{57CEBA66-107C-7233-FAEB-9C6E4B3A8CDC}" dt="2025-06-17T09:06:47.392" v="81" actId="20577"/>
          <ac:spMkLst>
            <pc:docMk/>
            <pc:sldMk cId="2019121031" sldId="3164"/>
            <ac:spMk id="45" creationId="{00000000-0000-0000-0000-000000000000}"/>
          </ac:spMkLst>
        </pc:spChg>
      </pc:sldChg>
      <pc:sldChg chg="modSp">
        <pc:chgData name="BARR-DICHIARA, Magdalena" userId="S::barrdichiaram@who.int::306dc8a0-82de-4dc1-b653-9a1868499e24" providerId="AD" clId="Web-{57CEBA66-107C-7233-FAEB-9C6E4B3A8CDC}" dt="2025-06-17T09:27:21.749" v="266" actId="20577"/>
        <pc:sldMkLst>
          <pc:docMk/>
          <pc:sldMk cId="2559059777" sldId="3165"/>
        </pc:sldMkLst>
        <pc:spChg chg="mod">
          <ac:chgData name="BARR-DICHIARA, Magdalena" userId="S::barrdichiaram@who.int::306dc8a0-82de-4dc1-b653-9a1868499e24" providerId="AD" clId="Web-{57CEBA66-107C-7233-FAEB-9C6E4B3A8CDC}" dt="2025-06-17T09:27:21.749" v="266" actId="20577"/>
          <ac:spMkLst>
            <pc:docMk/>
            <pc:sldMk cId="2559059777" sldId="3165"/>
            <ac:spMk id="3" creationId="{A5594C74-421A-420B-A2B3-C7059545EE59}"/>
          </ac:spMkLst>
        </pc:spChg>
        <pc:spChg chg="mod">
          <ac:chgData name="BARR-DICHIARA, Magdalena" userId="S::barrdichiaram@who.int::306dc8a0-82de-4dc1-b653-9a1868499e24" providerId="AD" clId="Web-{57CEBA66-107C-7233-FAEB-9C6E4B3A8CDC}" dt="2025-06-17T09:22:46.942" v="198" actId="20577"/>
          <ac:spMkLst>
            <pc:docMk/>
            <pc:sldMk cId="2559059777" sldId="3165"/>
            <ac:spMk id="6" creationId="{B06C832C-BDE3-4C4F-94A0-9F4B88174141}"/>
          </ac:spMkLst>
        </pc:spChg>
      </pc:sldChg>
      <pc:sldChg chg="modSp">
        <pc:chgData name="BARR-DICHIARA, Magdalena" userId="S::barrdichiaram@who.int::306dc8a0-82de-4dc1-b653-9a1868499e24" providerId="AD" clId="Web-{57CEBA66-107C-7233-FAEB-9C6E4B3A8CDC}" dt="2025-06-17T09:36:36.363" v="372" actId="20577"/>
        <pc:sldMkLst>
          <pc:docMk/>
          <pc:sldMk cId="61316450" sldId="3229"/>
        </pc:sldMkLst>
        <pc:spChg chg="mod">
          <ac:chgData name="BARR-DICHIARA, Magdalena" userId="S::barrdichiaram@who.int::306dc8a0-82de-4dc1-b653-9a1868499e24" providerId="AD" clId="Web-{57CEBA66-107C-7233-FAEB-9C6E4B3A8CDC}" dt="2025-06-17T09:36:36.363" v="372" actId="20577"/>
          <ac:spMkLst>
            <pc:docMk/>
            <pc:sldMk cId="61316450" sldId="3229"/>
            <ac:spMk id="2" creationId="{733282A9-4E86-42F3-9407-263F145B5A76}"/>
          </ac:spMkLst>
        </pc:spChg>
      </pc:sldChg>
      <pc:sldChg chg="modSp">
        <pc:chgData name="BARR-DICHIARA, Magdalena" userId="S::barrdichiaram@who.int::306dc8a0-82de-4dc1-b653-9a1868499e24" providerId="AD" clId="Web-{57CEBA66-107C-7233-FAEB-9C6E4B3A8CDC}" dt="2025-06-17T09:30:24.928" v="300" actId="20577"/>
        <pc:sldMkLst>
          <pc:docMk/>
          <pc:sldMk cId="1682501509" sldId="2147471927"/>
        </pc:sldMkLst>
        <pc:spChg chg="mod">
          <ac:chgData name="BARR-DICHIARA, Magdalena" userId="S::barrdichiaram@who.int::306dc8a0-82de-4dc1-b653-9a1868499e24" providerId="AD" clId="Web-{57CEBA66-107C-7233-FAEB-9C6E4B3A8CDC}" dt="2025-06-17T09:30:24.928" v="300" actId="20577"/>
          <ac:spMkLst>
            <pc:docMk/>
            <pc:sldMk cId="1682501509" sldId="2147471927"/>
            <ac:spMk id="5" creationId="{7E7F4E66-5A5B-4914-84D0-FB9E4B95D499}"/>
          </ac:spMkLst>
        </pc:spChg>
      </pc:sldChg>
      <pc:sldChg chg="modSp">
        <pc:chgData name="BARR-DICHIARA, Magdalena" userId="S::barrdichiaram@who.int::306dc8a0-82de-4dc1-b653-9a1868499e24" providerId="AD" clId="Web-{57CEBA66-107C-7233-FAEB-9C6E4B3A8CDC}" dt="2025-06-17T09:35:50.971" v="370" actId="20577"/>
        <pc:sldMkLst>
          <pc:docMk/>
          <pc:sldMk cId="3845034339" sldId="2147472032"/>
        </pc:sldMkLst>
        <pc:spChg chg="mod">
          <ac:chgData name="BARR-DICHIARA, Magdalena" userId="S::barrdichiaram@who.int::306dc8a0-82de-4dc1-b653-9a1868499e24" providerId="AD" clId="Web-{57CEBA66-107C-7233-FAEB-9C6E4B3A8CDC}" dt="2025-06-17T09:35:50.971" v="370" actId="20577"/>
          <ac:spMkLst>
            <pc:docMk/>
            <pc:sldMk cId="3845034339" sldId="2147472032"/>
            <ac:spMk id="5" creationId="{7E7F4E66-5A5B-4914-84D0-FB9E4B95D499}"/>
          </ac:spMkLst>
        </pc:spChg>
      </pc:sldChg>
      <pc:sldChg chg="modSp">
        <pc:chgData name="BARR-DICHIARA, Magdalena" userId="S::barrdichiaram@who.int::306dc8a0-82de-4dc1-b653-9a1868499e24" providerId="AD" clId="Web-{57CEBA66-107C-7233-FAEB-9C6E4B3A8CDC}" dt="2025-06-17T09:37:42.756" v="391" actId="20577"/>
        <pc:sldMkLst>
          <pc:docMk/>
          <pc:sldMk cId="1325102572" sldId="2147472034"/>
        </pc:sldMkLst>
        <pc:spChg chg="mod">
          <ac:chgData name="BARR-DICHIARA, Magdalena" userId="S::barrdichiaram@who.int::306dc8a0-82de-4dc1-b653-9a1868499e24" providerId="AD" clId="Web-{57CEBA66-107C-7233-FAEB-9C6E4B3A8CDC}" dt="2025-06-17T09:37:42.756" v="391" actId="20577"/>
          <ac:spMkLst>
            <pc:docMk/>
            <pc:sldMk cId="1325102572" sldId="2147472034"/>
            <ac:spMk id="5" creationId="{7E7F4E66-5A5B-4914-84D0-FB9E4B95D499}"/>
          </ac:spMkLst>
        </pc:spChg>
      </pc:sldChg>
      <pc:sldChg chg="modSp">
        <pc:chgData name="BARR-DICHIARA, Magdalena" userId="S::barrdichiaram@who.int::306dc8a0-82de-4dc1-b653-9a1868499e24" providerId="AD" clId="Web-{57CEBA66-107C-7233-FAEB-9C6E4B3A8CDC}" dt="2025-06-17T09:40:03.761" v="431" actId="20577"/>
        <pc:sldMkLst>
          <pc:docMk/>
          <pc:sldMk cId="2348590911" sldId="2147472035"/>
        </pc:sldMkLst>
        <pc:spChg chg="mod">
          <ac:chgData name="BARR-DICHIARA, Magdalena" userId="S::barrdichiaram@who.int::306dc8a0-82de-4dc1-b653-9a1868499e24" providerId="AD" clId="Web-{57CEBA66-107C-7233-FAEB-9C6E4B3A8CDC}" dt="2025-06-17T09:40:03.761" v="431" actId="20577"/>
          <ac:spMkLst>
            <pc:docMk/>
            <pc:sldMk cId="2348590911" sldId="2147472035"/>
            <ac:spMk id="2" creationId="{D15B431B-2E7C-49DC-B327-0D0CDEA07712}"/>
          </ac:spMkLst>
        </pc:spChg>
      </pc:sldChg>
      <pc:sldChg chg="modSp">
        <pc:chgData name="BARR-DICHIARA, Magdalena" userId="S::barrdichiaram@who.int::306dc8a0-82de-4dc1-b653-9a1868499e24" providerId="AD" clId="Web-{57CEBA66-107C-7233-FAEB-9C6E4B3A8CDC}" dt="2025-06-17T09:40:48.888" v="440" actId="20577"/>
        <pc:sldMkLst>
          <pc:docMk/>
          <pc:sldMk cId="2455488043" sldId="2147472036"/>
        </pc:sldMkLst>
        <pc:spChg chg="mod">
          <ac:chgData name="BARR-DICHIARA, Magdalena" userId="S::barrdichiaram@who.int::306dc8a0-82de-4dc1-b653-9a1868499e24" providerId="AD" clId="Web-{57CEBA66-107C-7233-FAEB-9C6E4B3A8CDC}" dt="2025-06-17T09:40:48.888" v="440" actId="20577"/>
          <ac:spMkLst>
            <pc:docMk/>
            <pc:sldMk cId="2455488043" sldId="2147472036"/>
            <ac:spMk id="2" creationId="{71A0369C-77F5-4894-9EA2-2672327DDD90}"/>
          </ac:spMkLst>
        </pc:spChg>
      </pc:sldChg>
      <pc:sldChg chg="modSp">
        <pc:chgData name="BARR-DICHIARA, Magdalena" userId="S::barrdichiaram@who.int::306dc8a0-82de-4dc1-b653-9a1868499e24" providerId="AD" clId="Web-{57CEBA66-107C-7233-FAEB-9C6E4B3A8CDC}" dt="2025-06-17T09:42:45.986" v="455" actId="20577"/>
        <pc:sldMkLst>
          <pc:docMk/>
          <pc:sldMk cId="852343152" sldId="2147472038"/>
        </pc:sldMkLst>
        <pc:spChg chg="mod">
          <ac:chgData name="BARR-DICHIARA, Magdalena" userId="S::barrdichiaram@who.int::306dc8a0-82de-4dc1-b653-9a1868499e24" providerId="AD" clId="Web-{57CEBA66-107C-7233-FAEB-9C6E4B3A8CDC}" dt="2025-06-17T09:42:45.986" v="455" actId="20577"/>
          <ac:spMkLst>
            <pc:docMk/>
            <pc:sldMk cId="852343152" sldId="2147472038"/>
            <ac:spMk id="5" creationId="{7E7F4E66-5A5B-4914-84D0-FB9E4B95D499}"/>
          </ac:spMkLst>
        </pc:spChg>
      </pc:sldChg>
      <pc:sldChg chg="modSp">
        <pc:chgData name="BARR-DICHIARA, Magdalena" userId="S::barrdichiaram@who.int::306dc8a0-82de-4dc1-b653-9a1868499e24" providerId="AD" clId="Web-{57CEBA66-107C-7233-FAEB-9C6E4B3A8CDC}" dt="2025-06-17T09:43:57.286" v="472" actId="20577"/>
        <pc:sldMkLst>
          <pc:docMk/>
          <pc:sldMk cId="3978665058" sldId="2147472039"/>
        </pc:sldMkLst>
        <pc:spChg chg="mod">
          <ac:chgData name="BARR-DICHIARA, Magdalena" userId="S::barrdichiaram@who.int::306dc8a0-82de-4dc1-b653-9a1868499e24" providerId="AD" clId="Web-{57CEBA66-107C-7233-FAEB-9C6E4B3A8CDC}" dt="2025-06-17T09:43:57.286" v="472" actId="20577"/>
          <ac:spMkLst>
            <pc:docMk/>
            <pc:sldMk cId="3978665058" sldId="2147472039"/>
            <ac:spMk id="2" creationId="{A9B0AFCB-8EE9-4D76-8C42-1911385DE8F3}"/>
          </ac:spMkLst>
        </pc:spChg>
      </pc:sldChg>
      <pc:sldChg chg="modSp">
        <pc:chgData name="BARR-DICHIARA, Magdalena" userId="S::barrdichiaram@who.int::306dc8a0-82de-4dc1-b653-9a1868499e24" providerId="AD" clId="Web-{57CEBA66-107C-7233-FAEB-9C6E4B3A8CDC}" dt="2025-06-17T09:47:26.637" v="483" actId="20577"/>
        <pc:sldMkLst>
          <pc:docMk/>
          <pc:sldMk cId="2746642583" sldId="2147472044"/>
        </pc:sldMkLst>
        <pc:spChg chg="mod">
          <ac:chgData name="BARR-DICHIARA, Magdalena" userId="S::barrdichiaram@who.int::306dc8a0-82de-4dc1-b653-9a1868499e24" providerId="AD" clId="Web-{57CEBA66-107C-7233-FAEB-9C6E4B3A8CDC}" dt="2025-06-17T09:47:26.637" v="483" actId="20577"/>
          <ac:spMkLst>
            <pc:docMk/>
            <pc:sldMk cId="2746642583" sldId="2147472044"/>
            <ac:spMk id="2" creationId="{ADF07B31-6ED7-498B-B97F-2650B639ECCA}"/>
          </ac:spMkLst>
        </pc:spChg>
      </pc:sldChg>
      <pc:sldChg chg="modSp">
        <pc:chgData name="BARR-DICHIARA, Magdalena" userId="S::barrdichiaram@who.int::306dc8a0-82de-4dc1-b653-9a1868499e24" providerId="AD" clId="Web-{57CEBA66-107C-7233-FAEB-9C6E4B3A8CDC}" dt="2025-06-17T09:28:01.594" v="277" actId="20577"/>
        <pc:sldMkLst>
          <pc:docMk/>
          <pc:sldMk cId="3719652447" sldId="2147472049"/>
        </pc:sldMkLst>
        <pc:spChg chg="mod">
          <ac:chgData name="BARR-DICHIARA, Magdalena" userId="S::barrdichiaram@who.int::306dc8a0-82de-4dc1-b653-9a1868499e24" providerId="AD" clId="Web-{57CEBA66-107C-7233-FAEB-9C6E4B3A8CDC}" dt="2025-06-17T09:28:01.594" v="277" actId="20577"/>
          <ac:spMkLst>
            <pc:docMk/>
            <pc:sldMk cId="3719652447" sldId="2147472049"/>
            <ac:spMk id="2" creationId="{8C85EF8C-4DDA-7D58-F5A1-1871A20AE6E6}"/>
          </ac:spMkLst>
        </pc:spChg>
      </pc:sldChg>
      <pc:sldChg chg="modSp">
        <pc:chgData name="BARR-DICHIARA, Magdalena" userId="S::barrdichiaram@who.int::306dc8a0-82de-4dc1-b653-9a1868499e24" providerId="AD" clId="Web-{57CEBA66-107C-7233-FAEB-9C6E4B3A8CDC}" dt="2025-06-17T09:05:10.326" v="41" actId="20577"/>
        <pc:sldMkLst>
          <pc:docMk/>
          <pc:sldMk cId="3138197380" sldId="2147472052"/>
        </pc:sldMkLst>
        <pc:spChg chg="mod">
          <ac:chgData name="BARR-DICHIARA, Magdalena" userId="S::barrdichiaram@who.int::306dc8a0-82de-4dc1-b653-9a1868499e24" providerId="AD" clId="Web-{57CEBA66-107C-7233-FAEB-9C6E4B3A8CDC}" dt="2025-06-17T09:05:10.326" v="41" actId="20577"/>
          <ac:spMkLst>
            <pc:docMk/>
            <pc:sldMk cId="3138197380" sldId="2147472052"/>
            <ac:spMk id="2" creationId="{2E83EA17-BDB9-4EA4-BBDA-2AD5B82CE197}"/>
          </ac:spMkLst>
        </pc:spChg>
      </pc:sldChg>
      <pc:sldChg chg="modSp">
        <pc:chgData name="BARR-DICHIARA, Magdalena" userId="S::barrdichiaram@who.int::306dc8a0-82de-4dc1-b653-9a1868499e24" providerId="AD" clId="Web-{57CEBA66-107C-7233-FAEB-9C6E4B3A8CDC}" dt="2025-06-17T09:29:41.582" v="290" actId="20577"/>
        <pc:sldMkLst>
          <pc:docMk/>
          <pc:sldMk cId="411263114" sldId="2147472053"/>
        </pc:sldMkLst>
        <pc:spChg chg="mod">
          <ac:chgData name="BARR-DICHIARA, Magdalena" userId="S::barrdichiaram@who.int::306dc8a0-82de-4dc1-b653-9a1868499e24" providerId="AD" clId="Web-{57CEBA66-107C-7233-FAEB-9C6E4B3A8CDC}" dt="2025-06-17T09:29:41.582" v="290" actId="20577"/>
          <ac:spMkLst>
            <pc:docMk/>
            <pc:sldMk cId="411263114" sldId="2147472053"/>
            <ac:spMk id="10" creationId="{ACF4F378-7B67-41D5-97AB-601A16291E22}"/>
          </ac:spMkLst>
        </pc:spChg>
        <pc:spChg chg="mod">
          <ac:chgData name="BARR-DICHIARA, Magdalena" userId="S::barrdichiaram@who.int::306dc8a0-82de-4dc1-b653-9a1868499e24" providerId="AD" clId="Web-{57CEBA66-107C-7233-FAEB-9C6E4B3A8CDC}" dt="2025-06-17T09:29:15.675" v="288" actId="20577"/>
          <ac:spMkLst>
            <pc:docMk/>
            <pc:sldMk cId="411263114" sldId="2147472053"/>
            <ac:spMk id="32" creationId="{028E5CF5-B7BD-4883-A7D4-AE3840F1AA2E}"/>
          </ac:spMkLst>
        </pc:spChg>
      </pc:sldChg>
    </pc:docChg>
  </pc:docChgLst>
  <pc:docChgLst>
    <pc:chgData clId="Web-{F6C475F7-8407-D1A8-9C7D-4BCE3AA3FBA7}"/>
    <pc:docChg chg="modSld">
      <pc:chgData name="" userId="" providerId="" clId="Web-{F6C475F7-8407-D1A8-9C7D-4BCE3AA3FBA7}" dt="2025-05-30T10:26:54.104" v="1"/>
      <pc:docMkLst>
        <pc:docMk/>
      </pc:docMkLst>
      <pc:sldChg chg="modSp">
        <pc:chgData name="" userId="" providerId="" clId="Web-{F6C475F7-8407-D1A8-9C7D-4BCE3AA3FBA7}" dt="2025-05-30T10:26:54.104" v="1"/>
        <pc:sldMkLst>
          <pc:docMk/>
          <pc:sldMk cId="645265852" sldId="2147472051"/>
        </pc:sldMkLst>
        <pc:graphicFrameChg chg="mod modGraphic">
          <ac:chgData name="" userId="" providerId="" clId="Web-{F6C475F7-8407-D1A8-9C7D-4BCE3AA3FBA7}" dt="2025-05-30T10:26:54.104" v="1"/>
          <ac:graphicFrameMkLst>
            <pc:docMk/>
            <pc:sldMk cId="645265852" sldId="2147472051"/>
            <ac:graphicFrameMk id="3" creationId="{24695417-36D2-F51E-DC4F-E9EDEFAAF64C}"/>
          </ac:graphicFrameMkLst>
        </pc:graphicFrameChg>
      </pc:sldChg>
    </pc:docChg>
  </pc:docChgLst>
  <pc:docChgLst>
    <pc:chgData name="MONROE-WISE, Anna Elizabeth" userId="437a3746-aac7-423a-bab9-029b822a93f4" providerId="ADAL" clId="{3A3C1838-3471-4D92-8309-5BD38CF00FCD}"/>
    <pc:docChg chg="custSel addSld delSld modSld">
      <pc:chgData name="MONROE-WISE, Anna Elizabeth" userId="437a3746-aac7-423a-bab9-029b822a93f4" providerId="ADAL" clId="{3A3C1838-3471-4D92-8309-5BD38CF00FCD}" dt="2025-05-30T10:20:34.824" v="1458" actId="47"/>
      <pc:docMkLst>
        <pc:docMk/>
      </pc:docMkLst>
      <pc:sldChg chg="modSp mod modCm">
        <pc:chgData name="MONROE-WISE, Anna Elizabeth" userId="437a3746-aac7-423a-bab9-029b822a93f4" providerId="ADAL" clId="{3A3C1838-3471-4D92-8309-5BD38CF00FCD}" dt="2025-05-30T10:15:16.916" v="1256" actId="27636"/>
        <pc:sldMkLst>
          <pc:docMk/>
          <pc:sldMk cId="1758963933" sldId="621"/>
        </pc:sldMkLst>
        <pc:spChg chg="mod">
          <ac:chgData name="MONROE-WISE, Anna Elizabeth" userId="437a3746-aac7-423a-bab9-029b822a93f4" providerId="ADAL" clId="{3A3C1838-3471-4D92-8309-5BD38CF00FCD}" dt="2025-05-30T10:15:16.916" v="1256" actId="27636"/>
          <ac:spMkLst>
            <pc:docMk/>
            <pc:sldMk cId="1758963933" sldId="621"/>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MONROE-WISE, Anna Elizabeth" userId="437a3746-aac7-423a-bab9-029b822a93f4" providerId="ADAL" clId="{3A3C1838-3471-4D92-8309-5BD38CF00FCD}" dt="2025-05-30T10:14:37.665" v="1241" actId="20577"/>
              <pc2:cmMkLst xmlns:pc2="http://schemas.microsoft.com/office/powerpoint/2019/9/main/command">
                <pc:docMk/>
                <pc:sldMk cId="1758963933" sldId="621"/>
                <pc2:cmMk id="{D8B05B0F-21C4-4614-96C1-7567B16FAB8F}"/>
              </pc2:cmMkLst>
            </pc226:cmChg>
          </p:ext>
        </pc:extLst>
      </pc:sldChg>
      <pc:sldChg chg="modSp mod">
        <pc:chgData name="MONROE-WISE, Anna Elizabeth" userId="437a3746-aac7-423a-bab9-029b822a93f4" providerId="ADAL" clId="{3A3C1838-3471-4D92-8309-5BD38CF00FCD}" dt="2025-05-30T10:10:01.887" v="1027" actId="1076"/>
        <pc:sldMkLst>
          <pc:docMk/>
          <pc:sldMk cId="3361156892" sldId="725"/>
        </pc:sldMkLst>
        <pc:spChg chg="mod">
          <ac:chgData name="MONROE-WISE, Anna Elizabeth" userId="437a3746-aac7-423a-bab9-029b822a93f4" providerId="ADAL" clId="{3A3C1838-3471-4D92-8309-5BD38CF00FCD}" dt="2025-05-30T10:09:58.681" v="1026" actId="14100"/>
          <ac:spMkLst>
            <pc:docMk/>
            <pc:sldMk cId="3361156892" sldId="725"/>
            <ac:spMk id="3" creationId="{00000000-0000-0000-0000-000000000000}"/>
          </ac:spMkLst>
        </pc:spChg>
        <pc:picChg chg="mod">
          <ac:chgData name="MONROE-WISE, Anna Elizabeth" userId="437a3746-aac7-423a-bab9-029b822a93f4" providerId="ADAL" clId="{3A3C1838-3471-4D92-8309-5BD38CF00FCD}" dt="2025-05-30T10:10:01.887" v="1027" actId="1076"/>
          <ac:picMkLst>
            <pc:docMk/>
            <pc:sldMk cId="3361156892" sldId="725"/>
            <ac:picMk id="4" creationId="{00000000-0000-0000-0000-000000000000}"/>
          </ac:picMkLst>
        </pc:picChg>
      </pc:sldChg>
      <pc:sldChg chg="modSp add del">
        <pc:chgData name="MONROE-WISE, Anna Elizabeth" userId="437a3746-aac7-423a-bab9-029b822a93f4" providerId="ADAL" clId="{3A3C1838-3471-4D92-8309-5BD38CF00FCD}" dt="2025-05-30T09:44:03.605" v="61" actId="47"/>
        <pc:sldMkLst>
          <pc:docMk/>
          <pc:sldMk cId="4093253479" sldId="3087"/>
        </pc:sldMkLst>
      </pc:sldChg>
      <pc:sldChg chg="modSp mod">
        <pc:chgData name="MONROE-WISE, Anna Elizabeth" userId="437a3746-aac7-423a-bab9-029b822a93f4" providerId="ADAL" clId="{3A3C1838-3471-4D92-8309-5BD38CF00FCD}" dt="2025-05-30T09:40:07.606" v="2" actId="1076"/>
        <pc:sldMkLst>
          <pc:docMk/>
          <pc:sldMk cId="2263127872" sldId="3100"/>
        </pc:sldMkLst>
        <pc:spChg chg="mod">
          <ac:chgData name="MONROE-WISE, Anna Elizabeth" userId="437a3746-aac7-423a-bab9-029b822a93f4" providerId="ADAL" clId="{3A3C1838-3471-4D92-8309-5BD38CF00FCD}" dt="2025-05-30T09:39:53.042" v="0" actId="2711"/>
          <ac:spMkLst>
            <pc:docMk/>
            <pc:sldMk cId="2263127872" sldId="3100"/>
            <ac:spMk id="4" creationId="{45796222-3B61-4E19-BA22-FACA0B255060}"/>
          </ac:spMkLst>
        </pc:spChg>
        <pc:picChg chg="mod">
          <ac:chgData name="MONROE-WISE, Anna Elizabeth" userId="437a3746-aac7-423a-bab9-029b822a93f4" providerId="ADAL" clId="{3A3C1838-3471-4D92-8309-5BD38CF00FCD}" dt="2025-05-30T09:40:07.606" v="2" actId="1076"/>
          <ac:picMkLst>
            <pc:docMk/>
            <pc:sldMk cId="2263127872" sldId="3100"/>
            <ac:picMk id="5" creationId="{EC19072E-C960-47F6-9A62-40AD6258D861}"/>
          </ac:picMkLst>
        </pc:picChg>
      </pc:sldChg>
      <pc:sldChg chg="del">
        <pc:chgData name="MONROE-WISE, Anna Elizabeth" userId="437a3746-aac7-423a-bab9-029b822a93f4" providerId="ADAL" clId="{3A3C1838-3471-4D92-8309-5BD38CF00FCD}" dt="2025-05-30T09:41:17.975" v="3" actId="47"/>
        <pc:sldMkLst>
          <pc:docMk/>
          <pc:sldMk cId="1900718389" sldId="3104"/>
        </pc:sldMkLst>
      </pc:sldChg>
      <pc:sldChg chg="modSp mod">
        <pc:chgData name="MONROE-WISE, Anna Elizabeth" userId="437a3746-aac7-423a-bab9-029b822a93f4" providerId="ADAL" clId="{3A3C1838-3471-4D92-8309-5BD38CF00FCD}" dt="2025-05-30T09:43:58.862" v="60" actId="20577"/>
        <pc:sldMkLst>
          <pc:docMk/>
          <pc:sldMk cId="1414176176" sldId="3109"/>
        </pc:sldMkLst>
        <pc:spChg chg="mod">
          <ac:chgData name="MONROE-WISE, Anna Elizabeth" userId="437a3746-aac7-423a-bab9-029b822a93f4" providerId="ADAL" clId="{3A3C1838-3471-4D92-8309-5BD38CF00FCD}" dt="2025-05-30T09:43:58.862" v="60" actId="20577"/>
          <ac:spMkLst>
            <pc:docMk/>
            <pc:sldMk cId="1414176176" sldId="3109"/>
            <ac:spMk id="11" creationId="{5B7FF853-6250-4F3A-995C-397251C0937B}"/>
          </ac:spMkLst>
        </pc:spChg>
        <pc:spChg chg="mod">
          <ac:chgData name="MONROE-WISE, Anna Elizabeth" userId="437a3746-aac7-423a-bab9-029b822a93f4" providerId="ADAL" clId="{3A3C1838-3471-4D92-8309-5BD38CF00FCD}" dt="2025-05-30T09:43:36.129" v="30" actId="113"/>
          <ac:spMkLst>
            <pc:docMk/>
            <pc:sldMk cId="1414176176" sldId="3109"/>
            <ac:spMk id="13" creationId="{1E8EFF21-4ADE-4A33-9676-D5BA8D7A942D}"/>
          </ac:spMkLst>
        </pc:spChg>
      </pc:sldChg>
      <pc:sldChg chg="modSp mod">
        <pc:chgData name="MONROE-WISE, Anna Elizabeth" userId="437a3746-aac7-423a-bab9-029b822a93f4" providerId="ADAL" clId="{3A3C1838-3471-4D92-8309-5BD38CF00FCD}" dt="2025-05-30T09:44:43.549" v="62" actId="20577"/>
        <pc:sldMkLst>
          <pc:docMk/>
          <pc:sldMk cId="4098524551" sldId="3110"/>
        </pc:sldMkLst>
        <pc:spChg chg="mod">
          <ac:chgData name="MONROE-WISE, Anna Elizabeth" userId="437a3746-aac7-423a-bab9-029b822a93f4" providerId="ADAL" clId="{3A3C1838-3471-4D92-8309-5BD38CF00FCD}" dt="2025-05-30T09:44:43.549" v="62" actId="20577"/>
          <ac:spMkLst>
            <pc:docMk/>
            <pc:sldMk cId="4098524551" sldId="3110"/>
            <ac:spMk id="6" creationId="{815250EF-627D-40AB-93C9-AE2D4F1EC19A}"/>
          </ac:spMkLst>
        </pc:spChg>
      </pc:sldChg>
      <pc:sldChg chg="modSp mod">
        <pc:chgData name="MONROE-WISE, Anna Elizabeth" userId="437a3746-aac7-423a-bab9-029b822a93f4" providerId="ADAL" clId="{3A3C1838-3471-4D92-8309-5BD38CF00FCD}" dt="2025-05-30T09:58:25.110" v="969" actId="20577"/>
        <pc:sldMkLst>
          <pc:docMk/>
          <pc:sldMk cId="4084402451" sldId="3116"/>
        </pc:sldMkLst>
        <pc:spChg chg="mod">
          <ac:chgData name="MONROE-WISE, Anna Elizabeth" userId="437a3746-aac7-423a-bab9-029b822a93f4" providerId="ADAL" clId="{3A3C1838-3471-4D92-8309-5BD38CF00FCD}" dt="2025-05-30T09:57:47.648" v="968" actId="1035"/>
          <ac:spMkLst>
            <pc:docMk/>
            <pc:sldMk cId="4084402451" sldId="3116"/>
            <ac:spMk id="2" creationId="{B2940FB7-8529-42C7-AC31-3D9911EEBE50}"/>
          </ac:spMkLst>
        </pc:spChg>
        <pc:spChg chg="mod">
          <ac:chgData name="MONROE-WISE, Anna Elizabeth" userId="437a3746-aac7-423a-bab9-029b822a93f4" providerId="ADAL" clId="{3A3C1838-3471-4D92-8309-5BD38CF00FCD}" dt="2025-05-30T09:58:25.110" v="969" actId="20577"/>
          <ac:spMkLst>
            <pc:docMk/>
            <pc:sldMk cId="4084402451" sldId="3116"/>
            <ac:spMk id="4" creationId="{1D9D20B7-7037-4EE0-87D6-C8CDC4E8F56C}"/>
          </ac:spMkLst>
        </pc:spChg>
      </pc:sldChg>
      <pc:sldChg chg="modSp mod">
        <pc:chgData name="MONROE-WISE, Anna Elizabeth" userId="437a3746-aac7-423a-bab9-029b822a93f4" providerId="ADAL" clId="{3A3C1838-3471-4D92-8309-5BD38CF00FCD}" dt="2025-05-30T10:16:22.715" v="1385" actId="14100"/>
        <pc:sldMkLst>
          <pc:docMk/>
          <pc:sldMk cId="3982895170" sldId="3131"/>
        </pc:sldMkLst>
        <pc:spChg chg="mod">
          <ac:chgData name="MONROE-WISE, Anna Elizabeth" userId="437a3746-aac7-423a-bab9-029b822a93f4" providerId="ADAL" clId="{3A3C1838-3471-4D92-8309-5BD38CF00FCD}" dt="2025-05-30T10:16:22.715" v="1385" actId="14100"/>
          <ac:spMkLst>
            <pc:docMk/>
            <pc:sldMk cId="3982895170" sldId="3131"/>
            <ac:spMk id="4" creationId="{3A38DB98-FDAC-4AC6-826A-13F6E71A8BE3}"/>
          </ac:spMkLst>
        </pc:spChg>
      </pc:sldChg>
      <pc:sldChg chg="modSp mod modCm">
        <pc:chgData name="MONROE-WISE, Anna Elizabeth" userId="437a3746-aac7-423a-bab9-029b822a93f4" providerId="ADAL" clId="{3A3C1838-3471-4D92-8309-5BD38CF00FCD}" dt="2025-05-30T10:17:21.063" v="1450" actId="20577"/>
        <pc:sldMkLst>
          <pc:docMk/>
          <pc:sldMk cId="283827223" sldId="3133"/>
        </pc:sldMkLst>
        <pc:spChg chg="mod">
          <ac:chgData name="MONROE-WISE, Anna Elizabeth" userId="437a3746-aac7-423a-bab9-029b822a93f4" providerId="ADAL" clId="{3A3C1838-3471-4D92-8309-5BD38CF00FCD}" dt="2025-05-30T10:17:21.063" v="1450" actId="20577"/>
          <ac:spMkLst>
            <pc:docMk/>
            <pc:sldMk cId="283827223" sldId="3133"/>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MONROE-WISE, Anna Elizabeth" userId="437a3746-aac7-423a-bab9-029b822a93f4" providerId="ADAL" clId="{3A3C1838-3471-4D92-8309-5BD38CF00FCD}" dt="2025-05-30T10:16:51.648" v="1423" actId="6549"/>
              <pc2:cmMkLst xmlns:pc2="http://schemas.microsoft.com/office/powerpoint/2019/9/main/command">
                <pc:docMk/>
                <pc:sldMk cId="283827223" sldId="3133"/>
                <pc2:cmMk id="{AC1054B2-D692-48BC-BD61-6A9E12AA6A08}"/>
              </pc2:cmMkLst>
            </pc226:cmChg>
          </p:ext>
        </pc:extLst>
      </pc:sldChg>
      <pc:sldChg chg="del">
        <pc:chgData name="MONROE-WISE, Anna Elizabeth" userId="437a3746-aac7-423a-bab9-029b822a93f4" providerId="ADAL" clId="{3A3C1838-3471-4D92-8309-5BD38CF00FCD}" dt="2025-05-30T09:54:41.997" v="686" actId="47"/>
        <pc:sldMkLst>
          <pc:docMk/>
          <pc:sldMk cId="3028080307" sldId="3138"/>
        </pc:sldMkLst>
      </pc:sldChg>
      <pc:sldChg chg="modSp del mod">
        <pc:chgData name="MONROE-WISE, Anna Elizabeth" userId="437a3746-aac7-423a-bab9-029b822a93f4" providerId="ADAL" clId="{3A3C1838-3471-4D92-8309-5BD38CF00FCD}" dt="2025-05-30T10:20:34.824" v="1458" actId="47"/>
        <pc:sldMkLst>
          <pc:docMk/>
          <pc:sldMk cId="1657479880" sldId="3140"/>
        </pc:sldMkLst>
      </pc:sldChg>
      <pc:sldChg chg="del">
        <pc:chgData name="MONROE-WISE, Anna Elizabeth" userId="437a3746-aac7-423a-bab9-029b822a93f4" providerId="ADAL" clId="{3A3C1838-3471-4D92-8309-5BD38CF00FCD}" dt="2025-05-30T09:41:57.146" v="24" actId="47"/>
        <pc:sldMkLst>
          <pc:docMk/>
          <pc:sldMk cId="794423230" sldId="3220"/>
        </pc:sldMkLst>
      </pc:sldChg>
      <pc:sldChg chg="addSp delSp modSp mod">
        <pc:chgData name="MONROE-WISE, Anna Elizabeth" userId="437a3746-aac7-423a-bab9-029b822a93f4" providerId="ADAL" clId="{3A3C1838-3471-4D92-8309-5BD38CF00FCD}" dt="2025-05-30T09:57:21.891" v="937" actId="20577"/>
        <pc:sldMkLst>
          <pc:docMk/>
          <pc:sldMk cId="61316450" sldId="3229"/>
        </pc:sldMkLst>
        <pc:spChg chg="mod">
          <ac:chgData name="MONROE-WISE, Anna Elizabeth" userId="437a3746-aac7-423a-bab9-029b822a93f4" providerId="ADAL" clId="{3A3C1838-3471-4D92-8309-5BD38CF00FCD}" dt="2025-05-30T09:47:01.241" v="83" actId="20577"/>
          <ac:spMkLst>
            <pc:docMk/>
            <pc:sldMk cId="61316450" sldId="3229"/>
            <ac:spMk id="2" creationId="{733282A9-4E86-42F3-9407-263F145B5A76}"/>
          </ac:spMkLst>
        </pc:spChg>
        <pc:graphicFrameChg chg="add mod modGraphic">
          <ac:chgData name="MONROE-WISE, Anna Elizabeth" userId="437a3746-aac7-423a-bab9-029b822a93f4" providerId="ADAL" clId="{3A3C1838-3471-4D92-8309-5BD38CF00FCD}" dt="2025-05-30T09:57:21.891" v="937" actId="20577"/>
          <ac:graphicFrameMkLst>
            <pc:docMk/>
            <pc:sldMk cId="61316450" sldId="3229"/>
            <ac:graphicFrameMk id="7" creationId="{EBDA709C-2D74-B658-63EB-138CCB584620}"/>
          </ac:graphicFrameMkLst>
        </pc:graphicFrameChg>
      </pc:sldChg>
      <pc:sldChg chg="addSp modSp mod">
        <pc:chgData name="MONROE-WISE, Anna Elizabeth" userId="437a3746-aac7-423a-bab9-029b822a93f4" providerId="ADAL" clId="{3A3C1838-3471-4D92-8309-5BD38CF00FCD}" dt="2025-05-30T09:41:48.590" v="23" actId="1036"/>
        <pc:sldMkLst>
          <pc:docMk/>
          <pc:sldMk cId="16955816" sldId="2147471928"/>
        </pc:sldMkLst>
        <pc:spChg chg="mod">
          <ac:chgData name="MONROE-WISE, Anna Elizabeth" userId="437a3746-aac7-423a-bab9-029b822a93f4" providerId="ADAL" clId="{3A3C1838-3471-4D92-8309-5BD38CF00FCD}" dt="2025-05-30T09:41:48.590" v="23" actId="1036"/>
          <ac:spMkLst>
            <pc:docMk/>
            <pc:sldMk cId="16955816" sldId="2147471928"/>
            <ac:spMk id="3" creationId="{AA135103-4C5E-4ED4-A698-649DB574BA88}"/>
          </ac:spMkLst>
        </pc:spChg>
        <pc:spChg chg="add mod">
          <ac:chgData name="MONROE-WISE, Anna Elizabeth" userId="437a3746-aac7-423a-bab9-029b822a93f4" providerId="ADAL" clId="{3A3C1838-3471-4D92-8309-5BD38CF00FCD}" dt="2025-05-30T09:41:45.079" v="5" actId="1076"/>
          <ac:spMkLst>
            <pc:docMk/>
            <pc:sldMk cId="16955816" sldId="2147471928"/>
            <ac:spMk id="4" creationId="{226482EE-DB7B-59B0-DFF3-17FDBD6723D4}"/>
          </ac:spMkLst>
        </pc:spChg>
      </pc:sldChg>
      <pc:sldChg chg="del">
        <pc:chgData name="MONROE-WISE, Anna Elizabeth" userId="437a3746-aac7-423a-bab9-029b822a93f4" providerId="ADAL" clId="{3A3C1838-3471-4D92-8309-5BD38CF00FCD}" dt="2025-05-30T09:54:22.539" v="685" actId="47"/>
        <pc:sldMkLst>
          <pc:docMk/>
          <pc:sldMk cId="4190208246" sldId="2147472033"/>
        </pc:sldMkLst>
      </pc:sldChg>
      <pc:sldChg chg="modSp mod">
        <pc:chgData name="MONROE-WISE, Anna Elizabeth" userId="437a3746-aac7-423a-bab9-029b822a93f4" providerId="ADAL" clId="{3A3C1838-3471-4D92-8309-5BD38CF00FCD}" dt="2025-05-30T09:57:32.059" v="949" actId="20577"/>
        <pc:sldMkLst>
          <pc:docMk/>
          <pc:sldMk cId="1325102572" sldId="2147472034"/>
        </pc:sldMkLst>
        <pc:spChg chg="mod">
          <ac:chgData name="MONROE-WISE, Anna Elizabeth" userId="437a3746-aac7-423a-bab9-029b822a93f4" providerId="ADAL" clId="{3A3C1838-3471-4D92-8309-5BD38CF00FCD}" dt="2025-05-30T09:57:32.059" v="949" actId="20577"/>
          <ac:spMkLst>
            <pc:docMk/>
            <pc:sldMk cId="1325102572" sldId="2147472034"/>
            <ac:spMk id="5" creationId="{7E7F4E66-5A5B-4914-84D0-FB9E4B95D499}"/>
          </ac:spMkLst>
        </pc:spChg>
      </pc:sldChg>
      <pc:sldChg chg="modSp mod">
        <pc:chgData name="MONROE-WISE, Anna Elizabeth" userId="437a3746-aac7-423a-bab9-029b822a93f4" providerId="ADAL" clId="{3A3C1838-3471-4D92-8309-5BD38CF00FCD}" dt="2025-05-30T09:58:35.545" v="981" actId="20577"/>
        <pc:sldMkLst>
          <pc:docMk/>
          <pc:sldMk cId="2348590911" sldId="2147472035"/>
        </pc:sldMkLst>
        <pc:spChg chg="mod">
          <ac:chgData name="MONROE-WISE, Anna Elizabeth" userId="437a3746-aac7-423a-bab9-029b822a93f4" providerId="ADAL" clId="{3A3C1838-3471-4D92-8309-5BD38CF00FCD}" dt="2025-05-30T09:58:35.545" v="981" actId="20577"/>
          <ac:spMkLst>
            <pc:docMk/>
            <pc:sldMk cId="2348590911" sldId="2147472035"/>
            <ac:spMk id="2" creationId="{D15B431B-2E7C-49DC-B327-0D0CDEA07712}"/>
          </ac:spMkLst>
        </pc:spChg>
      </pc:sldChg>
      <pc:sldChg chg="addSp delSp modSp mod">
        <pc:chgData name="MONROE-WISE, Anna Elizabeth" userId="437a3746-aac7-423a-bab9-029b822a93f4" providerId="ADAL" clId="{3A3C1838-3471-4D92-8309-5BD38CF00FCD}" dt="2025-05-30T10:00:07.584" v="986"/>
        <pc:sldMkLst>
          <pc:docMk/>
          <pc:sldMk cId="2455488043" sldId="2147472036"/>
        </pc:sldMkLst>
        <pc:spChg chg="mod">
          <ac:chgData name="MONROE-WISE, Anna Elizabeth" userId="437a3746-aac7-423a-bab9-029b822a93f4" providerId="ADAL" clId="{3A3C1838-3471-4D92-8309-5BD38CF00FCD}" dt="2025-05-30T09:59:53.742" v="983" actId="20577"/>
          <ac:spMkLst>
            <pc:docMk/>
            <pc:sldMk cId="2455488043" sldId="2147472036"/>
            <ac:spMk id="4" creationId="{5F26D292-7269-4E20-BCF0-73F38E3DFEA1}"/>
          </ac:spMkLst>
        </pc:spChg>
        <pc:picChg chg="add mod">
          <ac:chgData name="MONROE-WISE, Anna Elizabeth" userId="437a3746-aac7-423a-bab9-029b822a93f4" providerId="ADAL" clId="{3A3C1838-3471-4D92-8309-5BD38CF00FCD}" dt="2025-05-30T10:00:07.584" v="986"/>
          <ac:picMkLst>
            <pc:docMk/>
            <pc:sldMk cId="2455488043" sldId="2147472036"/>
            <ac:picMk id="3" creationId="{14427E6E-BA02-5933-97FA-922592C597AE}"/>
          </ac:picMkLst>
        </pc:picChg>
      </pc:sldChg>
      <pc:sldChg chg="del">
        <pc:chgData name="MONROE-WISE, Anna Elizabeth" userId="437a3746-aac7-423a-bab9-029b822a93f4" providerId="ADAL" clId="{3A3C1838-3471-4D92-8309-5BD38CF00FCD}" dt="2025-05-30T10:00:10.616" v="987" actId="47"/>
        <pc:sldMkLst>
          <pc:docMk/>
          <pc:sldMk cId="313604104" sldId="2147472037"/>
        </pc:sldMkLst>
      </pc:sldChg>
      <pc:sldChg chg="del">
        <pc:chgData name="MONROE-WISE, Anna Elizabeth" userId="437a3746-aac7-423a-bab9-029b822a93f4" providerId="ADAL" clId="{3A3C1838-3471-4D92-8309-5BD38CF00FCD}" dt="2025-05-30T10:10:11.601" v="1028" actId="47"/>
        <pc:sldMkLst>
          <pc:docMk/>
          <pc:sldMk cId="1768113263" sldId="2147472040"/>
        </pc:sldMkLst>
      </pc:sldChg>
      <pc:sldChg chg="del">
        <pc:chgData name="MONROE-WISE, Anna Elizabeth" userId="437a3746-aac7-423a-bab9-029b822a93f4" providerId="ADAL" clId="{3A3C1838-3471-4D92-8309-5BD38CF00FCD}" dt="2025-05-30T10:10:14.704" v="1029" actId="47"/>
        <pc:sldMkLst>
          <pc:docMk/>
          <pc:sldMk cId="2152535350" sldId="2147472041"/>
        </pc:sldMkLst>
      </pc:sldChg>
      <pc:sldChg chg="del">
        <pc:chgData name="MONROE-WISE, Anna Elizabeth" userId="437a3746-aac7-423a-bab9-029b822a93f4" providerId="ADAL" clId="{3A3C1838-3471-4D92-8309-5BD38CF00FCD}" dt="2025-05-30T10:10:19.608" v="1030" actId="47"/>
        <pc:sldMkLst>
          <pc:docMk/>
          <pc:sldMk cId="1538111631" sldId="2147472042"/>
        </pc:sldMkLst>
      </pc:sldChg>
      <pc:sldChg chg="del">
        <pc:chgData name="MONROE-WISE, Anna Elizabeth" userId="437a3746-aac7-423a-bab9-029b822a93f4" providerId="ADAL" clId="{3A3C1838-3471-4D92-8309-5BD38CF00FCD}" dt="2025-05-30T10:10:23.617" v="1031" actId="47"/>
        <pc:sldMkLst>
          <pc:docMk/>
          <pc:sldMk cId="3589567092" sldId="2147472043"/>
        </pc:sldMkLst>
      </pc:sldChg>
      <pc:sldChg chg="modSp del mod modCm">
        <pc:chgData name="MONROE-WISE, Anna Elizabeth" userId="437a3746-aac7-423a-bab9-029b822a93f4" providerId="ADAL" clId="{3A3C1838-3471-4D92-8309-5BD38CF00FCD}" dt="2025-05-30T10:13:28.552" v="1087" actId="47"/>
        <pc:sldMkLst>
          <pc:docMk/>
          <pc:sldMk cId="3982479545" sldId="2147472045"/>
        </pc:sldMkLst>
        <pc:extLst>
          <p:ext xmlns:p="http://schemas.openxmlformats.org/presentationml/2006/main" uri="{D6D511B9-2390-475A-947B-AFAB55BFBCF1}">
            <pc226:cmChg xmlns:pc226="http://schemas.microsoft.com/office/powerpoint/2022/06/main/command" chg="mod">
              <pc226:chgData name="MONROE-WISE, Anna Elizabeth" userId="437a3746-aac7-423a-bab9-029b822a93f4" providerId="ADAL" clId="{3A3C1838-3471-4D92-8309-5BD38CF00FCD}" dt="2025-05-30T10:12:41.624" v="1086" actId="6549"/>
              <pc2:cmMkLst xmlns:pc2="http://schemas.microsoft.com/office/powerpoint/2019/9/main/command">
                <pc:docMk/>
                <pc:sldMk cId="3982479545" sldId="2147472045"/>
                <pc2:cmMk id="{A7887966-8FEB-4757-A7E7-8D127BF45BB2}"/>
              </pc2:cmMkLst>
            </pc226:cmChg>
          </p:ext>
        </pc:extLst>
      </pc:sldChg>
      <pc:sldChg chg="modSp mod">
        <pc:chgData name="MONROE-WISE, Anna Elizabeth" userId="437a3746-aac7-423a-bab9-029b822a93f4" providerId="ADAL" clId="{3A3C1838-3471-4D92-8309-5BD38CF00FCD}" dt="2025-05-30T10:17:44.509" v="1453" actId="6549"/>
        <pc:sldMkLst>
          <pc:docMk/>
          <pc:sldMk cId="2915851854" sldId="2147472047"/>
        </pc:sldMkLst>
        <pc:spChg chg="mod">
          <ac:chgData name="MONROE-WISE, Anna Elizabeth" userId="437a3746-aac7-423a-bab9-029b822a93f4" providerId="ADAL" clId="{3A3C1838-3471-4D92-8309-5BD38CF00FCD}" dt="2025-05-30T10:17:44.509" v="1453" actId="6549"/>
          <ac:spMkLst>
            <pc:docMk/>
            <pc:sldMk cId="2915851854" sldId="2147472047"/>
            <ac:spMk id="2" creationId="{00000000-0000-0000-0000-000000000000}"/>
          </ac:spMkLst>
        </pc:spChg>
      </pc:sldChg>
      <pc:sldMasterChg chg="delSldLayout">
        <pc:chgData name="MONROE-WISE, Anna Elizabeth" userId="437a3746-aac7-423a-bab9-029b822a93f4" providerId="ADAL" clId="{3A3C1838-3471-4D92-8309-5BD38CF00FCD}" dt="2025-05-30T09:44:03.605" v="61" actId="47"/>
        <pc:sldMasterMkLst>
          <pc:docMk/>
          <pc:sldMasterMk cId="2834862322" sldId="2147483820"/>
        </pc:sldMasterMkLst>
        <pc:sldLayoutChg chg="del">
          <pc:chgData name="MONROE-WISE, Anna Elizabeth" userId="437a3746-aac7-423a-bab9-029b822a93f4" providerId="ADAL" clId="{3A3C1838-3471-4D92-8309-5BD38CF00FCD}" dt="2025-05-30T09:44:03.605" v="61" actId="47"/>
          <pc:sldLayoutMkLst>
            <pc:docMk/>
            <pc:sldMasterMk cId="2834862322" sldId="2147483820"/>
            <pc:sldLayoutMk cId="613872709" sldId="2147483844"/>
          </pc:sldLayoutMkLst>
        </pc:sldLayoutChg>
      </pc:sldMasterChg>
    </pc:docChg>
  </pc:docChgLst>
  <pc:docChgLst>
    <pc:chgData name="BAJIS, Sahar" userId="S::bajiss@who.int::e08470b2-47d4-4d80-9710-822537b5f22e" providerId="AD" clId="Web-{AB940025-E996-18D6-2F59-641B9A2D73DE}"/>
    <pc:docChg chg="mod">
      <pc:chgData name="BAJIS, Sahar" userId="S::bajiss@who.int::e08470b2-47d4-4d80-9710-822537b5f22e" providerId="AD" clId="Web-{AB940025-E996-18D6-2F59-641B9A2D73DE}" dt="2025-03-03T08:17:00.375" v="0"/>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59634C-084B-48A7-ACB6-BA8BD72123EE}"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A03EEDBB-3E43-49C1-8340-7F7D23E0A906}">
      <dgm:prSet phldrT="[Text]" custT="1"/>
      <dgm:spPr/>
      <dgm:t>
        <a:bodyPr/>
        <a:lstStyle/>
        <a:p>
          <a:r>
            <a:rPr lang="en-US" sz="1800" dirty="0"/>
            <a:t>Network-based testing</a:t>
          </a:r>
        </a:p>
      </dgm:t>
    </dgm:pt>
    <dgm:pt modelId="{737AC22F-2582-4C53-A764-39A1FC41B8F0}" type="parTrans" cxnId="{7D315CDE-A9BC-40C4-9C4E-A20AA54E15CB}">
      <dgm:prSet/>
      <dgm:spPr/>
      <dgm:t>
        <a:bodyPr/>
        <a:lstStyle/>
        <a:p>
          <a:endParaRPr lang="en-US"/>
        </a:p>
      </dgm:t>
    </dgm:pt>
    <dgm:pt modelId="{4A63313D-041F-421C-BBB6-37F514BEC020}" type="sibTrans" cxnId="{7D315CDE-A9BC-40C4-9C4E-A20AA54E15CB}">
      <dgm:prSet/>
      <dgm:spPr/>
      <dgm:t>
        <a:bodyPr/>
        <a:lstStyle/>
        <a:p>
          <a:endParaRPr lang="en-US"/>
        </a:p>
      </dgm:t>
    </dgm:pt>
    <dgm:pt modelId="{F8340816-5ABA-470C-9B10-ADFBBDC32ECE}">
      <dgm:prSet phldrT="[Text]" custT="1"/>
      <dgm:spPr/>
      <dgm:t>
        <a:bodyPr/>
        <a:lstStyle/>
        <a:p>
          <a:r>
            <a:rPr lang="en-US" sz="2000" dirty="0"/>
            <a:t>HIV testing sites</a:t>
          </a:r>
        </a:p>
      </dgm:t>
    </dgm:pt>
    <dgm:pt modelId="{BF90EA62-9906-420D-A9A7-AADF6EF9FF94}" type="parTrans" cxnId="{3DC3AF2D-BD83-4A33-B83B-56A8A9CDF6DA}">
      <dgm:prSet custT="1"/>
      <dgm:spPr/>
      <dgm:t>
        <a:bodyPr/>
        <a:lstStyle/>
        <a:p>
          <a:endParaRPr lang="en-US" sz="1600"/>
        </a:p>
      </dgm:t>
    </dgm:pt>
    <dgm:pt modelId="{3D8E7517-F802-4C41-9915-8262EFAB2632}" type="sibTrans" cxnId="{3DC3AF2D-BD83-4A33-B83B-56A8A9CDF6DA}">
      <dgm:prSet/>
      <dgm:spPr/>
      <dgm:t>
        <a:bodyPr/>
        <a:lstStyle/>
        <a:p>
          <a:endParaRPr lang="en-US"/>
        </a:p>
      </dgm:t>
    </dgm:pt>
    <dgm:pt modelId="{0485F359-1B38-429A-80F8-72D1A18B1F26}">
      <dgm:prSet phldrT="[Text]" custT="1"/>
      <dgm:spPr/>
      <dgm:t>
        <a:bodyPr/>
        <a:lstStyle/>
        <a:p>
          <a:r>
            <a:rPr lang="en-US" sz="1600" dirty="0"/>
            <a:t>STI clinics &amp; testing sites</a:t>
          </a:r>
        </a:p>
      </dgm:t>
    </dgm:pt>
    <dgm:pt modelId="{4BC6F428-161B-48E2-8B0C-452E27E4678D}" type="parTrans" cxnId="{6E91C591-F3E2-46C3-9B0A-AE2355D0422A}">
      <dgm:prSet custT="1"/>
      <dgm:spPr/>
      <dgm:t>
        <a:bodyPr/>
        <a:lstStyle/>
        <a:p>
          <a:endParaRPr lang="en-US" sz="1600"/>
        </a:p>
      </dgm:t>
    </dgm:pt>
    <dgm:pt modelId="{5B0996A8-F5EB-4A47-BA29-013C9F887EBA}" type="sibTrans" cxnId="{6E91C591-F3E2-46C3-9B0A-AE2355D0422A}">
      <dgm:prSet/>
      <dgm:spPr/>
      <dgm:t>
        <a:bodyPr/>
        <a:lstStyle/>
        <a:p>
          <a:endParaRPr lang="en-US"/>
        </a:p>
      </dgm:t>
    </dgm:pt>
    <dgm:pt modelId="{2E9AC7B9-C751-464F-B0F7-7EA9D6FBAC50}">
      <dgm:prSet phldrT="[Text]" custT="1"/>
      <dgm:spPr/>
      <dgm:t>
        <a:bodyPr/>
        <a:lstStyle/>
        <a:p>
          <a:r>
            <a:rPr lang="en-US" sz="1600" dirty="0"/>
            <a:t>Hepatitis B &amp; C clinics</a:t>
          </a:r>
        </a:p>
      </dgm:t>
    </dgm:pt>
    <dgm:pt modelId="{851D5EB0-CD23-4688-83BC-D6321BFB993A}" type="parTrans" cxnId="{618C1ECC-FC90-4F38-9BB5-C9B1703DAE3F}">
      <dgm:prSet custT="1"/>
      <dgm:spPr/>
      <dgm:t>
        <a:bodyPr/>
        <a:lstStyle/>
        <a:p>
          <a:endParaRPr lang="en-US" sz="1600"/>
        </a:p>
      </dgm:t>
    </dgm:pt>
    <dgm:pt modelId="{1514DD9E-E107-42F1-B1D6-BAC5B30C25BA}" type="sibTrans" cxnId="{618C1ECC-FC90-4F38-9BB5-C9B1703DAE3F}">
      <dgm:prSet/>
      <dgm:spPr/>
      <dgm:t>
        <a:bodyPr/>
        <a:lstStyle/>
        <a:p>
          <a:endParaRPr lang="en-US"/>
        </a:p>
      </dgm:t>
    </dgm:pt>
    <dgm:pt modelId="{F46FFE69-AC52-4277-BD61-F47FF3AF5ABA}">
      <dgm:prSet phldrT="[Text]" custT="1"/>
      <dgm:spPr/>
      <dgm:t>
        <a:bodyPr/>
        <a:lstStyle/>
        <a:p>
          <a:r>
            <a:rPr lang="en-US" sz="1600" dirty="0"/>
            <a:t>Key population services</a:t>
          </a:r>
        </a:p>
      </dgm:t>
    </dgm:pt>
    <dgm:pt modelId="{5D9DAEBC-86B8-432F-8893-6A9C6A66DFDC}" type="parTrans" cxnId="{1CAF3092-C554-4155-912B-3810DA757E03}">
      <dgm:prSet custT="1"/>
      <dgm:spPr/>
      <dgm:t>
        <a:bodyPr/>
        <a:lstStyle/>
        <a:p>
          <a:endParaRPr lang="en-US" sz="1600"/>
        </a:p>
      </dgm:t>
    </dgm:pt>
    <dgm:pt modelId="{32A0D770-0D82-4C6B-A96E-9D01DD4AF22C}" type="sibTrans" cxnId="{1CAF3092-C554-4155-912B-3810DA757E03}">
      <dgm:prSet/>
      <dgm:spPr/>
      <dgm:t>
        <a:bodyPr/>
        <a:lstStyle/>
        <a:p>
          <a:endParaRPr lang="en-US"/>
        </a:p>
      </dgm:t>
    </dgm:pt>
    <dgm:pt modelId="{8EC1E626-B28F-489D-A1A6-2A2CDBEAE7A0}">
      <dgm:prSet phldrT="[Text]" custT="1"/>
      <dgm:spPr/>
      <dgm:t>
        <a:bodyPr/>
        <a:lstStyle/>
        <a:p>
          <a:r>
            <a:rPr lang="en-US" sz="1800" dirty="0"/>
            <a:t>TB clinics &amp; </a:t>
          </a:r>
          <a:r>
            <a:rPr lang="en-US" sz="1800" dirty="0" err="1"/>
            <a:t>centres</a:t>
          </a:r>
          <a:endParaRPr lang="en-US" sz="1800" dirty="0"/>
        </a:p>
      </dgm:t>
    </dgm:pt>
    <dgm:pt modelId="{8F47C332-0F34-4D49-8F73-C23D984F2269}" type="parTrans" cxnId="{ABE69DE1-391C-46EA-8699-A741ADA1E109}">
      <dgm:prSet/>
      <dgm:spPr/>
      <dgm:t>
        <a:bodyPr/>
        <a:lstStyle/>
        <a:p>
          <a:endParaRPr lang="en-US"/>
        </a:p>
      </dgm:t>
    </dgm:pt>
    <dgm:pt modelId="{3DBBBAB0-3635-4592-BA36-2D015CA7E784}" type="sibTrans" cxnId="{ABE69DE1-391C-46EA-8699-A741ADA1E109}">
      <dgm:prSet/>
      <dgm:spPr/>
      <dgm:t>
        <a:bodyPr/>
        <a:lstStyle/>
        <a:p>
          <a:endParaRPr lang="en-US"/>
        </a:p>
      </dgm:t>
    </dgm:pt>
    <dgm:pt modelId="{4C6D37A0-945E-4AAE-B9BC-B27A3426F6B4}">
      <dgm:prSet phldrT="[Text]" custT="1"/>
      <dgm:spPr/>
      <dgm:t>
        <a:bodyPr/>
        <a:lstStyle/>
        <a:p>
          <a:r>
            <a:rPr lang="en-US" sz="1500" dirty="0"/>
            <a:t>Community - based testing</a:t>
          </a:r>
        </a:p>
      </dgm:t>
    </dgm:pt>
    <dgm:pt modelId="{8FB6530B-870D-45BA-94F8-2D50BCBBD095}" type="parTrans" cxnId="{A3414100-F6D4-49FA-8880-F64CB956AD31}">
      <dgm:prSet/>
      <dgm:spPr/>
      <dgm:t>
        <a:bodyPr/>
        <a:lstStyle/>
        <a:p>
          <a:endParaRPr lang="en-US"/>
        </a:p>
      </dgm:t>
    </dgm:pt>
    <dgm:pt modelId="{58AA617A-0412-4BED-B58B-2A9678036B34}" type="sibTrans" cxnId="{A3414100-F6D4-49FA-8880-F64CB956AD31}">
      <dgm:prSet/>
      <dgm:spPr/>
      <dgm:t>
        <a:bodyPr/>
        <a:lstStyle/>
        <a:p>
          <a:endParaRPr lang="en-US"/>
        </a:p>
      </dgm:t>
    </dgm:pt>
    <dgm:pt modelId="{F8D36F96-0A84-4DFF-83BA-D7B826176877}">
      <dgm:prSet phldr="0"/>
      <dgm:spPr/>
      <dgm:t>
        <a:bodyPr/>
        <a:lstStyle/>
        <a:p>
          <a:pPr rtl="0"/>
          <a:r>
            <a:rPr lang="en-US" dirty="0">
              <a:latin typeface="Calibri Light" panose="020F0302020204030204"/>
            </a:rPr>
            <a:t>Antenatal care</a:t>
          </a:r>
        </a:p>
      </dgm:t>
    </dgm:pt>
    <dgm:pt modelId="{11C8095D-58A9-4181-AFF0-4EAF1D7EA1B6}" type="parTrans" cxnId="{B67800BA-5A70-4957-82EB-3E475F2BAD53}">
      <dgm:prSet/>
      <dgm:spPr/>
      <dgm:t>
        <a:bodyPr/>
        <a:lstStyle/>
        <a:p>
          <a:endParaRPr lang="en-US"/>
        </a:p>
      </dgm:t>
    </dgm:pt>
    <dgm:pt modelId="{755E644B-8F7F-41C9-B057-00196BA40E5B}" type="sibTrans" cxnId="{B67800BA-5A70-4957-82EB-3E475F2BAD53}">
      <dgm:prSet/>
      <dgm:spPr/>
    </dgm:pt>
    <dgm:pt modelId="{A2E89F1F-0F40-41DE-BE61-1A083417F192}" type="pres">
      <dgm:prSet presAssocID="{5859634C-084B-48A7-ACB6-BA8BD72123EE}" presName="Name0" presStyleCnt="0">
        <dgm:presLayoutVars>
          <dgm:chMax val="1"/>
          <dgm:dir/>
          <dgm:animLvl val="ctr"/>
          <dgm:resizeHandles val="exact"/>
        </dgm:presLayoutVars>
      </dgm:prSet>
      <dgm:spPr/>
    </dgm:pt>
    <dgm:pt modelId="{8F484603-08DA-4345-BCA0-AD8F0A4C0929}" type="pres">
      <dgm:prSet presAssocID="{A03EEDBB-3E43-49C1-8340-7F7D23E0A906}" presName="centerShape" presStyleLbl="node0" presStyleIdx="0" presStyleCnt="1"/>
      <dgm:spPr/>
    </dgm:pt>
    <dgm:pt modelId="{64A86C28-1F40-4ECE-B82B-DE820B693E8F}" type="pres">
      <dgm:prSet presAssocID="{BF90EA62-9906-420D-A9A7-AADF6EF9FF94}" presName="parTrans" presStyleLbl="sibTrans2D1" presStyleIdx="0" presStyleCnt="7"/>
      <dgm:spPr/>
    </dgm:pt>
    <dgm:pt modelId="{D0134194-1856-4439-A197-C7AAEED3D577}" type="pres">
      <dgm:prSet presAssocID="{BF90EA62-9906-420D-A9A7-AADF6EF9FF94}" presName="connectorText" presStyleLbl="sibTrans2D1" presStyleIdx="0" presStyleCnt="7"/>
      <dgm:spPr/>
    </dgm:pt>
    <dgm:pt modelId="{58DB32A7-489A-4EB3-BE3F-8EA826C5C414}" type="pres">
      <dgm:prSet presAssocID="{F8340816-5ABA-470C-9B10-ADFBBDC32ECE}" presName="node" presStyleLbl="node1" presStyleIdx="0" presStyleCnt="7">
        <dgm:presLayoutVars>
          <dgm:bulletEnabled val="1"/>
        </dgm:presLayoutVars>
      </dgm:prSet>
      <dgm:spPr/>
    </dgm:pt>
    <dgm:pt modelId="{B24D5512-B3F3-44FB-B21A-31C8243FBEC9}" type="pres">
      <dgm:prSet presAssocID="{4BC6F428-161B-48E2-8B0C-452E27E4678D}" presName="parTrans" presStyleLbl="sibTrans2D1" presStyleIdx="1" presStyleCnt="7"/>
      <dgm:spPr/>
    </dgm:pt>
    <dgm:pt modelId="{2530CF10-D3EB-4924-9B8F-D6274999E818}" type="pres">
      <dgm:prSet presAssocID="{4BC6F428-161B-48E2-8B0C-452E27E4678D}" presName="connectorText" presStyleLbl="sibTrans2D1" presStyleIdx="1" presStyleCnt="7"/>
      <dgm:spPr/>
    </dgm:pt>
    <dgm:pt modelId="{18AAFFD3-36E2-4F73-967A-FE60C7E5B9BD}" type="pres">
      <dgm:prSet presAssocID="{0485F359-1B38-429A-80F8-72D1A18B1F26}" presName="node" presStyleLbl="node1" presStyleIdx="1" presStyleCnt="7">
        <dgm:presLayoutVars>
          <dgm:bulletEnabled val="1"/>
        </dgm:presLayoutVars>
      </dgm:prSet>
      <dgm:spPr/>
    </dgm:pt>
    <dgm:pt modelId="{ED7D9ABC-19D6-4679-BD4C-69DB456F475D}" type="pres">
      <dgm:prSet presAssocID="{851D5EB0-CD23-4688-83BC-D6321BFB993A}" presName="parTrans" presStyleLbl="sibTrans2D1" presStyleIdx="2" presStyleCnt="7"/>
      <dgm:spPr/>
    </dgm:pt>
    <dgm:pt modelId="{9F413D06-1A49-4FC4-9FC8-EB6FA01A4A24}" type="pres">
      <dgm:prSet presAssocID="{851D5EB0-CD23-4688-83BC-D6321BFB993A}" presName="connectorText" presStyleLbl="sibTrans2D1" presStyleIdx="2" presStyleCnt="7"/>
      <dgm:spPr/>
    </dgm:pt>
    <dgm:pt modelId="{9AEEF556-9B56-4BA0-BCE8-C32059C70265}" type="pres">
      <dgm:prSet presAssocID="{2E9AC7B9-C751-464F-B0F7-7EA9D6FBAC50}" presName="node" presStyleLbl="node1" presStyleIdx="2" presStyleCnt="7">
        <dgm:presLayoutVars>
          <dgm:bulletEnabled val="1"/>
        </dgm:presLayoutVars>
      </dgm:prSet>
      <dgm:spPr/>
    </dgm:pt>
    <dgm:pt modelId="{4AF9067D-20C8-4252-A807-9A0291156E39}" type="pres">
      <dgm:prSet presAssocID="{5D9DAEBC-86B8-432F-8893-6A9C6A66DFDC}" presName="parTrans" presStyleLbl="sibTrans2D1" presStyleIdx="3" presStyleCnt="7"/>
      <dgm:spPr/>
    </dgm:pt>
    <dgm:pt modelId="{9BCBDD2F-5BCF-4B19-9785-51E8EBB1BD79}" type="pres">
      <dgm:prSet presAssocID="{5D9DAEBC-86B8-432F-8893-6A9C6A66DFDC}" presName="connectorText" presStyleLbl="sibTrans2D1" presStyleIdx="3" presStyleCnt="7"/>
      <dgm:spPr/>
    </dgm:pt>
    <dgm:pt modelId="{82F4301D-BD8F-4A40-8339-23DA563A5D92}" type="pres">
      <dgm:prSet presAssocID="{F46FFE69-AC52-4277-BD61-F47FF3AF5ABA}" presName="node" presStyleLbl="node1" presStyleIdx="3" presStyleCnt="7">
        <dgm:presLayoutVars>
          <dgm:bulletEnabled val="1"/>
        </dgm:presLayoutVars>
      </dgm:prSet>
      <dgm:spPr/>
    </dgm:pt>
    <dgm:pt modelId="{7F896E2F-1FFD-4F8B-83A7-CB08C93D5A14}" type="pres">
      <dgm:prSet presAssocID="{8F47C332-0F34-4D49-8F73-C23D984F2269}" presName="parTrans" presStyleLbl="sibTrans2D1" presStyleIdx="4" presStyleCnt="7"/>
      <dgm:spPr/>
    </dgm:pt>
    <dgm:pt modelId="{B6970F15-76F4-45B2-814A-0F9AF4704C8B}" type="pres">
      <dgm:prSet presAssocID="{8F47C332-0F34-4D49-8F73-C23D984F2269}" presName="connectorText" presStyleLbl="sibTrans2D1" presStyleIdx="4" presStyleCnt="7"/>
      <dgm:spPr/>
    </dgm:pt>
    <dgm:pt modelId="{20B98B04-89EB-4B3B-997E-59959C172F10}" type="pres">
      <dgm:prSet presAssocID="{8EC1E626-B28F-489D-A1A6-2A2CDBEAE7A0}" presName="node" presStyleLbl="node1" presStyleIdx="4" presStyleCnt="7">
        <dgm:presLayoutVars>
          <dgm:bulletEnabled val="1"/>
        </dgm:presLayoutVars>
      </dgm:prSet>
      <dgm:spPr/>
    </dgm:pt>
    <dgm:pt modelId="{97BFB410-6557-419C-9DA0-7279B83E9B88}" type="pres">
      <dgm:prSet presAssocID="{8FB6530B-870D-45BA-94F8-2D50BCBBD095}" presName="parTrans" presStyleLbl="sibTrans2D1" presStyleIdx="5" presStyleCnt="7"/>
      <dgm:spPr/>
    </dgm:pt>
    <dgm:pt modelId="{17D89EDF-0504-422A-99FE-8B7C9A50F42F}" type="pres">
      <dgm:prSet presAssocID="{8FB6530B-870D-45BA-94F8-2D50BCBBD095}" presName="connectorText" presStyleLbl="sibTrans2D1" presStyleIdx="5" presStyleCnt="7"/>
      <dgm:spPr/>
    </dgm:pt>
    <dgm:pt modelId="{F8051307-0246-4E81-AB83-96E99D7BAEC6}" type="pres">
      <dgm:prSet presAssocID="{4C6D37A0-945E-4AAE-B9BC-B27A3426F6B4}" presName="node" presStyleLbl="node1" presStyleIdx="5" presStyleCnt="7">
        <dgm:presLayoutVars>
          <dgm:bulletEnabled val="1"/>
        </dgm:presLayoutVars>
      </dgm:prSet>
      <dgm:spPr/>
    </dgm:pt>
    <dgm:pt modelId="{4F656A0F-C3A5-4C44-B3F7-C4C9666B905A}" type="pres">
      <dgm:prSet presAssocID="{11C8095D-58A9-4181-AFF0-4EAF1D7EA1B6}" presName="parTrans" presStyleLbl="sibTrans2D1" presStyleIdx="6" presStyleCnt="7"/>
      <dgm:spPr/>
    </dgm:pt>
    <dgm:pt modelId="{4893176A-4BC5-4BEE-8F8E-B17F985A7CB2}" type="pres">
      <dgm:prSet presAssocID="{11C8095D-58A9-4181-AFF0-4EAF1D7EA1B6}" presName="connectorText" presStyleLbl="sibTrans2D1" presStyleIdx="6" presStyleCnt="7"/>
      <dgm:spPr/>
    </dgm:pt>
    <dgm:pt modelId="{FCF41440-7C82-4305-99FC-AB5601DFD31A}" type="pres">
      <dgm:prSet presAssocID="{F8D36F96-0A84-4DFF-83BA-D7B826176877}" presName="node" presStyleLbl="node1" presStyleIdx="6" presStyleCnt="7">
        <dgm:presLayoutVars>
          <dgm:bulletEnabled val="1"/>
        </dgm:presLayoutVars>
      </dgm:prSet>
      <dgm:spPr/>
    </dgm:pt>
  </dgm:ptLst>
  <dgm:cxnLst>
    <dgm:cxn modelId="{A3414100-F6D4-49FA-8880-F64CB956AD31}" srcId="{A03EEDBB-3E43-49C1-8340-7F7D23E0A906}" destId="{4C6D37A0-945E-4AAE-B9BC-B27A3426F6B4}" srcOrd="5" destOrd="0" parTransId="{8FB6530B-870D-45BA-94F8-2D50BCBBD095}" sibTransId="{58AA617A-0412-4BED-B58B-2A9678036B34}"/>
    <dgm:cxn modelId="{5011B015-0991-4FC7-975F-D657240BCBF4}" type="presOf" srcId="{5859634C-084B-48A7-ACB6-BA8BD72123EE}" destId="{A2E89F1F-0F40-41DE-BE61-1A083417F192}" srcOrd="0" destOrd="0" presId="urn:microsoft.com/office/officeart/2005/8/layout/radial5"/>
    <dgm:cxn modelId="{10DE6824-5F14-44C6-8CF5-A72B7E048E14}" type="presOf" srcId="{11C8095D-58A9-4181-AFF0-4EAF1D7EA1B6}" destId="{4893176A-4BC5-4BEE-8F8E-B17F985A7CB2}" srcOrd="1" destOrd="0" presId="urn:microsoft.com/office/officeart/2005/8/layout/radial5"/>
    <dgm:cxn modelId="{3DC3AF2D-BD83-4A33-B83B-56A8A9CDF6DA}" srcId="{A03EEDBB-3E43-49C1-8340-7F7D23E0A906}" destId="{F8340816-5ABA-470C-9B10-ADFBBDC32ECE}" srcOrd="0" destOrd="0" parTransId="{BF90EA62-9906-420D-A9A7-AADF6EF9FF94}" sibTransId="{3D8E7517-F802-4C41-9915-8262EFAB2632}"/>
    <dgm:cxn modelId="{88C3AA45-F5D3-42CA-860F-94459CAE4BA3}" type="presOf" srcId="{F46FFE69-AC52-4277-BD61-F47FF3AF5ABA}" destId="{82F4301D-BD8F-4A40-8339-23DA563A5D92}" srcOrd="0" destOrd="0" presId="urn:microsoft.com/office/officeart/2005/8/layout/radial5"/>
    <dgm:cxn modelId="{9DFBAF46-3A5E-4F08-80C8-32B084BBBFC1}" type="presOf" srcId="{8FB6530B-870D-45BA-94F8-2D50BCBBD095}" destId="{97BFB410-6557-419C-9DA0-7279B83E9B88}" srcOrd="0" destOrd="0" presId="urn:microsoft.com/office/officeart/2005/8/layout/radial5"/>
    <dgm:cxn modelId="{ABB1DA6A-3DE8-491C-9623-43449C487117}" type="presOf" srcId="{8F47C332-0F34-4D49-8F73-C23D984F2269}" destId="{B6970F15-76F4-45B2-814A-0F9AF4704C8B}" srcOrd="1" destOrd="0" presId="urn:microsoft.com/office/officeart/2005/8/layout/radial5"/>
    <dgm:cxn modelId="{6580AD57-DA9F-4843-822A-9E7EDFD7AD4E}" type="presOf" srcId="{4BC6F428-161B-48E2-8B0C-452E27E4678D}" destId="{B24D5512-B3F3-44FB-B21A-31C8243FBEC9}" srcOrd="0" destOrd="0" presId="urn:microsoft.com/office/officeart/2005/8/layout/radial5"/>
    <dgm:cxn modelId="{CFDBA858-2663-4655-B2F1-6629D66E142C}" type="presOf" srcId="{5D9DAEBC-86B8-432F-8893-6A9C6A66DFDC}" destId="{4AF9067D-20C8-4252-A807-9A0291156E39}" srcOrd="0" destOrd="0" presId="urn:microsoft.com/office/officeart/2005/8/layout/radial5"/>
    <dgm:cxn modelId="{88B0F07E-73EA-427D-A4EE-4E8D3B3D9113}" type="presOf" srcId="{11C8095D-58A9-4181-AFF0-4EAF1D7EA1B6}" destId="{4F656A0F-C3A5-4C44-B3F7-C4C9666B905A}" srcOrd="0" destOrd="0" presId="urn:microsoft.com/office/officeart/2005/8/layout/radial5"/>
    <dgm:cxn modelId="{E7412F8A-EFBF-4107-8831-EB1B8B6D0F4B}" type="presOf" srcId="{2E9AC7B9-C751-464F-B0F7-7EA9D6FBAC50}" destId="{9AEEF556-9B56-4BA0-BCE8-C32059C70265}" srcOrd="0" destOrd="0" presId="urn:microsoft.com/office/officeart/2005/8/layout/radial5"/>
    <dgm:cxn modelId="{1991358D-0A91-40A1-9017-3AE804481F09}" type="presOf" srcId="{4C6D37A0-945E-4AAE-B9BC-B27A3426F6B4}" destId="{F8051307-0246-4E81-AB83-96E99D7BAEC6}" srcOrd="0" destOrd="0" presId="urn:microsoft.com/office/officeart/2005/8/layout/radial5"/>
    <dgm:cxn modelId="{6E91C591-F3E2-46C3-9B0A-AE2355D0422A}" srcId="{A03EEDBB-3E43-49C1-8340-7F7D23E0A906}" destId="{0485F359-1B38-429A-80F8-72D1A18B1F26}" srcOrd="1" destOrd="0" parTransId="{4BC6F428-161B-48E2-8B0C-452E27E4678D}" sibTransId="{5B0996A8-F5EB-4A47-BA29-013C9F887EBA}"/>
    <dgm:cxn modelId="{1CAF3092-C554-4155-912B-3810DA757E03}" srcId="{A03EEDBB-3E43-49C1-8340-7F7D23E0A906}" destId="{F46FFE69-AC52-4277-BD61-F47FF3AF5ABA}" srcOrd="3" destOrd="0" parTransId="{5D9DAEBC-86B8-432F-8893-6A9C6A66DFDC}" sibTransId="{32A0D770-0D82-4C6B-A96E-9D01DD4AF22C}"/>
    <dgm:cxn modelId="{791FC597-D4E6-435D-924F-2424B71F7576}" type="presOf" srcId="{A03EEDBB-3E43-49C1-8340-7F7D23E0A906}" destId="{8F484603-08DA-4345-BCA0-AD8F0A4C0929}" srcOrd="0" destOrd="0" presId="urn:microsoft.com/office/officeart/2005/8/layout/radial5"/>
    <dgm:cxn modelId="{37BD7798-2AD0-4D39-B34B-B6DDBD3395E1}" type="presOf" srcId="{BF90EA62-9906-420D-A9A7-AADF6EF9FF94}" destId="{64A86C28-1F40-4ECE-B82B-DE820B693E8F}" srcOrd="0" destOrd="0" presId="urn:microsoft.com/office/officeart/2005/8/layout/radial5"/>
    <dgm:cxn modelId="{8DC83FA2-2F38-4868-811B-48270E686632}" type="presOf" srcId="{8F47C332-0F34-4D49-8F73-C23D984F2269}" destId="{7F896E2F-1FFD-4F8B-83A7-CB08C93D5A14}" srcOrd="0" destOrd="0" presId="urn:microsoft.com/office/officeart/2005/8/layout/radial5"/>
    <dgm:cxn modelId="{EC3CF4B5-0A54-4AF3-B079-068AF684D4AF}" type="presOf" srcId="{0485F359-1B38-429A-80F8-72D1A18B1F26}" destId="{18AAFFD3-36E2-4F73-967A-FE60C7E5B9BD}" srcOrd="0" destOrd="0" presId="urn:microsoft.com/office/officeart/2005/8/layout/radial5"/>
    <dgm:cxn modelId="{B67800BA-5A70-4957-82EB-3E475F2BAD53}" srcId="{A03EEDBB-3E43-49C1-8340-7F7D23E0A906}" destId="{F8D36F96-0A84-4DFF-83BA-D7B826176877}" srcOrd="6" destOrd="0" parTransId="{11C8095D-58A9-4181-AFF0-4EAF1D7EA1B6}" sibTransId="{755E644B-8F7F-41C9-B057-00196BA40E5B}"/>
    <dgm:cxn modelId="{6E8F34BF-955A-489A-A40D-5D49E807D4E6}" type="presOf" srcId="{BF90EA62-9906-420D-A9A7-AADF6EF9FF94}" destId="{D0134194-1856-4439-A197-C7AAEED3D577}" srcOrd="1" destOrd="0" presId="urn:microsoft.com/office/officeart/2005/8/layout/radial5"/>
    <dgm:cxn modelId="{618C1ECC-FC90-4F38-9BB5-C9B1703DAE3F}" srcId="{A03EEDBB-3E43-49C1-8340-7F7D23E0A906}" destId="{2E9AC7B9-C751-464F-B0F7-7EA9D6FBAC50}" srcOrd="2" destOrd="0" parTransId="{851D5EB0-CD23-4688-83BC-D6321BFB993A}" sibTransId="{1514DD9E-E107-42F1-B1D6-BAC5B30C25BA}"/>
    <dgm:cxn modelId="{57A406D6-4283-4AD4-91FC-8D9E43C35371}" type="presOf" srcId="{851D5EB0-CD23-4688-83BC-D6321BFB993A}" destId="{ED7D9ABC-19D6-4679-BD4C-69DB456F475D}" srcOrd="0" destOrd="0" presId="urn:microsoft.com/office/officeart/2005/8/layout/radial5"/>
    <dgm:cxn modelId="{C31E7BD6-5A59-4485-8F4E-81441AD4E249}" type="presOf" srcId="{F8D36F96-0A84-4DFF-83BA-D7B826176877}" destId="{FCF41440-7C82-4305-99FC-AB5601DFD31A}" srcOrd="0" destOrd="0" presId="urn:microsoft.com/office/officeart/2005/8/layout/radial5"/>
    <dgm:cxn modelId="{DC6B33D7-89F7-4156-A242-5C5D1A0960D9}" type="presOf" srcId="{4BC6F428-161B-48E2-8B0C-452E27E4678D}" destId="{2530CF10-D3EB-4924-9B8F-D6274999E818}" srcOrd="1" destOrd="0" presId="urn:microsoft.com/office/officeart/2005/8/layout/radial5"/>
    <dgm:cxn modelId="{7D315CDE-A9BC-40C4-9C4E-A20AA54E15CB}" srcId="{5859634C-084B-48A7-ACB6-BA8BD72123EE}" destId="{A03EEDBB-3E43-49C1-8340-7F7D23E0A906}" srcOrd="0" destOrd="0" parTransId="{737AC22F-2582-4C53-A764-39A1FC41B8F0}" sibTransId="{4A63313D-041F-421C-BBB6-37F514BEC020}"/>
    <dgm:cxn modelId="{ABE69DE1-391C-46EA-8699-A741ADA1E109}" srcId="{A03EEDBB-3E43-49C1-8340-7F7D23E0A906}" destId="{8EC1E626-B28F-489D-A1A6-2A2CDBEAE7A0}" srcOrd="4" destOrd="0" parTransId="{8F47C332-0F34-4D49-8F73-C23D984F2269}" sibTransId="{3DBBBAB0-3635-4592-BA36-2D015CA7E784}"/>
    <dgm:cxn modelId="{7F4275E4-62C9-4CA1-BDBA-D476361CBD6B}" type="presOf" srcId="{851D5EB0-CD23-4688-83BC-D6321BFB993A}" destId="{9F413D06-1A49-4FC4-9FC8-EB6FA01A4A24}" srcOrd="1" destOrd="0" presId="urn:microsoft.com/office/officeart/2005/8/layout/radial5"/>
    <dgm:cxn modelId="{830C83ED-6038-4D38-99D8-96679A7E6E1A}" type="presOf" srcId="{F8340816-5ABA-470C-9B10-ADFBBDC32ECE}" destId="{58DB32A7-489A-4EB3-BE3F-8EA826C5C414}" srcOrd="0" destOrd="0" presId="urn:microsoft.com/office/officeart/2005/8/layout/radial5"/>
    <dgm:cxn modelId="{50D378EE-3DAB-4BD3-B6FF-403A283D5038}" type="presOf" srcId="{5D9DAEBC-86B8-432F-8893-6A9C6A66DFDC}" destId="{9BCBDD2F-5BCF-4B19-9785-51E8EBB1BD79}" srcOrd="1" destOrd="0" presId="urn:microsoft.com/office/officeart/2005/8/layout/radial5"/>
    <dgm:cxn modelId="{AC6FA3F7-C645-41D3-B321-DBDFCAE17F29}" type="presOf" srcId="{8EC1E626-B28F-489D-A1A6-2A2CDBEAE7A0}" destId="{20B98B04-89EB-4B3B-997E-59959C172F10}" srcOrd="0" destOrd="0" presId="urn:microsoft.com/office/officeart/2005/8/layout/radial5"/>
    <dgm:cxn modelId="{630EF0F9-8513-43F7-BF6E-1376DA835950}" type="presOf" srcId="{8FB6530B-870D-45BA-94F8-2D50BCBBD095}" destId="{17D89EDF-0504-422A-99FE-8B7C9A50F42F}" srcOrd="1" destOrd="0" presId="urn:microsoft.com/office/officeart/2005/8/layout/radial5"/>
    <dgm:cxn modelId="{8C0D740F-106B-4FEB-8F6D-C050ED2E97D6}" type="presParOf" srcId="{A2E89F1F-0F40-41DE-BE61-1A083417F192}" destId="{8F484603-08DA-4345-BCA0-AD8F0A4C0929}" srcOrd="0" destOrd="0" presId="urn:microsoft.com/office/officeart/2005/8/layout/radial5"/>
    <dgm:cxn modelId="{52FBDD81-140D-4C40-BBDF-4CAE18F9C3DD}" type="presParOf" srcId="{A2E89F1F-0F40-41DE-BE61-1A083417F192}" destId="{64A86C28-1F40-4ECE-B82B-DE820B693E8F}" srcOrd="1" destOrd="0" presId="urn:microsoft.com/office/officeart/2005/8/layout/radial5"/>
    <dgm:cxn modelId="{7FC61247-EEBF-41BA-BFCE-D9C460D0C437}" type="presParOf" srcId="{64A86C28-1F40-4ECE-B82B-DE820B693E8F}" destId="{D0134194-1856-4439-A197-C7AAEED3D577}" srcOrd="0" destOrd="0" presId="urn:microsoft.com/office/officeart/2005/8/layout/radial5"/>
    <dgm:cxn modelId="{30CC40B0-A97A-40A0-98CD-06417DB5AF84}" type="presParOf" srcId="{A2E89F1F-0F40-41DE-BE61-1A083417F192}" destId="{58DB32A7-489A-4EB3-BE3F-8EA826C5C414}" srcOrd="2" destOrd="0" presId="urn:microsoft.com/office/officeart/2005/8/layout/radial5"/>
    <dgm:cxn modelId="{8A8DFE98-861E-4B77-AC8E-C1EDB9054E8E}" type="presParOf" srcId="{A2E89F1F-0F40-41DE-BE61-1A083417F192}" destId="{B24D5512-B3F3-44FB-B21A-31C8243FBEC9}" srcOrd="3" destOrd="0" presId="urn:microsoft.com/office/officeart/2005/8/layout/radial5"/>
    <dgm:cxn modelId="{9D40B402-415B-40B0-9A68-2A692D1336BE}" type="presParOf" srcId="{B24D5512-B3F3-44FB-B21A-31C8243FBEC9}" destId="{2530CF10-D3EB-4924-9B8F-D6274999E818}" srcOrd="0" destOrd="0" presId="urn:microsoft.com/office/officeart/2005/8/layout/radial5"/>
    <dgm:cxn modelId="{BCB5997E-35DA-4B90-938F-2F300EB0FD14}" type="presParOf" srcId="{A2E89F1F-0F40-41DE-BE61-1A083417F192}" destId="{18AAFFD3-36E2-4F73-967A-FE60C7E5B9BD}" srcOrd="4" destOrd="0" presId="urn:microsoft.com/office/officeart/2005/8/layout/radial5"/>
    <dgm:cxn modelId="{D068E62D-57A3-4958-A9DD-63972E019756}" type="presParOf" srcId="{A2E89F1F-0F40-41DE-BE61-1A083417F192}" destId="{ED7D9ABC-19D6-4679-BD4C-69DB456F475D}" srcOrd="5" destOrd="0" presId="urn:microsoft.com/office/officeart/2005/8/layout/radial5"/>
    <dgm:cxn modelId="{C2100197-BE58-4574-8B7A-0C7E79035B3F}" type="presParOf" srcId="{ED7D9ABC-19D6-4679-BD4C-69DB456F475D}" destId="{9F413D06-1A49-4FC4-9FC8-EB6FA01A4A24}" srcOrd="0" destOrd="0" presId="urn:microsoft.com/office/officeart/2005/8/layout/radial5"/>
    <dgm:cxn modelId="{B56DD14B-13CA-4029-B810-3DC078A69D2F}" type="presParOf" srcId="{A2E89F1F-0F40-41DE-BE61-1A083417F192}" destId="{9AEEF556-9B56-4BA0-BCE8-C32059C70265}" srcOrd="6" destOrd="0" presId="urn:microsoft.com/office/officeart/2005/8/layout/radial5"/>
    <dgm:cxn modelId="{1762EE31-42E2-471B-BD82-40A8B56E6F6F}" type="presParOf" srcId="{A2E89F1F-0F40-41DE-BE61-1A083417F192}" destId="{4AF9067D-20C8-4252-A807-9A0291156E39}" srcOrd="7" destOrd="0" presId="urn:microsoft.com/office/officeart/2005/8/layout/radial5"/>
    <dgm:cxn modelId="{78DFE528-7B9F-4A3C-A798-A419C3137919}" type="presParOf" srcId="{4AF9067D-20C8-4252-A807-9A0291156E39}" destId="{9BCBDD2F-5BCF-4B19-9785-51E8EBB1BD79}" srcOrd="0" destOrd="0" presId="urn:microsoft.com/office/officeart/2005/8/layout/radial5"/>
    <dgm:cxn modelId="{708B09D4-D82E-4B72-B517-9FF10E8A2233}" type="presParOf" srcId="{A2E89F1F-0F40-41DE-BE61-1A083417F192}" destId="{82F4301D-BD8F-4A40-8339-23DA563A5D92}" srcOrd="8" destOrd="0" presId="urn:microsoft.com/office/officeart/2005/8/layout/radial5"/>
    <dgm:cxn modelId="{ED2934B0-84D1-4877-95B6-DC7ADFB7ECB5}" type="presParOf" srcId="{A2E89F1F-0F40-41DE-BE61-1A083417F192}" destId="{7F896E2F-1FFD-4F8B-83A7-CB08C93D5A14}" srcOrd="9" destOrd="0" presId="urn:microsoft.com/office/officeart/2005/8/layout/radial5"/>
    <dgm:cxn modelId="{60F1764C-6B9F-430A-93BC-697D699C1112}" type="presParOf" srcId="{7F896E2F-1FFD-4F8B-83A7-CB08C93D5A14}" destId="{B6970F15-76F4-45B2-814A-0F9AF4704C8B}" srcOrd="0" destOrd="0" presId="urn:microsoft.com/office/officeart/2005/8/layout/radial5"/>
    <dgm:cxn modelId="{242A8CB1-D8B1-4FD6-BFA5-08C193C4E134}" type="presParOf" srcId="{A2E89F1F-0F40-41DE-BE61-1A083417F192}" destId="{20B98B04-89EB-4B3B-997E-59959C172F10}" srcOrd="10" destOrd="0" presId="urn:microsoft.com/office/officeart/2005/8/layout/radial5"/>
    <dgm:cxn modelId="{0603B49A-D30F-49BF-B398-90955B4972E9}" type="presParOf" srcId="{A2E89F1F-0F40-41DE-BE61-1A083417F192}" destId="{97BFB410-6557-419C-9DA0-7279B83E9B88}" srcOrd="11" destOrd="0" presId="urn:microsoft.com/office/officeart/2005/8/layout/radial5"/>
    <dgm:cxn modelId="{973DE0CC-E9AD-4A48-85C1-9E234048F0AB}" type="presParOf" srcId="{97BFB410-6557-419C-9DA0-7279B83E9B88}" destId="{17D89EDF-0504-422A-99FE-8B7C9A50F42F}" srcOrd="0" destOrd="0" presId="urn:microsoft.com/office/officeart/2005/8/layout/radial5"/>
    <dgm:cxn modelId="{AE705F05-E23F-4CE8-AC40-221E316EC341}" type="presParOf" srcId="{A2E89F1F-0F40-41DE-BE61-1A083417F192}" destId="{F8051307-0246-4E81-AB83-96E99D7BAEC6}" srcOrd="12" destOrd="0" presId="urn:microsoft.com/office/officeart/2005/8/layout/radial5"/>
    <dgm:cxn modelId="{CFFA1AEA-5877-494C-AC8C-A4D43F60E92E}" type="presParOf" srcId="{A2E89F1F-0F40-41DE-BE61-1A083417F192}" destId="{4F656A0F-C3A5-4C44-B3F7-C4C9666B905A}" srcOrd="13" destOrd="0" presId="urn:microsoft.com/office/officeart/2005/8/layout/radial5"/>
    <dgm:cxn modelId="{7567B762-8180-4915-9F28-E2E66F979334}" type="presParOf" srcId="{4F656A0F-C3A5-4C44-B3F7-C4C9666B905A}" destId="{4893176A-4BC5-4BEE-8F8E-B17F985A7CB2}" srcOrd="0" destOrd="0" presId="urn:microsoft.com/office/officeart/2005/8/layout/radial5"/>
    <dgm:cxn modelId="{7CD05DE0-61DC-4B46-881D-D67DD1E0184A}" type="presParOf" srcId="{A2E89F1F-0F40-41DE-BE61-1A083417F192}" destId="{FCF41440-7C82-4305-99FC-AB5601DFD31A}"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484603-08DA-4345-BCA0-AD8F0A4C0929}">
      <dsp:nvSpPr>
        <dsp:cNvPr id="0" name=""/>
        <dsp:cNvSpPr/>
      </dsp:nvSpPr>
      <dsp:spPr>
        <a:xfrm>
          <a:off x="3175195" y="1962022"/>
          <a:ext cx="1505604" cy="150560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Network-based testing</a:t>
          </a:r>
        </a:p>
      </dsp:txBody>
      <dsp:txXfrm>
        <a:off x="3395686" y="2182513"/>
        <a:ext cx="1064622" cy="1064622"/>
      </dsp:txXfrm>
    </dsp:sp>
    <dsp:sp modelId="{64A86C28-1F40-4ECE-B82B-DE820B693E8F}">
      <dsp:nvSpPr>
        <dsp:cNvPr id="0" name=""/>
        <dsp:cNvSpPr/>
      </dsp:nvSpPr>
      <dsp:spPr>
        <a:xfrm rot="16200000">
          <a:off x="3768347" y="1413879"/>
          <a:ext cx="319300" cy="5119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816242" y="1564155"/>
        <a:ext cx="223510" cy="307143"/>
      </dsp:txXfrm>
    </dsp:sp>
    <dsp:sp modelId="{58DB32A7-489A-4EB3-BE3F-8EA826C5C414}">
      <dsp:nvSpPr>
        <dsp:cNvPr id="0" name=""/>
        <dsp:cNvSpPr/>
      </dsp:nvSpPr>
      <dsp:spPr>
        <a:xfrm>
          <a:off x="3250475" y="4524"/>
          <a:ext cx="1355044" cy="13550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HIV testing sites</a:t>
          </a:r>
        </a:p>
      </dsp:txBody>
      <dsp:txXfrm>
        <a:off x="3448917" y="202966"/>
        <a:ext cx="958160" cy="958160"/>
      </dsp:txXfrm>
    </dsp:sp>
    <dsp:sp modelId="{B24D5512-B3F3-44FB-B21A-31C8243FBEC9}">
      <dsp:nvSpPr>
        <dsp:cNvPr id="0" name=""/>
        <dsp:cNvSpPr/>
      </dsp:nvSpPr>
      <dsp:spPr>
        <a:xfrm rot="19285714">
          <a:off x="4585355" y="1807329"/>
          <a:ext cx="319300" cy="5119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595804" y="1939572"/>
        <a:ext cx="223510" cy="307143"/>
      </dsp:txXfrm>
    </dsp:sp>
    <dsp:sp modelId="{18AAFFD3-36E2-4F73-967A-FE60C7E5B9BD}">
      <dsp:nvSpPr>
        <dsp:cNvPr id="0" name=""/>
        <dsp:cNvSpPr/>
      </dsp:nvSpPr>
      <dsp:spPr>
        <a:xfrm>
          <a:off x="4839765" y="769886"/>
          <a:ext cx="1355044" cy="13550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STI clinics &amp; testing sites</a:t>
          </a:r>
        </a:p>
      </dsp:txBody>
      <dsp:txXfrm>
        <a:off x="5038207" y="968328"/>
        <a:ext cx="958160" cy="958160"/>
      </dsp:txXfrm>
    </dsp:sp>
    <dsp:sp modelId="{ED7D9ABC-19D6-4679-BD4C-69DB456F475D}">
      <dsp:nvSpPr>
        <dsp:cNvPr id="0" name=""/>
        <dsp:cNvSpPr/>
      </dsp:nvSpPr>
      <dsp:spPr>
        <a:xfrm rot="771429">
          <a:off x="4787139" y="2691404"/>
          <a:ext cx="319300" cy="5119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788340" y="2783127"/>
        <a:ext cx="223510" cy="307143"/>
      </dsp:txXfrm>
    </dsp:sp>
    <dsp:sp modelId="{9AEEF556-9B56-4BA0-BCE8-C32059C70265}">
      <dsp:nvSpPr>
        <dsp:cNvPr id="0" name=""/>
        <dsp:cNvSpPr/>
      </dsp:nvSpPr>
      <dsp:spPr>
        <a:xfrm>
          <a:off x="5232287" y="2489638"/>
          <a:ext cx="1355044" cy="13550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Hepatitis B &amp; C clinics</a:t>
          </a:r>
        </a:p>
      </dsp:txBody>
      <dsp:txXfrm>
        <a:off x="5430729" y="2688080"/>
        <a:ext cx="958160" cy="958160"/>
      </dsp:txXfrm>
    </dsp:sp>
    <dsp:sp modelId="{4AF9067D-20C8-4252-A807-9A0291156E39}">
      <dsp:nvSpPr>
        <dsp:cNvPr id="0" name=""/>
        <dsp:cNvSpPr/>
      </dsp:nvSpPr>
      <dsp:spPr>
        <a:xfrm rot="3857143">
          <a:off x="4221752" y="3400377"/>
          <a:ext cx="319300" cy="5119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248866" y="3459606"/>
        <a:ext cx="223510" cy="307143"/>
      </dsp:txXfrm>
    </dsp:sp>
    <dsp:sp modelId="{82F4301D-BD8F-4A40-8339-23DA563A5D92}">
      <dsp:nvSpPr>
        <dsp:cNvPr id="0" name=""/>
        <dsp:cNvSpPr/>
      </dsp:nvSpPr>
      <dsp:spPr>
        <a:xfrm>
          <a:off x="4132464" y="3868772"/>
          <a:ext cx="1355044" cy="13550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Key population services</a:t>
          </a:r>
        </a:p>
      </dsp:txBody>
      <dsp:txXfrm>
        <a:off x="4330906" y="4067214"/>
        <a:ext cx="958160" cy="958160"/>
      </dsp:txXfrm>
    </dsp:sp>
    <dsp:sp modelId="{7F896E2F-1FFD-4F8B-83A7-CB08C93D5A14}">
      <dsp:nvSpPr>
        <dsp:cNvPr id="0" name=""/>
        <dsp:cNvSpPr/>
      </dsp:nvSpPr>
      <dsp:spPr>
        <a:xfrm rot="6942857">
          <a:off x="3314942" y="3400377"/>
          <a:ext cx="319300" cy="5119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3383618" y="3459606"/>
        <a:ext cx="223510" cy="307143"/>
      </dsp:txXfrm>
    </dsp:sp>
    <dsp:sp modelId="{20B98B04-89EB-4B3B-997E-59959C172F10}">
      <dsp:nvSpPr>
        <dsp:cNvPr id="0" name=""/>
        <dsp:cNvSpPr/>
      </dsp:nvSpPr>
      <dsp:spPr>
        <a:xfrm>
          <a:off x="2368486" y="3868772"/>
          <a:ext cx="1355044" cy="13550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TB clinics &amp; </a:t>
          </a:r>
          <a:r>
            <a:rPr lang="en-US" sz="1800" kern="1200" dirty="0" err="1"/>
            <a:t>centres</a:t>
          </a:r>
          <a:endParaRPr lang="en-US" sz="1800" kern="1200" dirty="0"/>
        </a:p>
      </dsp:txBody>
      <dsp:txXfrm>
        <a:off x="2566928" y="4067214"/>
        <a:ext cx="958160" cy="958160"/>
      </dsp:txXfrm>
    </dsp:sp>
    <dsp:sp modelId="{97BFB410-6557-419C-9DA0-7279B83E9B88}">
      <dsp:nvSpPr>
        <dsp:cNvPr id="0" name=""/>
        <dsp:cNvSpPr/>
      </dsp:nvSpPr>
      <dsp:spPr>
        <a:xfrm rot="10028571">
          <a:off x="2749555" y="2691404"/>
          <a:ext cx="319300" cy="5119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2844144" y="2783127"/>
        <a:ext cx="223510" cy="307143"/>
      </dsp:txXfrm>
    </dsp:sp>
    <dsp:sp modelId="{F8051307-0246-4E81-AB83-96E99D7BAEC6}">
      <dsp:nvSpPr>
        <dsp:cNvPr id="0" name=""/>
        <dsp:cNvSpPr/>
      </dsp:nvSpPr>
      <dsp:spPr>
        <a:xfrm>
          <a:off x="1268663" y="2489638"/>
          <a:ext cx="1355044" cy="13550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Community - based testing</a:t>
          </a:r>
        </a:p>
      </dsp:txBody>
      <dsp:txXfrm>
        <a:off x="1467105" y="2688080"/>
        <a:ext cx="958160" cy="958160"/>
      </dsp:txXfrm>
    </dsp:sp>
    <dsp:sp modelId="{4F656A0F-C3A5-4C44-B3F7-C4C9666B905A}">
      <dsp:nvSpPr>
        <dsp:cNvPr id="0" name=""/>
        <dsp:cNvSpPr/>
      </dsp:nvSpPr>
      <dsp:spPr>
        <a:xfrm rot="13114286">
          <a:off x="2951339" y="1807329"/>
          <a:ext cx="319300" cy="5119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3036680" y="1939572"/>
        <a:ext cx="223510" cy="307143"/>
      </dsp:txXfrm>
    </dsp:sp>
    <dsp:sp modelId="{FCF41440-7C82-4305-99FC-AB5601DFD31A}">
      <dsp:nvSpPr>
        <dsp:cNvPr id="0" name=""/>
        <dsp:cNvSpPr/>
      </dsp:nvSpPr>
      <dsp:spPr>
        <a:xfrm>
          <a:off x="1661185" y="769886"/>
          <a:ext cx="1355044" cy="13550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Calibri Light" panose="020F0302020204030204"/>
            </a:rPr>
            <a:t>Antenatal care</a:t>
          </a:r>
        </a:p>
      </dsp:txBody>
      <dsp:txXfrm>
        <a:off x="1859627" y="968328"/>
        <a:ext cx="958160" cy="958160"/>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AA44C8-FF72-4DE5-AE1B-67E052AFD5A7}" type="datetimeFigureOut">
              <a:rPr lang="en-US" smtClean="0"/>
              <a:t>6/25/2025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949D86-7662-4F45-8349-1334CFA39681}" type="slidenum">
              <a:rPr lang="en-US" smtClean="0"/>
              <a:t>‹#›</a:t>
            </a:fld>
            <a:endParaRPr lang="en-US"/>
          </a:p>
        </p:txBody>
      </p:sp>
    </p:spTree>
    <p:extLst>
      <p:ext uri="{BB962C8B-B14F-4D97-AF65-F5344CB8AC3E}">
        <p14:creationId xmlns:p14="http://schemas.microsoft.com/office/powerpoint/2010/main" val="3005314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902975-A9F3-462D-BA88-BA4487D7DC11}" type="slidenum">
              <a:rPr lang="en-US" smtClean="0"/>
              <a:t>2</a:t>
            </a:fld>
            <a:endParaRPr lang="en-US"/>
          </a:p>
        </p:txBody>
      </p:sp>
    </p:spTree>
    <p:extLst>
      <p:ext uri="{BB962C8B-B14F-4D97-AF65-F5344CB8AC3E}">
        <p14:creationId xmlns:p14="http://schemas.microsoft.com/office/powerpoint/2010/main" val="1150225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1AB78A-7831-4A62-AB22-77EAE70E2E54}" type="slidenum">
              <a:rPr lang="en-US" smtClean="0"/>
              <a:t>12</a:t>
            </a:fld>
            <a:endParaRPr lang="en-US"/>
          </a:p>
        </p:txBody>
      </p:sp>
    </p:spTree>
    <p:extLst>
      <p:ext uri="{BB962C8B-B14F-4D97-AF65-F5344CB8AC3E}">
        <p14:creationId xmlns:p14="http://schemas.microsoft.com/office/powerpoint/2010/main" val="968871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1AB78A-7831-4A62-AB22-77EAE70E2E54}" type="slidenum">
              <a:rPr lang="en-US" smtClean="0"/>
              <a:t>13</a:t>
            </a:fld>
            <a:endParaRPr lang="en-US"/>
          </a:p>
        </p:txBody>
      </p:sp>
    </p:spTree>
    <p:extLst>
      <p:ext uri="{BB962C8B-B14F-4D97-AF65-F5344CB8AC3E}">
        <p14:creationId xmlns:p14="http://schemas.microsoft.com/office/powerpoint/2010/main" val="2416535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1AB78A-7831-4A62-AB22-77EAE70E2E54}" type="slidenum">
              <a:rPr lang="en-US" smtClean="0"/>
              <a:t>14</a:t>
            </a:fld>
            <a:endParaRPr lang="en-US"/>
          </a:p>
        </p:txBody>
      </p:sp>
    </p:spTree>
    <p:extLst>
      <p:ext uri="{BB962C8B-B14F-4D97-AF65-F5344CB8AC3E}">
        <p14:creationId xmlns:p14="http://schemas.microsoft.com/office/powerpoint/2010/main" val="985978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1AB78A-7831-4A62-AB22-77EAE70E2E54}" type="slidenum">
              <a:rPr lang="en-US" smtClean="0"/>
              <a:t>15</a:t>
            </a:fld>
            <a:endParaRPr lang="en-US"/>
          </a:p>
        </p:txBody>
      </p:sp>
    </p:spTree>
    <p:extLst>
      <p:ext uri="{BB962C8B-B14F-4D97-AF65-F5344CB8AC3E}">
        <p14:creationId xmlns:p14="http://schemas.microsoft.com/office/powerpoint/2010/main" val="2585978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1AB78A-7831-4A62-AB22-77EAE70E2E54}" type="slidenum">
              <a:rPr lang="en-US" smtClean="0"/>
              <a:t>16</a:t>
            </a:fld>
            <a:endParaRPr lang="en-US"/>
          </a:p>
        </p:txBody>
      </p:sp>
    </p:spTree>
    <p:extLst>
      <p:ext uri="{BB962C8B-B14F-4D97-AF65-F5344CB8AC3E}">
        <p14:creationId xmlns:p14="http://schemas.microsoft.com/office/powerpoint/2010/main" val="240058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1AB78A-7831-4A62-AB22-77EAE70E2E54}" type="slidenum">
              <a:rPr lang="en-US" smtClean="0"/>
              <a:t>17</a:t>
            </a:fld>
            <a:endParaRPr lang="en-US"/>
          </a:p>
        </p:txBody>
      </p:sp>
    </p:spTree>
    <p:extLst>
      <p:ext uri="{BB962C8B-B14F-4D97-AF65-F5344CB8AC3E}">
        <p14:creationId xmlns:p14="http://schemas.microsoft.com/office/powerpoint/2010/main" val="3455669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91AB78A-7831-4A62-AB22-77EAE70E2E54}" type="slidenum">
              <a:rPr lang="en-US" smtClean="0"/>
              <a:t>18</a:t>
            </a:fld>
            <a:endParaRPr lang="en-US"/>
          </a:p>
        </p:txBody>
      </p:sp>
    </p:spTree>
    <p:extLst>
      <p:ext uri="{BB962C8B-B14F-4D97-AF65-F5344CB8AC3E}">
        <p14:creationId xmlns:p14="http://schemas.microsoft.com/office/powerpoint/2010/main" val="253126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1AB78A-7831-4A62-AB22-77EAE70E2E54}" type="slidenum">
              <a:rPr lang="en-US" smtClean="0"/>
              <a:t>19</a:t>
            </a:fld>
            <a:endParaRPr lang="en-US"/>
          </a:p>
        </p:txBody>
      </p:sp>
    </p:spTree>
    <p:extLst>
      <p:ext uri="{BB962C8B-B14F-4D97-AF65-F5344CB8AC3E}">
        <p14:creationId xmlns:p14="http://schemas.microsoft.com/office/powerpoint/2010/main" val="4049273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1AB78A-7831-4A62-AB22-77EAE70E2E54}" type="slidenum">
              <a:rPr lang="en-US" smtClean="0"/>
              <a:t>20</a:t>
            </a:fld>
            <a:endParaRPr lang="en-US"/>
          </a:p>
        </p:txBody>
      </p:sp>
    </p:spTree>
    <p:extLst>
      <p:ext uri="{BB962C8B-B14F-4D97-AF65-F5344CB8AC3E}">
        <p14:creationId xmlns:p14="http://schemas.microsoft.com/office/powerpoint/2010/main" val="2493938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EBB1C-6689-4566-BC6A-033D81CB76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52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1AB78A-7831-4A62-AB22-77EAE70E2E54}" type="slidenum">
              <a:rPr lang="en-US" smtClean="0"/>
              <a:t>3</a:t>
            </a:fld>
            <a:endParaRPr lang="en-US"/>
          </a:p>
        </p:txBody>
      </p:sp>
    </p:spTree>
    <p:extLst>
      <p:ext uri="{BB962C8B-B14F-4D97-AF65-F5344CB8AC3E}">
        <p14:creationId xmlns:p14="http://schemas.microsoft.com/office/powerpoint/2010/main" val="3794572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B4C0E-AA1D-044F-30B8-ECF67C362D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DC0BB6-A909-81C8-B417-FB0A38ED36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BA5886-3B65-54A5-DDF6-D993D19234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D2A79B-8C37-2544-406B-D05B96037B70}"/>
              </a:ext>
            </a:extLst>
          </p:cNvPr>
          <p:cNvSpPr>
            <a:spLocks noGrp="1"/>
          </p:cNvSpPr>
          <p:nvPr>
            <p:ph type="sldNum" sz="quarter" idx="5"/>
          </p:nvPr>
        </p:nvSpPr>
        <p:spPr/>
        <p:txBody>
          <a:bodyPr/>
          <a:lstStyle/>
          <a:p>
            <a:fld id="{591AB78A-7831-4A62-AB22-77EAE70E2E54}" type="slidenum">
              <a:rPr lang="en-US" smtClean="0"/>
              <a:t>22</a:t>
            </a:fld>
            <a:endParaRPr lang="en-US"/>
          </a:p>
        </p:txBody>
      </p:sp>
    </p:spTree>
    <p:extLst>
      <p:ext uri="{BB962C8B-B14F-4D97-AF65-F5344CB8AC3E}">
        <p14:creationId xmlns:p14="http://schemas.microsoft.com/office/powerpoint/2010/main" val="577363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5B24C-153B-A523-1A94-DFD3F8ED61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F443D2-7BF8-4C9D-3A7D-75C714B147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A310B0-9C27-198A-44DD-82C82F184D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AAD3E3-CA74-A250-E41B-EE9B894D6B21}"/>
              </a:ext>
            </a:extLst>
          </p:cNvPr>
          <p:cNvSpPr>
            <a:spLocks noGrp="1"/>
          </p:cNvSpPr>
          <p:nvPr>
            <p:ph type="sldNum" sz="quarter" idx="5"/>
          </p:nvPr>
        </p:nvSpPr>
        <p:spPr/>
        <p:txBody>
          <a:bodyPr/>
          <a:lstStyle/>
          <a:p>
            <a:fld id="{591AB78A-7831-4A62-AB22-77EAE70E2E54}" type="slidenum">
              <a:rPr lang="en-US" smtClean="0"/>
              <a:t>23</a:t>
            </a:fld>
            <a:endParaRPr lang="en-US"/>
          </a:p>
        </p:txBody>
      </p:sp>
    </p:spTree>
    <p:extLst>
      <p:ext uri="{BB962C8B-B14F-4D97-AF65-F5344CB8AC3E}">
        <p14:creationId xmlns:p14="http://schemas.microsoft.com/office/powerpoint/2010/main" val="2625439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1AB78A-7831-4A62-AB22-77EAE70E2E54}" type="slidenum">
              <a:rPr lang="en-US" smtClean="0"/>
              <a:t>24</a:t>
            </a:fld>
            <a:endParaRPr lang="en-US"/>
          </a:p>
        </p:txBody>
      </p:sp>
    </p:spTree>
    <p:extLst>
      <p:ext uri="{BB962C8B-B14F-4D97-AF65-F5344CB8AC3E}">
        <p14:creationId xmlns:p14="http://schemas.microsoft.com/office/powerpoint/2010/main" val="7496600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1AB78A-7831-4A62-AB22-77EAE70E2E54}" type="slidenum">
              <a:rPr lang="en-US" smtClean="0"/>
              <a:t>25</a:t>
            </a:fld>
            <a:endParaRPr lang="en-US"/>
          </a:p>
        </p:txBody>
      </p:sp>
    </p:spTree>
    <p:extLst>
      <p:ext uri="{BB962C8B-B14F-4D97-AF65-F5344CB8AC3E}">
        <p14:creationId xmlns:p14="http://schemas.microsoft.com/office/powerpoint/2010/main" val="20695802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1AB78A-7831-4A62-AB22-77EAE70E2E54}" type="slidenum">
              <a:rPr lang="en-US" smtClean="0"/>
              <a:t>26</a:t>
            </a:fld>
            <a:endParaRPr lang="en-US"/>
          </a:p>
        </p:txBody>
      </p:sp>
    </p:spTree>
    <p:extLst>
      <p:ext uri="{BB962C8B-B14F-4D97-AF65-F5344CB8AC3E}">
        <p14:creationId xmlns:p14="http://schemas.microsoft.com/office/powerpoint/2010/main" val="41115655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1AB78A-7831-4A62-AB22-77EAE70E2E54}" type="slidenum">
              <a:rPr lang="en-US" smtClean="0"/>
              <a:t>27</a:t>
            </a:fld>
            <a:endParaRPr lang="en-US"/>
          </a:p>
        </p:txBody>
      </p:sp>
    </p:spTree>
    <p:extLst>
      <p:ext uri="{BB962C8B-B14F-4D97-AF65-F5344CB8AC3E}">
        <p14:creationId xmlns:p14="http://schemas.microsoft.com/office/powerpoint/2010/main" val="115466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1AB78A-7831-4A62-AB22-77EAE70E2E54}" type="slidenum">
              <a:rPr lang="en-US" smtClean="0"/>
              <a:t>28</a:t>
            </a:fld>
            <a:endParaRPr lang="en-US"/>
          </a:p>
        </p:txBody>
      </p:sp>
    </p:spTree>
    <p:extLst>
      <p:ext uri="{BB962C8B-B14F-4D97-AF65-F5344CB8AC3E}">
        <p14:creationId xmlns:p14="http://schemas.microsoft.com/office/powerpoint/2010/main" val="35716416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1AB78A-7831-4A62-AB22-77EAE70E2E54}" type="slidenum">
              <a:rPr lang="en-US" smtClean="0"/>
              <a:t>29</a:t>
            </a:fld>
            <a:endParaRPr lang="en-US"/>
          </a:p>
        </p:txBody>
      </p:sp>
    </p:spTree>
    <p:extLst>
      <p:ext uri="{BB962C8B-B14F-4D97-AF65-F5344CB8AC3E}">
        <p14:creationId xmlns:p14="http://schemas.microsoft.com/office/powerpoint/2010/main" val="13949602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D0E4B-EC18-A8E5-AC98-28125A71A9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B98FF5-A9F2-D976-CDC5-09DB4B4FEA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5054DC-EB53-16C4-DFE4-695C573F58EB}"/>
              </a:ext>
            </a:extLst>
          </p:cNvPr>
          <p:cNvSpPr>
            <a:spLocks noGrp="1"/>
          </p:cNvSpPr>
          <p:nvPr>
            <p:ph type="body" idx="1"/>
          </p:nvPr>
        </p:nvSpPr>
        <p:spPr/>
        <p:txBody>
          <a:bodyPr/>
          <a:lstStyle/>
          <a:p>
            <a:r>
              <a:rPr lang="en-US" dirty="0"/>
              <a:t>The first consideration that we will discuss is who should offer index testing services, and when and where these services should be offered.</a:t>
            </a:r>
          </a:p>
        </p:txBody>
      </p:sp>
      <p:sp>
        <p:nvSpPr>
          <p:cNvPr id="4" name="Slide Number Placeholder 3">
            <a:extLst>
              <a:ext uri="{FF2B5EF4-FFF2-40B4-BE49-F238E27FC236}">
                <a16:creationId xmlns:a16="http://schemas.microsoft.com/office/drawing/2014/main" id="{B5B25A42-EF18-CA78-E0D1-74F645EA1142}"/>
              </a:ext>
            </a:extLst>
          </p:cNvPr>
          <p:cNvSpPr>
            <a:spLocks noGrp="1"/>
          </p:cNvSpPr>
          <p:nvPr>
            <p:ph type="sldNum" sz="quarter" idx="5"/>
          </p:nvPr>
        </p:nvSpPr>
        <p:spPr/>
        <p:txBody>
          <a:bodyPr/>
          <a:lstStyle/>
          <a:p>
            <a:fld id="{591AB78A-7831-4A62-AB22-77EAE70E2E54}" type="slidenum">
              <a:rPr lang="en-US" smtClean="0"/>
              <a:t>30</a:t>
            </a:fld>
            <a:endParaRPr lang="en-US"/>
          </a:p>
        </p:txBody>
      </p:sp>
    </p:spTree>
    <p:extLst>
      <p:ext uri="{BB962C8B-B14F-4D97-AF65-F5344CB8AC3E}">
        <p14:creationId xmlns:p14="http://schemas.microsoft.com/office/powerpoint/2010/main" val="2074419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988C74F-8429-4686-A201-F02120734A10}" type="slidenum">
              <a:rPr lang="en-US" smtClean="0"/>
              <a:t>31</a:t>
            </a:fld>
            <a:endParaRPr lang="en-US"/>
          </a:p>
        </p:txBody>
      </p:sp>
    </p:spTree>
    <p:extLst>
      <p:ext uri="{BB962C8B-B14F-4D97-AF65-F5344CB8AC3E}">
        <p14:creationId xmlns:p14="http://schemas.microsoft.com/office/powerpoint/2010/main" val="3083842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25E99123-B9D7-4932-A583-DB699AFAE479}" type="slidenum">
              <a:rPr lang="en-US" smtClean="0"/>
              <a:t>5</a:t>
            </a:fld>
            <a:endParaRPr lang="en-US"/>
          </a:p>
        </p:txBody>
      </p:sp>
    </p:spTree>
    <p:extLst>
      <p:ext uri="{BB962C8B-B14F-4D97-AF65-F5344CB8AC3E}">
        <p14:creationId xmlns:p14="http://schemas.microsoft.com/office/powerpoint/2010/main" val="18181336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5"/>
          </p:nvPr>
        </p:nvSpPr>
        <p:spPr/>
        <p:txBody>
          <a:bodyPr/>
          <a:lstStyle/>
          <a:p>
            <a:fld id="{591AB78A-7831-4A62-AB22-77EAE70E2E54}" type="slidenum">
              <a:rPr lang="en-US" smtClean="0"/>
              <a:t>32</a:t>
            </a:fld>
            <a:endParaRPr lang="en-US"/>
          </a:p>
        </p:txBody>
      </p:sp>
    </p:spTree>
    <p:extLst>
      <p:ext uri="{BB962C8B-B14F-4D97-AF65-F5344CB8AC3E}">
        <p14:creationId xmlns:p14="http://schemas.microsoft.com/office/powerpoint/2010/main" val="24729263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a:defRPr/>
            </a:pPr>
            <a:endParaRPr lang="en-US" b="1" dirty="0">
              <a:solidFill>
                <a:srgbClr val="000000"/>
              </a:solidFill>
            </a:endParaRPr>
          </a:p>
        </p:txBody>
      </p:sp>
      <p:sp>
        <p:nvSpPr>
          <p:cNvPr id="4" name="Slide Number Placeholder 3"/>
          <p:cNvSpPr>
            <a:spLocks noGrp="1"/>
          </p:cNvSpPr>
          <p:nvPr>
            <p:ph type="sldNum" sz="quarter" idx="5"/>
          </p:nvPr>
        </p:nvSpPr>
        <p:spPr/>
        <p:txBody>
          <a:bodyPr/>
          <a:lstStyle/>
          <a:p>
            <a:fld id="{87902975-A9F3-462D-BA88-BA4487D7DC11}" type="slidenum">
              <a:rPr lang="en-US" smtClean="0"/>
              <a:t>33</a:t>
            </a:fld>
            <a:endParaRPr lang="en-US"/>
          </a:p>
        </p:txBody>
      </p:sp>
    </p:spTree>
    <p:extLst>
      <p:ext uri="{BB962C8B-B14F-4D97-AF65-F5344CB8AC3E}">
        <p14:creationId xmlns:p14="http://schemas.microsoft.com/office/powerpoint/2010/main" val="37351779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88C74F-8429-4686-A201-F02120734A10}" type="slidenum">
              <a:rPr lang="en-US" smtClean="0"/>
              <a:t>34</a:t>
            </a:fld>
            <a:endParaRPr lang="en-US"/>
          </a:p>
        </p:txBody>
      </p:sp>
    </p:spTree>
    <p:extLst>
      <p:ext uri="{BB962C8B-B14F-4D97-AF65-F5344CB8AC3E}">
        <p14:creationId xmlns:p14="http://schemas.microsoft.com/office/powerpoint/2010/main" val="41742783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1AB78A-7831-4A62-AB22-77EAE70E2E54}" type="slidenum">
              <a:rPr lang="en-US" smtClean="0"/>
              <a:t>35</a:t>
            </a:fld>
            <a:endParaRPr lang="en-US"/>
          </a:p>
        </p:txBody>
      </p:sp>
    </p:spTree>
    <p:extLst>
      <p:ext uri="{BB962C8B-B14F-4D97-AF65-F5344CB8AC3E}">
        <p14:creationId xmlns:p14="http://schemas.microsoft.com/office/powerpoint/2010/main" val="38945469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988C74F-8429-4686-A201-F02120734A10}" type="slidenum">
              <a:rPr lang="en-US" smtClean="0"/>
              <a:t>36</a:t>
            </a:fld>
            <a:endParaRPr lang="en-US"/>
          </a:p>
        </p:txBody>
      </p:sp>
    </p:spTree>
    <p:extLst>
      <p:ext uri="{BB962C8B-B14F-4D97-AF65-F5344CB8AC3E}">
        <p14:creationId xmlns:p14="http://schemas.microsoft.com/office/powerpoint/2010/main" val="38051281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988C74F-8429-4686-A201-F02120734A10}" type="slidenum">
              <a:rPr lang="en-US" smtClean="0"/>
              <a:t>37</a:t>
            </a:fld>
            <a:endParaRPr lang="en-US"/>
          </a:p>
        </p:txBody>
      </p:sp>
    </p:spTree>
    <p:extLst>
      <p:ext uri="{BB962C8B-B14F-4D97-AF65-F5344CB8AC3E}">
        <p14:creationId xmlns:p14="http://schemas.microsoft.com/office/powerpoint/2010/main" val="36476440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7902975-A9F3-462D-BA88-BA4487D7DC11}" type="slidenum">
              <a:rPr lang="en-US" smtClean="0"/>
              <a:t>38</a:t>
            </a:fld>
            <a:endParaRPr lang="en-US"/>
          </a:p>
        </p:txBody>
      </p:sp>
    </p:spTree>
    <p:extLst>
      <p:ext uri="{BB962C8B-B14F-4D97-AF65-F5344CB8AC3E}">
        <p14:creationId xmlns:p14="http://schemas.microsoft.com/office/powerpoint/2010/main" val="7394938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1AB78A-7831-4A62-AB22-77EAE70E2E54}" type="slidenum">
              <a:rPr lang="en-US" smtClean="0"/>
              <a:t>39</a:t>
            </a:fld>
            <a:endParaRPr lang="en-US"/>
          </a:p>
        </p:txBody>
      </p:sp>
    </p:spTree>
    <p:extLst>
      <p:ext uri="{BB962C8B-B14F-4D97-AF65-F5344CB8AC3E}">
        <p14:creationId xmlns:p14="http://schemas.microsoft.com/office/powerpoint/2010/main" val="6387702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988C74F-8429-4686-A201-F02120734A10}" type="slidenum">
              <a:rPr lang="en-US" smtClean="0"/>
              <a:t>40</a:t>
            </a:fld>
            <a:endParaRPr lang="en-US"/>
          </a:p>
        </p:txBody>
      </p:sp>
    </p:spTree>
    <p:extLst>
      <p:ext uri="{BB962C8B-B14F-4D97-AF65-F5344CB8AC3E}">
        <p14:creationId xmlns:p14="http://schemas.microsoft.com/office/powerpoint/2010/main" val="27003363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988C74F-8429-4686-A201-F02120734A10}" type="slidenum">
              <a:rPr lang="en-US" smtClean="0"/>
              <a:t>41</a:t>
            </a:fld>
            <a:endParaRPr lang="en-US"/>
          </a:p>
        </p:txBody>
      </p:sp>
    </p:spTree>
    <p:extLst>
      <p:ext uri="{BB962C8B-B14F-4D97-AF65-F5344CB8AC3E}">
        <p14:creationId xmlns:p14="http://schemas.microsoft.com/office/powerpoint/2010/main" val="3423118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7ECBF-A60A-53B5-5C06-A562A93D97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96DAD3-362A-CACD-BC26-7469E0C46E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C446C8-5A9C-9183-F36D-450526E5C26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3F585D0-6D9C-10C2-4284-28EFC3B6447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8DEE9-A863-B243-B74D-75B8E7752D1C}"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03551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1AB78A-7831-4A62-AB22-77EAE70E2E54}" type="slidenum">
              <a:rPr lang="en-US" smtClean="0"/>
              <a:t>42</a:t>
            </a:fld>
            <a:endParaRPr lang="en-US"/>
          </a:p>
        </p:txBody>
      </p:sp>
    </p:spTree>
    <p:extLst>
      <p:ext uri="{BB962C8B-B14F-4D97-AF65-F5344CB8AC3E}">
        <p14:creationId xmlns:p14="http://schemas.microsoft.com/office/powerpoint/2010/main" val="8357351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solidFill>
                <a:srgbClr val="000000"/>
              </a:solidFill>
            </a:endParaRPr>
          </a:p>
        </p:txBody>
      </p:sp>
      <p:sp>
        <p:nvSpPr>
          <p:cNvPr id="4" name="Slide Number Placeholder 3"/>
          <p:cNvSpPr>
            <a:spLocks noGrp="1"/>
          </p:cNvSpPr>
          <p:nvPr>
            <p:ph type="sldNum" sz="quarter" idx="5"/>
          </p:nvPr>
        </p:nvSpPr>
        <p:spPr/>
        <p:txBody>
          <a:bodyPr/>
          <a:lstStyle/>
          <a:p>
            <a:fld id="{87902975-A9F3-462D-BA88-BA4487D7DC11}" type="slidenum">
              <a:rPr lang="en-US" smtClean="0"/>
              <a:t>43</a:t>
            </a:fld>
            <a:endParaRPr lang="en-US"/>
          </a:p>
        </p:txBody>
      </p:sp>
    </p:spTree>
    <p:extLst>
      <p:ext uri="{BB962C8B-B14F-4D97-AF65-F5344CB8AC3E}">
        <p14:creationId xmlns:p14="http://schemas.microsoft.com/office/powerpoint/2010/main" val="8652040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1AB78A-7831-4A62-AB22-77EAE70E2E54}" type="slidenum">
              <a:rPr lang="en-US" smtClean="0"/>
              <a:t>44</a:t>
            </a:fld>
            <a:endParaRPr lang="en-US"/>
          </a:p>
        </p:txBody>
      </p:sp>
    </p:spTree>
    <p:extLst>
      <p:ext uri="{BB962C8B-B14F-4D97-AF65-F5344CB8AC3E}">
        <p14:creationId xmlns:p14="http://schemas.microsoft.com/office/powerpoint/2010/main" val="27237533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a:spcBef>
                <a:spcPts val="500"/>
              </a:spcBef>
              <a:spcAft>
                <a:spcPts val="600"/>
              </a:spcAft>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6988C74F-8429-4686-A201-F02120734A10}" type="slidenum">
              <a:rPr lang="en-US" smtClean="0"/>
              <a:t>45</a:t>
            </a:fld>
            <a:endParaRPr lang="en-US"/>
          </a:p>
        </p:txBody>
      </p:sp>
    </p:spTree>
    <p:extLst>
      <p:ext uri="{BB962C8B-B14F-4D97-AF65-F5344CB8AC3E}">
        <p14:creationId xmlns:p14="http://schemas.microsoft.com/office/powerpoint/2010/main" val="38172692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988C74F-8429-4686-A201-F02120734A10}" type="slidenum">
              <a:rPr lang="en-US" smtClean="0"/>
              <a:t>46</a:t>
            </a:fld>
            <a:endParaRPr lang="en-US"/>
          </a:p>
        </p:txBody>
      </p:sp>
    </p:spTree>
    <p:extLst>
      <p:ext uri="{BB962C8B-B14F-4D97-AF65-F5344CB8AC3E}">
        <p14:creationId xmlns:p14="http://schemas.microsoft.com/office/powerpoint/2010/main" val="27223202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988C74F-8429-4686-A201-F02120734A10}" type="slidenum">
              <a:rPr lang="en-US" smtClean="0"/>
              <a:t>47</a:t>
            </a:fld>
            <a:endParaRPr lang="en-US"/>
          </a:p>
        </p:txBody>
      </p:sp>
    </p:spTree>
    <p:extLst>
      <p:ext uri="{BB962C8B-B14F-4D97-AF65-F5344CB8AC3E}">
        <p14:creationId xmlns:p14="http://schemas.microsoft.com/office/powerpoint/2010/main" val="18186823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1AB78A-7831-4A62-AB22-77EAE70E2E54}" type="slidenum">
              <a:rPr lang="en-US" smtClean="0"/>
              <a:t>48</a:t>
            </a:fld>
            <a:endParaRPr lang="en-US"/>
          </a:p>
        </p:txBody>
      </p:sp>
    </p:spTree>
    <p:extLst>
      <p:ext uri="{BB962C8B-B14F-4D97-AF65-F5344CB8AC3E}">
        <p14:creationId xmlns:p14="http://schemas.microsoft.com/office/powerpoint/2010/main" val="36502846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988C74F-8429-4686-A201-F02120734A10}" type="slidenum">
              <a:rPr lang="en-US" smtClean="0"/>
              <a:t>49</a:t>
            </a:fld>
            <a:endParaRPr lang="en-US"/>
          </a:p>
        </p:txBody>
      </p:sp>
    </p:spTree>
    <p:extLst>
      <p:ext uri="{BB962C8B-B14F-4D97-AF65-F5344CB8AC3E}">
        <p14:creationId xmlns:p14="http://schemas.microsoft.com/office/powerpoint/2010/main" val="12618441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8C74F-8429-4686-A201-F02120734A10}" type="slidenum">
              <a:rPr lang="en-US" smtClean="0"/>
              <a:t>50</a:t>
            </a:fld>
            <a:endParaRPr lang="en-US"/>
          </a:p>
        </p:txBody>
      </p:sp>
    </p:spTree>
    <p:extLst>
      <p:ext uri="{BB962C8B-B14F-4D97-AF65-F5344CB8AC3E}">
        <p14:creationId xmlns:p14="http://schemas.microsoft.com/office/powerpoint/2010/main" val="14483742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988C74F-8429-4686-A201-F02120734A10}" type="slidenum">
              <a:rPr lang="en-US" smtClean="0"/>
              <a:t>51</a:t>
            </a:fld>
            <a:endParaRPr lang="en-US"/>
          </a:p>
        </p:txBody>
      </p:sp>
    </p:spTree>
    <p:extLst>
      <p:ext uri="{BB962C8B-B14F-4D97-AF65-F5344CB8AC3E}">
        <p14:creationId xmlns:p14="http://schemas.microsoft.com/office/powerpoint/2010/main" val="3551436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CBF99-593F-9B52-7095-DA686D598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1ADF8A-58EA-6D29-44A5-CAFB13BCE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3AEE6E-3169-9EBC-0C43-2A48D6B0FEC7}"/>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397F8E07-EEAE-1502-C54C-55FD84279FA6}"/>
              </a:ext>
            </a:extLst>
          </p:cNvPr>
          <p:cNvSpPr>
            <a:spLocks noGrp="1"/>
          </p:cNvSpPr>
          <p:nvPr>
            <p:ph type="sldNum" sz="quarter" idx="5"/>
          </p:nvPr>
        </p:nvSpPr>
        <p:spPr/>
        <p:txBody>
          <a:bodyPr/>
          <a:lstStyle/>
          <a:p>
            <a:fld id="{25E99123-B9D7-4932-A583-DB699AFAE479}" type="slidenum">
              <a:rPr lang="en-US" smtClean="0"/>
              <a:t>7</a:t>
            </a:fld>
            <a:endParaRPr lang="en-US"/>
          </a:p>
        </p:txBody>
      </p:sp>
    </p:spTree>
    <p:extLst>
      <p:ext uri="{BB962C8B-B14F-4D97-AF65-F5344CB8AC3E}">
        <p14:creationId xmlns:p14="http://schemas.microsoft.com/office/powerpoint/2010/main" val="40015357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902975-A9F3-462D-BA88-BA4487D7DC11}" type="slidenum">
              <a:rPr lang="en-US" smtClean="0"/>
              <a:t>52</a:t>
            </a:fld>
            <a:endParaRPr lang="en-US"/>
          </a:p>
        </p:txBody>
      </p:sp>
    </p:spTree>
    <p:extLst>
      <p:ext uri="{BB962C8B-B14F-4D97-AF65-F5344CB8AC3E}">
        <p14:creationId xmlns:p14="http://schemas.microsoft.com/office/powerpoint/2010/main" val="26325896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988C74F-8429-4686-A201-F02120734A10}" type="slidenum">
              <a:rPr lang="en-US" smtClean="0"/>
              <a:t>53</a:t>
            </a:fld>
            <a:endParaRPr lang="en-US"/>
          </a:p>
        </p:txBody>
      </p:sp>
    </p:spTree>
    <p:extLst>
      <p:ext uri="{BB962C8B-B14F-4D97-AF65-F5344CB8AC3E}">
        <p14:creationId xmlns:p14="http://schemas.microsoft.com/office/powerpoint/2010/main" val="34440294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8C74F-8429-4686-A201-F02120734A10}" type="slidenum">
              <a:rPr lang="en-US" smtClean="0"/>
              <a:t>54</a:t>
            </a:fld>
            <a:endParaRPr lang="en-US"/>
          </a:p>
        </p:txBody>
      </p:sp>
    </p:spTree>
    <p:extLst>
      <p:ext uri="{BB962C8B-B14F-4D97-AF65-F5344CB8AC3E}">
        <p14:creationId xmlns:p14="http://schemas.microsoft.com/office/powerpoint/2010/main" val="10284254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8C74F-8429-4686-A201-F02120734A10}" type="slidenum">
              <a:rPr lang="en-US" smtClean="0"/>
              <a:t>55</a:t>
            </a:fld>
            <a:endParaRPr lang="en-US"/>
          </a:p>
        </p:txBody>
      </p:sp>
    </p:spTree>
    <p:extLst>
      <p:ext uri="{BB962C8B-B14F-4D97-AF65-F5344CB8AC3E}">
        <p14:creationId xmlns:p14="http://schemas.microsoft.com/office/powerpoint/2010/main" val="27039893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8C74F-8429-4686-A201-F02120734A10}" type="slidenum">
              <a:rPr lang="en-US" smtClean="0"/>
              <a:t>56</a:t>
            </a:fld>
            <a:endParaRPr lang="en-US"/>
          </a:p>
        </p:txBody>
      </p:sp>
    </p:spTree>
    <p:extLst>
      <p:ext uri="{BB962C8B-B14F-4D97-AF65-F5344CB8AC3E}">
        <p14:creationId xmlns:p14="http://schemas.microsoft.com/office/powerpoint/2010/main" val="25574224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8C74F-8429-4686-A201-F02120734A10}" type="slidenum">
              <a:rPr lang="en-US" smtClean="0"/>
              <a:t>57</a:t>
            </a:fld>
            <a:endParaRPr lang="en-US"/>
          </a:p>
        </p:txBody>
      </p:sp>
    </p:spTree>
    <p:extLst>
      <p:ext uri="{BB962C8B-B14F-4D97-AF65-F5344CB8AC3E}">
        <p14:creationId xmlns:p14="http://schemas.microsoft.com/office/powerpoint/2010/main" val="7572078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1AB78A-7831-4A62-AB22-77EAE70E2E54}" type="slidenum">
              <a:rPr lang="en-US" smtClean="0"/>
              <a:t>58</a:t>
            </a:fld>
            <a:endParaRPr lang="en-US"/>
          </a:p>
        </p:txBody>
      </p:sp>
    </p:spTree>
    <p:extLst>
      <p:ext uri="{BB962C8B-B14F-4D97-AF65-F5344CB8AC3E}">
        <p14:creationId xmlns:p14="http://schemas.microsoft.com/office/powerpoint/2010/main" val="16994444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91AB78A-7831-4A62-AB22-77EAE70E2E54}" type="slidenum">
              <a:rPr lang="en-US" smtClean="0"/>
              <a:t>59</a:t>
            </a:fld>
            <a:endParaRPr lang="en-US"/>
          </a:p>
        </p:txBody>
      </p:sp>
    </p:spTree>
    <p:extLst>
      <p:ext uri="{BB962C8B-B14F-4D97-AF65-F5344CB8AC3E}">
        <p14:creationId xmlns:p14="http://schemas.microsoft.com/office/powerpoint/2010/main" val="875510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2FE94-8565-BB57-BE4E-C7A617A65B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6A63CA-BB86-619E-15B1-82AF120B6E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E72F04-EA8B-EE4A-EDA9-2268B25DB101}"/>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1645DA7B-0C83-D855-BE0E-28220D43DE89}"/>
              </a:ext>
            </a:extLst>
          </p:cNvPr>
          <p:cNvSpPr>
            <a:spLocks noGrp="1"/>
          </p:cNvSpPr>
          <p:nvPr>
            <p:ph type="sldNum" sz="quarter" idx="5"/>
          </p:nvPr>
        </p:nvSpPr>
        <p:spPr/>
        <p:txBody>
          <a:bodyPr/>
          <a:lstStyle/>
          <a:p>
            <a:fld id="{591AB78A-7831-4A62-AB22-77EAE70E2E54}" type="slidenum">
              <a:rPr lang="en-US" smtClean="0"/>
              <a:t>8</a:t>
            </a:fld>
            <a:endParaRPr lang="en-US"/>
          </a:p>
        </p:txBody>
      </p:sp>
    </p:spTree>
    <p:extLst>
      <p:ext uri="{BB962C8B-B14F-4D97-AF65-F5344CB8AC3E}">
        <p14:creationId xmlns:p14="http://schemas.microsoft.com/office/powerpoint/2010/main" val="1430491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91AB78A-7831-4A62-AB22-77EAE70E2E54}" type="slidenum">
              <a:rPr lang="en-US" smtClean="0"/>
              <a:t>9</a:t>
            </a:fld>
            <a:endParaRPr lang="en-US"/>
          </a:p>
        </p:txBody>
      </p:sp>
    </p:spTree>
    <p:extLst>
      <p:ext uri="{BB962C8B-B14F-4D97-AF65-F5344CB8AC3E}">
        <p14:creationId xmlns:p14="http://schemas.microsoft.com/office/powerpoint/2010/main" val="443647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1AB78A-7831-4A62-AB22-77EAE70E2E54}" type="slidenum">
              <a:rPr lang="en-US" smtClean="0"/>
              <a:t>10</a:t>
            </a:fld>
            <a:endParaRPr lang="en-US"/>
          </a:p>
        </p:txBody>
      </p:sp>
    </p:spTree>
    <p:extLst>
      <p:ext uri="{BB962C8B-B14F-4D97-AF65-F5344CB8AC3E}">
        <p14:creationId xmlns:p14="http://schemas.microsoft.com/office/powerpoint/2010/main" val="2041563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33A6A-3126-1E54-1A93-3B4A1254A6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1C5CE9-E77C-ABE2-A3A7-80432AAB5C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4DCDAD-A4C3-3F87-A2ED-DBF736073D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2DCA51-027E-4297-CDD0-557F84277396}"/>
              </a:ext>
            </a:extLst>
          </p:cNvPr>
          <p:cNvSpPr>
            <a:spLocks noGrp="1"/>
          </p:cNvSpPr>
          <p:nvPr>
            <p:ph type="sldNum" sz="quarter" idx="5"/>
          </p:nvPr>
        </p:nvSpPr>
        <p:spPr/>
        <p:txBody>
          <a:bodyPr/>
          <a:lstStyle/>
          <a:p>
            <a:fld id="{591AB78A-7831-4A62-AB22-77EAE70E2E54}" type="slidenum">
              <a:rPr lang="en-US" smtClean="0"/>
              <a:t>11</a:t>
            </a:fld>
            <a:endParaRPr lang="en-US"/>
          </a:p>
        </p:txBody>
      </p:sp>
    </p:spTree>
    <p:extLst>
      <p:ext uri="{BB962C8B-B14F-4D97-AF65-F5344CB8AC3E}">
        <p14:creationId xmlns:p14="http://schemas.microsoft.com/office/powerpoint/2010/main" val="238778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5.xml"/><Relationship Id="rId4" Type="http://schemas.openxmlformats.org/officeDocument/2006/relationships/image" Target="../media/image27.svg"/></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Master" Target="../slideMasters/slideMaster5.xml"/><Relationship Id="rId4" Type="http://schemas.openxmlformats.org/officeDocument/2006/relationships/image" Target="../media/image25.png"/></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6.xml"/><Relationship Id="rId4" Type="http://schemas.openxmlformats.org/officeDocument/2006/relationships/image" Target="../media/image27.svg"/></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Master" Target="../slideMasters/slideMaster6.xml"/><Relationship Id="rId4" Type="http://schemas.openxmlformats.org/officeDocument/2006/relationships/image" Target="../media/image25.png"/></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 Id="rId4" Type="http://schemas.openxmlformats.org/officeDocument/2006/relationships/image" Target="../media/image27.svg"/></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417657993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fld id="{AD0CC27D-0020-48D4-9B6C-9E6EA0640D93}" type="datetime1">
              <a:rPr lang="en-GB" smtClean="0"/>
              <a:pPr/>
              <a:t>25/06/2025</a:t>
            </a:fld>
            <a:endParaRPr lang="en-GB"/>
          </a:p>
        </p:txBody>
      </p:sp>
      <p:sp>
        <p:nvSpPr>
          <p:cNvPr id="19" name="Footer Placeholder 18"/>
          <p:cNvSpPr>
            <a:spLocks noGrp="1"/>
          </p:cNvSpPr>
          <p:nvPr>
            <p:ph type="ftr" sz="quarter" idx="15"/>
          </p:nvPr>
        </p:nvSpPr>
        <p:spPr bwMode="invGray">
          <a:noFill/>
        </p:spPr>
        <p:txBody>
          <a:bodyPr/>
          <a:lstStyle/>
          <a:p>
            <a:r>
              <a:rPr lang="en-GB" noProof="0"/>
              <a:t>|     Title of the presentation</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US" noProof="0"/>
              <a:t>Click to edit Master title style</a:t>
            </a:r>
            <a:endParaRPr lang="en-GB" noProof="0" dirty="0"/>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325426257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sp>
        <p:nvSpPr>
          <p:cNvPr id="10" name="Picture Placeholder 8"/>
          <p:cNvSpPr>
            <a:spLocks noGrp="1"/>
          </p:cNvSpPr>
          <p:nvPr>
            <p:ph type="pic" sz="quarter" idx="23"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219322279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3F58A-9483-43D7-9BA5-BDFD0F598A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080E91-A0CC-4E3B-B1E5-126A68F866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2627EA-1ADA-419B-B18F-035BB1D10869}"/>
              </a:ext>
            </a:extLst>
          </p:cNvPr>
          <p:cNvSpPr>
            <a:spLocks noGrp="1"/>
          </p:cNvSpPr>
          <p:nvPr>
            <p:ph type="dt" sz="half" idx="10"/>
          </p:nvPr>
        </p:nvSpPr>
        <p:spPr/>
        <p:txBody>
          <a:bodyPr/>
          <a:lstStyle/>
          <a:p>
            <a:fld id="{CB2A9C5F-569E-41BE-B5E5-7CBFE1B687B2}" type="datetime1">
              <a:rPr lang="en-GB" smtClean="0"/>
              <a:pPr/>
              <a:t>25/06/2025</a:t>
            </a:fld>
            <a:endParaRPr lang="en-GB"/>
          </a:p>
        </p:txBody>
      </p:sp>
      <p:sp>
        <p:nvSpPr>
          <p:cNvPr id="5" name="Footer Placeholder 4">
            <a:extLst>
              <a:ext uri="{FF2B5EF4-FFF2-40B4-BE49-F238E27FC236}">
                <a16:creationId xmlns:a16="http://schemas.microsoft.com/office/drawing/2014/main" id="{D8F26AE1-4C1B-40A0-B033-C3D05CEED21F}"/>
              </a:ext>
            </a:extLst>
          </p:cNvPr>
          <p:cNvSpPr>
            <a:spLocks noGrp="1"/>
          </p:cNvSpPr>
          <p:nvPr>
            <p:ph type="ftr" sz="quarter" idx="11"/>
          </p:nvPr>
        </p:nvSpPr>
        <p:spPr/>
        <p:txBody>
          <a:bodyPr/>
          <a:lstStyle/>
          <a:p>
            <a:r>
              <a:rPr lang="en-GB"/>
              <a:t>|     Title of the presentation</a:t>
            </a:r>
          </a:p>
        </p:txBody>
      </p:sp>
      <p:sp>
        <p:nvSpPr>
          <p:cNvPr id="6" name="Slide Number Placeholder 5">
            <a:extLst>
              <a:ext uri="{FF2B5EF4-FFF2-40B4-BE49-F238E27FC236}">
                <a16:creationId xmlns:a16="http://schemas.microsoft.com/office/drawing/2014/main" id="{7D040241-2FDA-4B0B-8EDC-5753D1893EE0}"/>
              </a:ext>
            </a:extLst>
          </p:cNvPr>
          <p:cNvSpPr>
            <a:spLocks noGrp="1"/>
          </p:cNvSpPr>
          <p:nvPr>
            <p:ph type="sldNum" sz="quarter" idx="12"/>
          </p:nvPr>
        </p:nvSpPr>
        <p:spPr/>
        <p:txBody>
          <a:bodyPr/>
          <a:lstStyle/>
          <a:p>
            <a:fld id="{A74CE0EA-F3B5-4684-BA10-C594598FDB9C}" type="slidenum">
              <a:rPr lang="en-GB" smtClean="0"/>
              <a:pPr/>
              <a:t>‹#›</a:t>
            </a:fld>
            <a:endParaRPr lang="en-GB"/>
          </a:p>
        </p:txBody>
      </p:sp>
    </p:spTree>
    <p:extLst>
      <p:ext uri="{BB962C8B-B14F-4D97-AF65-F5344CB8AC3E}">
        <p14:creationId xmlns:p14="http://schemas.microsoft.com/office/powerpoint/2010/main" val="3414756537"/>
      </p:ext>
    </p:extLst>
  </p:cSld>
  <p:clrMapOvr>
    <a:masterClrMapping/>
  </p:clrMapOvr>
  <p:hf hdr="0"/>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74133159"/>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userDrawn="1">
  <p:cSld name="1_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35777649"/>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_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fld id="{DCD9F9BF-D269-4020-816F-460E917B7A74}" type="datetime1">
              <a:rPr lang="en-GB" noProof="0" smtClean="0"/>
              <a:t>25/06/2025</a:t>
            </a:fld>
            <a:endParaRPr lang="en-GB" noProof="0"/>
          </a:p>
        </p:txBody>
      </p:sp>
      <p:sp>
        <p:nvSpPr>
          <p:cNvPr id="5" name="Footer Placeholder 4"/>
          <p:cNvSpPr>
            <a:spLocks noGrp="1"/>
          </p:cNvSpPr>
          <p:nvPr>
            <p:ph type="ftr" sz="quarter" idx="15"/>
          </p:nvPr>
        </p:nvSpPr>
        <p:spPr bwMode="invGray"/>
        <p:txBody>
          <a:bodyPr/>
          <a:lstStyle/>
          <a:p>
            <a:r>
              <a:rPr lang="en-GB" noProof="0"/>
              <a:t>|     Title of the presentation</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dirty="0"/>
              <a:t>Click to edit Master title style</a:t>
            </a:r>
          </a:p>
        </p:txBody>
      </p:sp>
    </p:spTree>
    <p:extLst>
      <p:ext uri="{BB962C8B-B14F-4D97-AF65-F5344CB8AC3E}">
        <p14:creationId xmlns:p14="http://schemas.microsoft.com/office/powerpoint/2010/main" val="262173470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_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fld id="{AD0CC27D-0020-48D4-9B6C-9E6EA0640D93}" type="datetime1">
              <a:rPr lang="en-GB" smtClean="0"/>
              <a:pPr/>
              <a:t>25/06/2025</a:t>
            </a:fld>
            <a:endParaRPr lang="en-GB"/>
          </a:p>
        </p:txBody>
      </p:sp>
      <p:sp>
        <p:nvSpPr>
          <p:cNvPr id="19" name="Footer Placeholder 18"/>
          <p:cNvSpPr>
            <a:spLocks noGrp="1"/>
          </p:cNvSpPr>
          <p:nvPr>
            <p:ph type="ftr" sz="quarter" idx="15"/>
          </p:nvPr>
        </p:nvSpPr>
        <p:spPr bwMode="invGray">
          <a:noFill/>
        </p:spPr>
        <p:txBody>
          <a:bodyPr/>
          <a:lstStyle/>
          <a:p>
            <a:r>
              <a:rPr lang="en-GB" noProof="0"/>
              <a:t>|     Title of the presentation</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dirty="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15996870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_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bwMode="invGray"/>
        <p:txBody>
          <a:bodyPr/>
          <a:lstStyle/>
          <a:p>
            <a:fld id="{39CDCE64-EE06-4559-BA59-FD6059702EC4}" type="datetime1">
              <a:rPr lang="en-GB" noProof="0" smtClean="0"/>
              <a:t>25/06/2025</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3610121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userDrawn="1">
  <p:cSld name="1_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dirty="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A68D69CF-73BC-4E26-B56A-FEC2ABB77ED4}" type="datetime1">
              <a:rPr lang="en-GB" smtClean="0"/>
              <a:pPr/>
              <a:t>25/06/2025</a:t>
            </a:fld>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GB"/>
              <a:t>|     Title of the presentation</a:t>
            </a: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dirty="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cstate="print">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14303780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userDrawn="1">
  <p:cSld name="1_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dirty="0"/>
          </a:p>
        </p:txBody>
      </p:sp>
      <p:sp>
        <p:nvSpPr>
          <p:cNvPr id="10" name="Picture Placeholder 8"/>
          <p:cNvSpPr>
            <a:spLocks noGrp="1"/>
          </p:cNvSpPr>
          <p:nvPr>
            <p:ph type="pic" sz="quarter" idx="23"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425557998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9CCB02-883C-4CCF-ACDB-E9002267C412}" type="datetimeFigureOut">
              <a:rPr lang="en-US" smtClean="0"/>
              <a:t>6/25/2025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850502-341B-4D54-95DD-9223B0290FED}" type="slidenum">
              <a:rPr lang="en-US" smtClean="0"/>
              <a:t>‹#›</a:t>
            </a:fld>
            <a:endParaRPr lang="en-US" dirty="0"/>
          </a:p>
        </p:txBody>
      </p:sp>
    </p:spTree>
    <p:extLst>
      <p:ext uri="{BB962C8B-B14F-4D97-AF65-F5344CB8AC3E}">
        <p14:creationId xmlns:p14="http://schemas.microsoft.com/office/powerpoint/2010/main" val="1508771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US" noProof="0"/>
              <a:t>Click to 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A68D69CF-73BC-4E26-B56A-FEC2ABB77ED4}" type="datetime1">
              <a:rPr lang="en-GB" smtClean="0"/>
              <a:pPr/>
              <a:t>25/06/2025</a:t>
            </a:fld>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GB"/>
              <a:t>|     Title of the presentation</a:t>
            </a: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US" noProof="0"/>
              <a:t>Click to edit Master title style</a:t>
            </a:r>
            <a:endParaRPr lang="en-GB" noProof="0" dirty="0"/>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cstate="print">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31383691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2_Highlighted Text Dark Blue">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7186086" y="228600"/>
            <a:ext cx="4701116"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946" y="6417178"/>
            <a:ext cx="1549161" cy="308071"/>
          </a:xfrm>
          <a:prstGeom prst="rect">
            <a:avLst/>
          </a:prstGeom>
        </p:spPr>
      </p:pic>
      <p:sp>
        <p:nvSpPr>
          <p:cNvPr id="11" name="Slide Number Placeholder 5"/>
          <p:cNvSpPr txBox="1">
            <a:spLocks/>
          </p:cNvSpPr>
          <p:nvPr userDrawn="1"/>
        </p:nvSpPr>
        <p:spPr>
          <a:xfrm>
            <a:off x="11421986" y="6398560"/>
            <a:ext cx="588308" cy="365125"/>
          </a:xfrm>
          <a:prstGeom prst="rect">
            <a:avLst/>
          </a:prstGeom>
        </p:spPr>
        <p:txBody>
          <a:bodyPr vert="horz" lIns="68580" tIns="34290" rIns="68580" bIns="3429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675">
              <a:solidFill>
                <a:schemeClr val="bg1"/>
              </a:solidFill>
            </a:endParaRPr>
          </a:p>
        </p:txBody>
      </p:sp>
      <p:sp>
        <p:nvSpPr>
          <p:cNvPr id="9" name="Text Placeholder 9"/>
          <p:cNvSpPr>
            <a:spLocks noGrp="1"/>
          </p:cNvSpPr>
          <p:nvPr>
            <p:ph type="body" sz="quarter" idx="13" hasCustomPrompt="1"/>
          </p:nvPr>
        </p:nvSpPr>
        <p:spPr>
          <a:xfrm>
            <a:off x="544048" y="455153"/>
            <a:ext cx="11103904" cy="604370"/>
          </a:xfrm>
          <a:prstGeom prst="rect">
            <a:avLst/>
          </a:prstGeom>
        </p:spPr>
        <p:txBody>
          <a:bodyPr lIns="0" tIns="0" rIns="0" bIns="0">
            <a:noAutofit/>
          </a:bodyPr>
          <a:lstStyle>
            <a:lvl1pPr marL="0" indent="0" algn="ctr">
              <a:buFontTx/>
              <a:buNone/>
              <a:defRPr sz="4000">
                <a:solidFill>
                  <a:srgbClr val="000000"/>
                </a:solidFill>
                <a:latin typeface="Arial" panose="020B0604020202020204" pitchFamily="34" charset="0"/>
                <a:cs typeface="Arial" panose="020B0604020202020204" pitchFamily="34" charset="0"/>
              </a:defRPr>
            </a:lvl1pPr>
          </a:lstStyle>
          <a:p>
            <a:pPr lvl="0"/>
            <a:r>
              <a:rPr lang="en-US"/>
              <a:t>Knowledge Check</a:t>
            </a:r>
          </a:p>
        </p:txBody>
      </p:sp>
      <p:sp>
        <p:nvSpPr>
          <p:cNvPr id="3" name="Rectangle 2"/>
          <p:cNvSpPr/>
          <p:nvPr userDrawn="1"/>
        </p:nvSpPr>
        <p:spPr>
          <a:xfrm>
            <a:off x="243840" y="228600"/>
            <a:ext cx="11704320" cy="6428590"/>
          </a:xfrm>
          <a:prstGeom prst="rect">
            <a:avLst/>
          </a:prstGeom>
          <a:noFill/>
          <a:ln w="53975">
            <a:solidFill>
              <a:srgbClr val="0C50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Slide Number Placeholder 5">
            <a:extLst>
              <a:ext uri="{FF2B5EF4-FFF2-40B4-BE49-F238E27FC236}">
                <a16:creationId xmlns:a16="http://schemas.microsoft.com/office/drawing/2014/main" id="{32731438-A808-4ABE-9C74-8A00C1994AFF}"/>
              </a:ext>
            </a:extLst>
          </p:cNvPr>
          <p:cNvSpPr txBox="1">
            <a:spLocks/>
          </p:cNvSpPr>
          <p:nvPr userDrawn="1"/>
        </p:nvSpPr>
        <p:spPr>
          <a:xfrm>
            <a:off x="11347854" y="6342194"/>
            <a:ext cx="588308" cy="365125"/>
          </a:xfrm>
          <a:prstGeom prst="rect">
            <a:avLst/>
          </a:prstGeom>
        </p:spPr>
        <p:txBody>
          <a:bodyPr vert="horz" lIns="68580" tIns="34290" rIns="68580" bIns="3429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675" smtClean="0">
                <a:solidFill>
                  <a:schemeClr val="tx1"/>
                </a:solidFill>
              </a:rPr>
              <a:pPr/>
              <a:t>‹#›</a:t>
            </a:fld>
            <a:endParaRPr lang="en-US" sz="675">
              <a:solidFill>
                <a:schemeClr val="tx1"/>
              </a:solidFill>
            </a:endParaRPr>
          </a:p>
        </p:txBody>
      </p:sp>
      <p:cxnSp>
        <p:nvCxnSpPr>
          <p:cNvPr id="10" name="Straight Connector 9">
            <a:extLst>
              <a:ext uri="{FF2B5EF4-FFF2-40B4-BE49-F238E27FC236}">
                <a16:creationId xmlns:a16="http://schemas.microsoft.com/office/drawing/2014/main" id="{C78C29CF-39A7-49EB-AC08-3814057156FC}"/>
              </a:ext>
            </a:extLst>
          </p:cNvPr>
          <p:cNvCxnSpPr>
            <a:cxnSpLocks/>
          </p:cNvCxnSpPr>
          <p:nvPr userDrawn="1"/>
        </p:nvCxnSpPr>
        <p:spPr>
          <a:xfrm>
            <a:off x="1518082" y="1286076"/>
            <a:ext cx="9155837" cy="0"/>
          </a:xfrm>
          <a:prstGeom prst="line">
            <a:avLst/>
          </a:prstGeom>
          <a:ln w="19050">
            <a:solidFill>
              <a:srgbClr val="2F528F"/>
            </a:solidFill>
          </a:ln>
        </p:spPr>
        <p:style>
          <a:lnRef idx="1">
            <a:schemeClr val="accent1"/>
          </a:lnRef>
          <a:fillRef idx="0">
            <a:schemeClr val="accent1"/>
          </a:fillRef>
          <a:effectRef idx="0">
            <a:schemeClr val="accent1"/>
          </a:effectRef>
          <a:fontRef idx="minor">
            <a:schemeClr val="tx1"/>
          </a:fontRef>
        </p:style>
      </p:cxnSp>
      <p:sp>
        <p:nvSpPr>
          <p:cNvPr id="18" name="Text Placeholder 13">
            <a:extLst>
              <a:ext uri="{FF2B5EF4-FFF2-40B4-BE49-F238E27FC236}">
                <a16:creationId xmlns:a16="http://schemas.microsoft.com/office/drawing/2014/main" id="{B71C65F1-F5B1-4E25-9C29-BC1865477880}"/>
              </a:ext>
            </a:extLst>
          </p:cNvPr>
          <p:cNvSpPr>
            <a:spLocks noGrp="1"/>
          </p:cNvSpPr>
          <p:nvPr>
            <p:ph type="body" sz="quarter" idx="14"/>
          </p:nvPr>
        </p:nvSpPr>
        <p:spPr>
          <a:xfrm>
            <a:off x="4801733" y="1626500"/>
            <a:ext cx="6274887" cy="1954894"/>
          </a:xfrm>
          <a:prstGeom prst="rect">
            <a:avLst/>
          </a:prstGeom>
        </p:spPr>
        <p:txBody>
          <a:bodyPr wrap="square" lIns="0" tIns="0" rIns="0" bIns="0">
            <a:spAutoFit/>
          </a:bodyPr>
          <a:lstStyle>
            <a:lvl1pPr marL="0" indent="0">
              <a:buNone/>
              <a:defRPr sz="2800">
                <a:solidFill>
                  <a:schemeClr val="bg2">
                    <a:lumMod val="25000"/>
                  </a:schemeClr>
                </a:solidFill>
              </a:defRPr>
            </a:lvl1pPr>
            <a:lvl2pPr marL="252413" indent="-120254">
              <a:defRPr sz="1800">
                <a:solidFill>
                  <a:schemeClr val="bg2">
                    <a:lumMod val="25000"/>
                  </a:schemeClr>
                </a:solidFill>
              </a:defRPr>
            </a:lvl2pPr>
            <a:lvl3pPr marL="433388" indent="-180975">
              <a:buFont typeface="Segoe UI" panose="020B0502040204020203" pitchFamily="34" charset="0"/>
              <a:buChar char="–"/>
              <a:defRPr sz="1800">
                <a:solidFill>
                  <a:schemeClr val="bg2">
                    <a:lumMod val="25000"/>
                  </a:schemeClr>
                </a:solidFill>
              </a:defRPr>
            </a:lvl3pPr>
            <a:lvl4pPr marL="601266" indent="-132160">
              <a:buFont typeface="Wingdings" panose="05000000000000000000" pitchFamily="2" charset="2"/>
              <a:buChar char="§"/>
              <a:defRPr sz="1800">
                <a:solidFill>
                  <a:schemeClr val="bg2">
                    <a:lumMod val="25000"/>
                  </a:schemeClr>
                </a:solidFill>
              </a:defRPr>
            </a:lvl4pPr>
            <a:lvl5pPr marL="770335" indent="-169069">
              <a:buFont typeface="Century Gothic" panose="020B0502020202020204" pitchFamily="34" charset="0"/>
              <a:buChar char="○"/>
              <a:defRPr sz="1800">
                <a:solidFill>
                  <a:schemeClr val="bg2">
                    <a:lumMod val="25000"/>
                  </a:schemeClr>
                </a:solidFill>
              </a:defRPr>
            </a:lvl5pPr>
            <a:lvl6pPr marL="900113" indent="-128588">
              <a:defRPr sz="18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endParaRPr lang="en-US"/>
          </a:p>
        </p:txBody>
      </p:sp>
      <p:sp>
        <p:nvSpPr>
          <p:cNvPr id="19" name="Text Placeholder 13">
            <a:extLst>
              <a:ext uri="{FF2B5EF4-FFF2-40B4-BE49-F238E27FC236}">
                <a16:creationId xmlns:a16="http://schemas.microsoft.com/office/drawing/2014/main" id="{C1AF8616-CF58-4F75-AFFC-EF05DF1FECB6}"/>
              </a:ext>
            </a:extLst>
          </p:cNvPr>
          <p:cNvSpPr>
            <a:spLocks noGrp="1"/>
          </p:cNvSpPr>
          <p:nvPr>
            <p:ph type="body" sz="quarter" idx="15"/>
          </p:nvPr>
        </p:nvSpPr>
        <p:spPr>
          <a:xfrm>
            <a:off x="4801733" y="3921817"/>
            <a:ext cx="6274887" cy="2065694"/>
          </a:xfrm>
          <a:prstGeom prst="rect">
            <a:avLst/>
          </a:prstGeom>
        </p:spPr>
        <p:txBody>
          <a:bodyPr wrap="square" lIns="0" tIns="0" rIns="0" bIns="0">
            <a:spAutoFit/>
          </a:bodyPr>
          <a:lstStyle>
            <a:lvl1pPr marL="0" indent="0">
              <a:buNone/>
              <a:defRPr sz="2800">
                <a:solidFill>
                  <a:schemeClr val="bg2">
                    <a:lumMod val="25000"/>
                  </a:schemeClr>
                </a:solidFill>
              </a:defRPr>
            </a:lvl1pPr>
            <a:lvl2pPr marL="252413" indent="-120254">
              <a:defRPr sz="2000">
                <a:solidFill>
                  <a:schemeClr val="bg2">
                    <a:lumMod val="25000"/>
                  </a:schemeClr>
                </a:solidFill>
              </a:defRPr>
            </a:lvl2pPr>
            <a:lvl3pPr marL="433388" indent="-180975">
              <a:buFont typeface="Segoe UI" panose="020B0502040204020203" pitchFamily="34" charset="0"/>
              <a:buChar char="–"/>
              <a:defRPr sz="2000">
                <a:solidFill>
                  <a:schemeClr val="bg2">
                    <a:lumMod val="25000"/>
                  </a:schemeClr>
                </a:solidFill>
              </a:defRPr>
            </a:lvl3pPr>
            <a:lvl4pPr marL="601266" indent="-132160">
              <a:buFont typeface="Wingdings" panose="05000000000000000000" pitchFamily="2" charset="2"/>
              <a:buChar char="§"/>
              <a:defRPr sz="2000">
                <a:solidFill>
                  <a:schemeClr val="bg2">
                    <a:lumMod val="25000"/>
                  </a:schemeClr>
                </a:solidFill>
              </a:defRPr>
            </a:lvl4pPr>
            <a:lvl5pPr marL="770335" indent="-169069">
              <a:buFont typeface="Century Gothic" panose="020B0502020202020204" pitchFamily="34" charset="0"/>
              <a:buChar char="○"/>
              <a:defRPr sz="2000">
                <a:solidFill>
                  <a:schemeClr val="bg2">
                    <a:lumMod val="25000"/>
                  </a:schemeClr>
                </a:solidFill>
              </a:defRPr>
            </a:lvl5pPr>
            <a:lvl6pPr marL="900113" indent="-128588">
              <a:defRPr sz="18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endParaRPr lang="en-US"/>
          </a:p>
        </p:txBody>
      </p:sp>
      <p:grpSp>
        <p:nvGrpSpPr>
          <p:cNvPr id="4" name="Group 3">
            <a:extLst>
              <a:ext uri="{FF2B5EF4-FFF2-40B4-BE49-F238E27FC236}">
                <a16:creationId xmlns:a16="http://schemas.microsoft.com/office/drawing/2014/main" id="{D22CAA27-E845-4267-8FD2-E31F823C2379}"/>
              </a:ext>
            </a:extLst>
          </p:cNvPr>
          <p:cNvGrpSpPr/>
          <p:nvPr userDrawn="1"/>
        </p:nvGrpSpPr>
        <p:grpSpPr>
          <a:xfrm>
            <a:off x="1115380" y="2455864"/>
            <a:ext cx="2704780" cy="2704780"/>
            <a:chOff x="1107841" y="2229004"/>
            <a:chExt cx="2704780" cy="2704780"/>
          </a:xfrm>
        </p:grpSpPr>
        <p:sp>
          <p:nvSpPr>
            <p:cNvPr id="14" name="Oval 13">
              <a:extLst>
                <a:ext uri="{FF2B5EF4-FFF2-40B4-BE49-F238E27FC236}">
                  <a16:creationId xmlns:a16="http://schemas.microsoft.com/office/drawing/2014/main" id="{2C730A48-E018-4FB1-B366-308CA1ADB2A7}"/>
                </a:ext>
              </a:extLst>
            </p:cNvPr>
            <p:cNvSpPr/>
            <p:nvPr userDrawn="1"/>
          </p:nvSpPr>
          <p:spPr>
            <a:xfrm>
              <a:off x="1107841" y="2229004"/>
              <a:ext cx="2704780" cy="270478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Question Mark with solid fill">
              <a:extLst>
                <a:ext uri="{FF2B5EF4-FFF2-40B4-BE49-F238E27FC236}">
                  <a16:creationId xmlns:a16="http://schemas.microsoft.com/office/drawing/2014/main" id="{1ACF4FB1-238C-4186-9D9C-9F5BC34470F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65132" y="2622502"/>
              <a:ext cx="1990198" cy="1990198"/>
            </a:xfrm>
            <a:prstGeom prst="rect">
              <a:avLst/>
            </a:prstGeom>
          </p:spPr>
        </p:pic>
      </p:grpSp>
    </p:spTree>
    <p:extLst>
      <p:ext uri="{BB962C8B-B14F-4D97-AF65-F5344CB8AC3E}">
        <p14:creationId xmlns:p14="http://schemas.microsoft.com/office/powerpoint/2010/main" val="2149857558"/>
      </p:ext>
    </p:extLst>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7488">
          <p15:clr>
            <a:srgbClr val="FBAE40"/>
          </p15:clr>
        </p15:guide>
        <p15:guide id="4" pos="144">
          <p15:clr>
            <a:srgbClr val="FBAE40"/>
          </p15:clr>
        </p15:guide>
        <p15:guide id="5" orient="horz" pos="144">
          <p15:clr>
            <a:srgbClr val="FBAE40"/>
          </p15:clr>
        </p15:guide>
        <p15:guide id="6" orient="horz" pos="4224">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_Highlighted Text Dark Blue">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7186086" y="228600"/>
            <a:ext cx="4701116"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946" y="6417178"/>
            <a:ext cx="1549161" cy="308071"/>
          </a:xfrm>
          <a:prstGeom prst="rect">
            <a:avLst/>
          </a:prstGeom>
        </p:spPr>
      </p:pic>
      <p:sp>
        <p:nvSpPr>
          <p:cNvPr id="11" name="Slide Number Placeholder 5"/>
          <p:cNvSpPr txBox="1">
            <a:spLocks/>
          </p:cNvSpPr>
          <p:nvPr userDrawn="1"/>
        </p:nvSpPr>
        <p:spPr>
          <a:xfrm>
            <a:off x="11421986" y="6398560"/>
            <a:ext cx="588308" cy="365125"/>
          </a:xfrm>
          <a:prstGeom prst="rect">
            <a:avLst/>
          </a:prstGeom>
        </p:spPr>
        <p:txBody>
          <a:bodyPr vert="horz" lIns="68580" tIns="34290" rIns="68580" bIns="3429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675">
              <a:solidFill>
                <a:schemeClr val="bg1"/>
              </a:solidFill>
            </a:endParaRPr>
          </a:p>
        </p:txBody>
      </p:sp>
      <p:sp>
        <p:nvSpPr>
          <p:cNvPr id="9" name="Text Placeholder 9"/>
          <p:cNvSpPr>
            <a:spLocks noGrp="1"/>
          </p:cNvSpPr>
          <p:nvPr>
            <p:ph type="body" sz="quarter" idx="13"/>
          </p:nvPr>
        </p:nvSpPr>
        <p:spPr>
          <a:xfrm>
            <a:off x="544048" y="2629740"/>
            <a:ext cx="11103904" cy="710481"/>
          </a:xfrm>
          <a:prstGeom prst="rect">
            <a:avLst/>
          </a:prstGeom>
        </p:spPr>
        <p:txBody>
          <a:bodyPr lIns="0" tIns="0" rIns="0" bIns="0">
            <a:noAutofit/>
          </a:bodyPr>
          <a:lstStyle>
            <a:lvl1pPr marL="0" indent="0" algn="ctr">
              <a:buFontTx/>
              <a:buNone/>
              <a:defRPr sz="5400">
                <a:solidFill>
                  <a:srgbClr val="000000"/>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Rectangle 2"/>
          <p:cNvSpPr/>
          <p:nvPr userDrawn="1"/>
        </p:nvSpPr>
        <p:spPr>
          <a:xfrm>
            <a:off x="243840" y="228600"/>
            <a:ext cx="11704320" cy="6428590"/>
          </a:xfrm>
          <a:prstGeom prst="rect">
            <a:avLst/>
          </a:prstGeom>
          <a:noFill/>
          <a:ln w="53975">
            <a:solidFill>
              <a:srgbClr val="0C50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Slide Number Placeholder 5">
            <a:extLst>
              <a:ext uri="{FF2B5EF4-FFF2-40B4-BE49-F238E27FC236}">
                <a16:creationId xmlns:a16="http://schemas.microsoft.com/office/drawing/2014/main" id="{32731438-A808-4ABE-9C74-8A00C1994AFF}"/>
              </a:ext>
            </a:extLst>
          </p:cNvPr>
          <p:cNvSpPr txBox="1">
            <a:spLocks/>
          </p:cNvSpPr>
          <p:nvPr userDrawn="1"/>
        </p:nvSpPr>
        <p:spPr>
          <a:xfrm>
            <a:off x="11347854" y="6342194"/>
            <a:ext cx="588308" cy="365125"/>
          </a:xfrm>
          <a:prstGeom prst="rect">
            <a:avLst/>
          </a:prstGeom>
        </p:spPr>
        <p:txBody>
          <a:bodyPr vert="horz" lIns="68580" tIns="34290" rIns="68580" bIns="3429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675" smtClean="0">
                <a:solidFill>
                  <a:schemeClr val="tx1"/>
                </a:solidFill>
              </a:rPr>
              <a:pPr/>
              <a:t>‹#›</a:t>
            </a:fld>
            <a:endParaRPr lang="en-US" sz="675">
              <a:solidFill>
                <a:schemeClr val="tx1"/>
              </a:solidFill>
            </a:endParaRPr>
          </a:p>
        </p:txBody>
      </p:sp>
      <p:sp>
        <p:nvSpPr>
          <p:cNvPr id="12" name="Text Placeholder 9">
            <a:extLst>
              <a:ext uri="{FF2B5EF4-FFF2-40B4-BE49-F238E27FC236}">
                <a16:creationId xmlns:a16="http://schemas.microsoft.com/office/drawing/2014/main" id="{9419C621-AF52-40DF-AC98-BCD4D8DA00CC}"/>
              </a:ext>
            </a:extLst>
          </p:cNvPr>
          <p:cNvSpPr>
            <a:spLocks noGrp="1"/>
          </p:cNvSpPr>
          <p:nvPr>
            <p:ph type="body" sz="quarter" idx="14"/>
          </p:nvPr>
        </p:nvSpPr>
        <p:spPr>
          <a:xfrm>
            <a:off x="544048" y="3607764"/>
            <a:ext cx="11103904" cy="555862"/>
          </a:xfrm>
          <a:prstGeom prst="rect">
            <a:avLst/>
          </a:prstGeom>
        </p:spPr>
        <p:txBody>
          <a:bodyPr lIns="0" tIns="0" rIns="0" bIns="0">
            <a:noAutofit/>
          </a:bodyPr>
          <a:lstStyle>
            <a:lvl1pPr marL="0" indent="0" algn="ctr">
              <a:buFontTx/>
              <a:buNone/>
              <a:defRPr sz="4000" i="1">
                <a:solidFill>
                  <a:srgbClr val="000000"/>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 name="Rectangle 4">
            <a:extLst>
              <a:ext uri="{FF2B5EF4-FFF2-40B4-BE49-F238E27FC236}">
                <a16:creationId xmlns:a16="http://schemas.microsoft.com/office/drawing/2014/main" id="{C492E0F2-5ABB-69FE-FF26-99491CAE6922}"/>
              </a:ext>
            </a:extLst>
          </p:cNvPr>
          <p:cNvSpPr/>
          <p:nvPr userDrawn="1"/>
        </p:nvSpPr>
        <p:spPr>
          <a:xfrm>
            <a:off x="88777" y="8878"/>
            <a:ext cx="1136341" cy="1759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2418960"/>
      </p:ext>
    </p:extLst>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7488">
          <p15:clr>
            <a:srgbClr val="FBAE40"/>
          </p15:clr>
        </p15:guide>
        <p15:guide id="4" pos="144">
          <p15:clr>
            <a:srgbClr val="FBAE40"/>
          </p15:clr>
        </p15:guide>
        <p15:guide id="5" orient="horz" pos="144">
          <p15:clr>
            <a:srgbClr val="FBAE40"/>
          </p15:clr>
        </p15:guide>
        <p15:guide id="6" orient="horz" pos="4224">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Highlighted Text Dark Blue">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7186086" y="228600"/>
            <a:ext cx="4701116"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946" y="6417178"/>
            <a:ext cx="1549161" cy="308071"/>
          </a:xfrm>
          <a:prstGeom prst="rect">
            <a:avLst/>
          </a:prstGeom>
        </p:spPr>
      </p:pic>
      <p:sp>
        <p:nvSpPr>
          <p:cNvPr id="11" name="Slide Number Placeholder 5"/>
          <p:cNvSpPr txBox="1">
            <a:spLocks/>
          </p:cNvSpPr>
          <p:nvPr userDrawn="1"/>
        </p:nvSpPr>
        <p:spPr>
          <a:xfrm>
            <a:off x="11421986" y="6398560"/>
            <a:ext cx="588308" cy="365125"/>
          </a:xfrm>
          <a:prstGeom prst="rect">
            <a:avLst/>
          </a:prstGeom>
        </p:spPr>
        <p:txBody>
          <a:bodyPr vert="horz" lIns="68580" tIns="34290" rIns="68580" bIns="3429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675">
              <a:solidFill>
                <a:schemeClr val="bg1"/>
              </a:solidFill>
            </a:endParaRPr>
          </a:p>
        </p:txBody>
      </p:sp>
      <p:sp>
        <p:nvSpPr>
          <p:cNvPr id="9" name="Text Placeholder 9"/>
          <p:cNvSpPr>
            <a:spLocks noGrp="1"/>
          </p:cNvSpPr>
          <p:nvPr>
            <p:ph type="body" sz="quarter" idx="13"/>
          </p:nvPr>
        </p:nvSpPr>
        <p:spPr>
          <a:xfrm>
            <a:off x="544048" y="455153"/>
            <a:ext cx="11103904" cy="604370"/>
          </a:xfrm>
          <a:prstGeom prst="rect">
            <a:avLst/>
          </a:prstGeom>
        </p:spPr>
        <p:txBody>
          <a:bodyPr lIns="0" tIns="0" rIns="0" bIns="0">
            <a:noAutofit/>
          </a:bodyPr>
          <a:lstStyle>
            <a:lvl1pPr marL="0" indent="0" algn="ctr">
              <a:buFontTx/>
              <a:buNone/>
              <a:defRPr sz="4000">
                <a:solidFill>
                  <a:srgbClr val="000000"/>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Rectangle 2"/>
          <p:cNvSpPr/>
          <p:nvPr userDrawn="1"/>
        </p:nvSpPr>
        <p:spPr>
          <a:xfrm>
            <a:off x="243840" y="228600"/>
            <a:ext cx="11704320" cy="6428590"/>
          </a:xfrm>
          <a:prstGeom prst="rect">
            <a:avLst/>
          </a:prstGeom>
          <a:noFill/>
          <a:ln w="53975">
            <a:solidFill>
              <a:srgbClr val="0C50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Slide Number Placeholder 5">
            <a:extLst>
              <a:ext uri="{FF2B5EF4-FFF2-40B4-BE49-F238E27FC236}">
                <a16:creationId xmlns:a16="http://schemas.microsoft.com/office/drawing/2014/main" id="{32731438-A808-4ABE-9C74-8A00C1994AFF}"/>
              </a:ext>
            </a:extLst>
          </p:cNvPr>
          <p:cNvSpPr txBox="1">
            <a:spLocks/>
          </p:cNvSpPr>
          <p:nvPr userDrawn="1"/>
        </p:nvSpPr>
        <p:spPr>
          <a:xfrm>
            <a:off x="11347854" y="6342194"/>
            <a:ext cx="588308" cy="365125"/>
          </a:xfrm>
          <a:prstGeom prst="rect">
            <a:avLst/>
          </a:prstGeom>
        </p:spPr>
        <p:txBody>
          <a:bodyPr vert="horz" lIns="68580" tIns="34290" rIns="68580" bIns="3429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675" smtClean="0">
                <a:solidFill>
                  <a:schemeClr val="tx1"/>
                </a:solidFill>
              </a:rPr>
              <a:pPr/>
              <a:t>‹#›</a:t>
            </a:fld>
            <a:endParaRPr lang="en-US" sz="675">
              <a:solidFill>
                <a:schemeClr val="tx1"/>
              </a:solidFill>
            </a:endParaRPr>
          </a:p>
        </p:txBody>
      </p:sp>
      <p:cxnSp>
        <p:nvCxnSpPr>
          <p:cNvPr id="10" name="Straight Connector 9">
            <a:extLst>
              <a:ext uri="{FF2B5EF4-FFF2-40B4-BE49-F238E27FC236}">
                <a16:creationId xmlns:a16="http://schemas.microsoft.com/office/drawing/2014/main" id="{C78C29CF-39A7-49EB-AC08-3814057156FC}"/>
              </a:ext>
            </a:extLst>
          </p:cNvPr>
          <p:cNvCxnSpPr>
            <a:cxnSpLocks/>
          </p:cNvCxnSpPr>
          <p:nvPr userDrawn="1"/>
        </p:nvCxnSpPr>
        <p:spPr>
          <a:xfrm>
            <a:off x="1518082" y="1286076"/>
            <a:ext cx="9155837" cy="0"/>
          </a:xfrm>
          <a:prstGeom prst="line">
            <a:avLst/>
          </a:prstGeom>
          <a:ln w="19050">
            <a:solidFill>
              <a:srgbClr val="2F5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144467"/>
      </p:ext>
    </p:extLst>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7488">
          <p15:clr>
            <a:srgbClr val="FBAE40"/>
          </p15:clr>
        </p15:guide>
        <p15:guide id="4" pos="144">
          <p15:clr>
            <a:srgbClr val="FBAE40"/>
          </p15:clr>
        </p15:guide>
        <p15:guide id="5" orient="horz" pos="144">
          <p15:clr>
            <a:srgbClr val="FBAE40"/>
          </p15:clr>
        </p15:guide>
        <p15:guide id="6" orient="horz" pos="4224">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Section Break Ribbon Informal Dark Red">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22941" t="288" b="11354"/>
          <a:stretch/>
        </p:blipFill>
        <p:spPr>
          <a:xfrm>
            <a:off x="0" y="19050"/>
            <a:ext cx="8958253" cy="6819900"/>
          </a:xfrm>
          <a:prstGeom prst="rect">
            <a:avLst/>
          </a:prstGeom>
          <a:effectLst>
            <a:outerShdw blurRad="50800" dist="38100" dir="5400000" algn="t" rotWithShape="0">
              <a:prstClr val="black">
                <a:alpha val="40000"/>
              </a:prstClr>
            </a:outerShdw>
          </a:effectLst>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8946" y="6417178"/>
            <a:ext cx="1549161" cy="308071"/>
          </a:xfrm>
          <a:prstGeom prst="rect">
            <a:avLst/>
          </a:prstGeom>
        </p:spPr>
      </p:pic>
      <p:sp>
        <p:nvSpPr>
          <p:cNvPr id="14" name="Slide Number Placeholder 5"/>
          <p:cNvSpPr txBox="1">
            <a:spLocks/>
          </p:cNvSpPr>
          <p:nvPr userDrawn="1"/>
        </p:nvSpPr>
        <p:spPr>
          <a:xfrm>
            <a:off x="11421986" y="6398560"/>
            <a:ext cx="588308" cy="365125"/>
          </a:xfrm>
          <a:prstGeom prst="rect">
            <a:avLst/>
          </a:prstGeom>
        </p:spPr>
        <p:txBody>
          <a:bodyPr vert="horz" lIns="68580" tIns="34290" rIns="68580" bIns="3429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675" smtClean="0">
                <a:solidFill>
                  <a:schemeClr val="bg1"/>
                </a:solidFill>
              </a:rPr>
              <a:pPr/>
              <a:t>‹#›</a:t>
            </a:fld>
            <a:endParaRPr lang="en-US" sz="675">
              <a:solidFill>
                <a:schemeClr val="bg1"/>
              </a:solidFill>
            </a:endParaRPr>
          </a:p>
        </p:txBody>
      </p:sp>
      <p:sp>
        <p:nvSpPr>
          <p:cNvPr id="16" name="Text Placeholder 9"/>
          <p:cNvSpPr>
            <a:spLocks noGrp="1"/>
          </p:cNvSpPr>
          <p:nvPr>
            <p:ph type="body" sz="quarter" idx="13"/>
          </p:nvPr>
        </p:nvSpPr>
        <p:spPr>
          <a:xfrm>
            <a:off x="5461000" y="3883184"/>
            <a:ext cx="6426200" cy="818807"/>
          </a:xfrm>
          <a:prstGeom prst="rect">
            <a:avLst/>
          </a:prstGeom>
        </p:spPr>
        <p:txBody>
          <a:bodyPr lIns="0" tIns="0" rIns="0" bIns="0">
            <a:noAutofit/>
          </a:bodyPr>
          <a:lstStyle>
            <a:lvl1pPr marL="0" indent="0">
              <a:buFontTx/>
              <a:buNone/>
              <a:defRPr sz="30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5614398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488">
          <p15:clr>
            <a:srgbClr val="FBAE40"/>
          </p15:clr>
        </p15:guide>
        <p15:guide id="4" pos="144">
          <p15:clr>
            <a:srgbClr val="FBAE40"/>
          </p15:clr>
        </p15:guide>
        <p15:guide id="5" orient="horz" pos="144">
          <p15:clr>
            <a:srgbClr val="FBAE40"/>
          </p15:clr>
        </p15:guide>
        <p15:guide id="6" orient="horz" pos="4176">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11277600" cy="3884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rgbClr val="00205C"/>
                </a:solidFill>
              </a:defRPr>
            </a:lvl1pPr>
          </a:lstStyle>
          <a:p>
            <a:r>
              <a:rPr lang="en-US"/>
              <a:t>Nov 2023- Abuja_DSD SI closure meeting_WHO HTS</a:t>
            </a:r>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3EDB005-A3A8-244D-9176-D7DF06EAD0E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214596873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28296535"/>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fld id="{DCD9F9BF-D269-4020-816F-460E917B7A74}" type="datetime1">
              <a:rPr lang="en-GB" noProof="0" smtClean="0"/>
              <a:t>25/06/2025</a:t>
            </a:fld>
            <a:endParaRPr lang="en-GB" noProof="0"/>
          </a:p>
        </p:txBody>
      </p:sp>
      <p:sp>
        <p:nvSpPr>
          <p:cNvPr id="5" name="Footer Placeholder 4"/>
          <p:cNvSpPr>
            <a:spLocks noGrp="1"/>
          </p:cNvSpPr>
          <p:nvPr>
            <p:ph type="ftr" sz="quarter" idx="15"/>
          </p:nvPr>
        </p:nvSpPr>
        <p:spPr bwMode="invGray"/>
        <p:txBody>
          <a:bodyPr/>
          <a:lstStyle/>
          <a:p>
            <a:r>
              <a:rPr lang="en-GB" noProof="0"/>
              <a:t>|     Title of the presentation</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US" noProof="0"/>
              <a:t>Click to edit Master title style</a:t>
            </a:r>
            <a:endParaRPr lang="en-GB" noProof="0"/>
          </a:p>
        </p:txBody>
      </p:sp>
    </p:spTree>
    <p:extLst>
      <p:ext uri="{BB962C8B-B14F-4D97-AF65-F5344CB8AC3E}">
        <p14:creationId xmlns:p14="http://schemas.microsoft.com/office/powerpoint/2010/main" val="309696622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bwMode="invGray">
          <a:xfrm>
            <a:off x="6234364"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Date Placeholder 7"/>
          <p:cNvSpPr>
            <a:spLocks noGrp="1"/>
          </p:cNvSpPr>
          <p:nvPr>
            <p:ph type="dt" sz="half" idx="22"/>
          </p:nvPr>
        </p:nvSpPr>
        <p:spPr bwMode="invGray"/>
        <p:txBody>
          <a:bodyPr/>
          <a:lstStyle/>
          <a:p>
            <a:fld id="{39CDCE64-EE06-4559-BA59-FD6059702EC4}" type="datetime1">
              <a:rPr lang="en-GB" noProof="0" smtClean="0"/>
              <a:t>25/06/2025</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27112095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CB2A9C5F-569E-41BE-B5E5-7CBFE1B687B2}" type="datetime1">
              <a:rPr lang="en-GB" smtClean="0"/>
              <a:pPr/>
              <a:t>25/06/2025</a:t>
            </a:fld>
            <a:endParaRPr lang="en-GB"/>
          </a:p>
        </p:txBody>
      </p:sp>
      <p:sp>
        <p:nvSpPr>
          <p:cNvPr id="9" name="Footer Placeholder 8"/>
          <p:cNvSpPr>
            <a:spLocks noGrp="1"/>
          </p:cNvSpPr>
          <p:nvPr>
            <p:ph type="ftr" sz="quarter" idx="23"/>
          </p:nvPr>
        </p:nvSpPr>
        <p:spPr bwMode="invGray"/>
        <p:txBody>
          <a:bodyPr/>
          <a:lstStyle/>
          <a:p>
            <a:r>
              <a:rPr lang="en-GB"/>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pPr/>
              <a:t>‹#›</a:t>
            </a:fld>
            <a:endParaRPr lang="en-GB"/>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479999" y="2160000"/>
            <a:ext cx="5472000" cy="387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3" name="Content Placeholder 3"/>
          <p:cNvSpPr>
            <a:spLocks noGrp="1"/>
          </p:cNvSpPr>
          <p:nvPr>
            <p:ph sz="half" idx="26"/>
          </p:nvPr>
        </p:nvSpPr>
        <p:spPr bwMode="invGray">
          <a:xfrm>
            <a:off x="6234364" y="2160000"/>
            <a:ext cx="5472000" cy="387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Tree>
    <p:extLst>
      <p:ext uri="{BB962C8B-B14F-4D97-AF65-F5344CB8AC3E}">
        <p14:creationId xmlns:p14="http://schemas.microsoft.com/office/powerpoint/2010/main" val="2878973572"/>
      </p:ext>
    </p:extLst>
  </p:cSld>
  <p:clrMapOvr>
    <a:masterClrMapping/>
  </p:clrMapOvr>
  <p:hf hdr="0"/>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CB2A9C5F-569E-41BE-B5E5-7CBFE1B687B2}" type="datetime1">
              <a:rPr lang="en-GB" smtClean="0"/>
              <a:pPr/>
              <a:t>25/06/2025</a:t>
            </a:fld>
            <a:endParaRPr lang="en-GB"/>
          </a:p>
        </p:txBody>
      </p:sp>
      <p:sp>
        <p:nvSpPr>
          <p:cNvPr id="9" name="Footer Placeholder 8"/>
          <p:cNvSpPr>
            <a:spLocks noGrp="1"/>
          </p:cNvSpPr>
          <p:nvPr>
            <p:ph type="ftr" sz="quarter" idx="23"/>
          </p:nvPr>
        </p:nvSpPr>
        <p:spPr bwMode="invGray"/>
        <p:txBody>
          <a:bodyPr/>
          <a:lstStyle/>
          <a:p>
            <a:r>
              <a:rPr lang="en-GB"/>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pPr/>
              <a:t>‹#›</a:t>
            </a:fld>
            <a:endParaRPr lang="en-GB"/>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Tree>
    <p:extLst>
      <p:ext uri="{BB962C8B-B14F-4D97-AF65-F5344CB8AC3E}">
        <p14:creationId xmlns:p14="http://schemas.microsoft.com/office/powerpoint/2010/main" val="4000327716"/>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fld id="{CB2A9C5F-569E-41BE-B5E5-7CBFE1B687B2}" type="datetime1">
              <a:rPr lang="en-GB" smtClean="0"/>
              <a:pPr/>
              <a:t>25/06/2025</a:t>
            </a:fld>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r>
              <a:rPr lang="en-GB"/>
              <a:t>|     Title of the presentation</a:t>
            </a:r>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9999" y="359999"/>
            <a:ext cx="8160000" cy="720000"/>
          </a:xfrm>
        </p:spPr>
        <p:txBody>
          <a:bodyPr/>
          <a:lstStyle/>
          <a:p>
            <a:r>
              <a:rPr lang="en-US" noProof="0"/>
              <a:t>Click to edit Master title style</a:t>
            </a:r>
            <a:endParaRPr lang="en-GB" noProof="0"/>
          </a:p>
        </p:txBody>
      </p:sp>
      <p:sp>
        <p:nvSpPr>
          <p:cNvPr id="28" name="Rectangle 27"/>
          <p:cNvSpPr/>
          <p:nvPr/>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019946194"/>
      </p:ext>
    </p:extLst>
  </p:cSld>
  <p:clrMapOvr>
    <a:masterClrMapping/>
  </p:clrMapOvr>
  <p:hf hdr="0"/>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CB2A9C5F-569E-41BE-B5E5-7CBFE1B687B2}" type="datetime1">
              <a:rPr lang="en-GB" smtClean="0"/>
              <a:pPr/>
              <a:t>25/06/2025</a:t>
            </a:fld>
            <a:endParaRPr lang="en-GB"/>
          </a:p>
        </p:txBody>
      </p:sp>
      <p:sp>
        <p:nvSpPr>
          <p:cNvPr id="9" name="Footer Placeholder 8"/>
          <p:cNvSpPr>
            <a:spLocks noGrp="1"/>
          </p:cNvSpPr>
          <p:nvPr>
            <p:ph type="ftr" sz="quarter" idx="23"/>
          </p:nvPr>
        </p:nvSpPr>
        <p:spPr bwMode="invGray"/>
        <p:txBody>
          <a:bodyPr/>
          <a:lstStyle/>
          <a:p>
            <a:r>
              <a:rPr lang="en-GB"/>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pPr/>
              <a:t>‹#›</a:t>
            </a:fld>
            <a:endParaRPr lang="en-GB"/>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477203284"/>
      </p:ext>
    </p:extLst>
  </p:cSld>
  <p:clrMapOvr>
    <a:masterClrMapping/>
  </p:clrMapOvr>
  <p:hf hdr="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CB2A9C5F-569E-41BE-B5E5-7CBFE1B687B2}" type="datetime1">
              <a:rPr lang="en-GB" smtClean="0"/>
              <a:pPr/>
              <a:t>25/06/2025</a:t>
            </a:fld>
            <a:endParaRPr lang="en-GB"/>
          </a:p>
        </p:txBody>
      </p:sp>
      <p:sp>
        <p:nvSpPr>
          <p:cNvPr id="9" name="Footer Placeholder 8"/>
          <p:cNvSpPr>
            <a:spLocks noGrp="1"/>
          </p:cNvSpPr>
          <p:nvPr>
            <p:ph type="ftr" sz="quarter" idx="19"/>
          </p:nvPr>
        </p:nvSpPr>
        <p:spPr bwMode="invGray"/>
        <p:txBody>
          <a:bodyPr/>
          <a:lstStyle/>
          <a:p>
            <a:r>
              <a:rPr lang="en-GB"/>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smtClean="0"/>
              <a:pPr/>
              <a:t>‹#›</a:t>
            </a:fld>
            <a:endParaRPr lang="en-GB"/>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US" noProof="0"/>
              <a:t>Click to edit Master title style</a:t>
            </a:r>
            <a:endParaRPr lang="en-GB" noProof="0"/>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729436536"/>
      </p:ext>
    </p:extLst>
  </p:cSld>
  <p:clrMapOvr>
    <a:masterClrMapping/>
  </p:clrMapOvr>
  <p:hf hdr="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CB2A9C5F-569E-41BE-B5E5-7CBFE1B687B2}" type="datetime1">
              <a:rPr lang="en-GB" smtClean="0"/>
              <a:pPr/>
              <a:t>25/06/2025</a:t>
            </a:fld>
            <a:endParaRPr lang="en-GB"/>
          </a:p>
        </p:txBody>
      </p:sp>
      <p:sp>
        <p:nvSpPr>
          <p:cNvPr id="9" name="Footer Placeholder 8"/>
          <p:cNvSpPr>
            <a:spLocks noGrp="1"/>
          </p:cNvSpPr>
          <p:nvPr>
            <p:ph type="ftr" sz="quarter" idx="19"/>
          </p:nvPr>
        </p:nvSpPr>
        <p:spPr bwMode="invGray"/>
        <p:txBody>
          <a:bodyPr/>
          <a:lstStyle/>
          <a:p>
            <a:r>
              <a:rPr lang="en-GB"/>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smtClean="0"/>
              <a:pPr/>
              <a:t>‹#›</a:t>
            </a:fld>
            <a:endParaRPr lang="en-GB"/>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US" noProof="0"/>
              <a:t>Click to edit Master title style</a:t>
            </a:r>
            <a:endParaRPr lang="en-GB" noProof="0"/>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885652291"/>
      </p:ext>
    </p:extLst>
  </p:cSld>
  <p:clrMapOvr>
    <a:masterClrMapping/>
  </p:clrMapOvr>
  <p:hf hdr="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fld id="{CB2A9C5F-569E-41BE-B5E5-7CBFE1B687B2}" type="datetime1">
              <a:rPr lang="en-GB" smtClean="0"/>
              <a:pPr/>
              <a:t>25/06/2025</a:t>
            </a:fld>
            <a:endParaRPr lang="en-GB"/>
          </a:p>
        </p:txBody>
      </p:sp>
      <p:sp>
        <p:nvSpPr>
          <p:cNvPr id="4" name="Footer Placeholder 3"/>
          <p:cNvSpPr>
            <a:spLocks noGrp="1"/>
          </p:cNvSpPr>
          <p:nvPr>
            <p:ph type="ftr" sz="quarter" idx="19"/>
          </p:nvPr>
        </p:nvSpPr>
        <p:spPr bwMode="invGray"/>
        <p:txBody>
          <a:bodyPr/>
          <a:lstStyle/>
          <a:p>
            <a:r>
              <a:rPr lang="en-GB"/>
              <a:t>|     Title of the presentation</a:t>
            </a:r>
          </a:p>
        </p:txBody>
      </p:sp>
      <p:sp>
        <p:nvSpPr>
          <p:cNvPr id="5" name="Slide Number Placeholder 4"/>
          <p:cNvSpPr>
            <a:spLocks noGrp="1"/>
          </p:cNvSpPr>
          <p:nvPr>
            <p:ph type="sldNum" sz="quarter" idx="20"/>
          </p:nvPr>
        </p:nvSpPr>
        <p:spPr bwMode="invGray"/>
        <p:txBody>
          <a:bodyPr/>
          <a:lstStyle/>
          <a:p>
            <a:fld id="{A74CE0EA-F3B5-4684-BA10-C594598FDB9C}" type="slidenum">
              <a:rPr lang="en-GB" smtClean="0"/>
              <a:pPr/>
              <a:t>‹#›</a:t>
            </a:fld>
            <a:endParaRPr lang="en-GB"/>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US" noProof="0"/>
              <a:t>Click to edit Master title style</a:t>
            </a:r>
            <a:endParaRPr lang="en-GB" noProof="0"/>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890539230"/>
      </p:ext>
    </p:extLst>
  </p:cSld>
  <p:clrMapOvr>
    <a:masterClrMapping/>
  </p:clrMapOvr>
  <p:hf hdr="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fld id="{AD0CC27D-0020-48D4-9B6C-9E6EA0640D93}" type="datetime1">
              <a:rPr lang="en-GB" smtClean="0"/>
              <a:pPr/>
              <a:t>25/06/2025</a:t>
            </a:fld>
            <a:endParaRPr lang="en-GB"/>
          </a:p>
        </p:txBody>
      </p:sp>
      <p:sp>
        <p:nvSpPr>
          <p:cNvPr id="19" name="Footer Placeholder 18"/>
          <p:cNvSpPr>
            <a:spLocks noGrp="1"/>
          </p:cNvSpPr>
          <p:nvPr>
            <p:ph type="ftr" sz="quarter" idx="15"/>
          </p:nvPr>
        </p:nvSpPr>
        <p:spPr bwMode="invGray">
          <a:noFill/>
        </p:spPr>
        <p:txBody>
          <a:bodyPr/>
          <a:lstStyle/>
          <a:p>
            <a:r>
              <a:rPr lang="en-GB" noProof="0"/>
              <a:t>|     Title of the presentation</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US" noProof="0"/>
              <a:t>Click to edit Master title style</a:t>
            </a:r>
            <a:endParaRPr lang="en-GB" noProof="0"/>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182634938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US" noProof="0"/>
              <a:t>Click to 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A68D69CF-73BC-4E26-B56A-FEC2ABB77ED4}" type="datetime1">
              <a:rPr lang="en-GB" smtClean="0"/>
              <a:pPr/>
              <a:t>25/06/2025</a:t>
            </a:fld>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GB"/>
              <a:t>|     Title of the presentation</a:t>
            </a: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US" noProof="0"/>
              <a:t>Click to edit Master title style</a:t>
            </a:r>
            <a:endParaRPr lang="en-GB" noProof="0"/>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cstate="print">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69175201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fld id="{CB2A9C5F-569E-41BE-B5E5-7CBFE1B687B2}" type="datetime1">
              <a:rPr lang="en-GB" smtClean="0"/>
              <a:pPr/>
              <a:t>25/06/2025</a:t>
            </a:fld>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r>
              <a:rPr lang="en-GB"/>
              <a:t>|     Title of the presentation</a:t>
            </a:r>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9999" y="359999"/>
            <a:ext cx="8160000" cy="720000"/>
          </a:xfrm>
        </p:spPr>
        <p:txBody>
          <a:bodyPr/>
          <a:lstStyle/>
          <a:p>
            <a:r>
              <a:rPr lang="en-US" noProof="0"/>
              <a:t>Click to edit Master title style</a:t>
            </a:r>
            <a:endParaRPr lang="en-GB" noProof="0"/>
          </a:p>
        </p:txBody>
      </p:sp>
      <p:sp>
        <p:nvSpPr>
          <p:cNvPr id="28" name="Rectangle 27"/>
          <p:cNvSpPr/>
          <p:nvPr/>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387221498"/>
      </p:ext>
    </p:extLst>
  </p:cSld>
  <p:clrMapOvr>
    <a:masterClrMapping/>
  </p:clrMapOvr>
  <p:hf hdr="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fld id="{CB2A9C5F-569E-41BE-B5E5-7CBFE1B687B2}" type="datetime1">
              <a:rPr lang="en-GB" smtClean="0"/>
              <a:pPr/>
              <a:t>25/06/2025</a:t>
            </a:fld>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r>
              <a:rPr lang="en-GB"/>
              <a:t>|     Title of the presentation</a:t>
            </a:r>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US" noProof="0"/>
              <a:t>Click to edit Master title style</a:t>
            </a:r>
            <a:endParaRPr lang="en-GB" noProof="0"/>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409322829"/>
      </p:ext>
    </p:extLst>
  </p:cSld>
  <p:clrMapOvr>
    <a:masterClrMapping/>
  </p:clrMapOvr>
  <p:hf hdr="0"/>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10" name="Picture Placeholder 8"/>
          <p:cNvSpPr>
            <a:spLocks noGrp="1"/>
          </p:cNvSpPr>
          <p:nvPr>
            <p:ph type="pic" sz="quarter" idx="23"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253935906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3F58A-9483-43D7-9BA5-BDFD0F598A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080E91-A0CC-4E3B-B1E5-126A68F866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2627EA-1ADA-419B-B18F-035BB1D10869}"/>
              </a:ext>
            </a:extLst>
          </p:cNvPr>
          <p:cNvSpPr>
            <a:spLocks noGrp="1"/>
          </p:cNvSpPr>
          <p:nvPr>
            <p:ph type="dt" sz="half" idx="10"/>
          </p:nvPr>
        </p:nvSpPr>
        <p:spPr/>
        <p:txBody>
          <a:bodyPr/>
          <a:lstStyle/>
          <a:p>
            <a:fld id="{CB2A9C5F-569E-41BE-B5E5-7CBFE1B687B2}" type="datetime1">
              <a:rPr lang="en-GB" smtClean="0"/>
              <a:pPr/>
              <a:t>25/06/2025</a:t>
            </a:fld>
            <a:endParaRPr lang="en-GB"/>
          </a:p>
        </p:txBody>
      </p:sp>
      <p:sp>
        <p:nvSpPr>
          <p:cNvPr id="5" name="Footer Placeholder 4">
            <a:extLst>
              <a:ext uri="{FF2B5EF4-FFF2-40B4-BE49-F238E27FC236}">
                <a16:creationId xmlns:a16="http://schemas.microsoft.com/office/drawing/2014/main" id="{D8F26AE1-4C1B-40A0-B033-C3D05CEED21F}"/>
              </a:ext>
            </a:extLst>
          </p:cNvPr>
          <p:cNvSpPr>
            <a:spLocks noGrp="1"/>
          </p:cNvSpPr>
          <p:nvPr>
            <p:ph type="ftr" sz="quarter" idx="11"/>
          </p:nvPr>
        </p:nvSpPr>
        <p:spPr/>
        <p:txBody>
          <a:bodyPr/>
          <a:lstStyle/>
          <a:p>
            <a:r>
              <a:rPr lang="en-GB"/>
              <a:t>|     Title of the presentation</a:t>
            </a:r>
          </a:p>
        </p:txBody>
      </p:sp>
      <p:sp>
        <p:nvSpPr>
          <p:cNvPr id="6" name="Slide Number Placeholder 5">
            <a:extLst>
              <a:ext uri="{FF2B5EF4-FFF2-40B4-BE49-F238E27FC236}">
                <a16:creationId xmlns:a16="http://schemas.microsoft.com/office/drawing/2014/main" id="{7D040241-2FDA-4B0B-8EDC-5753D1893EE0}"/>
              </a:ext>
            </a:extLst>
          </p:cNvPr>
          <p:cNvSpPr>
            <a:spLocks noGrp="1"/>
          </p:cNvSpPr>
          <p:nvPr>
            <p:ph type="sldNum" sz="quarter" idx="12"/>
          </p:nvPr>
        </p:nvSpPr>
        <p:spPr/>
        <p:txBody>
          <a:bodyPr/>
          <a:lstStyle/>
          <a:p>
            <a:fld id="{A74CE0EA-F3B5-4684-BA10-C594598FDB9C}" type="slidenum">
              <a:rPr lang="en-GB" smtClean="0"/>
              <a:pPr/>
              <a:t>‹#›</a:t>
            </a:fld>
            <a:endParaRPr lang="en-GB"/>
          </a:p>
        </p:txBody>
      </p:sp>
    </p:spTree>
    <p:extLst>
      <p:ext uri="{BB962C8B-B14F-4D97-AF65-F5344CB8AC3E}">
        <p14:creationId xmlns:p14="http://schemas.microsoft.com/office/powerpoint/2010/main" val="3737733069"/>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fld id="{CB2A9C5F-569E-41BE-B5E5-7CBFE1B687B2}" type="datetime1">
              <a:rPr lang="en-GB" smtClean="0"/>
              <a:pPr/>
              <a:t>25/06/2025</a:t>
            </a:fld>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r>
              <a:rPr lang="en-GB"/>
              <a:t>|     Title of the presentation</a:t>
            </a:r>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US" noProof="0"/>
              <a:t>Click to edit Master title style</a:t>
            </a:r>
            <a:endParaRPr lang="en-GB" noProof="0"/>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1077317711"/>
      </p:ext>
    </p:extLst>
  </p:cSld>
  <p:clrMapOvr>
    <a:masterClrMapping/>
  </p:clrMapOvr>
  <p:hf hdr="0"/>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a:t>Bottom band: NCHHSTP</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18891870"/>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userDrawn="1">
  <p:cSld name="1_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8550630"/>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1_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fld id="{DCD9F9BF-D269-4020-816F-460E917B7A74}" type="datetime1">
              <a:rPr lang="en-GB" noProof="0" smtClean="0"/>
              <a:t>25/06/2025</a:t>
            </a:fld>
            <a:endParaRPr lang="en-GB" noProof="0"/>
          </a:p>
        </p:txBody>
      </p:sp>
      <p:sp>
        <p:nvSpPr>
          <p:cNvPr id="5" name="Footer Placeholder 4"/>
          <p:cNvSpPr>
            <a:spLocks noGrp="1"/>
          </p:cNvSpPr>
          <p:nvPr>
            <p:ph type="ftr" sz="quarter" idx="15"/>
          </p:nvPr>
        </p:nvSpPr>
        <p:spPr bwMode="invGray"/>
        <p:txBody>
          <a:bodyPr/>
          <a:lstStyle/>
          <a:p>
            <a:r>
              <a:rPr lang="en-GB" noProof="0"/>
              <a:t>|     Title of the presentation</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212368511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1_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fld id="{AD0CC27D-0020-48D4-9B6C-9E6EA0640D93}" type="datetime1">
              <a:rPr lang="en-GB" smtClean="0"/>
              <a:pPr/>
              <a:t>25/06/2025</a:t>
            </a:fld>
            <a:endParaRPr lang="en-GB"/>
          </a:p>
        </p:txBody>
      </p:sp>
      <p:sp>
        <p:nvSpPr>
          <p:cNvPr id="19" name="Footer Placeholder 18"/>
          <p:cNvSpPr>
            <a:spLocks noGrp="1"/>
          </p:cNvSpPr>
          <p:nvPr>
            <p:ph type="ftr" sz="quarter" idx="15"/>
          </p:nvPr>
        </p:nvSpPr>
        <p:spPr bwMode="invGray">
          <a:noFill/>
        </p:spPr>
        <p:txBody>
          <a:bodyPr/>
          <a:lstStyle/>
          <a:p>
            <a:r>
              <a:rPr lang="en-GB" noProof="0"/>
              <a:t>|     Title of the presentation</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206201072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1_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p:txBody>
          <a:bodyPr/>
          <a:lstStyle/>
          <a:p>
            <a:fld id="{39CDCE64-EE06-4559-BA59-FD6059702EC4}" type="datetime1">
              <a:rPr lang="en-GB" noProof="0" smtClean="0"/>
              <a:t>25/06/2025</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04143205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userDrawn="1">
  <p:cSld name="1_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A68D69CF-73BC-4E26-B56A-FEC2ABB77ED4}" type="datetime1">
              <a:rPr lang="en-GB" smtClean="0"/>
              <a:pPr/>
              <a:t>25/06/2025</a:t>
            </a:fld>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GB"/>
              <a:t>|     Title of the presentation</a:t>
            </a: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cstate="print">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70775317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userDrawn="1">
  <p:cSld name="1_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a:p>
        </p:txBody>
      </p:sp>
      <p:sp>
        <p:nvSpPr>
          <p:cNvPr id="10" name="Picture Placeholder 8"/>
          <p:cNvSpPr>
            <a:spLocks noGrp="1"/>
          </p:cNvSpPr>
          <p:nvPr>
            <p:ph type="pic" sz="quarter" idx="23"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11699284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9CCB02-883C-4CCF-ACDB-E9002267C412}"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850502-341B-4D54-95DD-9223B0290FED}" type="slidenum">
              <a:rPr lang="en-US" smtClean="0"/>
              <a:t>‹#›</a:t>
            </a:fld>
            <a:endParaRPr lang="en-US"/>
          </a:p>
        </p:txBody>
      </p:sp>
    </p:spTree>
    <p:extLst>
      <p:ext uri="{BB962C8B-B14F-4D97-AF65-F5344CB8AC3E}">
        <p14:creationId xmlns:p14="http://schemas.microsoft.com/office/powerpoint/2010/main" val="98297840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2_Highlighted Text Dark Blue">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7186086" y="228600"/>
            <a:ext cx="4701116"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946" y="6417178"/>
            <a:ext cx="1549161" cy="308071"/>
          </a:xfrm>
          <a:prstGeom prst="rect">
            <a:avLst/>
          </a:prstGeom>
        </p:spPr>
      </p:pic>
      <p:sp>
        <p:nvSpPr>
          <p:cNvPr id="11" name="Slide Number Placeholder 5"/>
          <p:cNvSpPr txBox="1">
            <a:spLocks/>
          </p:cNvSpPr>
          <p:nvPr userDrawn="1"/>
        </p:nvSpPr>
        <p:spPr>
          <a:xfrm>
            <a:off x="11421986" y="6398560"/>
            <a:ext cx="588308" cy="365125"/>
          </a:xfrm>
          <a:prstGeom prst="rect">
            <a:avLst/>
          </a:prstGeom>
        </p:spPr>
        <p:txBody>
          <a:bodyPr vert="horz" lIns="68580" tIns="34290" rIns="68580" bIns="3429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675">
              <a:solidFill>
                <a:schemeClr val="bg1"/>
              </a:solidFill>
            </a:endParaRPr>
          </a:p>
        </p:txBody>
      </p:sp>
      <p:sp>
        <p:nvSpPr>
          <p:cNvPr id="9" name="Text Placeholder 9"/>
          <p:cNvSpPr>
            <a:spLocks noGrp="1"/>
          </p:cNvSpPr>
          <p:nvPr>
            <p:ph type="body" sz="quarter" idx="13" hasCustomPrompt="1"/>
          </p:nvPr>
        </p:nvSpPr>
        <p:spPr>
          <a:xfrm>
            <a:off x="544048" y="455153"/>
            <a:ext cx="11103904" cy="604370"/>
          </a:xfrm>
          <a:prstGeom prst="rect">
            <a:avLst/>
          </a:prstGeom>
        </p:spPr>
        <p:txBody>
          <a:bodyPr lIns="0" tIns="0" rIns="0" bIns="0">
            <a:noAutofit/>
          </a:bodyPr>
          <a:lstStyle>
            <a:lvl1pPr marL="0" indent="0" algn="ctr">
              <a:buFontTx/>
              <a:buNone/>
              <a:defRPr sz="4000">
                <a:solidFill>
                  <a:srgbClr val="000000"/>
                </a:solidFill>
                <a:latin typeface="Arial" panose="020B0604020202020204" pitchFamily="34" charset="0"/>
                <a:cs typeface="Arial" panose="020B0604020202020204" pitchFamily="34" charset="0"/>
              </a:defRPr>
            </a:lvl1pPr>
          </a:lstStyle>
          <a:p>
            <a:pPr lvl="0"/>
            <a:r>
              <a:rPr lang="en-US"/>
              <a:t>Knowledge Check</a:t>
            </a:r>
          </a:p>
        </p:txBody>
      </p:sp>
      <p:sp>
        <p:nvSpPr>
          <p:cNvPr id="3" name="Rectangle 2"/>
          <p:cNvSpPr/>
          <p:nvPr userDrawn="1"/>
        </p:nvSpPr>
        <p:spPr>
          <a:xfrm>
            <a:off x="243840" y="228600"/>
            <a:ext cx="11704320" cy="6428590"/>
          </a:xfrm>
          <a:prstGeom prst="rect">
            <a:avLst/>
          </a:prstGeom>
          <a:noFill/>
          <a:ln w="53975">
            <a:solidFill>
              <a:srgbClr val="0C50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Slide Number Placeholder 5">
            <a:extLst>
              <a:ext uri="{FF2B5EF4-FFF2-40B4-BE49-F238E27FC236}">
                <a16:creationId xmlns:a16="http://schemas.microsoft.com/office/drawing/2014/main" id="{32731438-A808-4ABE-9C74-8A00C1994AFF}"/>
              </a:ext>
            </a:extLst>
          </p:cNvPr>
          <p:cNvSpPr txBox="1">
            <a:spLocks/>
          </p:cNvSpPr>
          <p:nvPr userDrawn="1"/>
        </p:nvSpPr>
        <p:spPr>
          <a:xfrm>
            <a:off x="11347854" y="6342194"/>
            <a:ext cx="588308" cy="365125"/>
          </a:xfrm>
          <a:prstGeom prst="rect">
            <a:avLst/>
          </a:prstGeom>
        </p:spPr>
        <p:txBody>
          <a:bodyPr vert="horz" lIns="68580" tIns="34290" rIns="68580" bIns="3429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675" smtClean="0">
                <a:solidFill>
                  <a:schemeClr val="tx1"/>
                </a:solidFill>
              </a:rPr>
              <a:pPr/>
              <a:t>‹#›</a:t>
            </a:fld>
            <a:endParaRPr lang="en-US" sz="675">
              <a:solidFill>
                <a:schemeClr val="tx1"/>
              </a:solidFill>
            </a:endParaRPr>
          </a:p>
        </p:txBody>
      </p:sp>
      <p:cxnSp>
        <p:nvCxnSpPr>
          <p:cNvPr id="10" name="Straight Connector 9">
            <a:extLst>
              <a:ext uri="{FF2B5EF4-FFF2-40B4-BE49-F238E27FC236}">
                <a16:creationId xmlns:a16="http://schemas.microsoft.com/office/drawing/2014/main" id="{C78C29CF-39A7-49EB-AC08-3814057156FC}"/>
              </a:ext>
            </a:extLst>
          </p:cNvPr>
          <p:cNvCxnSpPr>
            <a:cxnSpLocks/>
          </p:cNvCxnSpPr>
          <p:nvPr userDrawn="1"/>
        </p:nvCxnSpPr>
        <p:spPr>
          <a:xfrm>
            <a:off x="1518082" y="1286076"/>
            <a:ext cx="9155837" cy="0"/>
          </a:xfrm>
          <a:prstGeom prst="line">
            <a:avLst/>
          </a:prstGeom>
          <a:ln w="19050">
            <a:solidFill>
              <a:srgbClr val="2F528F"/>
            </a:solidFill>
          </a:ln>
        </p:spPr>
        <p:style>
          <a:lnRef idx="1">
            <a:schemeClr val="accent1"/>
          </a:lnRef>
          <a:fillRef idx="0">
            <a:schemeClr val="accent1"/>
          </a:fillRef>
          <a:effectRef idx="0">
            <a:schemeClr val="accent1"/>
          </a:effectRef>
          <a:fontRef idx="minor">
            <a:schemeClr val="tx1"/>
          </a:fontRef>
        </p:style>
      </p:cxnSp>
      <p:sp>
        <p:nvSpPr>
          <p:cNvPr id="18" name="Text Placeholder 13">
            <a:extLst>
              <a:ext uri="{FF2B5EF4-FFF2-40B4-BE49-F238E27FC236}">
                <a16:creationId xmlns:a16="http://schemas.microsoft.com/office/drawing/2014/main" id="{B71C65F1-F5B1-4E25-9C29-BC1865477880}"/>
              </a:ext>
            </a:extLst>
          </p:cNvPr>
          <p:cNvSpPr>
            <a:spLocks noGrp="1"/>
          </p:cNvSpPr>
          <p:nvPr>
            <p:ph type="body" sz="quarter" idx="14"/>
          </p:nvPr>
        </p:nvSpPr>
        <p:spPr>
          <a:xfrm>
            <a:off x="4801733" y="1626500"/>
            <a:ext cx="6274887" cy="1954894"/>
          </a:xfrm>
          <a:prstGeom prst="rect">
            <a:avLst/>
          </a:prstGeom>
        </p:spPr>
        <p:txBody>
          <a:bodyPr wrap="square" lIns="0" tIns="0" rIns="0" bIns="0">
            <a:spAutoFit/>
          </a:bodyPr>
          <a:lstStyle>
            <a:lvl1pPr marL="0" indent="0">
              <a:buNone/>
              <a:defRPr sz="2800">
                <a:solidFill>
                  <a:schemeClr val="bg2">
                    <a:lumMod val="25000"/>
                  </a:schemeClr>
                </a:solidFill>
              </a:defRPr>
            </a:lvl1pPr>
            <a:lvl2pPr marL="252413" indent="-120254">
              <a:defRPr sz="1800">
                <a:solidFill>
                  <a:schemeClr val="bg2">
                    <a:lumMod val="25000"/>
                  </a:schemeClr>
                </a:solidFill>
              </a:defRPr>
            </a:lvl2pPr>
            <a:lvl3pPr marL="433388" indent="-180975">
              <a:buFont typeface="Segoe UI" panose="020B0502040204020203" pitchFamily="34" charset="0"/>
              <a:buChar char="–"/>
              <a:defRPr sz="1800">
                <a:solidFill>
                  <a:schemeClr val="bg2">
                    <a:lumMod val="25000"/>
                  </a:schemeClr>
                </a:solidFill>
              </a:defRPr>
            </a:lvl3pPr>
            <a:lvl4pPr marL="601266" indent="-132160">
              <a:buFont typeface="Wingdings" panose="05000000000000000000" pitchFamily="2" charset="2"/>
              <a:buChar char="§"/>
              <a:defRPr sz="1800">
                <a:solidFill>
                  <a:schemeClr val="bg2">
                    <a:lumMod val="25000"/>
                  </a:schemeClr>
                </a:solidFill>
              </a:defRPr>
            </a:lvl4pPr>
            <a:lvl5pPr marL="770335" indent="-169069">
              <a:buFont typeface="Century Gothic" panose="020B0502020202020204" pitchFamily="34" charset="0"/>
              <a:buChar char="○"/>
              <a:defRPr sz="1800">
                <a:solidFill>
                  <a:schemeClr val="bg2">
                    <a:lumMod val="25000"/>
                  </a:schemeClr>
                </a:solidFill>
              </a:defRPr>
            </a:lvl5pPr>
            <a:lvl6pPr marL="900113" indent="-128588">
              <a:defRPr sz="18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endParaRPr lang="en-US"/>
          </a:p>
        </p:txBody>
      </p:sp>
      <p:sp>
        <p:nvSpPr>
          <p:cNvPr id="19" name="Text Placeholder 13">
            <a:extLst>
              <a:ext uri="{FF2B5EF4-FFF2-40B4-BE49-F238E27FC236}">
                <a16:creationId xmlns:a16="http://schemas.microsoft.com/office/drawing/2014/main" id="{C1AF8616-CF58-4F75-AFFC-EF05DF1FECB6}"/>
              </a:ext>
            </a:extLst>
          </p:cNvPr>
          <p:cNvSpPr>
            <a:spLocks noGrp="1"/>
          </p:cNvSpPr>
          <p:nvPr>
            <p:ph type="body" sz="quarter" idx="15"/>
          </p:nvPr>
        </p:nvSpPr>
        <p:spPr>
          <a:xfrm>
            <a:off x="4801733" y="3921817"/>
            <a:ext cx="6274887" cy="2065694"/>
          </a:xfrm>
          <a:prstGeom prst="rect">
            <a:avLst/>
          </a:prstGeom>
        </p:spPr>
        <p:txBody>
          <a:bodyPr wrap="square" lIns="0" tIns="0" rIns="0" bIns="0">
            <a:spAutoFit/>
          </a:bodyPr>
          <a:lstStyle>
            <a:lvl1pPr marL="0" indent="0">
              <a:buNone/>
              <a:defRPr sz="2800">
                <a:solidFill>
                  <a:schemeClr val="bg2">
                    <a:lumMod val="25000"/>
                  </a:schemeClr>
                </a:solidFill>
              </a:defRPr>
            </a:lvl1pPr>
            <a:lvl2pPr marL="252413" indent="-120254">
              <a:defRPr sz="2000">
                <a:solidFill>
                  <a:schemeClr val="bg2">
                    <a:lumMod val="25000"/>
                  </a:schemeClr>
                </a:solidFill>
              </a:defRPr>
            </a:lvl2pPr>
            <a:lvl3pPr marL="433388" indent="-180975">
              <a:buFont typeface="Segoe UI" panose="020B0502040204020203" pitchFamily="34" charset="0"/>
              <a:buChar char="–"/>
              <a:defRPr sz="2000">
                <a:solidFill>
                  <a:schemeClr val="bg2">
                    <a:lumMod val="25000"/>
                  </a:schemeClr>
                </a:solidFill>
              </a:defRPr>
            </a:lvl3pPr>
            <a:lvl4pPr marL="601266" indent="-132160">
              <a:buFont typeface="Wingdings" panose="05000000000000000000" pitchFamily="2" charset="2"/>
              <a:buChar char="§"/>
              <a:defRPr sz="2000">
                <a:solidFill>
                  <a:schemeClr val="bg2">
                    <a:lumMod val="25000"/>
                  </a:schemeClr>
                </a:solidFill>
              </a:defRPr>
            </a:lvl4pPr>
            <a:lvl5pPr marL="770335" indent="-169069">
              <a:buFont typeface="Century Gothic" panose="020B0502020202020204" pitchFamily="34" charset="0"/>
              <a:buChar char="○"/>
              <a:defRPr sz="2000">
                <a:solidFill>
                  <a:schemeClr val="bg2">
                    <a:lumMod val="25000"/>
                  </a:schemeClr>
                </a:solidFill>
              </a:defRPr>
            </a:lvl5pPr>
            <a:lvl6pPr marL="900113" indent="-128588">
              <a:defRPr sz="18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endParaRPr lang="en-US"/>
          </a:p>
        </p:txBody>
      </p:sp>
      <p:grpSp>
        <p:nvGrpSpPr>
          <p:cNvPr id="4" name="Group 3">
            <a:extLst>
              <a:ext uri="{FF2B5EF4-FFF2-40B4-BE49-F238E27FC236}">
                <a16:creationId xmlns:a16="http://schemas.microsoft.com/office/drawing/2014/main" id="{D22CAA27-E845-4267-8FD2-E31F823C2379}"/>
              </a:ext>
            </a:extLst>
          </p:cNvPr>
          <p:cNvGrpSpPr/>
          <p:nvPr userDrawn="1"/>
        </p:nvGrpSpPr>
        <p:grpSpPr>
          <a:xfrm>
            <a:off x="1115380" y="2455864"/>
            <a:ext cx="2704780" cy="2704780"/>
            <a:chOff x="1107841" y="2229004"/>
            <a:chExt cx="2704780" cy="2704780"/>
          </a:xfrm>
        </p:grpSpPr>
        <p:sp>
          <p:nvSpPr>
            <p:cNvPr id="14" name="Oval 13">
              <a:extLst>
                <a:ext uri="{FF2B5EF4-FFF2-40B4-BE49-F238E27FC236}">
                  <a16:creationId xmlns:a16="http://schemas.microsoft.com/office/drawing/2014/main" id="{2C730A48-E018-4FB1-B366-308CA1ADB2A7}"/>
                </a:ext>
              </a:extLst>
            </p:cNvPr>
            <p:cNvSpPr/>
            <p:nvPr userDrawn="1"/>
          </p:nvSpPr>
          <p:spPr>
            <a:xfrm>
              <a:off x="1107841" y="2229004"/>
              <a:ext cx="2704780" cy="270478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Question Mark with solid fill">
              <a:extLst>
                <a:ext uri="{FF2B5EF4-FFF2-40B4-BE49-F238E27FC236}">
                  <a16:creationId xmlns:a16="http://schemas.microsoft.com/office/drawing/2014/main" id="{1ACF4FB1-238C-4186-9D9C-9F5BC34470F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65132" y="2622502"/>
              <a:ext cx="1990198" cy="1990198"/>
            </a:xfrm>
            <a:prstGeom prst="rect">
              <a:avLst/>
            </a:prstGeom>
          </p:spPr>
        </p:pic>
      </p:grpSp>
    </p:spTree>
    <p:extLst>
      <p:ext uri="{BB962C8B-B14F-4D97-AF65-F5344CB8AC3E}">
        <p14:creationId xmlns:p14="http://schemas.microsoft.com/office/powerpoint/2010/main" val="3079685051"/>
      </p:ext>
    </p:extLst>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7488">
          <p15:clr>
            <a:srgbClr val="FBAE40"/>
          </p15:clr>
        </p15:guide>
        <p15:guide id="4" pos="144">
          <p15:clr>
            <a:srgbClr val="FBAE40"/>
          </p15:clr>
        </p15:guide>
        <p15:guide id="5" orient="horz" pos="144">
          <p15:clr>
            <a:srgbClr val="FBAE40"/>
          </p15:clr>
        </p15:guide>
        <p15:guide id="6" orient="horz" pos="4224">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1_Highlighted Text Dark Blue">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7186086" y="228600"/>
            <a:ext cx="4701116"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946" y="6417178"/>
            <a:ext cx="1549161" cy="308071"/>
          </a:xfrm>
          <a:prstGeom prst="rect">
            <a:avLst/>
          </a:prstGeom>
        </p:spPr>
      </p:pic>
      <p:sp>
        <p:nvSpPr>
          <p:cNvPr id="11" name="Slide Number Placeholder 5"/>
          <p:cNvSpPr txBox="1">
            <a:spLocks/>
          </p:cNvSpPr>
          <p:nvPr userDrawn="1"/>
        </p:nvSpPr>
        <p:spPr>
          <a:xfrm>
            <a:off x="11421986" y="6398560"/>
            <a:ext cx="588308" cy="365125"/>
          </a:xfrm>
          <a:prstGeom prst="rect">
            <a:avLst/>
          </a:prstGeom>
        </p:spPr>
        <p:txBody>
          <a:bodyPr vert="horz" lIns="68580" tIns="34290" rIns="68580" bIns="3429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675">
              <a:solidFill>
                <a:schemeClr val="bg1"/>
              </a:solidFill>
            </a:endParaRPr>
          </a:p>
        </p:txBody>
      </p:sp>
      <p:sp>
        <p:nvSpPr>
          <p:cNvPr id="9" name="Text Placeholder 9"/>
          <p:cNvSpPr>
            <a:spLocks noGrp="1"/>
          </p:cNvSpPr>
          <p:nvPr>
            <p:ph type="body" sz="quarter" idx="13"/>
          </p:nvPr>
        </p:nvSpPr>
        <p:spPr>
          <a:xfrm>
            <a:off x="544048" y="2629740"/>
            <a:ext cx="11103904" cy="710481"/>
          </a:xfrm>
          <a:prstGeom prst="rect">
            <a:avLst/>
          </a:prstGeom>
        </p:spPr>
        <p:txBody>
          <a:bodyPr lIns="0" tIns="0" rIns="0" bIns="0">
            <a:noAutofit/>
          </a:bodyPr>
          <a:lstStyle>
            <a:lvl1pPr marL="0" indent="0" algn="ctr">
              <a:buFontTx/>
              <a:buNone/>
              <a:defRPr sz="5400">
                <a:solidFill>
                  <a:srgbClr val="000000"/>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Rectangle 2"/>
          <p:cNvSpPr/>
          <p:nvPr userDrawn="1"/>
        </p:nvSpPr>
        <p:spPr>
          <a:xfrm>
            <a:off x="243840" y="228600"/>
            <a:ext cx="11704320" cy="6428590"/>
          </a:xfrm>
          <a:prstGeom prst="rect">
            <a:avLst/>
          </a:prstGeom>
          <a:noFill/>
          <a:ln w="53975">
            <a:solidFill>
              <a:srgbClr val="0C50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Slide Number Placeholder 5">
            <a:extLst>
              <a:ext uri="{FF2B5EF4-FFF2-40B4-BE49-F238E27FC236}">
                <a16:creationId xmlns:a16="http://schemas.microsoft.com/office/drawing/2014/main" id="{32731438-A808-4ABE-9C74-8A00C1994AFF}"/>
              </a:ext>
            </a:extLst>
          </p:cNvPr>
          <p:cNvSpPr txBox="1">
            <a:spLocks/>
          </p:cNvSpPr>
          <p:nvPr userDrawn="1"/>
        </p:nvSpPr>
        <p:spPr>
          <a:xfrm>
            <a:off x="11347854" y="6342194"/>
            <a:ext cx="588308" cy="365125"/>
          </a:xfrm>
          <a:prstGeom prst="rect">
            <a:avLst/>
          </a:prstGeom>
        </p:spPr>
        <p:txBody>
          <a:bodyPr vert="horz" lIns="68580" tIns="34290" rIns="68580" bIns="3429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675" smtClean="0">
                <a:solidFill>
                  <a:schemeClr val="tx1"/>
                </a:solidFill>
              </a:rPr>
              <a:pPr/>
              <a:t>‹#›</a:t>
            </a:fld>
            <a:endParaRPr lang="en-US" sz="675">
              <a:solidFill>
                <a:schemeClr val="tx1"/>
              </a:solidFill>
            </a:endParaRPr>
          </a:p>
        </p:txBody>
      </p:sp>
      <p:sp>
        <p:nvSpPr>
          <p:cNvPr id="12" name="Text Placeholder 9">
            <a:extLst>
              <a:ext uri="{FF2B5EF4-FFF2-40B4-BE49-F238E27FC236}">
                <a16:creationId xmlns:a16="http://schemas.microsoft.com/office/drawing/2014/main" id="{9419C621-AF52-40DF-AC98-BCD4D8DA00CC}"/>
              </a:ext>
            </a:extLst>
          </p:cNvPr>
          <p:cNvSpPr>
            <a:spLocks noGrp="1"/>
          </p:cNvSpPr>
          <p:nvPr>
            <p:ph type="body" sz="quarter" idx="14"/>
          </p:nvPr>
        </p:nvSpPr>
        <p:spPr>
          <a:xfrm>
            <a:off x="544048" y="3607764"/>
            <a:ext cx="11103904" cy="555862"/>
          </a:xfrm>
          <a:prstGeom prst="rect">
            <a:avLst/>
          </a:prstGeom>
        </p:spPr>
        <p:txBody>
          <a:bodyPr lIns="0" tIns="0" rIns="0" bIns="0">
            <a:noAutofit/>
          </a:bodyPr>
          <a:lstStyle>
            <a:lvl1pPr marL="0" indent="0" algn="ctr">
              <a:buFontTx/>
              <a:buNone/>
              <a:defRPr sz="4000" i="1">
                <a:solidFill>
                  <a:srgbClr val="000000"/>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5" name="Rectangle 4">
            <a:extLst>
              <a:ext uri="{FF2B5EF4-FFF2-40B4-BE49-F238E27FC236}">
                <a16:creationId xmlns:a16="http://schemas.microsoft.com/office/drawing/2014/main" id="{C492E0F2-5ABB-69FE-FF26-99491CAE6922}"/>
              </a:ext>
            </a:extLst>
          </p:cNvPr>
          <p:cNvSpPr/>
          <p:nvPr userDrawn="1"/>
        </p:nvSpPr>
        <p:spPr>
          <a:xfrm>
            <a:off x="88777" y="8878"/>
            <a:ext cx="1136341" cy="1759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3186656"/>
      </p:ext>
    </p:extLst>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7488">
          <p15:clr>
            <a:srgbClr val="FBAE40"/>
          </p15:clr>
        </p15:guide>
        <p15:guide id="4" pos="144">
          <p15:clr>
            <a:srgbClr val="FBAE40"/>
          </p15:clr>
        </p15:guide>
        <p15:guide id="5" orient="horz" pos="144">
          <p15:clr>
            <a:srgbClr val="FBAE40"/>
          </p15:clr>
        </p15:guide>
        <p15:guide id="6" orient="horz" pos="422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sp>
        <p:nvSpPr>
          <p:cNvPr id="10" name="Picture Placeholder 8"/>
          <p:cNvSpPr>
            <a:spLocks noGrp="1"/>
          </p:cNvSpPr>
          <p:nvPr>
            <p:ph type="pic" sz="quarter" idx="23"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3617754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Highlighted Text Dark Blue">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7186086" y="228600"/>
            <a:ext cx="4701116"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946" y="6417178"/>
            <a:ext cx="1549161" cy="308071"/>
          </a:xfrm>
          <a:prstGeom prst="rect">
            <a:avLst/>
          </a:prstGeom>
        </p:spPr>
      </p:pic>
      <p:sp>
        <p:nvSpPr>
          <p:cNvPr id="11" name="Slide Number Placeholder 5"/>
          <p:cNvSpPr txBox="1">
            <a:spLocks/>
          </p:cNvSpPr>
          <p:nvPr userDrawn="1"/>
        </p:nvSpPr>
        <p:spPr>
          <a:xfrm>
            <a:off x="11421986" y="6398560"/>
            <a:ext cx="588308" cy="365125"/>
          </a:xfrm>
          <a:prstGeom prst="rect">
            <a:avLst/>
          </a:prstGeom>
        </p:spPr>
        <p:txBody>
          <a:bodyPr vert="horz" lIns="68580" tIns="34290" rIns="68580" bIns="3429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675">
              <a:solidFill>
                <a:schemeClr val="bg1"/>
              </a:solidFill>
            </a:endParaRPr>
          </a:p>
        </p:txBody>
      </p:sp>
      <p:sp>
        <p:nvSpPr>
          <p:cNvPr id="9" name="Text Placeholder 9"/>
          <p:cNvSpPr>
            <a:spLocks noGrp="1"/>
          </p:cNvSpPr>
          <p:nvPr>
            <p:ph type="body" sz="quarter" idx="13"/>
          </p:nvPr>
        </p:nvSpPr>
        <p:spPr>
          <a:xfrm>
            <a:off x="544048" y="455153"/>
            <a:ext cx="11103904" cy="604370"/>
          </a:xfrm>
          <a:prstGeom prst="rect">
            <a:avLst/>
          </a:prstGeom>
        </p:spPr>
        <p:txBody>
          <a:bodyPr lIns="0" tIns="0" rIns="0" bIns="0">
            <a:noAutofit/>
          </a:bodyPr>
          <a:lstStyle>
            <a:lvl1pPr marL="0" indent="0" algn="ctr">
              <a:buFontTx/>
              <a:buNone/>
              <a:defRPr sz="4000">
                <a:solidFill>
                  <a:srgbClr val="000000"/>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Rectangle 2"/>
          <p:cNvSpPr/>
          <p:nvPr userDrawn="1"/>
        </p:nvSpPr>
        <p:spPr>
          <a:xfrm>
            <a:off x="243840" y="228600"/>
            <a:ext cx="11704320" cy="6428590"/>
          </a:xfrm>
          <a:prstGeom prst="rect">
            <a:avLst/>
          </a:prstGeom>
          <a:noFill/>
          <a:ln w="53975">
            <a:solidFill>
              <a:srgbClr val="0C50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Slide Number Placeholder 5">
            <a:extLst>
              <a:ext uri="{FF2B5EF4-FFF2-40B4-BE49-F238E27FC236}">
                <a16:creationId xmlns:a16="http://schemas.microsoft.com/office/drawing/2014/main" id="{32731438-A808-4ABE-9C74-8A00C1994AFF}"/>
              </a:ext>
            </a:extLst>
          </p:cNvPr>
          <p:cNvSpPr txBox="1">
            <a:spLocks/>
          </p:cNvSpPr>
          <p:nvPr userDrawn="1"/>
        </p:nvSpPr>
        <p:spPr>
          <a:xfrm>
            <a:off x="11347854" y="6342194"/>
            <a:ext cx="588308" cy="365125"/>
          </a:xfrm>
          <a:prstGeom prst="rect">
            <a:avLst/>
          </a:prstGeom>
        </p:spPr>
        <p:txBody>
          <a:bodyPr vert="horz" lIns="68580" tIns="34290" rIns="68580" bIns="3429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675" smtClean="0">
                <a:solidFill>
                  <a:schemeClr val="tx1"/>
                </a:solidFill>
              </a:rPr>
              <a:pPr/>
              <a:t>‹#›</a:t>
            </a:fld>
            <a:endParaRPr lang="en-US" sz="675">
              <a:solidFill>
                <a:schemeClr val="tx1"/>
              </a:solidFill>
            </a:endParaRPr>
          </a:p>
        </p:txBody>
      </p:sp>
      <p:cxnSp>
        <p:nvCxnSpPr>
          <p:cNvPr id="10" name="Straight Connector 9">
            <a:extLst>
              <a:ext uri="{FF2B5EF4-FFF2-40B4-BE49-F238E27FC236}">
                <a16:creationId xmlns:a16="http://schemas.microsoft.com/office/drawing/2014/main" id="{C78C29CF-39A7-49EB-AC08-3814057156FC}"/>
              </a:ext>
            </a:extLst>
          </p:cNvPr>
          <p:cNvCxnSpPr>
            <a:cxnSpLocks/>
          </p:cNvCxnSpPr>
          <p:nvPr userDrawn="1"/>
        </p:nvCxnSpPr>
        <p:spPr>
          <a:xfrm>
            <a:off x="1518082" y="1286076"/>
            <a:ext cx="9155837" cy="0"/>
          </a:xfrm>
          <a:prstGeom prst="line">
            <a:avLst/>
          </a:prstGeom>
          <a:ln w="19050">
            <a:solidFill>
              <a:srgbClr val="2F5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247304"/>
      </p:ext>
    </p:extLst>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7488">
          <p15:clr>
            <a:srgbClr val="FBAE40"/>
          </p15:clr>
        </p15:guide>
        <p15:guide id="4" pos="144">
          <p15:clr>
            <a:srgbClr val="FBAE40"/>
          </p15:clr>
        </p15:guide>
        <p15:guide id="5" orient="horz" pos="144">
          <p15:clr>
            <a:srgbClr val="FBAE40"/>
          </p15:clr>
        </p15:guide>
        <p15:guide id="6" orient="horz" pos="4224">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Section Break Ribbon Informal Dark Red">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22941" t="288" b="11354"/>
          <a:stretch/>
        </p:blipFill>
        <p:spPr>
          <a:xfrm>
            <a:off x="0" y="19050"/>
            <a:ext cx="8958253" cy="6819900"/>
          </a:xfrm>
          <a:prstGeom prst="rect">
            <a:avLst/>
          </a:prstGeom>
          <a:effectLst>
            <a:outerShdw blurRad="50800" dist="38100" dir="5400000" algn="t" rotWithShape="0">
              <a:prstClr val="black">
                <a:alpha val="40000"/>
              </a:prstClr>
            </a:outerShdw>
          </a:effectLst>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8946" y="6417178"/>
            <a:ext cx="1549161" cy="308071"/>
          </a:xfrm>
          <a:prstGeom prst="rect">
            <a:avLst/>
          </a:prstGeom>
        </p:spPr>
      </p:pic>
      <p:sp>
        <p:nvSpPr>
          <p:cNvPr id="14" name="Slide Number Placeholder 5"/>
          <p:cNvSpPr txBox="1">
            <a:spLocks/>
          </p:cNvSpPr>
          <p:nvPr userDrawn="1"/>
        </p:nvSpPr>
        <p:spPr>
          <a:xfrm>
            <a:off x="11421986" y="6398560"/>
            <a:ext cx="588308" cy="365125"/>
          </a:xfrm>
          <a:prstGeom prst="rect">
            <a:avLst/>
          </a:prstGeom>
        </p:spPr>
        <p:txBody>
          <a:bodyPr vert="horz" lIns="68580" tIns="34290" rIns="68580" bIns="3429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675" smtClean="0">
                <a:solidFill>
                  <a:schemeClr val="bg1"/>
                </a:solidFill>
              </a:rPr>
              <a:pPr/>
              <a:t>‹#›</a:t>
            </a:fld>
            <a:endParaRPr lang="en-US" sz="675">
              <a:solidFill>
                <a:schemeClr val="bg1"/>
              </a:solidFill>
            </a:endParaRPr>
          </a:p>
        </p:txBody>
      </p:sp>
      <p:sp>
        <p:nvSpPr>
          <p:cNvPr id="16" name="Text Placeholder 9"/>
          <p:cNvSpPr>
            <a:spLocks noGrp="1"/>
          </p:cNvSpPr>
          <p:nvPr>
            <p:ph type="body" sz="quarter" idx="13"/>
          </p:nvPr>
        </p:nvSpPr>
        <p:spPr>
          <a:xfrm>
            <a:off x="5461000" y="3883184"/>
            <a:ext cx="6426200" cy="818807"/>
          </a:xfrm>
          <a:prstGeom prst="rect">
            <a:avLst/>
          </a:prstGeom>
        </p:spPr>
        <p:txBody>
          <a:bodyPr lIns="0" tIns="0" rIns="0" bIns="0">
            <a:noAutofit/>
          </a:bodyPr>
          <a:lstStyle>
            <a:lvl1pPr marL="0" indent="0">
              <a:buFontTx/>
              <a:buNone/>
              <a:defRPr sz="30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3349727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488">
          <p15:clr>
            <a:srgbClr val="FBAE40"/>
          </p15:clr>
        </p15:guide>
        <p15:guide id="4" pos="144">
          <p15:clr>
            <a:srgbClr val="FBAE40"/>
          </p15:clr>
        </p15:guide>
        <p15:guide id="5" orient="horz" pos="144">
          <p15:clr>
            <a:srgbClr val="FBAE40"/>
          </p15:clr>
        </p15:guide>
        <p15:guide id="6" orient="horz" pos="4176">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1004888"/>
          </a:xfrm>
        </p:spPr>
        <p:txBody>
          <a:bodyPr/>
          <a:lstStyle>
            <a:lvl1pPr>
              <a:defRPr>
                <a:solidFill>
                  <a:srgbClr val="00205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11277600" cy="3884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rgbClr val="00205C"/>
                </a:solidFill>
              </a:defRPr>
            </a:lvl1pPr>
          </a:lstStyle>
          <a:p>
            <a:r>
              <a:rPr lang="en-US"/>
              <a:t>Nov 2023- Abuja_DSD SI closure meeting_WHO HTS</a:t>
            </a:r>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3EDB005-A3A8-244D-9176-D7DF06EAD0E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351136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3F58A-9483-43D7-9BA5-BDFD0F598A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080E91-A0CC-4E3B-B1E5-126A68F866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2627EA-1ADA-419B-B18F-035BB1D10869}"/>
              </a:ext>
            </a:extLst>
          </p:cNvPr>
          <p:cNvSpPr>
            <a:spLocks noGrp="1"/>
          </p:cNvSpPr>
          <p:nvPr>
            <p:ph type="dt" sz="half" idx="10"/>
          </p:nvPr>
        </p:nvSpPr>
        <p:spPr/>
        <p:txBody>
          <a:bodyPr/>
          <a:lstStyle/>
          <a:p>
            <a:fld id="{CB2A9C5F-569E-41BE-B5E5-7CBFE1B687B2}" type="datetime1">
              <a:rPr lang="en-GB" smtClean="0"/>
              <a:pPr/>
              <a:t>25/06/2025</a:t>
            </a:fld>
            <a:endParaRPr lang="en-GB"/>
          </a:p>
        </p:txBody>
      </p:sp>
      <p:sp>
        <p:nvSpPr>
          <p:cNvPr id="5" name="Footer Placeholder 4">
            <a:extLst>
              <a:ext uri="{FF2B5EF4-FFF2-40B4-BE49-F238E27FC236}">
                <a16:creationId xmlns:a16="http://schemas.microsoft.com/office/drawing/2014/main" id="{D8F26AE1-4C1B-40A0-B033-C3D05CEED21F}"/>
              </a:ext>
            </a:extLst>
          </p:cNvPr>
          <p:cNvSpPr>
            <a:spLocks noGrp="1"/>
          </p:cNvSpPr>
          <p:nvPr>
            <p:ph type="ftr" sz="quarter" idx="11"/>
          </p:nvPr>
        </p:nvSpPr>
        <p:spPr/>
        <p:txBody>
          <a:bodyPr/>
          <a:lstStyle/>
          <a:p>
            <a:r>
              <a:rPr lang="en-GB"/>
              <a:t>|     Title of the presentation</a:t>
            </a:r>
          </a:p>
        </p:txBody>
      </p:sp>
      <p:sp>
        <p:nvSpPr>
          <p:cNvPr id="6" name="Slide Number Placeholder 5">
            <a:extLst>
              <a:ext uri="{FF2B5EF4-FFF2-40B4-BE49-F238E27FC236}">
                <a16:creationId xmlns:a16="http://schemas.microsoft.com/office/drawing/2014/main" id="{7D040241-2FDA-4B0B-8EDC-5753D1893EE0}"/>
              </a:ext>
            </a:extLst>
          </p:cNvPr>
          <p:cNvSpPr>
            <a:spLocks noGrp="1"/>
          </p:cNvSpPr>
          <p:nvPr>
            <p:ph type="sldNum" sz="quarter" idx="12"/>
          </p:nvPr>
        </p:nvSpPr>
        <p:spPr/>
        <p:txBody>
          <a:bodyPr/>
          <a:lstStyle/>
          <a:p>
            <a:fld id="{A74CE0EA-F3B5-4684-BA10-C594598FDB9C}" type="slidenum">
              <a:rPr lang="en-GB" smtClean="0"/>
              <a:pPr/>
              <a:t>‹#›</a:t>
            </a:fld>
            <a:endParaRPr lang="en-GB"/>
          </a:p>
        </p:txBody>
      </p:sp>
    </p:spTree>
    <p:extLst>
      <p:ext uri="{BB962C8B-B14F-4D97-AF65-F5344CB8AC3E}">
        <p14:creationId xmlns:p14="http://schemas.microsoft.com/office/powerpoint/2010/main" val="653160938"/>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63870924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fld id="{DCD9F9BF-D269-4020-816F-460E917B7A74}" type="datetime1">
              <a:rPr lang="en-GB" noProof="0" smtClean="0"/>
              <a:t>25/06/2025</a:t>
            </a:fld>
            <a:endParaRPr lang="en-GB" noProof="0"/>
          </a:p>
        </p:txBody>
      </p:sp>
      <p:sp>
        <p:nvSpPr>
          <p:cNvPr id="5" name="Footer Placeholder 4"/>
          <p:cNvSpPr>
            <a:spLocks noGrp="1"/>
          </p:cNvSpPr>
          <p:nvPr>
            <p:ph type="ftr" sz="quarter" idx="15"/>
          </p:nvPr>
        </p:nvSpPr>
        <p:spPr bwMode="invGray"/>
        <p:txBody>
          <a:bodyPr/>
          <a:lstStyle/>
          <a:p>
            <a:r>
              <a:rPr lang="en-GB" noProof="0"/>
              <a:t>|     Title of the presentation</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dirty="0"/>
              <a:t>Click to edit Master title style</a:t>
            </a:r>
          </a:p>
        </p:txBody>
      </p:sp>
    </p:spTree>
    <p:extLst>
      <p:ext uri="{BB962C8B-B14F-4D97-AF65-F5344CB8AC3E}">
        <p14:creationId xmlns:p14="http://schemas.microsoft.com/office/powerpoint/2010/main" val="1520533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fld id="{AD0CC27D-0020-48D4-9B6C-9E6EA0640D93}" type="datetime1">
              <a:rPr lang="en-GB" smtClean="0"/>
              <a:pPr/>
              <a:t>25/06/2025</a:t>
            </a:fld>
            <a:endParaRPr lang="en-GB"/>
          </a:p>
        </p:txBody>
      </p:sp>
      <p:sp>
        <p:nvSpPr>
          <p:cNvPr id="19" name="Footer Placeholder 18"/>
          <p:cNvSpPr>
            <a:spLocks noGrp="1"/>
          </p:cNvSpPr>
          <p:nvPr>
            <p:ph type="ftr" sz="quarter" idx="15"/>
          </p:nvPr>
        </p:nvSpPr>
        <p:spPr bwMode="invGray">
          <a:noFill/>
        </p:spPr>
        <p:txBody>
          <a:bodyPr/>
          <a:lstStyle/>
          <a:p>
            <a:r>
              <a:rPr lang="en-GB" noProof="0"/>
              <a:t>|     Title of the presentation</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dirty="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1625580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bwMode="invGray"/>
        <p:txBody>
          <a:bodyPr/>
          <a:lstStyle/>
          <a:p>
            <a:fld id="{39CDCE64-EE06-4559-BA59-FD6059702EC4}" type="datetime1">
              <a:rPr lang="en-GB" noProof="0" smtClean="0"/>
              <a:t>25/06/2025</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527739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fld id="{DCD9F9BF-D269-4020-816F-460E917B7A74}" type="datetime1">
              <a:rPr lang="en-GB" noProof="0" smtClean="0"/>
              <a:t>25/06/2025</a:t>
            </a:fld>
            <a:endParaRPr lang="en-GB" noProof="0"/>
          </a:p>
        </p:txBody>
      </p:sp>
      <p:sp>
        <p:nvSpPr>
          <p:cNvPr id="5" name="Footer Placeholder 4"/>
          <p:cNvSpPr>
            <a:spLocks noGrp="1"/>
          </p:cNvSpPr>
          <p:nvPr>
            <p:ph type="ftr" sz="quarter" idx="15"/>
          </p:nvPr>
        </p:nvSpPr>
        <p:spPr bwMode="invGray"/>
        <p:txBody>
          <a:bodyPr/>
          <a:lstStyle/>
          <a:p>
            <a:r>
              <a:rPr lang="en-GB" noProof="0"/>
              <a:t>|     Title of the presentation</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US" noProof="0"/>
              <a:t>Click to edit Master title style</a:t>
            </a:r>
            <a:endParaRPr lang="en-GB" noProof="0" dirty="0"/>
          </a:p>
        </p:txBody>
      </p:sp>
    </p:spTree>
    <p:extLst>
      <p:ext uri="{BB962C8B-B14F-4D97-AF65-F5344CB8AC3E}">
        <p14:creationId xmlns:p14="http://schemas.microsoft.com/office/powerpoint/2010/main" val="3822156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dirty="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A68D69CF-73BC-4E26-B56A-FEC2ABB77ED4}" type="datetime1">
              <a:rPr lang="en-GB" smtClean="0"/>
              <a:pPr/>
              <a:t>25/06/2025</a:t>
            </a:fld>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GB"/>
              <a:t>|     Title of the presentation</a:t>
            </a: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dirty="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cstate="print">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2809769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dirty="0"/>
          </a:p>
        </p:txBody>
      </p:sp>
      <p:sp>
        <p:nvSpPr>
          <p:cNvPr id="10" name="Picture Placeholder 8"/>
          <p:cNvSpPr>
            <a:spLocks noGrp="1"/>
          </p:cNvSpPr>
          <p:nvPr>
            <p:ph type="pic" sz="quarter" idx="23"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726919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9CCB02-883C-4CCF-ACDB-E9002267C412}" type="datetimeFigureOut">
              <a:rPr lang="en-US" smtClean="0"/>
              <a:t>6/25/2025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850502-341B-4D54-95DD-9223B0290FED}" type="slidenum">
              <a:rPr lang="en-US" smtClean="0"/>
              <a:t>‹#›</a:t>
            </a:fld>
            <a:endParaRPr lang="en-US" dirty="0"/>
          </a:p>
        </p:txBody>
      </p:sp>
    </p:spTree>
    <p:extLst>
      <p:ext uri="{BB962C8B-B14F-4D97-AF65-F5344CB8AC3E}">
        <p14:creationId xmlns:p14="http://schemas.microsoft.com/office/powerpoint/2010/main" val="2224643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61" name="Picture Placeholder 4"/>
          <p:cNvSpPr>
            <a:spLocks noGrp="1"/>
          </p:cNvSpPr>
          <p:nvPr>
            <p:ph type="pic" sz="quarter" idx="13"/>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pPr lvl="0"/>
            <a:r>
              <a:rPr lang="en-US" noProof="0"/>
              <a:t>Click icon to add picture</a:t>
            </a:r>
            <a:endParaRPr lang="en-GB" noProof="0" dirty="0"/>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2" name="Title 1"/>
          <p:cNvSpPr>
            <a:spLocks noGrp="1"/>
          </p:cNvSpPr>
          <p:nvPr>
            <p:ph type="ctrTitle"/>
          </p:nvPr>
        </p:nvSpPr>
        <p:spPr bwMode="gray">
          <a:xfrm>
            <a:off x="0" y="485184"/>
            <a:ext cx="7344000" cy="1119158"/>
          </a:xfrm>
          <a:noFill/>
        </p:spPr>
        <p:txBody>
          <a:bodyPr lIns="468000" tIns="72000" rIns="450000" bIns="180000" anchor="t">
            <a:noAutofit/>
          </a:bodyPr>
          <a:lstStyle>
            <a:lvl1pPr algn="l">
              <a:lnSpc>
                <a:spcPct val="85000"/>
              </a:lnSpc>
              <a:defRPr sz="4200">
                <a:solidFill>
                  <a:schemeClr val="tx2"/>
                </a:solidFill>
                <a:latin typeface="+mj-lt"/>
              </a:defRPr>
            </a:lvl1pPr>
          </a:lstStyle>
          <a:p>
            <a:r>
              <a:rPr lang="en-US" noProof="0"/>
              <a:t>Click to edit Master title style</a:t>
            </a:r>
            <a:endParaRPr lang="en-GB" noProof="0" dirty="0"/>
          </a:p>
        </p:txBody>
      </p:sp>
      <p:sp>
        <p:nvSpPr>
          <p:cNvPr id="36" name="Text Placeholder 35"/>
          <p:cNvSpPr>
            <a:spLocks noGrp="1"/>
          </p:cNvSpPr>
          <p:nvPr>
            <p:ph type="body" sz="quarter" idx="10"/>
          </p:nvPr>
        </p:nvSpPr>
        <p:spPr bwMode="gray">
          <a:xfrm>
            <a:off x="480000" y="6507006"/>
            <a:ext cx="5971600" cy="247650"/>
          </a:xfrm>
        </p:spPr>
        <p:txBody>
          <a:bodyPr lIns="0" anchor="ct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US" noProof="0"/>
              <a:t>Click to edit Master text styles</a:t>
            </a:r>
          </a:p>
        </p:txBody>
      </p:sp>
      <p:sp>
        <p:nvSpPr>
          <p:cNvPr id="90" name="Text Placeholder 35"/>
          <p:cNvSpPr>
            <a:spLocks noGrp="1"/>
          </p:cNvSpPr>
          <p:nvPr>
            <p:ph type="body" sz="quarter" idx="16"/>
          </p:nvPr>
        </p:nvSpPr>
        <p:spPr bwMode="gray">
          <a:xfrm>
            <a:off x="9495913" y="6476048"/>
            <a:ext cx="2195259" cy="247650"/>
          </a:xfrm>
        </p:spPr>
        <p:txBody>
          <a:bodyPr rIns="0" anchor="ct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US" noProof="0"/>
              <a:t>Click to edit Master text styles</a:t>
            </a:r>
          </a:p>
        </p:txBody>
      </p:sp>
      <p:sp>
        <p:nvSpPr>
          <p:cNvPr id="62" name="Text Placeholder 35"/>
          <p:cNvSpPr>
            <a:spLocks noGrp="1"/>
          </p:cNvSpPr>
          <p:nvPr>
            <p:ph type="body" sz="quarter" idx="15"/>
          </p:nvPr>
        </p:nvSpPr>
        <p:spPr bwMode="gray">
          <a:xfrm>
            <a:off x="479999" y="5440855"/>
            <a:ext cx="11211172" cy="288000"/>
          </a:xfrm>
        </p:spPr>
        <p:txBody>
          <a:bodyPr lIns="0" rIns="90000"/>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US" noProof="0"/>
              <a:t>Click to edit Master text styles</a:t>
            </a:r>
          </a:p>
        </p:txBody>
      </p:sp>
      <p:sp>
        <p:nvSpPr>
          <p:cNvPr id="10" name="Picture Placeholder 8"/>
          <p:cNvSpPr>
            <a:spLocks noGrp="1"/>
          </p:cNvSpPr>
          <p:nvPr>
            <p:ph type="pic" sz="quarter" idx="22"/>
          </p:nvPr>
        </p:nvSpPr>
        <p:spPr>
          <a:xfrm>
            <a:off x="8518300" y="485184"/>
            <a:ext cx="3172871" cy="11124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pPr lvl="0"/>
            <a:r>
              <a:rPr lang="en-US" noProof="0"/>
              <a:t>Click icon to add picture</a:t>
            </a:r>
            <a:endParaRPr lang="en-GB" noProof="0"/>
          </a:p>
        </p:txBody>
      </p:sp>
    </p:spTree>
    <p:extLst>
      <p:ext uri="{BB962C8B-B14F-4D97-AF65-F5344CB8AC3E}">
        <p14:creationId xmlns:p14="http://schemas.microsoft.com/office/powerpoint/2010/main" val="1474783546"/>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p:nvPr>
        </p:nvSpPr>
        <p:spPr bwMode="invGray">
          <a:xfrm>
            <a:off x="480485" y="1188003"/>
            <a:ext cx="8160000" cy="288925"/>
          </a:xfrm>
        </p:spPr>
        <p:txBody>
          <a:bodyPr anchor="ctr">
            <a:normAutofit/>
          </a:bodyPr>
          <a:lstStyle>
            <a:lvl1pPr>
              <a:defRPr sz="1600" b="0">
                <a:solidFill>
                  <a:schemeClr val="tx1"/>
                </a:solidFill>
                <a:latin typeface="+mj-lt"/>
              </a:defRPr>
            </a:lvl1pPr>
          </a:lstStyle>
          <a:p>
            <a:pPr lvl="0"/>
            <a:r>
              <a:rPr lang="en-US" noProof="0"/>
              <a:t>Click to edit Master text styles</a:t>
            </a:r>
          </a:p>
        </p:txBody>
      </p:sp>
      <p:sp>
        <p:nvSpPr>
          <p:cNvPr id="13" name="Text Placeholder 7"/>
          <p:cNvSpPr>
            <a:spLocks noGrp="1"/>
          </p:cNvSpPr>
          <p:nvPr>
            <p:ph type="body" sz="quarter" idx="2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US" noProof="0"/>
              <a:t>Click to edit Master text styles</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dirty="0"/>
              <a:t>Click to edit Master title style</a:t>
            </a:r>
          </a:p>
        </p:txBody>
      </p:sp>
      <p:sp>
        <p:nvSpPr>
          <p:cNvPr id="6" name="Date Placeholder 3">
            <a:extLst>
              <a:ext uri="{FF2B5EF4-FFF2-40B4-BE49-F238E27FC236}">
                <a16:creationId xmlns:a16="http://schemas.microsoft.com/office/drawing/2014/main" id="{468863B9-3E6F-48E8-865B-15F887A96F6B}"/>
              </a:ext>
            </a:extLst>
          </p:cNvPr>
          <p:cNvSpPr>
            <a:spLocks noGrp="1"/>
          </p:cNvSpPr>
          <p:nvPr>
            <p:ph type="dt" sz="half" idx="22"/>
          </p:nvPr>
        </p:nvSpPr>
        <p:spPr/>
        <p:txBody>
          <a:bodyPr/>
          <a:lstStyle>
            <a:lvl1pPr>
              <a:defRPr/>
            </a:lvl1pPr>
          </a:lstStyle>
          <a:p>
            <a:pPr>
              <a:defRPr/>
            </a:pPr>
            <a:fld id="{9CD38B1C-FCCB-4701-8F93-FC8797397D4E}" type="datetime1">
              <a:rPr lang="en-GB"/>
              <a:pPr>
                <a:defRPr/>
              </a:pPr>
              <a:t>25/06/2025</a:t>
            </a:fld>
            <a:endParaRPr lang="en-GB"/>
          </a:p>
        </p:txBody>
      </p:sp>
      <p:sp>
        <p:nvSpPr>
          <p:cNvPr id="9" name="Footer Placeholder 4">
            <a:extLst>
              <a:ext uri="{FF2B5EF4-FFF2-40B4-BE49-F238E27FC236}">
                <a16:creationId xmlns:a16="http://schemas.microsoft.com/office/drawing/2014/main" id="{2FE222F0-B108-457B-AF5D-C19F3B36BC74}"/>
              </a:ext>
            </a:extLst>
          </p:cNvPr>
          <p:cNvSpPr>
            <a:spLocks noGrp="1"/>
          </p:cNvSpPr>
          <p:nvPr>
            <p:ph type="ftr" sz="quarter" idx="23"/>
          </p:nvPr>
        </p:nvSpPr>
        <p:spPr/>
        <p:txBody>
          <a:bodyPr/>
          <a:lstStyle>
            <a:lvl1pPr>
              <a:defRPr/>
            </a:lvl1pPr>
          </a:lstStyle>
          <a:p>
            <a:pPr>
              <a:defRPr/>
            </a:pPr>
            <a:r>
              <a:rPr lang="en-GB"/>
              <a:t>|     Title of the presentation</a:t>
            </a:r>
          </a:p>
        </p:txBody>
      </p:sp>
      <p:sp>
        <p:nvSpPr>
          <p:cNvPr id="10" name="Slide Number Placeholder 5">
            <a:extLst>
              <a:ext uri="{FF2B5EF4-FFF2-40B4-BE49-F238E27FC236}">
                <a16:creationId xmlns:a16="http://schemas.microsoft.com/office/drawing/2014/main" id="{8D2D12D3-C8F6-4F4B-BDB8-F97611B366B1}"/>
              </a:ext>
            </a:extLst>
          </p:cNvPr>
          <p:cNvSpPr>
            <a:spLocks noGrp="1"/>
          </p:cNvSpPr>
          <p:nvPr>
            <p:ph type="sldNum" sz="quarter" idx="24"/>
          </p:nvPr>
        </p:nvSpPr>
        <p:spPr/>
        <p:txBody>
          <a:bodyPr/>
          <a:lstStyle>
            <a:lvl1pPr>
              <a:defRPr/>
            </a:lvl1pPr>
          </a:lstStyle>
          <a:p>
            <a:pPr>
              <a:defRPr/>
            </a:pPr>
            <a:fld id="{3749EF42-A75F-4038-A2EC-82A7A0051922}" type="slidenum">
              <a:rPr lang="en-GB" altLang="en-US"/>
              <a:pPr>
                <a:defRPr/>
              </a:pPr>
              <a:t>‹#›</a:t>
            </a:fld>
            <a:endParaRPr lang="en-GB" altLang="en-US"/>
          </a:p>
        </p:txBody>
      </p:sp>
    </p:spTree>
    <p:extLst>
      <p:ext uri="{BB962C8B-B14F-4D97-AF65-F5344CB8AC3E}">
        <p14:creationId xmlns:p14="http://schemas.microsoft.com/office/powerpoint/2010/main" val="5889143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1" name="Text Placeholder 7"/>
          <p:cNvSpPr>
            <a:spLocks noGrp="1"/>
          </p:cNvSpPr>
          <p:nvPr>
            <p:ph type="body" sz="quarter" idx="2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US" noProof="0"/>
              <a:t>Click to edit Master text styles</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p:nvPr>
        </p:nvSpPr>
        <p:spPr bwMode="invGray">
          <a:xfrm>
            <a:off x="480485" y="1188003"/>
            <a:ext cx="8160000" cy="288925"/>
          </a:xfrm>
        </p:spPr>
        <p:txBody>
          <a:bodyPr anchor="ctr">
            <a:normAutofit/>
          </a:bodyPr>
          <a:lstStyle>
            <a:lvl1pPr>
              <a:defRPr sz="1600" b="0">
                <a:solidFill>
                  <a:schemeClr val="tx1"/>
                </a:solidFill>
                <a:latin typeface="+mj-lt"/>
              </a:defRPr>
            </a:lvl1pPr>
          </a:lstStyle>
          <a:p>
            <a:pPr lvl="0"/>
            <a:r>
              <a:rPr lang="en-US" noProof="0"/>
              <a:t>Click to edit Master text styles</a:t>
            </a:r>
          </a:p>
        </p:txBody>
      </p:sp>
      <p:sp>
        <p:nvSpPr>
          <p:cNvPr id="7" name="Date Placeholder 3">
            <a:extLst>
              <a:ext uri="{FF2B5EF4-FFF2-40B4-BE49-F238E27FC236}">
                <a16:creationId xmlns:a16="http://schemas.microsoft.com/office/drawing/2014/main" id="{53A81279-A773-45C3-BEF2-E9BCF347DFB1}"/>
              </a:ext>
            </a:extLst>
          </p:cNvPr>
          <p:cNvSpPr>
            <a:spLocks noGrp="1"/>
          </p:cNvSpPr>
          <p:nvPr>
            <p:ph type="dt" sz="half" idx="22"/>
          </p:nvPr>
        </p:nvSpPr>
        <p:spPr/>
        <p:txBody>
          <a:bodyPr/>
          <a:lstStyle>
            <a:lvl1pPr>
              <a:defRPr/>
            </a:lvl1pPr>
          </a:lstStyle>
          <a:p>
            <a:pPr>
              <a:defRPr/>
            </a:pPr>
            <a:fld id="{113F66E8-1F5D-4D8F-A456-868DF77627DB}" type="datetime1">
              <a:rPr lang="en-GB"/>
              <a:pPr>
                <a:defRPr/>
              </a:pPr>
              <a:t>25/06/2025</a:t>
            </a:fld>
            <a:endParaRPr lang="en-GB"/>
          </a:p>
        </p:txBody>
      </p:sp>
      <p:sp>
        <p:nvSpPr>
          <p:cNvPr id="8" name="Footer Placeholder 4">
            <a:extLst>
              <a:ext uri="{FF2B5EF4-FFF2-40B4-BE49-F238E27FC236}">
                <a16:creationId xmlns:a16="http://schemas.microsoft.com/office/drawing/2014/main" id="{92A6EF0E-BDD5-4AD2-99EA-8C3F016F95DF}"/>
              </a:ext>
            </a:extLst>
          </p:cNvPr>
          <p:cNvSpPr>
            <a:spLocks noGrp="1"/>
          </p:cNvSpPr>
          <p:nvPr>
            <p:ph type="ftr" sz="quarter" idx="23"/>
          </p:nvPr>
        </p:nvSpPr>
        <p:spPr/>
        <p:txBody>
          <a:bodyPr/>
          <a:lstStyle>
            <a:lvl1pPr>
              <a:defRPr/>
            </a:lvl1pPr>
          </a:lstStyle>
          <a:p>
            <a:pPr>
              <a:defRPr/>
            </a:pPr>
            <a:r>
              <a:rPr lang="en-GB"/>
              <a:t>|     Title of the presentation</a:t>
            </a:r>
          </a:p>
        </p:txBody>
      </p:sp>
      <p:sp>
        <p:nvSpPr>
          <p:cNvPr id="9" name="Slide Number Placeholder 5">
            <a:extLst>
              <a:ext uri="{FF2B5EF4-FFF2-40B4-BE49-F238E27FC236}">
                <a16:creationId xmlns:a16="http://schemas.microsoft.com/office/drawing/2014/main" id="{991FE19E-D6EE-41F6-A247-09E119DD666E}"/>
              </a:ext>
            </a:extLst>
          </p:cNvPr>
          <p:cNvSpPr>
            <a:spLocks noGrp="1"/>
          </p:cNvSpPr>
          <p:nvPr>
            <p:ph type="sldNum" sz="quarter" idx="24"/>
          </p:nvPr>
        </p:nvSpPr>
        <p:spPr/>
        <p:txBody>
          <a:bodyPr/>
          <a:lstStyle>
            <a:lvl1pPr>
              <a:defRPr/>
            </a:lvl1pPr>
          </a:lstStyle>
          <a:p>
            <a:pPr>
              <a:defRPr/>
            </a:pPr>
            <a:fld id="{2B784AD9-0781-4DEB-8AF5-30BF3EB9BC30}" type="slidenum">
              <a:rPr lang="en-GB" altLang="en-US"/>
              <a:pPr>
                <a:defRPr/>
              </a:pPr>
              <a:t>‹#›</a:t>
            </a:fld>
            <a:endParaRPr lang="en-GB" altLang="en-US"/>
          </a:p>
        </p:txBody>
      </p:sp>
    </p:spTree>
    <p:extLst>
      <p:ext uri="{BB962C8B-B14F-4D97-AF65-F5344CB8AC3E}">
        <p14:creationId xmlns:p14="http://schemas.microsoft.com/office/powerpoint/2010/main" val="3321562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21" name="Text Placeholder 7"/>
          <p:cNvSpPr>
            <a:spLocks noGrp="1"/>
          </p:cNvSpPr>
          <p:nvPr>
            <p:ph type="body" sz="quarter" idx="2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US" noProof="0"/>
              <a:t>Click to edit Master text styles</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p:nvPr>
        </p:nvSpPr>
        <p:spPr bwMode="invGray">
          <a:xfrm>
            <a:off x="480485" y="1188003"/>
            <a:ext cx="8160000" cy="288925"/>
          </a:xfrm>
        </p:spPr>
        <p:txBody>
          <a:bodyPr anchor="ctr">
            <a:normAutofit/>
          </a:bodyPr>
          <a:lstStyle>
            <a:lvl1pPr>
              <a:defRPr sz="1600" b="0">
                <a:solidFill>
                  <a:schemeClr val="tx1"/>
                </a:solidFill>
                <a:latin typeface="+mj-lt"/>
              </a:defRPr>
            </a:lvl1pPr>
          </a:lstStyle>
          <a:p>
            <a:pPr lvl="0"/>
            <a:r>
              <a:rPr lang="en-US" noProof="0"/>
              <a:t>Click to edit Master text styles</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lIns="72000" tIns="18000" rIns="72000" bIns="1800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lIns="72000" tIns="18000" rIns="72000" bIns="1800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9" name="Date Placeholder 3">
            <a:extLst>
              <a:ext uri="{FF2B5EF4-FFF2-40B4-BE49-F238E27FC236}">
                <a16:creationId xmlns:a16="http://schemas.microsoft.com/office/drawing/2014/main" id="{18DBA545-DA51-410B-B2EC-749B8E5ADBD5}"/>
              </a:ext>
            </a:extLst>
          </p:cNvPr>
          <p:cNvSpPr>
            <a:spLocks noGrp="1"/>
          </p:cNvSpPr>
          <p:nvPr>
            <p:ph type="dt" sz="half" idx="29"/>
          </p:nvPr>
        </p:nvSpPr>
        <p:spPr/>
        <p:txBody>
          <a:bodyPr/>
          <a:lstStyle>
            <a:lvl1pPr>
              <a:defRPr/>
            </a:lvl1pPr>
          </a:lstStyle>
          <a:p>
            <a:pPr>
              <a:defRPr/>
            </a:pPr>
            <a:fld id="{6D4EDB02-EC1F-48F2-9921-A1BB6A03E4ED}" type="datetime1">
              <a:rPr lang="en-GB"/>
              <a:pPr>
                <a:defRPr/>
              </a:pPr>
              <a:t>25/06/2025</a:t>
            </a:fld>
            <a:endParaRPr lang="en-GB"/>
          </a:p>
        </p:txBody>
      </p:sp>
      <p:sp>
        <p:nvSpPr>
          <p:cNvPr id="10" name="Footer Placeholder 4">
            <a:extLst>
              <a:ext uri="{FF2B5EF4-FFF2-40B4-BE49-F238E27FC236}">
                <a16:creationId xmlns:a16="http://schemas.microsoft.com/office/drawing/2014/main" id="{375D5833-8CE2-480E-90DE-FEB359157011}"/>
              </a:ext>
            </a:extLst>
          </p:cNvPr>
          <p:cNvSpPr>
            <a:spLocks noGrp="1"/>
          </p:cNvSpPr>
          <p:nvPr>
            <p:ph type="ftr" sz="quarter" idx="30"/>
          </p:nvPr>
        </p:nvSpPr>
        <p:spPr/>
        <p:txBody>
          <a:bodyPr/>
          <a:lstStyle>
            <a:lvl1pPr>
              <a:defRPr/>
            </a:lvl1pPr>
          </a:lstStyle>
          <a:p>
            <a:pPr>
              <a:defRPr/>
            </a:pPr>
            <a:r>
              <a:rPr lang="en-GB"/>
              <a:t>|     Title of the presentation</a:t>
            </a:r>
          </a:p>
        </p:txBody>
      </p:sp>
      <p:sp>
        <p:nvSpPr>
          <p:cNvPr id="14" name="Slide Number Placeholder 5">
            <a:extLst>
              <a:ext uri="{FF2B5EF4-FFF2-40B4-BE49-F238E27FC236}">
                <a16:creationId xmlns:a16="http://schemas.microsoft.com/office/drawing/2014/main" id="{5F588BAF-C28C-4FDD-B649-9E80DEF9AFC9}"/>
              </a:ext>
            </a:extLst>
          </p:cNvPr>
          <p:cNvSpPr>
            <a:spLocks noGrp="1"/>
          </p:cNvSpPr>
          <p:nvPr>
            <p:ph type="sldNum" sz="quarter" idx="31"/>
          </p:nvPr>
        </p:nvSpPr>
        <p:spPr/>
        <p:txBody>
          <a:bodyPr/>
          <a:lstStyle>
            <a:lvl1pPr>
              <a:defRPr/>
            </a:lvl1pPr>
          </a:lstStyle>
          <a:p>
            <a:pPr>
              <a:defRPr/>
            </a:pPr>
            <a:fld id="{8FA59349-35DF-4830-AE8D-9981EE4C325A}" type="slidenum">
              <a:rPr lang="en-GB" altLang="en-US"/>
              <a:pPr>
                <a:defRPr/>
              </a:pPr>
              <a:t>‹#›</a:t>
            </a:fld>
            <a:endParaRPr lang="en-GB" altLang="en-US"/>
          </a:p>
        </p:txBody>
      </p:sp>
    </p:spTree>
    <p:extLst>
      <p:ext uri="{BB962C8B-B14F-4D97-AF65-F5344CB8AC3E}">
        <p14:creationId xmlns:p14="http://schemas.microsoft.com/office/powerpoint/2010/main" val="30777418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21" name="Text Placeholder 7"/>
          <p:cNvSpPr>
            <a:spLocks noGrp="1"/>
          </p:cNvSpPr>
          <p:nvPr>
            <p:ph type="body" sz="quarter" idx="2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US" noProof="0"/>
              <a:t>Click to edit Master text styles</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6234364" y="2160000"/>
            <a:ext cx="5472000" cy="16560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lIns="72000" tIns="18000" rIns="72000" bIns="1800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lIns="72000" tIns="18000" rIns="72000" bIns="1800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p:nvPr>
        </p:nvSpPr>
        <p:spPr bwMode="invGray">
          <a:xfrm>
            <a:off x="480485" y="1188003"/>
            <a:ext cx="8160000" cy="288925"/>
          </a:xfrm>
        </p:spPr>
        <p:txBody>
          <a:bodyPr anchor="ctr">
            <a:normAutofit/>
          </a:bodyPr>
          <a:lstStyle>
            <a:lvl1pPr>
              <a:defRPr sz="1600" b="0">
                <a:solidFill>
                  <a:schemeClr val="tx1"/>
                </a:solidFill>
                <a:latin typeface="+mj-lt"/>
              </a:defRPr>
            </a:lvl1pPr>
          </a:lstStyle>
          <a:p>
            <a:pPr lvl="0"/>
            <a:r>
              <a:rPr lang="en-US" noProof="0"/>
              <a:t>Click to edit Master text styles</a:t>
            </a:r>
          </a:p>
        </p:txBody>
      </p:sp>
      <p:sp>
        <p:nvSpPr>
          <p:cNvPr id="37" name="Content Placeholder 2"/>
          <p:cNvSpPr>
            <a:spLocks noGrp="1"/>
          </p:cNvSpPr>
          <p:nvPr>
            <p:ph sz="half" idx="30"/>
          </p:nvPr>
        </p:nvSpPr>
        <p:spPr bwMode="invGray">
          <a:xfrm>
            <a:off x="479999" y="4381200"/>
            <a:ext cx="5472000" cy="16560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bwMode="invGray">
          <a:xfrm>
            <a:off x="6234364" y="4381200"/>
            <a:ext cx="5472000" cy="16560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lIns="72000" tIns="18000" rIns="72000" bIns="1800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lIns="72000" tIns="18000" rIns="72000" bIns="1800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4" name="Date Placeholder 3">
            <a:extLst>
              <a:ext uri="{FF2B5EF4-FFF2-40B4-BE49-F238E27FC236}">
                <a16:creationId xmlns:a16="http://schemas.microsoft.com/office/drawing/2014/main" id="{FF4D4797-949E-4057-B197-F8D172F757A1}"/>
              </a:ext>
            </a:extLst>
          </p:cNvPr>
          <p:cNvSpPr>
            <a:spLocks noGrp="1"/>
          </p:cNvSpPr>
          <p:nvPr>
            <p:ph type="dt" sz="half" idx="37"/>
          </p:nvPr>
        </p:nvSpPr>
        <p:spPr/>
        <p:txBody>
          <a:bodyPr/>
          <a:lstStyle>
            <a:lvl1pPr>
              <a:defRPr/>
            </a:lvl1pPr>
          </a:lstStyle>
          <a:p>
            <a:pPr>
              <a:defRPr/>
            </a:pPr>
            <a:fld id="{7E453901-EC14-4469-9470-8ACA02988D2D}" type="datetime1">
              <a:rPr lang="en-GB"/>
              <a:pPr>
                <a:defRPr/>
              </a:pPr>
              <a:t>25/06/2025</a:t>
            </a:fld>
            <a:endParaRPr lang="en-GB"/>
          </a:p>
        </p:txBody>
      </p:sp>
      <p:sp>
        <p:nvSpPr>
          <p:cNvPr id="15" name="Footer Placeholder 4">
            <a:extLst>
              <a:ext uri="{FF2B5EF4-FFF2-40B4-BE49-F238E27FC236}">
                <a16:creationId xmlns:a16="http://schemas.microsoft.com/office/drawing/2014/main" id="{A80A4414-22D3-4854-AE0B-95B2C98E7A45}"/>
              </a:ext>
            </a:extLst>
          </p:cNvPr>
          <p:cNvSpPr>
            <a:spLocks noGrp="1"/>
          </p:cNvSpPr>
          <p:nvPr>
            <p:ph type="ftr" sz="quarter" idx="38"/>
          </p:nvPr>
        </p:nvSpPr>
        <p:spPr/>
        <p:txBody>
          <a:bodyPr/>
          <a:lstStyle>
            <a:lvl1pPr>
              <a:defRPr/>
            </a:lvl1pPr>
          </a:lstStyle>
          <a:p>
            <a:pPr>
              <a:defRPr/>
            </a:pPr>
            <a:r>
              <a:rPr lang="en-GB"/>
              <a:t>|     Title of the presentation</a:t>
            </a:r>
          </a:p>
        </p:txBody>
      </p:sp>
      <p:sp>
        <p:nvSpPr>
          <p:cNvPr id="16" name="Slide Number Placeholder 5">
            <a:extLst>
              <a:ext uri="{FF2B5EF4-FFF2-40B4-BE49-F238E27FC236}">
                <a16:creationId xmlns:a16="http://schemas.microsoft.com/office/drawing/2014/main" id="{4C4810B1-3877-4089-980D-9BD276DA3879}"/>
              </a:ext>
            </a:extLst>
          </p:cNvPr>
          <p:cNvSpPr>
            <a:spLocks noGrp="1"/>
          </p:cNvSpPr>
          <p:nvPr>
            <p:ph type="sldNum" sz="quarter" idx="39"/>
          </p:nvPr>
        </p:nvSpPr>
        <p:spPr/>
        <p:txBody>
          <a:bodyPr/>
          <a:lstStyle>
            <a:lvl1pPr>
              <a:defRPr/>
            </a:lvl1pPr>
          </a:lstStyle>
          <a:p>
            <a:pPr>
              <a:defRPr/>
            </a:pPr>
            <a:fld id="{84650E8D-D6C6-4245-81CF-98D27BB8CBAB}" type="slidenum">
              <a:rPr lang="en-GB" altLang="en-US"/>
              <a:pPr>
                <a:defRPr/>
              </a:pPr>
              <a:t>‹#›</a:t>
            </a:fld>
            <a:endParaRPr lang="en-GB" altLang="en-US"/>
          </a:p>
        </p:txBody>
      </p:sp>
    </p:spTree>
    <p:extLst>
      <p:ext uri="{BB962C8B-B14F-4D97-AF65-F5344CB8AC3E}">
        <p14:creationId xmlns:p14="http://schemas.microsoft.com/office/powerpoint/2010/main" val="3558294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21" name="Text Placeholder 7"/>
          <p:cNvSpPr>
            <a:spLocks noGrp="1"/>
          </p:cNvSpPr>
          <p:nvPr>
            <p:ph type="body" sz="quarter" idx="2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US" noProof="0"/>
              <a:t>Click to edit Master text styles</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lIns="72000" tIns="18000" rIns="72000" bIns="1800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lIns="72000" tIns="18000" rIns="72000" bIns="1800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lIns="72000" tIns="18000" rIns="72000" bIns="1800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p:nvPr>
        </p:nvSpPr>
        <p:spPr bwMode="invGray">
          <a:xfrm>
            <a:off x="480485" y="1188003"/>
            <a:ext cx="8160000" cy="288925"/>
          </a:xfrm>
        </p:spPr>
        <p:txBody>
          <a:bodyPr anchor="ctr">
            <a:normAutofit/>
          </a:bodyPr>
          <a:lstStyle>
            <a:lvl1pPr>
              <a:defRPr sz="1600" b="0">
                <a:solidFill>
                  <a:schemeClr val="tx1"/>
                </a:solidFill>
                <a:latin typeface="+mj-lt"/>
              </a:defRPr>
            </a:lvl1pPr>
          </a:lstStyle>
          <a:p>
            <a:pPr lvl="0"/>
            <a:r>
              <a:rPr lang="en-US" noProof="0"/>
              <a:t>Click to edit Master text styles</a:t>
            </a:r>
          </a:p>
        </p:txBody>
      </p:sp>
      <p:sp>
        <p:nvSpPr>
          <p:cNvPr id="13" name="Date Placeholder 3">
            <a:extLst>
              <a:ext uri="{FF2B5EF4-FFF2-40B4-BE49-F238E27FC236}">
                <a16:creationId xmlns:a16="http://schemas.microsoft.com/office/drawing/2014/main" id="{22EF3B6E-606B-47E1-A9DA-EE45035F4B34}"/>
              </a:ext>
            </a:extLst>
          </p:cNvPr>
          <p:cNvSpPr>
            <a:spLocks noGrp="1"/>
          </p:cNvSpPr>
          <p:nvPr>
            <p:ph type="dt" sz="half" idx="33"/>
          </p:nvPr>
        </p:nvSpPr>
        <p:spPr/>
        <p:txBody>
          <a:bodyPr/>
          <a:lstStyle>
            <a:lvl1pPr>
              <a:defRPr/>
            </a:lvl1pPr>
          </a:lstStyle>
          <a:p>
            <a:pPr>
              <a:defRPr/>
            </a:pPr>
            <a:fld id="{A4C8DA62-E93A-48C8-AB32-BB6BEAADE110}" type="datetime1">
              <a:rPr lang="en-GB"/>
              <a:pPr>
                <a:defRPr/>
              </a:pPr>
              <a:t>25/06/2025</a:t>
            </a:fld>
            <a:endParaRPr lang="en-GB"/>
          </a:p>
        </p:txBody>
      </p:sp>
      <p:sp>
        <p:nvSpPr>
          <p:cNvPr id="14" name="Footer Placeholder 4">
            <a:extLst>
              <a:ext uri="{FF2B5EF4-FFF2-40B4-BE49-F238E27FC236}">
                <a16:creationId xmlns:a16="http://schemas.microsoft.com/office/drawing/2014/main" id="{6AC35EE5-9ACD-48D2-925A-A3C92BADAC1C}"/>
              </a:ext>
            </a:extLst>
          </p:cNvPr>
          <p:cNvSpPr>
            <a:spLocks noGrp="1"/>
          </p:cNvSpPr>
          <p:nvPr>
            <p:ph type="ftr" sz="quarter" idx="34"/>
          </p:nvPr>
        </p:nvSpPr>
        <p:spPr/>
        <p:txBody>
          <a:bodyPr/>
          <a:lstStyle>
            <a:lvl1pPr>
              <a:defRPr/>
            </a:lvl1pPr>
          </a:lstStyle>
          <a:p>
            <a:pPr>
              <a:defRPr/>
            </a:pPr>
            <a:r>
              <a:rPr lang="en-GB"/>
              <a:t>|     Title of the presentation</a:t>
            </a:r>
          </a:p>
        </p:txBody>
      </p:sp>
      <p:sp>
        <p:nvSpPr>
          <p:cNvPr id="15" name="Slide Number Placeholder 5">
            <a:extLst>
              <a:ext uri="{FF2B5EF4-FFF2-40B4-BE49-F238E27FC236}">
                <a16:creationId xmlns:a16="http://schemas.microsoft.com/office/drawing/2014/main" id="{A1CEDBC2-0EE1-4D10-AF5D-9BD7000665BC}"/>
              </a:ext>
            </a:extLst>
          </p:cNvPr>
          <p:cNvSpPr>
            <a:spLocks noGrp="1"/>
          </p:cNvSpPr>
          <p:nvPr>
            <p:ph type="sldNum" sz="quarter" idx="35"/>
          </p:nvPr>
        </p:nvSpPr>
        <p:spPr/>
        <p:txBody>
          <a:bodyPr/>
          <a:lstStyle>
            <a:lvl1pPr>
              <a:defRPr/>
            </a:lvl1pPr>
          </a:lstStyle>
          <a:p>
            <a:pPr>
              <a:defRPr/>
            </a:pPr>
            <a:fld id="{A20BA09D-59AD-4EBA-B807-D420324B40F9}" type="slidenum">
              <a:rPr lang="en-GB" altLang="en-US"/>
              <a:pPr>
                <a:defRPr/>
              </a:pPr>
              <a:t>‹#›</a:t>
            </a:fld>
            <a:endParaRPr lang="en-GB" altLang="en-US"/>
          </a:p>
        </p:txBody>
      </p:sp>
    </p:spTree>
    <p:extLst>
      <p:ext uri="{BB962C8B-B14F-4D97-AF65-F5344CB8AC3E}">
        <p14:creationId xmlns:p14="http://schemas.microsoft.com/office/powerpoint/2010/main" val="1692248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lvl="0"/>
            <a:r>
              <a:rPr lang="en-US" noProof="0"/>
              <a:t>Click icon to add picture</a:t>
            </a:r>
            <a:endParaRPr lang="en-GB" noProof="0" dirty="0"/>
          </a:p>
        </p:txBody>
      </p:sp>
      <p:sp>
        <p:nvSpPr>
          <p:cNvPr id="23" name="Text Placeholder 7"/>
          <p:cNvSpPr>
            <a:spLocks noGrp="1"/>
          </p:cNvSpPr>
          <p:nvPr>
            <p:ph type="body" sz="quarter" idx="2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US" noProof="0"/>
              <a:t>Click to edit Master text styles</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p:nvPr>
        </p:nvSpPr>
        <p:spPr bwMode="invGray">
          <a:xfrm>
            <a:off x="480485" y="1188003"/>
            <a:ext cx="8160000" cy="288925"/>
          </a:xfrm>
        </p:spPr>
        <p:txBody>
          <a:bodyPr anchor="ctr">
            <a:normAutofit/>
          </a:bodyPr>
          <a:lstStyle>
            <a:lvl1pPr>
              <a:defRPr sz="1600" b="0">
                <a:solidFill>
                  <a:schemeClr val="tx1"/>
                </a:solidFill>
                <a:latin typeface="+mj-lt"/>
              </a:defRPr>
            </a:lvl1pPr>
          </a:lstStyle>
          <a:p>
            <a:pPr lvl="0"/>
            <a:r>
              <a:rPr lang="en-US" noProof="0"/>
              <a:t>Click to edit Master text styles</a:t>
            </a:r>
          </a:p>
        </p:txBody>
      </p:sp>
      <p:sp>
        <p:nvSpPr>
          <p:cNvPr id="7" name="Date Placeholder 3">
            <a:extLst>
              <a:ext uri="{FF2B5EF4-FFF2-40B4-BE49-F238E27FC236}">
                <a16:creationId xmlns:a16="http://schemas.microsoft.com/office/drawing/2014/main" id="{C0FEF708-4322-45F1-9D94-061E12BCE429}"/>
              </a:ext>
            </a:extLst>
          </p:cNvPr>
          <p:cNvSpPr>
            <a:spLocks noGrp="1"/>
          </p:cNvSpPr>
          <p:nvPr>
            <p:ph type="dt" sz="half" idx="22"/>
          </p:nvPr>
        </p:nvSpPr>
        <p:spPr/>
        <p:txBody>
          <a:bodyPr/>
          <a:lstStyle>
            <a:lvl1pPr>
              <a:defRPr/>
            </a:lvl1pPr>
          </a:lstStyle>
          <a:p>
            <a:pPr>
              <a:defRPr/>
            </a:pPr>
            <a:fld id="{4563DA2C-C196-40C1-B3E4-E7D439940E16}" type="datetime1">
              <a:rPr lang="en-GB"/>
              <a:pPr>
                <a:defRPr/>
              </a:pPr>
              <a:t>25/06/2025</a:t>
            </a:fld>
            <a:endParaRPr lang="en-GB"/>
          </a:p>
        </p:txBody>
      </p:sp>
      <p:sp>
        <p:nvSpPr>
          <p:cNvPr id="8" name="Footer Placeholder 4">
            <a:extLst>
              <a:ext uri="{FF2B5EF4-FFF2-40B4-BE49-F238E27FC236}">
                <a16:creationId xmlns:a16="http://schemas.microsoft.com/office/drawing/2014/main" id="{8CB92E64-744B-41A2-A73D-CC4C4DD3AE5C}"/>
              </a:ext>
            </a:extLst>
          </p:cNvPr>
          <p:cNvSpPr>
            <a:spLocks noGrp="1"/>
          </p:cNvSpPr>
          <p:nvPr>
            <p:ph type="ftr" sz="quarter" idx="23"/>
          </p:nvPr>
        </p:nvSpPr>
        <p:spPr/>
        <p:txBody>
          <a:bodyPr/>
          <a:lstStyle>
            <a:lvl1pPr>
              <a:defRPr/>
            </a:lvl1pPr>
          </a:lstStyle>
          <a:p>
            <a:pPr>
              <a:defRPr/>
            </a:pPr>
            <a:r>
              <a:rPr lang="en-GB"/>
              <a:t>|     Title of the presentation</a:t>
            </a:r>
          </a:p>
        </p:txBody>
      </p:sp>
      <p:sp>
        <p:nvSpPr>
          <p:cNvPr id="9" name="Slide Number Placeholder 5">
            <a:extLst>
              <a:ext uri="{FF2B5EF4-FFF2-40B4-BE49-F238E27FC236}">
                <a16:creationId xmlns:a16="http://schemas.microsoft.com/office/drawing/2014/main" id="{A00D8BD0-525D-45A1-9B53-883BED1AE7FF}"/>
              </a:ext>
            </a:extLst>
          </p:cNvPr>
          <p:cNvSpPr>
            <a:spLocks noGrp="1"/>
          </p:cNvSpPr>
          <p:nvPr>
            <p:ph type="sldNum" sz="quarter" idx="24"/>
          </p:nvPr>
        </p:nvSpPr>
        <p:spPr/>
        <p:txBody>
          <a:bodyPr/>
          <a:lstStyle>
            <a:lvl1pPr>
              <a:defRPr/>
            </a:lvl1pPr>
          </a:lstStyle>
          <a:p>
            <a:pPr>
              <a:defRPr/>
            </a:pPr>
            <a:fld id="{0F352189-01B0-4284-A52C-B37C98D14457}" type="slidenum">
              <a:rPr lang="en-GB" altLang="en-US"/>
              <a:pPr>
                <a:defRPr/>
              </a:pPr>
              <a:t>‹#›</a:t>
            </a:fld>
            <a:endParaRPr lang="en-GB" altLang="en-US"/>
          </a:p>
        </p:txBody>
      </p:sp>
    </p:spTree>
    <p:extLst>
      <p:ext uri="{BB962C8B-B14F-4D97-AF65-F5344CB8AC3E}">
        <p14:creationId xmlns:p14="http://schemas.microsoft.com/office/powerpoint/2010/main" val="1820449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p:cNvSpPr>
            <a:spLocks noGrp="1"/>
          </p:cNvSpPr>
          <p:nvPr>
            <p:ph sz="half" idx="2"/>
          </p:nvPr>
        </p:nvSpPr>
        <p:spPr bwMode="invGray">
          <a:xfrm>
            <a:off x="6234364"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Date Placeholder 7"/>
          <p:cNvSpPr>
            <a:spLocks noGrp="1"/>
          </p:cNvSpPr>
          <p:nvPr>
            <p:ph type="dt" sz="half" idx="22"/>
          </p:nvPr>
        </p:nvSpPr>
        <p:spPr bwMode="invGray"/>
        <p:txBody>
          <a:bodyPr/>
          <a:lstStyle/>
          <a:p>
            <a:fld id="{39CDCE64-EE06-4559-BA59-FD6059702EC4}" type="datetime1">
              <a:rPr lang="en-GB" noProof="0" smtClean="0"/>
              <a:t>25/06/2025</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021513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lvl="0"/>
            <a:r>
              <a:rPr lang="en-US" noProof="0"/>
              <a:t>Click icon to add picture</a:t>
            </a:r>
            <a:endParaRPr lang="en-GB" noProof="0" dirty="0"/>
          </a:p>
        </p:txBody>
      </p:sp>
      <p:sp>
        <p:nvSpPr>
          <p:cNvPr id="23" name="Text Placeholder 7"/>
          <p:cNvSpPr>
            <a:spLocks noGrp="1"/>
          </p:cNvSpPr>
          <p:nvPr>
            <p:ph type="body" sz="quarter" idx="2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US" noProof="0"/>
              <a:t>Click to edit Master text styles</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p:nvPr>
        </p:nvSpPr>
        <p:spPr bwMode="invGray">
          <a:xfrm>
            <a:off x="480485" y="1188003"/>
            <a:ext cx="8160000" cy="288925"/>
          </a:xfrm>
        </p:spPr>
        <p:txBody>
          <a:bodyPr anchor="ctr">
            <a:normAutofit/>
          </a:bodyPr>
          <a:lstStyle>
            <a:lvl1pPr>
              <a:defRPr sz="1600" b="0">
                <a:solidFill>
                  <a:schemeClr val="tx1"/>
                </a:solidFill>
                <a:latin typeface="+mj-lt"/>
              </a:defRPr>
            </a:lvl1pPr>
          </a:lstStyle>
          <a:p>
            <a:pPr lvl="0"/>
            <a:r>
              <a:rPr lang="en-US" noProof="0"/>
              <a:t>Click to edit Master text styles</a:t>
            </a:r>
          </a:p>
        </p:txBody>
      </p:sp>
      <p:sp>
        <p:nvSpPr>
          <p:cNvPr id="7" name="Date Placeholder 3">
            <a:extLst>
              <a:ext uri="{FF2B5EF4-FFF2-40B4-BE49-F238E27FC236}">
                <a16:creationId xmlns:a16="http://schemas.microsoft.com/office/drawing/2014/main" id="{39FEF5D8-D959-4CD5-A6A4-6FB8FDDAD918}"/>
              </a:ext>
            </a:extLst>
          </p:cNvPr>
          <p:cNvSpPr>
            <a:spLocks noGrp="1"/>
          </p:cNvSpPr>
          <p:nvPr>
            <p:ph type="dt" sz="half" idx="22"/>
          </p:nvPr>
        </p:nvSpPr>
        <p:spPr/>
        <p:txBody>
          <a:bodyPr/>
          <a:lstStyle>
            <a:lvl1pPr>
              <a:defRPr/>
            </a:lvl1pPr>
          </a:lstStyle>
          <a:p>
            <a:pPr>
              <a:defRPr/>
            </a:pPr>
            <a:fld id="{7E480644-2E4A-428D-BB27-5A38E2EA72D0}" type="datetime1">
              <a:rPr lang="en-GB"/>
              <a:pPr>
                <a:defRPr/>
              </a:pPr>
              <a:t>25/06/2025</a:t>
            </a:fld>
            <a:endParaRPr lang="en-GB"/>
          </a:p>
        </p:txBody>
      </p:sp>
      <p:sp>
        <p:nvSpPr>
          <p:cNvPr id="8" name="Footer Placeholder 4">
            <a:extLst>
              <a:ext uri="{FF2B5EF4-FFF2-40B4-BE49-F238E27FC236}">
                <a16:creationId xmlns:a16="http://schemas.microsoft.com/office/drawing/2014/main" id="{3FE18208-5921-42B8-B42E-C29D2F93708E}"/>
              </a:ext>
            </a:extLst>
          </p:cNvPr>
          <p:cNvSpPr>
            <a:spLocks noGrp="1"/>
          </p:cNvSpPr>
          <p:nvPr>
            <p:ph type="ftr" sz="quarter" idx="23"/>
          </p:nvPr>
        </p:nvSpPr>
        <p:spPr/>
        <p:txBody>
          <a:bodyPr/>
          <a:lstStyle>
            <a:lvl1pPr>
              <a:defRPr/>
            </a:lvl1pPr>
          </a:lstStyle>
          <a:p>
            <a:pPr>
              <a:defRPr/>
            </a:pPr>
            <a:r>
              <a:rPr lang="en-GB"/>
              <a:t>|     Title of the presentation</a:t>
            </a:r>
          </a:p>
        </p:txBody>
      </p:sp>
      <p:sp>
        <p:nvSpPr>
          <p:cNvPr id="9" name="Slide Number Placeholder 5">
            <a:extLst>
              <a:ext uri="{FF2B5EF4-FFF2-40B4-BE49-F238E27FC236}">
                <a16:creationId xmlns:a16="http://schemas.microsoft.com/office/drawing/2014/main" id="{EB8F62A3-CC30-4B14-8819-9452FB1DCCC6}"/>
              </a:ext>
            </a:extLst>
          </p:cNvPr>
          <p:cNvSpPr>
            <a:spLocks noGrp="1"/>
          </p:cNvSpPr>
          <p:nvPr>
            <p:ph type="sldNum" sz="quarter" idx="24"/>
          </p:nvPr>
        </p:nvSpPr>
        <p:spPr/>
        <p:txBody>
          <a:bodyPr/>
          <a:lstStyle>
            <a:lvl1pPr>
              <a:defRPr/>
            </a:lvl1pPr>
          </a:lstStyle>
          <a:p>
            <a:pPr>
              <a:defRPr/>
            </a:pPr>
            <a:fld id="{DECC8C15-0905-4EEF-8510-5419815E62E2}" type="slidenum">
              <a:rPr lang="en-GB" altLang="en-US"/>
              <a:pPr>
                <a:defRPr/>
              </a:pPr>
              <a:t>‹#›</a:t>
            </a:fld>
            <a:endParaRPr lang="en-GB" altLang="en-US"/>
          </a:p>
        </p:txBody>
      </p:sp>
    </p:spTree>
    <p:extLst>
      <p:ext uri="{BB962C8B-B14F-4D97-AF65-F5344CB8AC3E}">
        <p14:creationId xmlns:p14="http://schemas.microsoft.com/office/powerpoint/2010/main" val="2735886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lvl="0"/>
            <a:r>
              <a:rPr lang="en-US" noProof="0"/>
              <a:t>Click icon to add picture</a:t>
            </a:r>
            <a:endParaRPr lang="en-GB" noProof="0" dirty="0"/>
          </a:p>
        </p:txBody>
      </p:sp>
      <p:sp>
        <p:nvSpPr>
          <p:cNvPr id="16" name="Text Placeholder 7"/>
          <p:cNvSpPr>
            <a:spLocks noGrp="1"/>
          </p:cNvSpPr>
          <p:nvPr>
            <p:ph type="body" sz="quarter" idx="2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US" noProof="0"/>
              <a:t>Click to edit Master text styles</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p:nvPr>
        </p:nvSpPr>
        <p:spPr bwMode="invGray">
          <a:xfrm>
            <a:off x="480485" y="1188003"/>
            <a:ext cx="8160000" cy="288925"/>
          </a:xfrm>
        </p:spPr>
        <p:txBody>
          <a:bodyPr anchor="ctr">
            <a:normAutofit/>
          </a:bodyPr>
          <a:lstStyle>
            <a:lvl1pPr>
              <a:defRPr sz="1600" b="0">
                <a:solidFill>
                  <a:schemeClr val="tx1"/>
                </a:solidFill>
                <a:latin typeface="+mj-lt"/>
              </a:defRPr>
            </a:lvl1pPr>
          </a:lstStyle>
          <a:p>
            <a:pPr lvl="0"/>
            <a:r>
              <a:rPr lang="en-US" noProof="0"/>
              <a:t>Click to edit Master text styles</a:t>
            </a:r>
          </a:p>
        </p:txBody>
      </p:sp>
      <p:sp>
        <p:nvSpPr>
          <p:cNvPr id="8" name="Date Placeholder 3">
            <a:extLst>
              <a:ext uri="{FF2B5EF4-FFF2-40B4-BE49-F238E27FC236}">
                <a16:creationId xmlns:a16="http://schemas.microsoft.com/office/drawing/2014/main" id="{F9A2CE89-13FE-4298-9298-EA6F12EC5F43}"/>
              </a:ext>
            </a:extLst>
          </p:cNvPr>
          <p:cNvSpPr>
            <a:spLocks noGrp="1"/>
          </p:cNvSpPr>
          <p:nvPr>
            <p:ph type="dt" sz="half" idx="22"/>
          </p:nvPr>
        </p:nvSpPr>
        <p:spPr/>
        <p:txBody>
          <a:bodyPr/>
          <a:lstStyle>
            <a:lvl1pPr>
              <a:defRPr/>
            </a:lvl1pPr>
          </a:lstStyle>
          <a:p>
            <a:pPr>
              <a:defRPr/>
            </a:pPr>
            <a:fld id="{FAC55D0D-9011-4234-9CD2-9E59183428A6}" type="datetime1">
              <a:rPr lang="en-GB"/>
              <a:pPr>
                <a:defRPr/>
              </a:pPr>
              <a:t>25/06/2025</a:t>
            </a:fld>
            <a:endParaRPr lang="en-GB"/>
          </a:p>
        </p:txBody>
      </p:sp>
      <p:sp>
        <p:nvSpPr>
          <p:cNvPr id="9" name="Footer Placeholder 4">
            <a:extLst>
              <a:ext uri="{FF2B5EF4-FFF2-40B4-BE49-F238E27FC236}">
                <a16:creationId xmlns:a16="http://schemas.microsoft.com/office/drawing/2014/main" id="{D95826F6-6754-4984-AEC9-C6AD0326D8BF}"/>
              </a:ext>
            </a:extLst>
          </p:cNvPr>
          <p:cNvSpPr>
            <a:spLocks noGrp="1"/>
          </p:cNvSpPr>
          <p:nvPr>
            <p:ph type="ftr" sz="quarter" idx="23"/>
          </p:nvPr>
        </p:nvSpPr>
        <p:spPr/>
        <p:txBody>
          <a:bodyPr/>
          <a:lstStyle>
            <a:lvl1pPr>
              <a:defRPr/>
            </a:lvl1pPr>
          </a:lstStyle>
          <a:p>
            <a:pPr>
              <a:defRPr/>
            </a:pPr>
            <a:r>
              <a:rPr lang="en-GB"/>
              <a:t>|     Title of the presentation</a:t>
            </a:r>
          </a:p>
        </p:txBody>
      </p:sp>
      <p:sp>
        <p:nvSpPr>
          <p:cNvPr id="10" name="Slide Number Placeholder 5">
            <a:extLst>
              <a:ext uri="{FF2B5EF4-FFF2-40B4-BE49-F238E27FC236}">
                <a16:creationId xmlns:a16="http://schemas.microsoft.com/office/drawing/2014/main" id="{EE31D082-E01C-4F42-BE00-F98DAFFED8AA}"/>
              </a:ext>
            </a:extLst>
          </p:cNvPr>
          <p:cNvSpPr>
            <a:spLocks noGrp="1"/>
          </p:cNvSpPr>
          <p:nvPr>
            <p:ph type="sldNum" sz="quarter" idx="24"/>
          </p:nvPr>
        </p:nvSpPr>
        <p:spPr/>
        <p:txBody>
          <a:bodyPr/>
          <a:lstStyle>
            <a:lvl1pPr>
              <a:defRPr/>
            </a:lvl1pPr>
          </a:lstStyle>
          <a:p>
            <a:pPr>
              <a:defRPr/>
            </a:pPr>
            <a:fld id="{2567F3DA-A95C-467F-8216-D69D681C2F0D}" type="slidenum">
              <a:rPr lang="en-GB" altLang="en-US"/>
              <a:pPr>
                <a:defRPr/>
              </a:pPr>
              <a:t>‹#›</a:t>
            </a:fld>
            <a:endParaRPr lang="en-GB" altLang="en-US"/>
          </a:p>
        </p:txBody>
      </p:sp>
    </p:spTree>
    <p:extLst>
      <p:ext uri="{BB962C8B-B14F-4D97-AF65-F5344CB8AC3E}">
        <p14:creationId xmlns:p14="http://schemas.microsoft.com/office/powerpoint/2010/main" val="40048687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7" name="Text Placeholder 7"/>
          <p:cNvSpPr>
            <a:spLocks noGrp="1"/>
          </p:cNvSpPr>
          <p:nvPr>
            <p:ph type="body" sz="quarter" idx="2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US" noProof="0"/>
              <a:t>Click to edit Master text styles</a:t>
            </a:r>
          </a:p>
        </p:txBody>
      </p:sp>
      <p:sp>
        <p:nvSpPr>
          <p:cNvPr id="4" name="Title 3"/>
          <p:cNvSpPr>
            <a:spLocks noGrp="1"/>
          </p:cNvSpPr>
          <p:nvPr>
            <p:ph type="title"/>
          </p:nvPr>
        </p:nvSpPr>
        <p:spPr bwMode="invGray">
          <a:noFill/>
        </p:spPr>
        <p:txBody>
          <a:bodyPr/>
          <a:lstStyle/>
          <a:p>
            <a:r>
              <a:rPr lang="en-GB" noProof="0" dirty="0"/>
              <a:t>Click to edit Master title style</a:t>
            </a:r>
          </a:p>
        </p:txBody>
      </p:sp>
      <p:sp>
        <p:nvSpPr>
          <p:cNvPr id="15" name="Text Placeholder 7"/>
          <p:cNvSpPr>
            <a:spLocks noGrp="1"/>
          </p:cNvSpPr>
          <p:nvPr>
            <p:ph type="body" sz="quarter" idx="13"/>
          </p:nvPr>
        </p:nvSpPr>
        <p:spPr bwMode="invGray">
          <a:xfrm>
            <a:off x="480485" y="1188003"/>
            <a:ext cx="8160000" cy="288925"/>
          </a:xfrm>
        </p:spPr>
        <p:txBody>
          <a:bodyPr anchor="ctr">
            <a:normAutofit/>
          </a:bodyPr>
          <a:lstStyle>
            <a:lvl1pPr>
              <a:defRPr sz="1600" b="0">
                <a:solidFill>
                  <a:schemeClr val="tx1"/>
                </a:solidFill>
                <a:latin typeface="+mj-lt"/>
              </a:defRPr>
            </a:lvl1pPr>
          </a:lstStyle>
          <a:p>
            <a:pPr lvl="0"/>
            <a:r>
              <a:rPr lang="en-US" noProof="0"/>
              <a:t>Click to edit Master text styles</a:t>
            </a:r>
          </a:p>
        </p:txBody>
      </p:sp>
      <p:sp>
        <p:nvSpPr>
          <p:cNvPr id="12" name="Text Placeholder 4"/>
          <p:cNvSpPr>
            <a:spLocks noGrp="1"/>
          </p:cNvSpPr>
          <p:nvPr>
            <p:ph type="body" sz="quarter" idx="18"/>
          </p:nvPr>
        </p:nvSpPr>
        <p:spPr bwMode="invGray">
          <a:xfrm>
            <a:off x="479999" y="1800000"/>
            <a:ext cx="11226365" cy="4237200"/>
          </a:xfrm>
          <a:noFill/>
        </p:spPr>
        <p:txBody>
          <a:bodyPr lIns="0" r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dirty="0"/>
              <a:t>Edit Master text styles</a:t>
            </a:r>
          </a:p>
          <a:p>
            <a:pPr lvl="1"/>
            <a:r>
              <a:rPr lang="en-GB" noProof="0" dirty="0"/>
              <a:t>Second level</a:t>
            </a:r>
          </a:p>
        </p:txBody>
      </p:sp>
      <p:sp>
        <p:nvSpPr>
          <p:cNvPr id="6" name="Date Placeholder 3">
            <a:extLst>
              <a:ext uri="{FF2B5EF4-FFF2-40B4-BE49-F238E27FC236}">
                <a16:creationId xmlns:a16="http://schemas.microsoft.com/office/drawing/2014/main" id="{4DD339E5-E0F7-4446-8AAA-28C085EAA6EA}"/>
              </a:ext>
            </a:extLst>
          </p:cNvPr>
          <p:cNvSpPr>
            <a:spLocks noGrp="1"/>
          </p:cNvSpPr>
          <p:nvPr>
            <p:ph type="dt" sz="half" idx="22"/>
          </p:nvPr>
        </p:nvSpPr>
        <p:spPr/>
        <p:txBody>
          <a:bodyPr/>
          <a:lstStyle>
            <a:lvl1pPr>
              <a:defRPr/>
            </a:lvl1pPr>
          </a:lstStyle>
          <a:p>
            <a:pPr>
              <a:defRPr/>
            </a:pPr>
            <a:fld id="{A0789028-2710-40EB-A247-AC56777CC0E6}" type="datetime1">
              <a:rPr lang="en-GB"/>
              <a:pPr>
                <a:defRPr/>
              </a:pPr>
              <a:t>25/06/2025</a:t>
            </a:fld>
            <a:endParaRPr lang="en-GB"/>
          </a:p>
        </p:txBody>
      </p:sp>
      <p:sp>
        <p:nvSpPr>
          <p:cNvPr id="7" name="Footer Placeholder 4">
            <a:extLst>
              <a:ext uri="{FF2B5EF4-FFF2-40B4-BE49-F238E27FC236}">
                <a16:creationId xmlns:a16="http://schemas.microsoft.com/office/drawing/2014/main" id="{B8626016-C275-4ACF-9F54-86B4B44CE846}"/>
              </a:ext>
            </a:extLst>
          </p:cNvPr>
          <p:cNvSpPr>
            <a:spLocks noGrp="1"/>
          </p:cNvSpPr>
          <p:nvPr>
            <p:ph type="ftr" sz="quarter" idx="23"/>
          </p:nvPr>
        </p:nvSpPr>
        <p:spPr/>
        <p:txBody>
          <a:bodyPr/>
          <a:lstStyle>
            <a:lvl1pPr>
              <a:defRPr/>
            </a:lvl1pPr>
          </a:lstStyle>
          <a:p>
            <a:pPr>
              <a:defRPr/>
            </a:pPr>
            <a:r>
              <a:rPr lang="en-GB"/>
              <a:t>|     Title of the presentation</a:t>
            </a:r>
          </a:p>
        </p:txBody>
      </p:sp>
      <p:sp>
        <p:nvSpPr>
          <p:cNvPr id="8" name="Slide Number Placeholder 5">
            <a:extLst>
              <a:ext uri="{FF2B5EF4-FFF2-40B4-BE49-F238E27FC236}">
                <a16:creationId xmlns:a16="http://schemas.microsoft.com/office/drawing/2014/main" id="{3B16EB7E-20E9-4255-A82C-5EB17225B402}"/>
              </a:ext>
            </a:extLst>
          </p:cNvPr>
          <p:cNvSpPr>
            <a:spLocks noGrp="1"/>
          </p:cNvSpPr>
          <p:nvPr>
            <p:ph type="sldNum" sz="quarter" idx="24"/>
          </p:nvPr>
        </p:nvSpPr>
        <p:spPr/>
        <p:txBody>
          <a:bodyPr/>
          <a:lstStyle>
            <a:lvl1pPr>
              <a:defRPr/>
            </a:lvl1pPr>
          </a:lstStyle>
          <a:p>
            <a:pPr>
              <a:defRPr/>
            </a:pPr>
            <a:fld id="{53E7257C-4433-4EBE-8AE9-5227BB70C4D9}" type="slidenum">
              <a:rPr lang="en-GB" altLang="en-US"/>
              <a:pPr>
                <a:defRPr/>
              </a:pPr>
              <a:t>‹#›</a:t>
            </a:fld>
            <a:endParaRPr lang="en-GB" altLang="en-US"/>
          </a:p>
        </p:txBody>
      </p:sp>
    </p:spTree>
    <p:extLst>
      <p:ext uri="{BB962C8B-B14F-4D97-AF65-F5344CB8AC3E}">
        <p14:creationId xmlns:p14="http://schemas.microsoft.com/office/powerpoint/2010/main" val="40574183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p:nvPr>
        </p:nvSpPr>
        <p:spPr bwMode="gray">
          <a:xfrm>
            <a:off x="0" y="0"/>
            <a:ext cx="12192000" cy="6858000"/>
          </a:xfrm>
          <a:solidFill>
            <a:schemeClr val="bg1"/>
          </a:solidFill>
        </p:spPr>
        <p:txBody>
          <a:bodyPr wrap="square" t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lvl="0"/>
            <a:r>
              <a:rPr lang="en-US" noProof="0"/>
              <a:t>Click icon to add picture</a:t>
            </a:r>
            <a:endParaRPr lang="en-GB" noProof="0" dirty="0"/>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dirty="0"/>
              <a:t>Edit Master text styles</a:t>
            </a:r>
          </a:p>
        </p:txBody>
      </p:sp>
      <p:sp>
        <p:nvSpPr>
          <p:cNvPr id="15" name="Text Placeholder 7"/>
          <p:cNvSpPr>
            <a:spLocks noGrp="1"/>
          </p:cNvSpPr>
          <p:nvPr>
            <p:ph type="body" sz="quarter" idx="22"/>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US" noProof="0"/>
              <a:t>Click to edit Master text styles</a:t>
            </a:r>
          </a:p>
        </p:txBody>
      </p:sp>
      <p:sp>
        <p:nvSpPr>
          <p:cNvPr id="17" name="Title 16"/>
          <p:cNvSpPr>
            <a:spLocks noGrp="1"/>
          </p:cNvSpPr>
          <p:nvPr>
            <p:ph type="title"/>
          </p:nvPr>
        </p:nvSpPr>
        <p:spPr bwMode="gray"/>
        <p:txBody>
          <a:bodyPr/>
          <a:lstStyle/>
          <a:p>
            <a:r>
              <a:rPr lang="en-GB" noProof="0" dirty="0"/>
              <a:t>Click to edit Master title style</a:t>
            </a:r>
          </a:p>
        </p:txBody>
      </p:sp>
      <p:sp>
        <p:nvSpPr>
          <p:cNvPr id="13" name="Picture Placeholder 5"/>
          <p:cNvSpPr>
            <a:spLocks noGrp="1"/>
          </p:cNvSpPr>
          <p:nvPr>
            <p:ph type="pic" sz="quarter" idx="24"/>
          </p:nvPr>
        </p:nvSpPr>
        <p:spPr bwMode="gray">
          <a:xfrm>
            <a:off x="9737763" y="371958"/>
            <a:ext cx="1976400" cy="694800"/>
          </a:xfrm>
          <a:blipFill dpi="0" rotWithShape="1">
            <a:blip r:embed="rId2" cstate="screen">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pPr lvl="0"/>
            <a:r>
              <a:rPr lang="en-US" noProof="0"/>
              <a:t>Click icon to add picture</a:t>
            </a:r>
            <a:endParaRPr lang="en-GB" noProof="0"/>
          </a:p>
        </p:txBody>
      </p:sp>
      <p:sp>
        <p:nvSpPr>
          <p:cNvPr id="7" name="Date Placeholder 1">
            <a:extLst>
              <a:ext uri="{FF2B5EF4-FFF2-40B4-BE49-F238E27FC236}">
                <a16:creationId xmlns:a16="http://schemas.microsoft.com/office/drawing/2014/main" id="{28654837-7CAD-46A9-8C2C-FB249F235744}"/>
              </a:ext>
            </a:extLst>
          </p:cNvPr>
          <p:cNvSpPr>
            <a:spLocks noGrp="1"/>
          </p:cNvSpPr>
          <p:nvPr>
            <p:ph type="dt" sz="half" idx="25"/>
          </p:nvPr>
        </p:nvSpPr>
        <p:spPr bwMode="gray"/>
        <p:txBody>
          <a:bodyPr/>
          <a:lstStyle>
            <a:lvl1pPr>
              <a:defRPr>
                <a:solidFill>
                  <a:schemeClr val="tx1"/>
                </a:solidFill>
              </a:defRPr>
            </a:lvl1pPr>
          </a:lstStyle>
          <a:p>
            <a:pPr>
              <a:defRPr/>
            </a:pPr>
            <a:fld id="{882EA6F3-30FC-462E-9800-C2D7416556E7}" type="datetime1">
              <a:rPr lang="en-GB"/>
              <a:pPr>
                <a:defRPr/>
              </a:pPr>
              <a:t>25/06/2025</a:t>
            </a:fld>
            <a:endParaRPr lang="en-GB"/>
          </a:p>
        </p:txBody>
      </p:sp>
      <p:sp>
        <p:nvSpPr>
          <p:cNvPr id="10" name="Footer Placeholder 2">
            <a:extLst>
              <a:ext uri="{FF2B5EF4-FFF2-40B4-BE49-F238E27FC236}">
                <a16:creationId xmlns:a16="http://schemas.microsoft.com/office/drawing/2014/main" id="{B95A6CE8-B914-46A6-815B-520337DC6B59}"/>
              </a:ext>
            </a:extLst>
          </p:cNvPr>
          <p:cNvSpPr>
            <a:spLocks noGrp="1"/>
          </p:cNvSpPr>
          <p:nvPr>
            <p:ph type="ftr" sz="quarter" idx="26"/>
          </p:nvPr>
        </p:nvSpPr>
        <p:spPr bwMode="gray"/>
        <p:txBody>
          <a:bodyPr/>
          <a:lstStyle>
            <a:lvl1pPr>
              <a:defRPr>
                <a:solidFill>
                  <a:schemeClr val="tx1"/>
                </a:solidFill>
              </a:defRPr>
            </a:lvl1pPr>
          </a:lstStyle>
          <a:p>
            <a:pPr>
              <a:defRPr/>
            </a:pPr>
            <a:r>
              <a:rPr lang="en-GB"/>
              <a:t>|     Title of the presentation</a:t>
            </a:r>
          </a:p>
        </p:txBody>
      </p:sp>
      <p:sp>
        <p:nvSpPr>
          <p:cNvPr id="11" name="Slide Number Placeholder 3">
            <a:extLst>
              <a:ext uri="{FF2B5EF4-FFF2-40B4-BE49-F238E27FC236}">
                <a16:creationId xmlns:a16="http://schemas.microsoft.com/office/drawing/2014/main" id="{12BB6575-FFF1-4324-BA08-72B5190FF7E4}"/>
              </a:ext>
            </a:extLst>
          </p:cNvPr>
          <p:cNvSpPr>
            <a:spLocks noGrp="1"/>
          </p:cNvSpPr>
          <p:nvPr>
            <p:ph type="sldNum" sz="quarter" idx="27"/>
          </p:nvPr>
        </p:nvSpPr>
        <p:spPr bwMode="gray"/>
        <p:txBody>
          <a:bodyPr/>
          <a:lstStyle>
            <a:lvl1pPr>
              <a:defRPr/>
            </a:lvl1pPr>
          </a:lstStyle>
          <a:p>
            <a:pPr>
              <a:defRPr/>
            </a:pPr>
            <a:fld id="{0AE54B69-80AE-4118-BE22-98606E9F2119}" type="slidenum">
              <a:rPr lang="en-GB" altLang="en-US"/>
              <a:pPr>
                <a:defRPr/>
              </a:pPr>
              <a:t>‹#›</a:t>
            </a:fld>
            <a:endParaRPr lang="en-GB" altLang="en-US"/>
          </a:p>
        </p:txBody>
      </p:sp>
    </p:spTree>
    <p:extLst>
      <p:ext uri="{BB962C8B-B14F-4D97-AF65-F5344CB8AC3E}">
        <p14:creationId xmlns:p14="http://schemas.microsoft.com/office/powerpoint/2010/main" val="12686864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EE2D597-2766-45DB-9723-04A095A025EF}"/>
              </a:ext>
            </a:extLst>
          </p:cNvPr>
          <p:cNvSpPr/>
          <p:nvPr userDrawn="1"/>
        </p:nvSpPr>
        <p:spPr bwMode="gray">
          <a:xfrm>
            <a:off x="479425" y="1800225"/>
            <a:ext cx="6369050" cy="1428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chemeClr val="tx1"/>
              </a:solidFill>
            </a:endParaRPr>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4" name="Text Placeholder 3"/>
          <p:cNvSpPr>
            <a:spLocks noGrp="1"/>
          </p:cNvSpPr>
          <p:nvPr>
            <p:ph type="body" sz="quarter" idx="33"/>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31" name="Text Placeholder 3"/>
          <p:cNvSpPr>
            <a:spLocks noGrp="1"/>
          </p:cNvSpPr>
          <p:nvPr>
            <p:ph type="body" sz="quarter" idx="34"/>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34" name="Text Placeholder 3"/>
          <p:cNvSpPr>
            <a:spLocks noGrp="1"/>
          </p:cNvSpPr>
          <p:nvPr>
            <p:ph type="body" sz="quarter" idx="35"/>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36" name="Text Placeholder 3"/>
          <p:cNvSpPr>
            <a:spLocks noGrp="1"/>
          </p:cNvSpPr>
          <p:nvPr>
            <p:ph type="body" sz="quarter" idx="36"/>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37" name="Text Placeholder 3"/>
          <p:cNvSpPr>
            <a:spLocks noGrp="1"/>
          </p:cNvSpPr>
          <p:nvPr>
            <p:ph type="body" sz="quarter" idx="37"/>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39" name="Text Placeholder 3"/>
          <p:cNvSpPr>
            <a:spLocks noGrp="1"/>
          </p:cNvSpPr>
          <p:nvPr>
            <p:ph type="body" sz="quarter" idx="38"/>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40" name="Text Placeholder 3"/>
          <p:cNvSpPr>
            <a:spLocks noGrp="1"/>
          </p:cNvSpPr>
          <p:nvPr>
            <p:ph type="body" sz="quarter" idx="39"/>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41" name="Text Placeholder 3"/>
          <p:cNvSpPr>
            <a:spLocks noGrp="1"/>
          </p:cNvSpPr>
          <p:nvPr>
            <p:ph type="body" sz="quarter" idx="40"/>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42" name="Text Placeholder 3"/>
          <p:cNvSpPr>
            <a:spLocks noGrp="1"/>
          </p:cNvSpPr>
          <p:nvPr>
            <p:ph type="body" sz="quarter" idx="4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43" name="Text Placeholder 3"/>
          <p:cNvSpPr>
            <a:spLocks noGrp="1"/>
          </p:cNvSpPr>
          <p:nvPr>
            <p:ph type="body" sz="quarter" idx="42"/>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44" name="Text Placeholder 3"/>
          <p:cNvSpPr>
            <a:spLocks noGrp="1"/>
          </p:cNvSpPr>
          <p:nvPr>
            <p:ph type="body" sz="quarter" idx="43"/>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45" name="Text Placeholder 3"/>
          <p:cNvSpPr>
            <a:spLocks noGrp="1"/>
          </p:cNvSpPr>
          <p:nvPr>
            <p:ph type="body" sz="quarter" idx="44"/>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46" name="Text Placeholder 3"/>
          <p:cNvSpPr>
            <a:spLocks noGrp="1"/>
          </p:cNvSpPr>
          <p:nvPr>
            <p:ph type="body" sz="quarter" idx="45"/>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47" name="Text Placeholder 3"/>
          <p:cNvSpPr>
            <a:spLocks noGrp="1"/>
          </p:cNvSpPr>
          <p:nvPr>
            <p:ph type="body" sz="quarter" idx="46"/>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48" name="Text Placeholder 3"/>
          <p:cNvSpPr>
            <a:spLocks noGrp="1"/>
          </p:cNvSpPr>
          <p:nvPr>
            <p:ph type="body" sz="quarter" idx="47"/>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49" name="Text Placeholder 3"/>
          <p:cNvSpPr>
            <a:spLocks noGrp="1"/>
          </p:cNvSpPr>
          <p:nvPr>
            <p:ph type="body" sz="quarter" idx="48"/>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50" name="Text Placeholder 3"/>
          <p:cNvSpPr>
            <a:spLocks noGrp="1"/>
          </p:cNvSpPr>
          <p:nvPr>
            <p:ph type="body" sz="quarter" idx="49"/>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51" name="Text Placeholder 3"/>
          <p:cNvSpPr>
            <a:spLocks noGrp="1"/>
          </p:cNvSpPr>
          <p:nvPr>
            <p:ph type="body" sz="quarter" idx="50"/>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US" noProof="0"/>
              <a:t>Click to edit Master text styles</a:t>
            </a:r>
          </a:p>
        </p:txBody>
      </p:sp>
      <p:sp>
        <p:nvSpPr>
          <p:cNvPr id="25" name="Text Placeholder 7"/>
          <p:cNvSpPr>
            <a:spLocks noGrp="1"/>
          </p:cNvSpPr>
          <p:nvPr>
            <p:ph type="body" sz="quarter" idx="13"/>
          </p:nvPr>
        </p:nvSpPr>
        <p:spPr bwMode="invGray">
          <a:xfrm>
            <a:off x="480485" y="1188003"/>
            <a:ext cx="8160000" cy="288925"/>
          </a:xfrm>
        </p:spPr>
        <p:txBody>
          <a:bodyPr anchor="ctr">
            <a:normAutofit/>
          </a:bodyPr>
          <a:lstStyle>
            <a:lvl1pPr>
              <a:defRPr sz="1600" b="0">
                <a:solidFill>
                  <a:schemeClr val="tx1"/>
                </a:solidFill>
                <a:latin typeface="+mj-lt"/>
              </a:defRPr>
            </a:lvl1pPr>
          </a:lstStyle>
          <a:p>
            <a:pPr lvl="0"/>
            <a:r>
              <a:rPr lang="en-US" noProof="0"/>
              <a:t>Click to edit Master text styles</a:t>
            </a:r>
          </a:p>
        </p:txBody>
      </p:sp>
      <p:sp>
        <p:nvSpPr>
          <p:cNvPr id="23" name="Date Placeholder 6">
            <a:extLst>
              <a:ext uri="{FF2B5EF4-FFF2-40B4-BE49-F238E27FC236}">
                <a16:creationId xmlns:a16="http://schemas.microsoft.com/office/drawing/2014/main" id="{E859E3CA-9036-4477-B5C3-7D2DB26754EC}"/>
              </a:ext>
            </a:extLst>
          </p:cNvPr>
          <p:cNvSpPr>
            <a:spLocks noGrp="1"/>
          </p:cNvSpPr>
          <p:nvPr>
            <p:ph type="dt" sz="half" idx="51"/>
          </p:nvPr>
        </p:nvSpPr>
        <p:spPr bwMode="gray"/>
        <p:txBody>
          <a:bodyPr/>
          <a:lstStyle>
            <a:lvl1pPr>
              <a:defRPr>
                <a:solidFill>
                  <a:schemeClr val="tx1"/>
                </a:solidFill>
              </a:defRPr>
            </a:lvl1pPr>
          </a:lstStyle>
          <a:p>
            <a:pPr>
              <a:defRPr/>
            </a:pPr>
            <a:fld id="{2BF44485-BEA5-47E5-8A62-9874071EBFBC}" type="datetime1">
              <a:rPr lang="en-GB"/>
              <a:pPr>
                <a:defRPr/>
              </a:pPr>
              <a:t>25/06/2025</a:t>
            </a:fld>
            <a:endParaRPr lang="en-GB"/>
          </a:p>
        </p:txBody>
      </p:sp>
      <p:sp>
        <p:nvSpPr>
          <p:cNvPr id="24" name="Footer Placeholder 7">
            <a:extLst>
              <a:ext uri="{FF2B5EF4-FFF2-40B4-BE49-F238E27FC236}">
                <a16:creationId xmlns:a16="http://schemas.microsoft.com/office/drawing/2014/main" id="{38EAC32C-54B0-4EB3-B204-3440B1614F58}"/>
              </a:ext>
            </a:extLst>
          </p:cNvPr>
          <p:cNvSpPr>
            <a:spLocks noGrp="1"/>
          </p:cNvSpPr>
          <p:nvPr>
            <p:ph type="ftr" sz="quarter" idx="52"/>
          </p:nvPr>
        </p:nvSpPr>
        <p:spPr bwMode="gray"/>
        <p:txBody>
          <a:bodyPr/>
          <a:lstStyle>
            <a:lvl1pPr>
              <a:defRPr>
                <a:solidFill>
                  <a:schemeClr val="tx1"/>
                </a:solidFill>
              </a:defRPr>
            </a:lvl1pPr>
          </a:lstStyle>
          <a:p>
            <a:pPr>
              <a:defRPr/>
            </a:pPr>
            <a:r>
              <a:rPr lang="en-GB"/>
              <a:t>|     Title of the presentation</a:t>
            </a:r>
            <a:endParaRPr lang="en-GB" dirty="0"/>
          </a:p>
        </p:txBody>
      </p:sp>
      <p:sp>
        <p:nvSpPr>
          <p:cNvPr id="26" name="Slide Number Placeholder 8">
            <a:extLst>
              <a:ext uri="{FF2B5EF4-FFF2-40B4-BE49-F238E27FC236}">
                <a16:creationId xmlns:a16="http://schemas.microsoft.com/office/drawing/2014/main" id="{586D4F95-BF7C-4DF9-8935-0E1707D6A3DC}"/>
              </a:ext>
            </a:extLst>
          </p:cNvPr>
          <p:cNvSpPr>
            <a:spLocks noGrp="1"/>
          </p:cNvSpPr>
          <p:nvPr>
            <p:ph type="sldNum" sz="quarter" idx="53"/>
          </p:nvPr>
        </p:nvSpPr>
        <p:spPr bwMode="gray"/>
        <p:txBody>
          <a:bodyPr/>
          <a:lstStyle>
            <a:lvl1pPr>
              <a:defRPr/>
            </a:lvl1pPr>
          </a:lstStyle>
          <a:p>
            <a:pPr>
              <a:defRPr/>
            </a:pPr>
            <a:fld id="{5309FA79-4B2E-4BBD-8816-A419DE409F52}" type="slidenum">
              <a:rPr lang="en-GB" altLang="en-US"/>
              <a:pPr>
                <a:defRPr/>
              </a:pPr>
              <a:t>‹#›</a:t>
            </a:fld>
            <a:endParaRPr lang="en-GB" altLang="en-US"/>
          </a:p>
        </p:txBody>
      </p:sp>
    </p:spTree>
    <p:extLst>
      <p:ext uri="{BB962C8B-B14F-4D97-AF65-F5344CB8AC3E}">
        <p14:creationId xmlns:p14="http://schemas.microsoft.com/office/powerpoint/2010/main" val="41687193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12" name="Text Placeholder 7"/>
          <p:cNvSpPr>
            <a:spLocks noGrp="1"/>
          </p:cNvSpPr>
          <p:nvPr>
            <p:ph type="body" sz="quarter" idx="2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US" noProof="0"/>
              <a:t>Click to edit Master text styles</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p:nvPr>
        </p:nvSpPr>
        <p:spPr bwMode="invGray">
          <a:xfrm>
            <a:off x="480485" y="1188003"/>
            <a:ext cx="8160000" cy="288925"/>
          </a:xfrm>
        </p:spPr>
        <p:txBody>
          <a:bodyPr anchor="ctr">
            <a:normAutofit/>
          </a:bodyPr>
          <a:lstStyle>
            <a:lvl1pPr>
              <a:defRPr sz="1600" b="0">
                <a:solidFill>
                  <a:schemeClr val="tx1"/>
                </a:solidFill>
                <a:latin typeface="+mj-lt"/>
              </a:defRPr>
            </a:lvl1pPr>
          </a:lstStyle>
          <a:p>
            <a:pPr lvl="0"/>
            <a:r>
              <a:rPr lang="en-US" noProof="0"/>
              <a:t>Click to edit Master text styles</a:t>
            </a:r>
          </a:p>
        </p:txBody>
      </p:sp>
      <p:sp>
        <p:nvSpPr>
          <p:cNvPr id="5" name="Date Placeholder 3">
            <a:extLst>
              <a:ext uri="{FF2B5EF4-FFF2-40B4-BE49-F238E27FC236}">
                <a16:creationId xmlns:a16="http://schemas.microsoft.com/office/drawing/2014/main" id="{C7442A30-8F18-435D-ADE2-60C1AA19269E}"/>
              </a:ext>
            </a:extLst>
          </p:cNvPr>
          <p:cNvSpPr>
            <a:spLocks noGrp="1"/>
          </p:cNvSpPr>
          <p:nvPr>
            <p:ph type="dt" sz="half" idx="22"/>
          </p:nvPr>
        </p:nvSpPr>
        <p:spPr/>
        <p:txBody>
          <a:bodyPr/>
          <a:lstStyle>
            <a:lvl1pPr>
              <a:defRPr/>
            </a:lvl1pPr>
          </a:lstStyle>
          <a:p>
            <a:pPr>
              <a:defRPr/>
            </a:pPr>
            <a:fld id="{062DEA9A-7FFD-40E8-821A-601B7D247A92}" type="datetime1">
              <a:rPr lang="en-GB"/>
              <a:pPr>
                <a:defRPr/>
              </a:pPr>
              <a:t>25/06/2025</a:t>
            </a:fld>
            <a:endParaRPr lang="en-GB"/>
          </a:p>
        </p:txBody>
      </p:sp>
      <p:sp>
        <p:nvSpPr>
          <p:cNvPr id="6" name="Footer Placeholder 4">
            <a:extLst>
              <a:ext uri="{FF2B5EF4-FFF2-40B4-BE49-F238E27FC236}">
                <a16:creationId xmlns:a16="http://schemas.microsoft.com/office/drawing/2014/main" id="{AB9C238C-8219-410C-8BAD-7AA11C14B49C}"/>
              </a:ext>
            </a:extLst>
          </p:cNvPr>
          <p:cNvSpPr>
            <a:spLocks noGrp="1"/>
          </p:cNvSpPr>
          <p:nvPr>
            <p:ph type="ftr" sz="quarter" idx="23"/>
          </p:nvPr>
        </p:nvSpPr>
        <p:spPr/>
        <p:txBody>
          <a:bodyPr/>
          <a:lstStyle>
            <a:lvl1pPr>
              <a:defRPr/>
            </a:lvl1pPr>
          </a:lstStyle>
          <a:p>
            <a:pPr>
              <a:defRPr/>
            </a:pPr>
            <a:r>
              <a:rPr lang="en-GB"/>
              <a:t>|     Title of the presentation</a:t>
            </a:r>
          </a:p>
        </p:txBody>
      </p:sp>
      <p:sp>
        <p:nvSpPr>
          <p:cNvPr id="7" name="Slide Number Placeholder 5">
            <a:extLst>
              <a:ext uri="{FF2B5EF4-FFF2-40B4-BE49-F238E27FC236}">
                <a16:creationId xmlns:a16="http://schemas.microsoft.com/office/drawing/2014/main" id="{4A6A665E-807C-4467-8747-239943167196}"/>
              </a:ext>
            </a:extLst>
          </p:cNvPr>
          <p:cNvSpPr>
            <a:spLocks noGrp="1"/>
          </p:cNvSpPr>
          <p:nvPr>
            <p:ph type="sldNum" sz="quarter" idx="24"/>
          </p:nvPr>
        </p:nvSpPr>
        <p:spPr/>
        <p:txBody>
          <a:bodyPr/>
          <a:lstStyle>
            <a:lvl1pPr>
              <a:defRPr/>
            </a:lvl1pPr>
          </a:lstStyle>
          <a:p>
            <a:pPr>
              <a:defRPr/>
            </a:pPr>
            <a:fld id="{90411B59-DABC-4A83-A41F-23CDD91E6F1B}" type="slidenum">
              <a:rPr lang="en-GB" altLang="en-US"/>
              <a:pPr>
                <a:defRPr/>
              </a:pPr>
              <a:t>‹#›</a:t>
            </a:fld>
            <a:endParaRPr lang="en-GB" altLang="en-US"/>
          </a:p>
        </p:txBody>
      </p:sp>
    </p:spTree>
    <p:extLst>
      <p:ext uri="{BB962C8B-B14F-4D97-AF65-F5344CB8AC3E}">
        <p14:creationId xmlns:p14="http://schemas.microsoft.com/office/powerpoint/2010/main" val="27730822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lvl="0"/>
            <a:r>
              <a:rPr lang="en-US" noProof="0"/>
              <a:t>Click icon to add picture</a:t>
            </a:r>
            <a:endParaRPr lang="en-GB" noProof="0"/>
          </a:p>
        </p:txBody>
      </p:sp>
      <p:sp>
        <p:nvSpPr>
          <p:cNvPr id="36" name="Text Placeholder 35"/>
          <p:cNvSpPr>
            <a:spLocks noGrp="1"/>
          </p:cNvSpPr>
          <p:nvPr>
            <p:ph type="body" sz="quarter" idx="10"/>
          </p:nvPr>
        </p:nvSpPr>
        <p:spPr bwMode="gray">
          <a:xfrm>
            <a:off x="480000" y="6507006"/>
            <a:ext cx="5971600" cy="247650"/>
          </a:xfrm>
        </p:spPr>
        <p:txBody>
          <a:bodyPr anchor="ct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US" noProof="0"/>
              <a:t>Click to edit Master text styles</a:t>
            </a:r>
          </a:p>
        </p:txBody>
      </p:sp>
      <p:sp>
        <p:nvSpPr>
          <p:cNvPr id="37" name="Text Placeholder 35"/>
          <p:cNvSpPr>
            <a:spLocks noGrp="1"/>
          </p:cNvSpPr>
          <p:nvPr>
            <p:ph type="body" sz="quarter" idx="16"/>
          </p:nvPr>
        </p:nvSpPr>
        <p:spPr bwMode="gray">
          <a:xfrm>
            <a:off x="9495913" y="6476048"/>
            <a:ext cx="2195259" cy="247650"/>
          </a:xfrm>
        </p:spPr>
        <p:txBody>
          <a:bodyPr rIns="0" anchor="ct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US" noProof="0"/>
              <a:t>Click to edit Master text styles</a:t>
            </a:r>
          </a:p>
        </p:txBody>
      </p:sp>
      <p:sp>
        <p:nvSpPr>
          <p:cNvPr id="39" name="Title 1"/>
          <p:cNvSpPr>
            <a:spLocks noGrp="1"/>
          </p:cNvSpPr>
          <p:nvPr>
            <p:ph type="ctrTitle"/>
          </p:nvPr>
        </p:nvSpPr>
        <p:spPr bwMode="gray">
          <a:xfrm>
            <a:off x="0" y="485184"/>
            <a:ext cx="7344000" cy="1119158"/>
          </a:xfrm>
          <a:noFill/>
        </p:spPr>
        <p:txBody>
          <a:bodyPr lIns="468000" tIns="72000" rIns="450000" bIns="180000" anchor="t">
            <a:noAutofit/>
          </a:bodyPr>
          <a:lstStyle>
            <a:lvl1pPr algn="l">
              <a:lnSpc>
                <a:spcPct val="85000"/>
              </a:lnSpc>
              <a:defRPr sz="4200">
                <a:solidFill>
                  <a:schemeClr val="tx2"/>
                </a:solidFill>
                <a:latin typeface="+mj-lt"/>
              </a:defRPr>
            </a:lvl1pPr>
          </a:lstStyle>
          <a:p>
            <a:r>
              <a:rPr lang="en-US" noProof="0"/>
              <a:t>Click to edit Master title style</a:t>
            </a:r>
            <a:endParaRPr lang="en-GB" noProof="0" dirty="0"/>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dirty="0"/>
          </a:p>
        </p:txBody>
      </p:sp>
      <p:sp>
        <p:nvSpPr>
          <p:cNvPr id="10" name="Picture Placeholder 8"/>
          <p:cNvSpPr>
            <a:spLocks noGrp="1"/>
          </p:cNvSpPr>
          <p:nvPr>
            <p:ph type="pic" sz="quarter" idx="23"/>
          </p:nvPr>
        </p:nvSpPr>
        <p:spPr>
          <a:xfrm>
            <a:off x="8999357" y="0"/>
            <a:ext cx="3172871" cy="11124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pPr lvl="0"/>
            <a:r>
              <a:rPr lang="en-US" noProof="0"/>
              <a:t>Click icon to add picture</a:t>
            </a:r>
            <a:endParaRPr lang="en-GB" noProof="0"/>
          </a:p>
        </p:txBody>
      </p:sp>
    </p:spTree>
    <p:extLst>
      <p:ext uri="{BB962C8B-B14F-4D97-AF65-F5344CB8AC3E}">
        <p14:creationId xmlns:p14="http://schemas.microsoft.com/office/powerpoint/2010/main" val="30307147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2"/>
            <a:ext cx="8534400" cy="1752600"/>
          </a:xfrm>
        </p:spPr>
        <p:txBody>
          <a:bodyPr/>
          <a:lstStyle>
            <a:lvl1pPr marL="0" indent="0" algn="ctr">
              <a:buNone/>
              <a:defRPr>
                <a:solidFill>
                  <a:schemeClr val="tx1">
                    <a:tint val="75000"/>
                  </a:schemeClr>
                </a:solidFill>
              </a:defRPr>
            </a:lvl1pPr>
            <a:lvl2pPr marL="342779" indent="0" algn="ctr">
              <a:buNone/>
              <a:defRPr>
                <a:solidFill>
                  <a:schemeClr val="tx1">
                    <a:tint val="75000"/>
                  </a:schemeClr>
                </a:solidFill>
              </a:defRPr>
            </a:lvl2pPr>
            <a:lvl3pPr marL="685558" indent="0" algn="ctr">
              <a:buNone/>
              <a:defRPr>
                <a:solidFill>
                  <a:schemeClr val="tx1">
                    <a:tint val="75000"/>
                  </a:schemeClr>
                </a:solidFill>
              </a:defRPr>
            </a:lvl3pPr>
            <a:lvl4pPr marL="1028337" indent="0" algn="ctr">
              <a:buNone/>
              <a:defRPr>
                <a:solidFill>
                  <a:schemeClr val="tx1">
                    <a:tint val="75000"/>
                  </a:schemeClr>
                </a:solidFill>
              </a:defRPr>
            </a:lvl4pPr>
            <a:lvl5pPr marL="1371116" indent="0" algn="ctr">
              <a:buNone/>
              <a:defRPr>
                <a:solidFill>
                  <a:schemeClr val="tx1">
                    <a:tint val="75000"/>
                  </a:schemeClr>
                </a:solidFill>
              </a:defRPr>
            </a:lvl5pPr>
            <a:lvl6pPr marL="1713894" indent="0" algn="ctr">
              <a:buNone/>
              <a:defRPr>
                <a:solidFill>
                  <a:schemeClr val="tx1">
                    <a:tint val="75000"/>
                  </a:schemeClr>
                </a:solidFill>
              </a:defRPr>
            </a:lvl6pPr>
            <a:lvl7pPr marL="2056674" indent="0" algn="ctr">
              <a:buNone/>
              <a:defRPr>
                <a:solidFill>
                  <a:schemeClr val="tx1">
                    <a:tint val="75000"/>
                  </a:schemeClr>
                </a:solidFill>
              </a:defRPr>
            </a:lvl7pPr>
            <a:lvl8pPr marL="2399453" indent="0" algn="ctr">
              <a:buNone/>
              <a:defRPr>
                <a:solidFill>
                  <a:schemeClr val="tx1">
                    <a:tint val="75000"/>
                  </a:schemeClr>
                </a:solidFill>
              </a:defRPr>
            </a:lvl8pPr>
            <a:lvl9pPr marL="274223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609601" y="6356357"/>
            <a:ext cx="2844800" cy="365125"/>
          </a:xfrm>
          <a:prstGeom prst="rect">
            <a:avLst/>
          </a:prstGeom>
        </p:spPr>
        <p:txBody>
          <a:bodyPr/>
          <a:lstStyle/>
          <a:p>
            <a:fld id="{37BCDEAA-24E6-44AE-B902-B0386A5847C5}" type="datetimeFigureOut">
              <a:rPr lang="en-GB" smtClean="0"/>
              <a:t>25/06/2025</a:t>
            </a:fld>
            <a:endParaRPr lang="en-GB"/>
          </a:p>
        </p:txBody>
      </p:sp>
      <p:sp>
        <p:nvSpPr>
          <p:cNvPr id="5" name="Footer Placeholder 4"/>
          <p:cNvSpPr>
            <a:spLocks noGrp="1"/>
          </p:cNvSpPr>
          <p:nvPr>
            <p:ph type="ftr" sz="quarter" idx="11"/>
          </p:nvPr>
        </p:nvSpPr>
        <p:spPr>
          <a:xfrm>
            <a:off x="4165603" y="6356357"/>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7"/>
            <a:ext cx="2844800" cy="365125"/>
          </a:xfrm>
          <a:prstGeom prst="rect">
            <a:avLst/>
          </a:prstGeom>
        </p:spPr>
        <p:txBody>
          <a:bodyPr/>
          <a:lstStyle/>
          <a:p>
            <a:fld id="{B93E4690-CBF2-41C2-A23B-B90BC028A45F}" type="slidenum">
              <a:rPr lang="en-GB" smtClean="0"/>
              <a:t>‹#›</a:t>
            </a:fld>
            <a:endParaRPr lang="en-GB"/>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92549" y="6165307"/>
            <a:ext cx="743151" cy="571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23905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3000"/>
              </a:lnSpc>
              <a:defRPr sz="2800" b="1" baseline="0">
                <a:solidFill>
                  <a:schemeClr val="tx2"/>
                </a:solidFill>
                <a:effectLst/>
                <a:latin typeface="Calibri" pitchFamily="34" charset="0"/>
              </a:defRPr>
            </a:lvl1pPr>
          </a:lstStyle>
          <a:p>
            <a:r>
              <a:rPr lang="en-US" dirty="0"/>
              <a:t>TITLE</a:t>
            </a:r>
          </a:p>
        </p:txBody>
      </p:sp>
      <p:sp>
        <p:nvSpPr>
          <p:cNvPr id="6" name="Text Placeholder 7"/>
          <p:cNvSpPr>
            <a:spLocks noGrp="1"/>
          </p:cNvSpPr>
          <p:nvPr>
            <p:ph type="body" sz="quarter" idx="10"/>
          </p:nvPr>
        </p:nvSpPr>
        <p:spPr>
          <a:xfrm>
            <a:off x="609600" y="1545167"/>
            <a:ext cx="10972800" cy="4455584"/>
          </a:xfrm>
        </p:spPr>
        <p:txBody>
          <a:bodyPr/>
          <a:lstStyle>
            <a:lvl1pPr marL="342891" indent="-342891">
              <a:buClr>
                <a:schemeClr val="tx1"/>
              </a:buClr>
              <a:buFont typeface="Wingdings" panose="05000000000000000000" pitchFamily="2" charset="2"/>
              <a:buChar char="§"/>
              <a:defRPr sz="2000">
                <a:solidFill>
                  <a:schemeClr val="accent4">
                    <a:lumMod val="75000"/>
                  </a:schemeClr>
                </a:solidFill>
              </a:defRPr>
            </a:lvl1pPr>
            <a:lvl2pPr marL="466725" indent="-285750">
              <a:buClr>
                <a:schemeClr val="tx1"/>
              </a:buClr>
              <a:buFont typeface="Wingdings" panose="05000000000000000000" pitchFamily="2" charset="2"/>
              <a:buChar char="§"/>
              <a:defRPr sz="2000">
                <a:solidFill>
                  <a:schemeClr val="accent4">
                    <a:lumMod val="75000"/>
                  </a:schemeClr>
                </a:solidFill>
              </a:defRPr>
            </a:lvl2pPr>
            <a:lvl3pPr marL="825500" indent="-285750">
              <a:buClr>
                <a:schemeClr val="tx1"/>
              </a:buClr>
              <a:buFont typeface="Wingdings" panose="05000000000000000000" pitchFamily="2" charset="2"/>
              <a:buChar cha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9823778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5574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CB2A9C5F-569E-41BE-B5E5-7CBFE1B687B2}" type="datetime1">
              <a:rPr lang="en-GB" smtClean="0"/>
              <a:pPr/>
              <a:t>25/06/2025</a:t>
            </a:fld>
            <a:endParaRPr lang="en-GB"/>
          </a:p>
        </p:txBody>
      </p:sp>
      <p:sp>
        <p:nvSpPr>
          <p:cNvPr id="9" name="Footer Placeholder 8"/>
          <p:cNvSpPr>
            <a:spLocks noGrp="1"/>
          </p:cNvSpPr>
          <p:nvPr>
            <p:ph type="ftr" sz="quarter" idx="23"/>
          </p:nvPr>
        </p:nvSpPr>
        <p:spPr bwMode="invGray"/>
        <p:txBody>
          <a:bodyPr/>
          <a:lstStyle/>
          <a:p>
            <a:r>
              <a:rPr lang="en-GB"/>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pPr/>
              <a:t>‹#›</a:t>
            </a:fld>
            <a:endParaRPr lang="en-GB"/>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479999" y="2160000"/>
            <a:ext cx="5472000" cy="387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3" name="Content Placeholder 3"/>
          <p:cNvSpPr>
            <a:spLocks noGrp="1"/>
          </p:cNvSpPr>
          <p:nvPr>
            <p:ph sz="half" idx="26"/>
          </p:nvPr>
        </p:nvSpPr>
        <p:spPr bwMode="invGray">
          <a:xfrm>
            <a:off x="6234364" y="2160000"/>
            <a:ext cx="5472000" cy="387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Tree>
    <p:extLst>
      <p:ext uri="{BB962C8B-B14F-4D97-AF65-F5344CB8AC3E}">
        <p14:creationId xmlns:p14="http://schemas.microsoft.com/office/powerpoint/2010/main" val="3607042109"/>
      </p:ext>
    </p:extLst>
  </p:cSld>
  <p:clrMapOvr>
    <a:masterClrMapping/>
  </p:clrMapOvr>
  <p:hf hdr="0"/>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_navy background">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22893C7-C83B-014A-8B5D-560C13D7980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1" y="5852984"/>
            <a:ext cx="2314640" cy="704736"/>
          </a:xfrm>
          <a:prstGeom prst="rect">
            <a:avLst/>
          </a:prstGeom>
        </p:spPr>
      </p:pic>
    </p:spTree>
    <p:extLst>
      <p:ext uri="{BB962C8B-B14F-4D97-AF65-F5344CB8AC3E}">
        <p14:creationId xmlns:p14="http://schemas.microsoft.com/office/powerpoint/2010/main" val="25804201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_navy with pattern background">
    <p:bg>
      <p:bgPr>
        <a:solidFill>
          <a:srgbClr val="00205C"/>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D99E1C-D74E-374D-8800-FB673CA41289}"/>
              </a:ext>
            </a:extLst>
          </p:cNvPr>
          <p:cNvPicPr>
            <a:picLocks noChangeAspect="1"/>
          </p:cNvPicPr>
          <p:nvPr userDrawn="1"/>
        </p:nvPicPr>
        <p:blipFill>
          <a:blip r:embed="rId2">
            <a:alphaModFix amt="52000"/>
          </a:blip>
          <a:stretch>
            <a:fillRect/>
          </a:stretch>
        </p:blipFill>
        <p:spPr>
          <a:xfrm>
            <a:off x="0" y="63736"/>
            <a:ext cx="12192000" cy="6730528"/>
          </a:xfrm>
          <a:prstGeom prst="rect">
            <a:avLst/>
          </a:prstGeom>
          <a:solidFill>
            <a:srgbClr val="00208A">
              <a:alpha val="0"/>
            </a:srgbClr>
          </a:solidFill>
          <a:ln>
            <a:noFill/>
          </a:ln>
        </p:spPr>
      </p:pic>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22893C7-C83B-014A-8B5D-560C13D7980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1" y="5852984"/>
            <a:ext cx="2314640" cy="704736"/>
          </a:xfrm>
          <a:prstGeom prst="rect">
            <a:avLst/>
          </a:prstGeom>
        </p:spPr>
      </p:pic>
    </p:spTree>
    <p:extLst>
      <p:ext uri="{BB962C8B-B14F-4D97-AF65-F5344CB8AC3E}">
        <p14:creationId xmlns:p14="http://schemas.microsoft.com/office/powerpoint/2010/main" val="23918451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_navy + blue logo">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rgbClr val="009ADE"/>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22893C7-C83B-014A-8B5D-560C13D7980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2" y="5852984"/>
            <a:ext cx="2314637" cy="704735"/>
          </a:xfrm>
          <a:prstGeom prst="rect">
            <a:avLst/>
          </a:prstGeom>
        </p:spPr>
      </p:pic>
    </p:spTree>
    <p:extLst>
      <p:ext uri="{BB962C8B-B14F-4D97-AF65-F5344CB8AC3E}">
        <p14:creationId xmlns:p14="http://schemas.microsoft.com/office/powerpoint/2010/main" val="23566781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_light blue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C07BE4-5AF9-FF47-B682-ABA70C1652CA}"/>
              </a:ext>
            </a:extLst>
          </p:cNvPr>
          <p:cNvSpPr/>
          <p:nvPr userDrawn="1"/>
        </p:nvSpPr>
        <p:spPr>
          <a:xfrm>
            <a:off x="0" y="0"/>
            <a:ext cx="12192000" cy="5347504"/>
          </a:xfrm>
          <a:prstGeom prst="rect">
            <a:avLst/>
          </a:prstGeom>
          <a:solidFill>
            <a:srgbClr val="DD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rgbClr val="00205C"/>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rgbClr val="0020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07A3732-E7A9-B344-8DAE-D56547DA56A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2" y="5852984"/>
            <a:ext cx="2314637" cy="704736"/>
          </a:xfrm>
          <a:prstGeom prst="rect">
            <a:avLst/>
          </a:prstGeom>
        </p:spPr>
      </p:pic>
    </p:spTree>
    <p:extLst>
      <p:ext uri="{BB962C8B-B14F-4D97-AF65-F5344CB8AC3E}">
        <p14:creationId xmlns:p14="http://schemas.microsoft.com/office/powerpoint/2010/main" val="29302382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_navy+blue">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rgbClr val="009ADE"/>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1AFBD7E-873F-FC49-A840-08A744808DF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2" y="5852984"/>
            <a:ext cx="2314637" cy="704735"/>
          </a:xfrm>
          <a:prstGeom prst="rect">
            <a:avLst/>
          </a:prstGeom>
        </p:spPr>
      </p:pic>
    </p:spTree>
    <p:extLst>
      <p:ext uri="{BB962C8B-B14F-4D97-AF65-F5344CB8AC3E}">
        <p14:creationId xmlns:p14="http://schemas.microsoft.com/office/powerpoint/2010/main" val="32557123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_navy">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chemeClr val="bg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F07AB91-D215-9B41-9808-46FFB4D2758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31496478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Section Header_navy with bullets">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799"/>
            <a:ext cx="5638800" cy="3075869"/>
          </a:xfrm>
        </p:spPr>
        <p:txBody>
          <a:bodyPr>
            <a:normAutofit/>
          </a:bodyPr>
          <a:lstStyle>
            <a:lvl1pPr>
              <a:defRPr sz="4200">
                <a:solidFill>
                  <a:srgbClr val="009ADE"/>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7917084" y="685800"/>
            <a:ext cx="3817716" cy="546099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47586040-0D3B-0A43-AF9D-DF0628A08055}"/>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A501AEF-ABA1-5B46-9DF6-FA16A49F32F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20695699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_ligh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rgbClr val="00205C"/>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D1B0992-9F08-4D46-9772-C6DCA591D5B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3" y="6000906"/>
            <a:ext cx="1828798" cy="556813"/>
          </a:xfrm>
          <a:prstGeom prst="rect">
            <a:avLst/>
          </a:prstGeom>
        </p:spPr>
      </p:pic>
    </p:spTree>
    <p:extLst>
      <p:ext uri="{BB962C8B-B14F-4D97-AF65-F5344CB8AC3E}">
        <p14:creationId xmlns:p14="http://schemas.microsoft.com/office/powerpoint/2010/main" val="2979945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_light blue+imag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4200">
                <a:solidFill>
                  <a:srgbClr val="00205C"/>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person&#10;&#10;Description automatically generated">
            <a:extLst>
              <a:ext uri="{FF2B5EF4-FFF2-40B4-BE49-F238E27FC236}">
                <a16:creationId xmlns:a16="http://schemas.microsoft.com/office/drawing/2014/main" id="{358AE12E-C068-CD44-A709-794E11A2B7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89499" y="-51762"/>
            <a:ext cx="11102500" cy="6909762"/>
          </a:xfrm>
          <a:prstGeom prst="rect">
            <a:avLst/>
          </a:prstGeom>
        </p:spPr>
      </p:pic>
      <p:pic>
        <p:nvPicPr>
          <p:cNvPr id="9" name="Picture 8">
            <a:extLst>
              <a:ext uri="{FF2B5EF4-FFF2-40B4-BE49-F238E27FC236}">
                <a16:creationId xmlns:a16="http://schemas.microsoft.com/office/drawing/2014/main" id="{185721B3-1393-424A-8F5B-131AC862532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3"/>
          </a:xfrm>
          <a:prstGeom prst="rect">
            <a:avLst/>
          </a:prstGeom>
        </p:spPr>
      </p:pic>
    </p:spTree>
    <p:extLst>
      <p:ext uri="{BB962C8B-B14F-4D97-AF65-F5344CB8AC3E}">
        <p14:creationId xmlns:p14="http://schemas.microsoft.com/office/powerpoint/2010/main" val="11780156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90053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F263B6D-8996-474F-BAA8-575C05E6660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1899948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CB2A9C5F-569E-41BE-B5E5-7CBFE1B687B2}" type="datetime1">
              <a:rPr lang="en-GB" smtClean="0"/>
              <a:pPr/>
              <a:t>25/06/2025</a:t>
            </a:fld>
            <a:endParaRPr lang="en-GB"/>
          </a:p>
        </p:txBody>
      </p:sp>
      <p:sp>
        <p:nvSpPr>
          <p:cNvPr id="9" name="Footer Placeholder 8"/>
          <p:cNvSpPr>
            <a:spLocks noGrp="1"/>
          </p:cNvSpPr>
          <p:nvPr>
            <p:ph type="ftr" sz="quarter" idx="23"/>
          </p:nvPr>
        </p:nvSpPr>
        <p:spPr bwMode="invGray"/>
        <p:txBody>
          <a:bodyPr/>
          <a:lstStyle/>
          <a:p>
            <a:r>
              <a:rPr lang="en-GB"/>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pPr/>
              <a:t>‹#›</a:t>
            </a:fld>
            <a:endParaRPr lang="en-GB"/>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Tree>
    <p:extLst>
      <p:ext uri="{BB962C8B-B14F-4D97-AF65-F5344CB8AC3E}">
        <p14:creationId xmlns:p14="http://schemas.microsoft.com/office/powerpoint/2010/main" val="1394672086"/>
      </p:ext>
    </p:extLst>
  </p:cSld>
  <p:clrMapOvr>
    <a:masterClrMapping/>
  </p:clrMapOvr>
  <p:hf hdr="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31A47E6-021F-C944-BAE1-D55D61F608A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28099526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t="-1"/>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CE0C0D0-CCE0-8E4F-A363-BB316DFA39C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18229978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0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88" y="0"/>
            <a:ext cx="12191999"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C9FB247-3197-0943-93E9-189420DEBDE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40421985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3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251DC5B-DFE6-E242-ACD8-A305694C987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1091714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5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CEB4C6A-ABE1-CC43-80D7-96BB3E6B03F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25555606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6_Section Header_photo">
    <p:bg>
      <p:bgPr>
        <a:solidFill>
          <a:srgbClr val="00205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AD15AB5-9F8B-CF48-0A1A-FEDEE943A15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chemeClr val="bg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CEB4C6A-ABE1-CC43-80D7-96BB3E6B03F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32642835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2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39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rgbClr val="00205C"/>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918AED1-D52B-B843-8422-E6CDCCEE03A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3" y="6000906"/>
            <a:ext cx="1828798" cy="556812"/>
          </a:xfrm>
          <a:prstGeom prst="rect">
            <a:avLst/>
          </a:prstGeom>
        </p:spPr>
      </p:pic>
    </p:spTree>
    <p:extLst>
      <p:ext uri="{BB962C8B-B14F-4D97-AF65-F5344CB8AC3E}">
        <p14:creationId xmlns:p14="http://schemas.microsoft.com/office/powerpoint/2010/main" val="3765553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1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rgbClr val="00205C"/>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5FCFE85-65AF-3D40-9C08-454356D6DD2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28728037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7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23453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5638800" cy="2743200"/>
          </a:xfrm>
        </p:spPr>
        <p:txBody>
          <a:bodyPr anchor="t" anchorCtr="0">
            <a:normAutofit/>
          </a:bodyPr>
          <a:lstStyle>
            <a:lvl1pPr>
              <a:defRPr sz="6000">
                <a:solidFill>
                  <a:srgbClr val="00205C"/>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5FCFE85-65AF-3D40-9C08-454356D6DD2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9029422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8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4238786" cy="2743200"/>
          </a:xfrm>
        </p:spPr>
        <p:txBody>
          <a:bodyPr anchor="t" anchorCtr="0">
            <a:normAutofit/>
          </a:bodyPr>
          <a:lstStyle>
            <a:lvl1pPr>
              <a:defRPr sz="6000">
                <a:solidFill>
                  <a:srgbClr val="00205C"/>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5FCFE85-65AF-3D40-9C08-454356D6DD2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100484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CB2A9C5F-569E-41BE-B5E5-7CBFE1B687B2}" type="datetime1">
              <a:rPr lang="en-GB" smtClean="0"/>
              <a:pPr/>
              <a:t>25/06/2025</a:t>
            </a:fld>
            <a:endParaRPr lang="en-GB"/>
          </a:p>
        </p:txBody>
      </p:sp>
      <p:sp>
        <p:nvSpPr>
          <p:cNvPr id="9" name="Footer Placeholder 8"/>
          <p:cNvSpPr>
            <a:spLocks noGrp="1"/>
          </p:cNvSpPr>
          <p:nvPr>
            <p:ph type="ftr" sz="quarter" idx="23"/>
          </p:nvPr>
        </p:nvSpPr>
        <p:spPr bwMode="invGray"/>
        <p:txBody>
          <a:bodyPr/>
          <a:lstStyle/>
          <a:p>
            <a:r>
              <a:rPr lang="en-GB"/>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pPr/>
              <a:t>‹#›</a:t>
            </a:fld>
            <a:endParaRPr lang="en-GB"/>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543555586"/>
      </p:ext>
    </p:extLst>
  </p:cSld>
  <p:clrMapOvr>
    <a:masterClrMapping/>
  </p:clrMapOvr>
  <p:hf hdr="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9_Section Header_photo">
    <p:bg>
      <p:bgPr>
        <a:solidFill>
          <a:srgbClr val="0020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3ED49-EBD8-B24A-AA9F-F664089003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685801"/>
            <a:ext cx="4238786" cy="2743200"/>
          </a:xfrm>
        </p:spPr>
        <p:txBody>
          <a:bodyPr anchor="t" anchorCtr="0">
            <a:normAutofit/>
          </a:bodyPr>
          <a:lstStyle>
            <a:lvl1pPr>
              <a:defRPr sz="6000">
                <a:solidFill>
                  <a:srgbClr val="00205C"/>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5FCFE85-65AF-3D40-9C08-454356D6DD2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248328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hasCustomPrompt="1"/>
          </p:nvPr>
        </p:nvSpPr>
        <p:spPr>
          <a:xfrm>
            <a:off x="457200" y="1846372"/>
            <a:ext cx="9700351" cy="2743200"/>
          </a:xfrm>
        </p:spPr>
        <p:txBody>
          <a:bodyPr anchor="t" anchorCtr="0">
            <a:normAutofit/>
          </a:bodyPr>
          <a:lstStyle>
            <a:lvl1pPr marL="228600" indent="-228600">
              <a:defRPr sz="4000">
                <a:solidFill>
                  <a:srgbClr val="009ADE"/>
                </a:solidFill>
              </a:defRPr>
            </a:lvl1pPr>
          </a:lstStyle>
          <a:p>
            <a:r>
              <a:rPr lang="en-US" dirty="0"/>
              <a:t>Click to edit Master </a:t>
            </a:r>
            <a:br>
              <a:rPr lang="en-US" dirty="0"/>
            </a:br>
            <a:r>
              <a:rPr lang="en-US" dirty="0"/>
              <a:t>title style</a:t>
            </a:r>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4734772"/>
            <a:ext cx="9700351" cy="760413"/>
          </a:xfrm>
        </p:spPr>
        <p:txBody>
          <a:bodyPr/>
          <a:lstStyle>
            <a:lvl1pPr marL="0" indent="0">
              <a:buNone/>
              <a:defRPr b="1" i="0">
                <a:solidFill>
                  <a:schemeClr val="bg1"/>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dirty="0"/>
              <a:t>CLICK TO EDIT MASTER TEXT STYLES</a:t>
            </a:r>
          </a:p>
        </p:txBody>
      </p:sp>
      <p:pic>
        <p:nvPicPr>
          <p:cNvPr id="7" name="Picture 6">
            <a:extLst>
              <a:ext uri="{FF2B5EF4-FFF2-40B4-BE49-F238E27FC236}">
                <a16:creationId xmlns:a16="http://schemas.microsoft.com/office/drawing/2014/main" id="{1ECEC661-474A-1A4C-9F57-9C28C3FE5F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19407622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arge text_navy">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457200" y="1139590"/>
            <a:ext cx="9700351" cy="219810"/>
          </a:xfrm>
        </p:spPr>
        <p:txBody>
          <a:bodyPr anchor="t" anchorCtr="0">
            <a:normAutofit/>
          </a:bodyPr>
          <a:lstStyle>
            <a:lvl1pPr marL="0" indent="0">
              <a:defRPr sz="1400">
                <a:solidFill>
                  <a:schemeClr val="bg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1574800"/>
            <a:ext cx="9700351" cy="3920385"/>
          </a:xfrm>
        </p:spPr>
        <p:txBody>
          <a:bodyPr>
            <a:normAutofit/>
          </a:bodyPr>
          <a:lstStyle>
            <a:lvl1pPr marL="0" indent="0">
              <a:spcBef>
                <a:spcPts val="1800"/>
              </a:spcBef>
              <a:buNone/>
              <a:defRPr sz="4000" b="0" i="0">
                <a:solidFill>
                  <a:srgbClr val="009ADE"/>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dirty="0"/>
              <a:t>Click to edit master text styles</a:t>
            </a:r>
          </a:p>
        </p:txBody>
      </p:sp>
      <p:pic>
        <p:nvPicPr>
          <p:cNvPr id="7" name="Picture 6">
            <a:extLst>
              <a:ext uri="{FF2B5EF4-FFF2-40B4-BE49-F238E27FC236}">
                <a16:creationId xmlns:a16="http://schemas.microsoft.com/office/drawing/2014/main" id="{1ECEC661-474A-1A4C-9F57-9C28C3FE5F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1359925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arge text ">
    <p:bg>
      <p:bgPr>
        <a:solidFill>
          <a:srgbClr val="DDEFF9"/>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87851D9-B58C-E14B-8E26-15AD7279E7D0}"/>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4575BC04-F0CE-8849-A980-148AB3F0DCB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9A20877-C6F5-D948-A95F-D08C52CB3591}"/>
              </a:ext>
            </a:extLst>
          </p:cNvPr>
          <p:cNvSpPr>
            <a:spLocks noGrp="1"/>
          </p:cNvSpPr>
          <p:nvPr>
            <p:ph type="body" sz="quarter" idx="13" hasCustomPrompt="1"/>
          </p:nvPr>
        </p:nvSpPr>
        <p:spPr>
          <a:xfrm>
            <a:off x="457200" y="4229051"/>
            <a:ext cx="7020558" cy="760413"/>
          </a:xfrm>
        </p:spPr>
        <p:txBody>
          <a:bodyPr/>
          <a:lstStyle>
            <a:lvl1pPr marL="0" indent="0">
              <a:buNone/>
              <a:defRPr b="1" i="0">
                <a:solidFill>
                  <a:srgbClr val="00205C"/>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dirty="0"/>
              <a:t>CLICK TO EDIT MASTER TEXT STYLES</a:t>
            </a:r>
          </a:p>
        </p:txBody>
      </p:sp>
      <p:pic>
        <p:nvPicPr>
          <p:cNvPr id="7" name="Picture 6">
            <a:extLst>
              <a:ext uri="{FF2B5EF4-FFF2-40B4-BE49-F238E27FC236}">
                <a16:creationId xmlns:a16="http://schemas.microsoft.com/office/drawing/2014/main" id="{1ECEC661-474A-1A4C-9F57-9C28C3FE5F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5" y="6000906"/>
            <a:ext cx="1828792" cy="556811"/>
          </a:xfrm>
          <a:prstGeom prst="rect">
            <a:avLst/>
          </a:prstGeom>
        </p:spPr>
      </p:pic>
      <p:sp>
        <p:nvSpPr>
          <p:cNvPr id="9" name="Picture Placeholder 11">
            <a:extLst>
              <a:ext uri="{FF2B5EF4-FFF2-40B4-BE49-F238E27FC236}">
                <a16:creationId xmlns:a16="http://schemas.microsoft.com/office/drawing/2014/main" id="{9DD4EE67-57B6-3E41-9A9B-D3C3BD8E5C0B}"/>
              </a:ext>
            </a:extLst>
          </p:cNvPr>
          <p:cNvSpPr>
            <a:spLocks noGrp="1"/>
          </p:cNvSpPr>
          <p:nvPr>
            <p:ph type="pic" sz="quarter" idx="14"/>
          </p:nvPr>
        </p:nvSpPr>
        <p:spPr>
          <a:xfrm>
            <a:off x="7760800" y="1551943"/>
            <a:ext cx="3973999" cy="3477249"/>
          </a:xfrm>
        </p:spPr>
        <p:txBody>
          <a:bodyPr/>
          <a:lstStyle>
            <a:lvl1pPr marL="0" indent="0">
              <a:buNone/>
              <a:defRPr/>
            </a:lvl1pPr>
          </a:lstStyle>
          <a:p>
            <a:r>
              <a:rPr lang="en-US"/>
              <a:t>Click icon to add picture</a:t>
            </a:r>
          </a:p>
        </p:txBody>
      </p:sp>
      <p:sp>
        <p:nvSpPr>
          <p:cNvPr id="11" name="Title 1">
            <a:extLst>
              <a:ext uri="{FF2B5EF4-FFF2-40B4-BE49-F238E27FC236}">
                <a16:creationId xmlns:a16="http://schemas.microsoft.com/office/drawing/2014/main" id="{7DA67AD6-D8C7-B74A-B8D9-C0B4BE696ED5}"/>
              </a:ext>
            </a:extLst>
          </p:cNvPr>
          <p:cNvSpPr txBox="1">
            <a:spLocks/>
          </p:cNvSpPr>
          <p:nvPr userDrawn="1"/>
        </p:nvSpPr>
        <p:spPr>
          <a:xfrm>
            <a:off x="457201" y="1139590"/>
            <a:ext cx="7305040" cy="219810"/>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ct val="0"/>
              </a:spcBef>
              <a:buNone/>
              <a:defRPr sz="1400" b="0" i="0" kern="1200">
                <a:solidFill>
                  <a:schemeClr val="bg1"/>
                </a:solidFill>
                <a:latin typeface="+mn-lt"/>
                <a:ea typeface="+mj-ea"/>
                <a:cs typeface="+mj-cs"/>
              </a:defRPr>
            </a:lvl1pPr>
          </a:lstStyle>
          <a:p>
            <a:r>
              <a:rPr lang="en-US">
                <a:solidFill>
                  <a:srgbClr val="00205C"/>
                </a:solidFill>
              </a:rPr>
              <a:t>Click to edit Master title style</a:t>
            </a:r>
          </a:p>
        </p:txBody>
      </p:sp>
      <p:sp>
        <p:nvSpPr>
          <p:cNvPr id="12" name="Text Placeholder 3">
            <a:extLst>
              <a:ext uri="{FF2B5EF4-FFF2-40B4-BE49-F238E27FC236}">
                <a16:creationId xmlns:a16="http://schemas.microsoft.com/office/drawing/2014/main" id="{24CB5F0B-02BD-614A-851C-63011963ECDA}"/>
              </a:ext>
            </a:extLst>
          </p:cNvPr>
          <p:cNvSpPr>
            <a:spLocks noGrp="1"/>
          </p:cNvSpPr>
          <p:nvPr>
            <p:ph type="body" sz="quarter" idx="15" hasCustomPrompt="1"/>
          </p:nvPr>
        </p:nvSpPr>
        <p:spPr>
          <a:xfrm>
            <a:off x="457201" y="1574801"/>
            <a:ext cx="7020559" cy="2654250"/>
          </a:xfrm>
        </p:spPr>
        <p:txBody>
          <a:bodyPr>
            <a:normAutofit/>
          </a:bodyPr>
          <a:lstStyle>
            <a:lvl1pPr marL="0" indent="0">
              <a:spcBef>
                <a:spcPts val="1800"/>
              </a:spcBef>
              <a:buNone/>
              <a:defRPr sz="4000" b="0" i="0">
                <a:solidFill>
                  <a:srgbClr val="00205C"/>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dirty="0"/>
              <a:t>Click to edit master text styles</a:t>
            </a:r>
          </a:p>
        </p:txBody>
      </p:sp>
    </p:spTree>
    <p:extLst>
      <p:ext uri="{BB962C8B-B14F-4D97-AF65-F5344CB8AC3E}">
        <p14:creationId xmlns:p14="http://schemas.microsoft.com/office/powerpoint/2010/main" val="11040863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1004888"/>
          </a:xfrm>
        </p:spPr>
        <p:txBody>
          <a:bodyPr/>
          <a:lstStyle>
            <a:lvl1pPr>
              <a:defRPr>
                <a:solidFill>
                  <a:srgbClr val="00205C"/>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11277600" cy="3884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3EDB005-A3A8-244D-9176-D7DF06EAD0E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26110118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 photo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563877"/>
          </a:xfrm>
        </p:spPr>
        <p:txBody>
          <a:bodyPr/>
          <a:lstStyle>
            <a:lvl1pPr>
              <a:defRPr>
                <a:solidFill>
                  <a:srgbClr val="00205C"/>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199" y="4979393"/>
            <a:ext cx="3657600" cy="882921"/>
          </a:xfrm>
        </p:spPr>
        <p:txBody>
          <a:bodyPr>
            <a:normAutofit/>
          </a:bodyPr>
          <a:lstStyle>
            <a:lvl1pPr marL="0" indent="0">
              <a:buNone/>
              <a:defRPr sz="1200" b="0">
                <a:latin typeface="+mj-lt"/>
              </a:defRPr>
            </a:lvl1pPr>
          </a:lstStyle>
          <a:p>
            <a:pPr lvl="0"/>
            <a:r>
              <a:rPr lang="en-US"/>
              <a:t>Click to edit Master text styles</a:t>
            </a:r>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3EDB005-A3A8-244D-9176-D7DF06EAD0E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
        <p:nvSpPr>
          <p:cNvPr id="12" name="Picture Placeholder 11">
            <a:extLst>
              <a:ext uri="{FF2B5EF4-FFF2-40B4-BE49-F238E27FC236}">
                <a16:creationId xmlns:a16="http://schemas.microsoft.com/office/drawing/2014/main" id="{1FE6E48B-14B1-A34F-BE35-F35F8B605456}"/>
              </a:ext>
            </a:extLst>
          </p:cNvPr>
          <p:cNvSpPr>
            <a:spLocks noGrp="1"/>
          </p:cNvSpPr>
          <p:nvPr>
            <p:ph type="pic" sz="quarter" idx="13"/>
          </p:nvPr>
        </p:nvSpPr>
        <p:spPr>
          <a:xfrm>
            <a:off x="457200" y="1600200"/>
            <a:ext cx="3657600" cy="3200400"/>
          </a:xfrm>
        </p:spPr>
        <p:txBody>
          <a:bodyPr/>
          <a:lstStyle>
            <a:lvl1pPr marL="0" indent="0">
              <a:buNone/>
              <a:defRPr/>
            </a:lvl1pPr>
          </a:lstStyle>
          <a:p>
            <a:r>
              <a:rPr lang="en-US"/>
              <a:t>Click icon to add picture</a:t>
            </a:r>
          </a:p>
        </p:txBody>
      </p:sp>
      <p:sp>
        <p:nvSpPr>
          <p:cNvPr id="17" name="Picture Placeholder 11">
            <a:extLst>
              <a:ext uri="{FF2B5EF4-FFF2-40B4-BE49-F238E27FC236}">
                <a16:creationId xmlns:a16="http://schemas.microsoft.com/office/drawing/2014/main" id="{8F898B1A-280F-FE45-8D41-1CB270410E7F}"/>
              </a:ext>
            </a:extLst>
          </p:cNvPr>
          <p:cNvSpPr>
            <a:spLocks noGrp="1"/>
          </p:cNvSpPr>
          <p:nvPr>
            <p:ph type="pic" sz="quarter" idx="14"/>
          </p:nvPr>
        </p:nvSpPr>
        <p:spPr>
          <a:xfrm>
            <a:off x="4267200" y="1600200"/>
            <a:ext cx="3657600" cy="3200400"/>
          </a:xfrm>
        </p:spPr>
        <p:txBody>
          <a:bodyPr/>
          <a:lstStyle>
            <a:lvl1pPr marL="0" indent="0">
              <a:buNone/>
              <a:defRPr/>
            </a:lvl1pPr>
          </a:lstStyle>
          <a:p>
            <a:r>
              <a:rPr lang="en-US"/>
              <a:t>Click icon to add picture</a:t>
            </a:r>
          </a:p>
        </p:txBody>
      </p:sp>
      <p:sp>
        <p:nvSpPr>
          <p:cNvPr id="18" name="Picture Placeholder 11">
            <a:extLst>
              <a:ext uri="{FF2B5EF4-FFF2-40B4-BE49-F238E27FC236}">
                <a16:creationId xmlns:a16="http://schemas.microsoft.com/office/drawing/2014/main" id="{30F77ACD-9F22-9B44-AE97-B98CCD01BE63}"/>
              </a:ext>
            </a:extLst>
          </p:cNvPr>
          <p:cNvSpPr>
            <a:spLocks noGrp="1"/>
          </p:cNvSpPr>
          <p:nvPr>
            <p:ph type="pic" sz="quarter" idx="15"/>
          </p:nvPr>
        </p:nvSpPr>
        <p:spPr>
          <a:xfrm>
            <a:off x="8077200" y="1600200"/>
            <a:ext cx="3657600" cy="3200400"/>
          </a:xfrm>
        </p:spPr>
        <p:txBody>
          <a:bodyPr/>
          <a:lstStyle>
            <a:lvl1pPr marL="0" indent="0">
              <a:buNone/>
              <a:defRPr/>
            </a:lvl1pPr>
          </a:lstStyle>
          <a:p>
            <a:r>
              <a:rPr lang="en-US"/>
              <a:t>Click icon to add picture</a:t>
            </a:r>
          </a:p>
        </p:txBody>
      </p:sp>
      <p:sp>
        <p:nvSpPr>
          <p:cNvPr id="19" name="Content Placeholder 2">
            <a:extLst>
              <a:ext uri="{FF2B5EF4-FFF2-40B4-BE49-F238E27FC236}">
                <a16:creationId xmlns:a16="http://schemas.microsoft.com/office/drawing/2014/main" id="{224E5827-DC51-2E44-A3BF-A892FE8FADC9}"/>
              </a:ext>
            </a:extLst>
          </p:cNvPr>
          <p:cNvSpPr>
            <a:spLocks noGrp="1"/>
          </p:cNvSpPr>
          <p:nvPr>
            <p:ph idx="16"/>
          </p:nvPr>
        </p:nvSpPr>
        <p:spPr>
          <a:xfrm>
            <a:off x="4267199" y="4979393"/>
            <a:ext cx="3657600" cy="882921"/>
          </a:xfrm>
        </p:spPr>
        <p:txBody>
          <a:bodyPr>
            <a:normAutofit/>
          </a:bodyPr>
          <a:lstStyle>
            <a:lvl1pPr marL="0" indent="0">
              <a:buNone/>
              <a:defRPr sz="1200" b="0">
                <a:latin typeface="+mj-lt"/>
              </a:defRPr>
            </a:lvl1pPr>
          </a:lstStyle>
          <a:p>
            <a:pPr lvl="0"/>
            <a:r>
              <a:rPr lang="en-US"/>
              <a:t>Click to edit Master text styles</a:t>
            </a:r>
          </a:p>
        </p:txBody>
      </p:sp>
      <p:sp>
        <p:nvSpPr>
          <p:cNvPr id="20" name="Content Placeholder 2">
            <a:extLst>
              <a:ext uri="{FF2B5EF4-FFF2-40B4-BE49-F238E27FC236}">
                <a16:creationId xmlns:a16="http://schemas.microsoft.com/office/drawing/2014/main" id="{BFF5458C-BD2E-A546-9365-90B8F7ADAED4}"/>
              </a:ext>
            </a:extLst>
          </p:cNvPr>
          <p:cNvSpPr>
            <a:spLocks noGrp="1"/>
          </p:cNvSpPr>
          <p:nvPr>
            <p:ph idx="17"/>
          </p:nvPr>
        </p:nvSpPr>
        <p:spPr>
          <a:xfrm>
            <a:off x="8077199" y="4979393"/>
            <a:ext cx="3657600" cy="882921"/>
          </a:xfrm>
        </p:spPr>
        <p:txBody>
          <a:bodyPr>
            <a:normAutofit/>
          </a:bodyPr>
          <a:lstStyle>
            <a:lvl1pPr marL="0" indent="0">
              <a:buNone/>
              <a:defRPr sz="1200" b="0">
                <a:latin typeface="+mj-lt"/>
              </a:defRPr>
            </a:lvl1pPr>
          </a:lstStyle>
          <a:p>
            <a:pPr lvl="0"/>
            <a:r>
              <a:rPr lang="en-US"/>
              <a:t>Click to edit Master text styles</a:t>
            </a:r>
          </a:p>
        </p:txBody>
      </p:sp>
    </p:spTree>
    <p:extLst>
      <p:ext uri="{BB962C8B-B14F-4D97-AF65-F5344CB8AC3E}">
        <p14:creationId xmlns:p14="http://schemas.microsoft.com/office/powerpoint/2010/main" val="25881578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11277600" cy="1004888"/>
          </a:xfrm>
        </p:spPr>
        <p:txBody>
          <a:bodyPr/>
          <a:lstStyle>
            <a:lvl1pPr>
              <a:defRPr>
                <a:solidFill>
                  <a:srgbClr val="00205C"/>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7467600" cy="3884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6A92FD39-3BDA-A44D-BDE3-A5569FD6A0D9}"/>
              </a:ext>
            </a:extLst>
          </p:cNvPr>
          <p:cNvSpPr>
            <a:spLocks noGrp="1"/>
          </p:cNvSpPr>
          <p:nvPr>
            <p:ph type="body" sz="quarter" idx="13"/>
          </p:nvPr>
        </p:nvSpPr>
        <p:spPr>
          <a:xfrm>
            <a:off x="8077200" y="1828801"/>
            <a:ext cx="3657600" cy="4343400"/>
          </a:xfrm>
          <a:solidFill>
            <a:srgbClr val="DDEFF9"/>
          </a:solidFill>
        </p:spPr>
        <p:txBody>
          <a:bodyPr lIns="182880" tIns="182880" rIns="182880" bIns="182880">
            <a:normAutofit/>
          </a:bodyPr>
          <a:lstStyle>
            <a:lvl1pPr marL="0" indent="0">
              <a:buNone/>
              <a:defRPr sz="2000">
                <a:solidFill>
                  <a:srgbClr val="00205C"/>
                </a:solidFill>
              </a:defRPr>
            </a:lvl1pPr>
            <a:lvl2pPr marL="457200" indent="0">
              <a:buNone/>
              <a:defRPr sz="2000">
                <a:solidFill>
                  <a:srgbClr val="00205C"/>
                </a:solidFill>
              </a:defRPr>
            </a:lvl2pPr>
            <a:lvl3pPr marL="914400" indent="0">
              <a:buNone/>
              <a:defRPr sz="2000">
                <a:solidFill>
                  <a:srgbClr val="00205C"/>
                </a:solidFill>
              </a:defRPr>
            </a:lvl3pPr>
            <a:lvl4pPr marL="1371600" indent="0">
              <a:buNone/>
              <a:defRPr sz="2000">
                <a:solidFill>
                  <a:srgbClr val="00205C"/>
                </a:solidFill>
              </a:defRPr>
            </a:lvl4pPr>
            <a:lvl5pPr marL="1828800" indent="0">
              <a:buNone/>
              <a:defRPr sz="2000">
                <a:solidFill>
                  <a:srgbClr val="00205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0D77C92E-FD76-CA4F-9DDF-75EE90F0F37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9970177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116F-33D4-214F-8363-3981407542F3}"/>
              </a:ext>
            </a:extLst>
          </p:cNvPr>
          <p:cNvSpPr>
            <a:spLocks noGrp="1"/>
          </p:cNvSpPr>
          <p:nvPr>
            <p:ph type="title"/>
          </p:nvPr>
        </p:nvSpPr>
        <p:spPr>
          <a:xfrm>
            <a:off x="457200" y="685800"/>
            <a:ext cx="11277600" cy="1004888"/>
          </a:xfrm>
        </p:spPr>
        <p:txBody>
          <a:bodyPr/>
          <a:lstStyle>
            <a:lvl1pPr>
              <a:defRPr>
                <a:solidFill>
                  <a:srgbClr val="00205C"/>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060AB01D-7345-234E-A3DA-20878B807A7C}"/>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5" name="Slide Number Placeholder 4">
            <a:extLst>
              <a:ext uri="{FF2B5EF4-FFF2-40B4-BE49-F238E27FC236}">
                <a16:creationId xmlns:a16="http://schemas.microsoft.com/office/drawing/2014/main" id="{8C8F8493-D439-A54B-B38D-F16C729EB774}"/>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6" name="Straight Connector 5">
            <a:extLst>
              <a:ext uri="{FF2B5EF4-FFF2-40B4-BE49-F238E27FC236}">
                <a16:creationId xmlns:a16="http://schemas.microsoft.com/office/drawing/2014/main" id="{9CD24C2A-6EDC-0343-99A8-1F88C30FEDB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B07DB3F-88D4-4949-9C4B-3D78CB2090B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8187914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_navy background">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116F-33D4-214F-8363-3981407542F3}"/>
              </a:ext>
            </a:extLst>
          </p:cNvPr>
          <p:cNvSpPr>
            <a:spLocks noGrp="1"/>
          </p:cNvSpPr>
          <p:nvPr>
            <p:ph type="title"/>
          </p:nvPr>
        </p:nvSpPr>
        <p:spPr>
          <a:xfrm>
            <a:off x="457200" y="685800"/>
            <a:ext cx="11277600" cy="1004888"/>
          </a:xfrm>
        </p:spPr>
        <p:txBody>
          <a:bodyPr/>
          <a:lstStyle>
            <a:lvl1pPr>
              <a:defRPr>
                <a:solidFill>
                  <a:schemeClr val="bg1"/>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060AB01D-7345-234E-A3DA-20878B807A7C}"/>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8C8F8493-D439-A54B-B38D-F16C729EB774}"/>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6" name="Straight Connector 5">
            <a:extLst>
              <a:ext uri="{FF2B5EF4-FFF2-40B4-BE49-F238E27FC236}">
                <a16:creationId xmlns:a16="http://schemas.microsoft.com/office/drawing/2014/main" id="{9CD24C2A-6EDC-0343-99A8-1F88C30FEDBF}"/>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B07DB3F-88D4-4949-9C4B-3D78CB2090B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33365872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_ligh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964F-381C-7B4D-833B-E524C78820A6}"/>
              </a:ext>
            </a:extLst>
          </p:cNvPr>
          <p:cNvSpPr>
            <a:spLocks noGrp="1"/>
          </p:cNvSpPr>
          <p:nvPr>
            <p:ph type="title"/>
          </p:nvPr>
        </p:nvSpPr>
        <p:spPr>
          <a:xfrm>
            <a:off x="457200" y="685800"/>
            <a:ext cx="4572000" cy="1004888"/>
          </a:xfrm>
        </p:spPr>
        <p:txBody>
          <a:bodyPr/>
          <a:lstStyle>
            <a:lvl1pPr>
              <a:defRPr>
                <a:solidFill>
                  <a:srgbClr val="00205C"/>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81B538-2004-A148-91A7-DDAD8DCB0CAC}"/>
              </a:ext>
            </a:extLst>
          </p:cNvPr>
          <p:cNvSpPr>
            <a:spLocks noGrp="1"/>
          </p:cNvSpPr>
          <p:nvPr>
            <p:ph idx="1"/>
          </p:nvPr>
        </p:nvSpPr>
        <p:spPr>
          <a:xfrm>
            <a:off x="457200" y="1825625"/>
            <a:ext cx="4572000" cy="3884295"/>
          </a:xfrm>
        </p:spPr>
        <p:txBody>
          <a:bodyPr/>
          <a:lstStyle>
            <a:lvl1pPr marL="0" indent="0">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BEB427A-B671-5046-997C-FBCC440F9598}"/>
              </a:ext>
            </a:extLst>
          </p:cNvPr>
          <p:cNvSpPr>
            <a:spLocks noGrp="1"/>
          </p:cNvSpPr>
          <p:nvPr>
            <p:ph type="ftr" sz="quarter" idx="11"/>
          </p:nvPr>
        </p:nvSpPr>
        <p:spPr>
          <a:xfrm>
            <a:off x="6200172" y="6404128"/>
            <a:ext cx="5154592" cy="320675"/>
          </a:xfrm>
        </p:spPr>
        <p:txBody>
          <a:bodyPr/>
          <a:lstStyle>
            <a:lvl1pPr>
              <a:defRPr>
                <a:solidFill>
                  <a:srgbClr val="00205C"/>
                </a:solidFill>
              </a:defRPr>
            </a:lvl1pPr>
          </a:lstStyle>
          <a:p>
            <a:endParaRPr lang="en-US"/>
          </a:p>
        </p:txBody>
      </p:sp>
      <p:sp>
        <p:nvSpPr>
          <p:cNvPr id="6" name="Slide Number Placeholder 5">
            <a:extLst>
              <a:ext uri="{FF2B5EF4-FFF2-40B4-BE49-F238E27FC236}">
                <a16:creationId xmlns:a16="http://schemas.microsoft.com/office/drawing/2014/main" id="{BAEF5830-4E1F-5A49-AE5A-AC956905C58E}"/>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7" name="Straight Connector 6">
            <a:extLst>
              <a:ext uri="{FF2B5EF4-FFF2-40B4-BE49-F238E27FC236}">
                <a16:creationId xmlns:a16="http://schemas.microsoft.com/office/drawing/2014/main" id="{ABBF25AF-1AFC-F84B-8963-B94D2AEA127A}"/>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0D277E7-B8AB-6149-A9B0-222EC5A514B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1586244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CB2A9C5F-569E-41BE-B5E5-7CBFE1B687B2}" type="datetime1">
              <a:rPr lang="en-GB" smtClean="0"/>
              <a:pPr/>
              <a:t>25/06/2025</a:t>
            </a:fld>
            <a:endParaRPr lang="en-GB"/>
          </a:p>
        </p:txBody>
      </p:sp>
      <p:sp>
        <p:nvSpPr>
          <p:cNvPr id="9" name="Footer Placeholder 8"/>
          <p:cNvSpPr>
            <a:spLocks noGrp="1"/>
          </p:cNvSpPr>
          <p:nvPr>
            <p:ph type="ftr" sz="quarter" idx="19"/>
          </p:nvPr>
        </p:nvSpPr>
        <p:spPr bwMode="invGray"/>
        <p:txBody>
          <a:bodyPr/>
          <a:lstStyle/>
          <a:p>
            <a:r>
              <a:rPr lang="en-GB"/>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smtClean="0"/>
              <a:pPr/>
              <a:t>‹#›</a:t>
            </a:fld>
            <a:endParaRPr lang="en-GB"/>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US" noProof="0"/>
              <a:t>Click to edit Master title style</a:t>
            </a:r>
            <a:endParaRPr lang="en-GB" noProof="0"/>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525877584"/>
      </p:ext>
    </p:extLst>
  </p:cSld>
  <p:clrMapOvr>
    <a:masterClrMapping/>
  </p:clrMapOvr>
  <p:hf hdr="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Two columns lo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1"/>
            <a:ext cx="5486398"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p:nvPr>
        </p:nvSpPr>
        <p:spPr>
          <a:xfrm>
            <a:off x="6248403" y="2517751"/>
            <a:ext cx="5486400"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5486399"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p:nvPr>
        </p:nvSpPr>
        <p:spPr>
          <a:xfrm>
            <a:off x="6248404" y="1828800"/>
            <a:ext cx="5494112"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6B883BC-ECF6-C547-8C20-CE0694CA256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3661809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Two columns long_l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1"/>
            <a:ext cx="5486398"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p:nvPr>
        </p:nvSpPr>
        <p:spPr>
          <a:xfrm>
            <a:off x="6248403" y="2517751"/>
            <a:ext cx="5486400" cy="319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5486399"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p:nvPr>
        </p:nvSpPr>
        <p:spPr>
          <a:xfrm>
            <a:off x="6248404" y="1828800"/>
            <a:ext cx="5494112"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900D91A6-1DEF-C742-BB2B-4F0CE8BD171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4635700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E07F70BE-CB24-3442-8592-A6FFA4981F19}"/>
              </a:ext>
            </a:extLst>
          </p:cNvPr>
          <p:cNvSpPr>
            <a:spLocks noGrp="1"/>
          </p:cNvSpPr>
          <p:nvPr>
            <p:ph sz="half" idx="14"/>
          </p:nvPr>
        </p:nvSpPr>
        <p:spPr>
          <a:xfrm>
            <a:off x="426903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5749FC0E-0F2F-094B-8C94-48717D7C345D}"/>
              </a:ext>
            </a:extLst>
          </p:cNvPr>
          <p:cNvSpPr>
            <a:spLocks noGrp="1"/>
          </p:cNvSpPr>
          <p:nvPr>
            <p:ph type="body" idx="15"/>
          </p:nvPr>
        </p:nvSpPr>
        <p:spPr>
          <a:xfrm>
            <a:off x="426903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2">
            <a:extLst>
              <a:ext uri="{FF2B5EF4-FFF2-40B4-BE49-F238E27FC236}">
                <a16:creationId xmlns:a16="http://schemas.microsoft.com/office/drawing/2014/main" id="{32D1EB86-22C0-554C-8156-5D3F5DE47136}"/>
              </a:ext>
            </a:extLst>
          </p:cNvPr>
          <p:cNvSpPr>
            <a:spLocks noGrp="1"/>
          </p:cNvSpPr>
          <p:nvPr>
            <p:ph sz="half" idx="16"/>
          </p:nvPr>
        </p:nvSpPr>
        <p:spPr>
          <a:xfrm>
            <a:off x="806985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a:extLst>
              <a:ext uri="{FF2B5EF4-FFF2-40B4-BE49-F238E27FC236}">
                <a16:creationId xmlns:a16="http://schemas.microsoft.com/office/drawing/2014/main" id="{7C67BFE9-FA82-8A47-87CA-56246F893F1E}"/>
              </a:ext>
            </a:extLst>
          </p:cNvPr>
          <p:cNvSpPr>
            <a:spLocks noGrp="1"/>
          </p:cNvSpPr>
          <p:nvPr>
            <p:ph type="body" idx="17"/>
          </p:nvPr>
        </p:nvSpPr>
        <p:spPr>
          <a:xfrm>
            <a:off x="806985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5" name="Picture 14">
            <a:extLst>
              <a:ext uri="{FF2B5EF4-FFF2-40B4-BE49-F238E27FC236}">
                <a16:creationId xmlns:a16="http://schemas.microsoft.com/office/drawing/2014/main" id="{E1CFAF92-E612-AE40-ABFE-2A513B425F3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0261854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Three columns_l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rgbClr val="00205C"/>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200"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E07F70BE-CB24-3442-8592-A6FFA4981F19}"/>
              </a:ext>
            </a:extLst>
          </p:cNvPr>
          <p:cNvSpPr>
            <a:spLocks noGrp="1"/>
          </p:cNvSpPr>
          <p:nvPr>
            <p:ph sz="half" idx="14"/>
          </p:nvPr>
        </p:nvSpPr>
        <p:spPr>
          <a:xfrm>
            <a:off x="426903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5749FC0E-0F2F-094B-8C94-48717D7C345D}"/>
              </a:ext>
            </a:extLst>
          </p:cNvPr>
          <p:cNvSpPr>
            <a:spLocks noGrp="1"/>
          </p:cNvSpPr>
          <p:nvPr>
            <p:ph type="body" idx="15"/>
          </p:nvPr>
        </p:nvSpPr>
        <p:spPr>
          <a:xfrm>
            <a:off x="426903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2">
            <a:extLst>
              <a:ext uri="{FF2B5EF4-FFF2-40B4-BE49-F238E27FC236}">
                <a16:creationId xmlns:a16="http://schemas.microsoft.com/office/drawing/2014/main" id="{32D1EB86-22C0-554C-8156-5D3F5DE47136}"/>
              </a:ext>
            </a:extLst>
          </p:cNvPr>
          <p:cNvSpPr>
            <a:spLocks noGrp="1"/>
          </p:cNvSpPr>
          <p:nvPr>
            <p:ph sz="half" idx="16"/>
          </p:nvPr>
        </p:nvSpPr>
        <p:spPr>
          <a:xfrm>
            <a:off x="8069856" y="2517750"/>
            <a:ext cx="3657598" cy="3194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a:extLst>
              <a:ext uri="{FF2B5EF4-FFF2-40B4-BE49-F238E27FC236}">
                <a16:creationId xmlns:a16="http://schemas.microsoft.com/office/drawing/2014/main" id="{7C67BFE9-FA82-8A47-87CA-56246F893F1E}"/>
              </a:ext>
            </a:extLst>
          </p:cNvPr>
          <p:cNvSpPr>
            <a:spLocks noGrp="1"/>
          </p:cNvSpPr>
          <p:nvPr>
            <p:ph type="body" idx="17"/>
          </p:nvPr>
        </p:nvSpPr>
        <p:spPr>
          <a:xfrm>
            <a:off x="8069856" y="1828800"/>
            <a:ext cx="3657600" cy="550839"/>
          </a:xfrm>
        </p:spPr>
        <p:txBody>
          <a:bodyPr anchor="t" anchorCtr="0">
            <a:normAutofit/>
          </a:bodyPr>
          <a:lstStyle>
            <a:lvl1pPr marL="0" indent="0">
              <a:buNone/>
              <a:defRPr sz="1800" b="1">
                <a:solidFill>
                  <a:srgbClr val="00205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5" name="Picture 14">
            <a:extLst>
              <a:ext uri="{FF2B5EF4-FFF2-40B4-BE49-F238E27FC236}">
                <a16:creationId xmlns:a16="http://schemas.microsoft.com/office/drawing/2014/main" id="{B61AF795-8C85-814F-914D-9EBE0519A18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7936287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mparison_ Two">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31F6-1DFC-6D42-A5DB-377B0A137E5F}"/>
              </a:ext>
            </a:extLst>
          </p:cNvPr>
          <p:cNvSpPr>
            <a:spLocks noGrp="1"/>
          </p:cNvSpPr>
          <p:nvPr>
            <p:ph type="title"/>
          </p:nvPr>
        </p:nvSpPr>
        <p:spPr>
          <a:xfrm>
            <a:off x="457200" y="685800"/>
            <a:ext cx="5486399" cy="1004888"/>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DAE99C-0336-6345-BC88-F8EEF8EE1FA4}"/>
              </a:ext>
            </a:extLst>
          </p:cNvPr>
          <p:cNvSpPr>
            <a:spLocks noGrp="1"/>
          </p:cNvSpPr>
          <p:nvPr>
            <p:ph sz="half" idx="1"/>
          </p:nvPr>
        </p:nvSpPr>
        <p:spPr>
          <a:xfrm>
            <a:off x="457199" y="4071396"/>
            <a:ext cx="5486400" cy="168931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3E043BC3-F104-1B49-9F4F-1315C3526BF2}"/>
              </a:ext>
            </a:extLst>
          </p:cNvPr>
          <p:cNvSpPr>
            <a:spLocks noGrp="1"/>
          </p:cNvSpPr>
          <p:nvPr>
            <p:ph sz="half" idx="2"/>
          </p:nvPr>
        </p:nvSpPr>
        <p:spPr>
          <a:xfrm>
            <a:off x="6245352" y="4050792"/>
            <a:ext cx="5486400" cy="170588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D88FECC-C832-1C43-B845-8E730059BC25}"/>
              </a:ext>
            </a:extLst>
          </p:cNvPr>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295C3B43-C9D7-D149-A035-216CDF583946}"/>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sp>
        <p:nvSpPr>
          <p:cNvPr id="8" name="Text Placeholder 2">
            <a:extLst>
              <a:ext uri="{FF2B5EF4-FFF2-40B4-BE49-F238E27FC236}">
                <a16:creationId xmlns:a16="http://schemas.microsoft.com/office/drawing/2014/main" id="{911A4368-A5DE-FB44-8CFA-D7BBE509E181}"/>
              </a:ext>
            </a:extLst>
          </p:cNvPr>
          <p:cNvSpPr>
            <a:spLocks noGrp="1"/>
          </p:cNvSpPr>
          <p:nvPr>
            <p:ph type="body" idx="13"/>
          </p:nvPr>
        </p:nvSpPr>
        <p:spPr>
          <a:xfrm>
            <a:off x="457200" y="2998280"/>
            <a:ext cx="5486399" cy="823912"/>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a:extLst>
              <a:ext uri="{FF2B5EF4-FFF2-40B4-BE49-F238E27FC236}">
                <a16:creationId xmlns:a16="http://schemas.microsoft.com/office/drawing/2014/main" id="{2C429D4F-74BB-004B-AEC1-783776700C30}"/>
              </a:ext>
            </a:extLst>
          </p:cNvPr>
          <p:cNvSpPr>
            <a:spLocks noGrp="1"/>
          </p:cNvSpPr>
          <p:nvPr>
            <p:ph type="body" idx="14"/>
          </p:nvPr>
        </p:nvSpPr>
        <p:spPr>
          <a:xfrm>
            <a:off x="6248404" y="2998280"/>
            <a:ext cx="5494112" cy="823912"/>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0" name="Straight Connector 9">
            <a:extLst>
              <a:ext uri="{FF2B5EF4-FFF2-40B4-BE49-F238E27FC236}">
                <a16:creationId xmlns:a16="http://schemas.microsoft.com/office/drawing/2014/main" id="{CD8DB0DA-065A-3D4A-881B-8C3F59254ACF}"/>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3318E81-63F9-2444-AF93-3EF243AFF18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39648660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mparison_ Three">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638C7-E24F-E84A-8A79-2D89619AA10F}"/>
              </a:ext>
            </a:extLst>
          </p:cNvPr>
          <p:cNvSpPr>
            <a:spLocks noGrp="1"/>
          </p:cNvSpPr>
          <p:nvPr>
            <p:ph type="title"/>
          </p:nvPr>
        </p:nvSpPr>
        <p:spPr>
          <a:xfrm>
            <a:off x="457200" y="457200"/>
            <a:ext cx="5638800" cy="1134533"/>
          </a:xfrm>
        </p:spPr>
        <p:txBody>
          <a:bodyPr/>
          <a:lstStyle>
            <a:lvl1pPr>
              <a:defRPr>
                <a:solidFill>
                  <a:schemeClr val="bg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71FE4183-96D7-744D-8DFD-4B5CF171B75C}"/>
              </a:ext>
            </a:extLst>
          </p:cNvPr>
          <p:cNvSpPr>
            <a:spLocks noGrp="1"/>
          </p:cNvSpPr>
          <p:nvPr>
            <p:ph sz="half" idx="2"/>
          </p:nvPr>
        </p:nvSpPr>
        <p:spPr>
          <a:xfrm>
            <a:off x="457201" y="4051583"/>
            <a:ext cx="3657600" cy="16605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5AE1CDE4-68A4-444E-A1DB-6DB20F3DB1BD}"/>
              </a:ext>
            </a:extLst>
          </p:cNvPr>
          <p:cNvSpPr>
            <a:spLocks noGrp="1"/>
          </p:cNvSpPr>
          <p:nvPr>
            <p:ph sz="quarter" idx="4"/>
          </p:nvPr>
        </p:nvSpPr>
        <p:spPr>
          <a:xfrm>
            <a:off x="4276222" y="4051583"/>
            <a:ext cx="3648578" cy="16605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1CAD4A73-8602-F84A-9C68-0647084B0CC7}"/>
              </a:ext>
            </a:extLst>
          </p:cNvPr>
          <p:cNvSpPr>
            <a:spLocks noGrp="1"/>
          </p:cNvSpPr>
          <p:nvPr>
            <p:ph type="ftr" sz="quarter" idx="11"/>
          </p:nvPr>
        </p:nvSpPr>
        <p:spPr/>
        <p:txBody>
          <a:bodyPr/>
          <a:lstStyle>
            <a:lvl1pPr>
              <a:defRPr>
                <a:solidFill>
                  <a:schemeClr val="bg1"/>
                </a:solidFill>
              </a:defRPr>
            </a:lvl1pPr>
          </a:lstStyle>
          <a:p>
            <a:endParaRPr lang="en-US"/>
          </a:p>
        </p:txBody>
      </p:sp>
      <p:sp>
        <p:nvSpPr>
          <p:cNvPr id="9" name="Slide Number Placeholder 8">
            <a:extLst>
              <a:ext uri="{FF2B5EF4-FFF2-40B4-BE49-F238E27FC236}">
                <a16:creationId xmlns:a16="http://schemas.microsoft.com/office/drawing/2014/main" id="{14F68175-0DD6-164B-8823-0BB395D927AB}"/>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sp>
        <p:nvSpPr>
          <p:cNvPr id="10" name="Content Placeholder 5">
            <a:extLst>
              <a:ext uri="{FF2B5EF4-FFF2-40B4-BE49-F238E27FC236}">
                <a16:creationId xmlns:a16="http://schemas.microsoft.com/office/drawing/2014/main" id="{E81021D4-D0CA-9643-B255-9450B2B4003A}"/>
              </a:ext>
            </a:extLst>
          </p:cNvPr>
          <p:cNvSpPr>
            <a:spLocks noGrp="1"/>
          </p:cNvSpPr>
          <p:nvPr>
            <p:ph sz="quarter" idx="13"/>
          </p:nvPr>
        </p:nvSpPr>
        <p:spPr>
          <a:xfrm>
            <a:off x="8061767" y="4051583"/>
            <a:ext cx="3648578" cy="16605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2">
            <a:extLst>
              <a:ext uri="{FF2B5EF4-FFF2-40B4-BE49-F238E27FC236}">
                <a16:creationId xmlns:a16="http://schemas.microsoft.com/office/drawing/2014/main" id="{378C0A84-F996-E447-B5A6-E7580AB01597}"/>
              </a:ext>
            </a:extLst>
          </p:cNvPr>
          <p:cNvSpPr>
            <a:spLocks noGrp="1"/>
          </p:cNvSpPr>
          <p:nvPr>
            <p:ph type="body" idx="14"/>
          </p:nvPr>
        </p:nvSpPr>
        <p:spPr>
          <a:xfrm>
            <a:off x="4267200" y="3388291"/>
            <a:ext cx="3657600" cy="527289"/>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2">
            <a:extLst>
              <a:ext uri="{FF2B5EF4-FFF2-40B4-BE49-F238E27FC236}">
                <a16:creationId xmlns:a16="http://schemas.microsoft.com/office/drawing/2014/main" id="{83D59E60-2BBC-8D47-BE05-D1C3EE75C4F8}"/>
              </a:ext>
            </a:extLst>
          </p:cNvPr>
          <p:cNvSpPr>
            <a:spLocks noGrp="1"/>
          </p:cNvSpPr>
          <p:nvPr>
            <p:ph type="body" idx="15"/>
          </p:nvPr>
        </p:nvSpPr>
        <p:spPr>
          <a:xfrm>
            <a:off x="457200" y="3408116"/>
            <a:ext cx="3657600" cy="527289"/>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2">
            <a:extLst>
              <a:ext uri="{FF2B5EF4-FFF2-40B4-BE49-F238E27FC236}">
                <a16:creationId xmlns:a16="http://schemas.microsoft.com/office/drawing/2014/main" id="{4B6BFF59-A5AB-774C-ABAB-C052FE11D8A5}"/>
              </a:ext>
            </a:extLst>
          </p:cNvPr>
          <p:cNvSpPr>
            <a:spLocks noGrp="1"/>
          </p:cNvSpPr>
          <p:nvPr>
            <p:ph type="body" idx="16"/>
          </p:nvPr>
        </p:nvSpPr>
        <p:spPr>
          <a:xfrm>
            <a:off x="8077200" y="3408116"/>
            <a:ext cx="3657600" cy="527289"/>
          </a:xfrm>
        </p:spPr>
        <p:txBody>
          <a:bodyPr anchor="b">
            <a:normAutofit/>
          </a:bodyPr>
          <a:lstStyle>
            <a:lvl1pPr marL="0" indent="0">
              <a:buNone/>
              <a:defRPr sz="1800" b="1">
                <a:solidFill>
                  <a:srgbClr val="009AD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4" name="Picture 13">
            <a:extLst>
              <a:ext uri="{FF2B5EF4-FFF2-40B4-BE49-F238E27FC236}">
                <a16:creationId xmlns:a16="http://schemas.microsoft.com/office/drawing/2014/main" id="{60CC6A7D-F186-344A-AFAE-1F4FB8A6C36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1"/>
          </a:xfrm>
          <a:prstGeom prst="rect">
            <a:avLst/>
          </a:prstGeom>
        </p:spPr>
      </p:pic>
    </p:spTree>
    <p:extLst>
      <p:ext uri="{BB962C8B-B14F-4D97-AF65-F5344CB8AC3E}">
        <p14:creationId xmlns:p14="http://schemas.microsoft.com/office/powerpoint/2010/main" val="20739414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graphic">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8E279F-2BBA-1D44-B270-AA9874F04DB2}"/>
              </a:ext>
            </a:extLst>
          </p:cNvPr>
          <p:cNvSpPr/>
          <p:nvPr userDrawn="1"/>
        </p:nvSpPr>
        <p:spPr>
          <a:xfrm>
            <a:off x="4259484" y="0"/>
            <a:ext cx="7932516" cy="6858000"/>
          </a:xfrm>
          <a:prstGeom prst="rect">
            <a:avLst/>
          </a:prstGeom>
          <a:solidFill>
            <a:srgbClr val="DD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485297-9C41-6C4E-8A84-CACB42015762}"/>
              </a:ext>
            </a:extLst>
          </p:cNvPr>
          <p:cNvSpPr>
            <a:spLocks noGrp="1"/>
          </p:cNvSpPr>
          <p:nvPr>
            <p:ph type="title"/>
          </p:nvPr>
        </p:nvSpPr>
        <p:spPr>
          <a:xfrm>
            <a:off x="460435" y="685800"/>
            <a:ext cx="3335388" cy="839788"/>
          </a:xfrm>
        </p:spPr>
        <p:txBody>
          <a:bodyPr anchor="t" anchorCtr="0">
            <a:normAutofit/>
          </a:bodyPr>
          <a:lstStyle>
            <a:lvl1pPr>
              <a:defRPr sz="2400">
                <a:solidFill>
                  <a:srgbClr val="00205C"/>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3407C06-6CF8-2F41-BC67-54F13BB0A8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9C0C6F6-8639-BE4B-BAD3-FFDBE27818CB}"/>
              </a:ext>
            </a:extLst>
          </p:cNvPr>
          <p:cNvSpPr>
            <a:spLocks noGrp="1"/>
          </p:cNvSpPr>
          <p:nvPr>
            <p:ph type="body" sz="half" idx="2"/>
          </p:nvPr>
        </p:nvSpPr>
        <p:spPr>
          <a:xfrm>
            <a:off x="457200" y="1828801"/>
            <a:ext cx="3335388" cy="3952232"/>
          </a:xfrm>
        </p:spPr>
        <p:txBody>
          <a:bodyPr anchor="t" anchorCtr="0">
            <a:normAutofit/>
          </a:bodyPr>
          <a:lstStyle>
            <a:lvl1pPr marL="0" indent="0">
              <a:spcBef>
                <a:spcPts val="0"/>
              </a:spcBef>
              <a:buFontTx/>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114588A5-7D85-6341-A58F-B4539B4697EB}"/>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1CF08247-7496-3348-B3C4-9BDDB676BE73}"/>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9" name="Straight Connector 8">
            <a:extLst>
              <a:ext uri="{FF2B5EF4-FFF2-40B4-BE49-F238E27FC236}">
                <a16:creationId xmlns:a16="http://schemas.microsoft.com/office/drawing/2014/main" id="{DAE8B88C-5FF6-8C4C-B269-E15964BDCE0D}"/>
              </a:ext>
            </a:extLst>
          </p:cNvPr>
          <p:cNvCxnSpPr>
            <a:cxnSpLocks/>
          </p:cNvCxnSpPr>
          <p:nvPr userDrawn="1"/>
        </p:nvCxnSpPr>
        <p:spPr>
          <a:xfrm>
            <a:off x="457200" y="457200"/>
            <a:ext cx="3338623"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95724E3-FDE3-2149-BB91-FE058CAA94B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40867524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47DDD-7B22-4B4B-AF9B-229B49A9A4C0}"/>
              </a:ext>
            </a:extLst>
          </p:cNvPr>
          <p:cNvSpPr>
            <a:spLocks noGrp="1"/>
          </p:cNvSpPr>
          <p:nvPr>
            <p:ph type="title"/>
          </p:nvPr>
        </p:nvSpPr>
        <p:spPr>
          <a:xfrm>
            <a:off x="457200" y="685800"/>
            <a:ext cx="3337560" cy="857150"/>
          </a:xfrm>
        </p:spPr>
        <p:txBody>
          <a:bodyPr anchor="t" anchorCtr="0">
            <a:normAutofit/>
          </a:bodyPr>
          <a:lstStyle>
            <a:lvl1pPr>
              <a:defRPr sz="2400">
                <a:solidFill>
                  <a:srgbClr val="00205C"/>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5010153-3787-EA4E-BC67-F986AEE8860E}"/>
              </a:ext>
            </a:extLst>
          </p:cNvPr>
          <p:cNvSpPr>
            <a:spLocks noGrp="1"/>
          </p:cNvSpPr>
          <p:nvPr>
            <p:ph type="pic" idx="1"/>
          </p:nvPr>
        </p:nvSpPr>
        <p:spPr>
          <a:xfrm>
            <a:off x="4267200" y="0"/>
            <a:ext cx="7924800" cy="685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4C8B99-BBF3-CC4A-B7FE-B15092480002}"/>
              </a:ext>
            </a:extLst>
          </p:cNvPr>
          <p:cNvSpPr>
            <a:spLocks noGrp="1"/>
          </p:cNvSpPr>
          <p:nvPr>
            <p:ph type="body" sz="half" idx="2"/>
          </p:nvPr>
        </p:nvSpPr>
        <p:spPr>
          <a:xfrm>
            <a:off x="457200" y="1828800"/>
            <a:ext cx="3337560" cy="3881120"/>
          </a:xfrm>
        </p:spPr>
        <p:txBody>
          <a:bodyPr>
            <a:normAutofit/>
          </a:bodyPr>
          <a:lstStyle>
            <a:lvl1pPr marL="285750" indent="-285750">
              <a:spcBef>
                <a:spcPts val="1600"/>
              </a:spcBef>
              <a:buFont typeface="Arial" panose="020B0604020202020204" pitchFamily="34" charset="0"/>
              <a:buChar char="•"/>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D21E8777-C4EC-044C-BE17-A6F640B96E8D}"/>
              </a:ext>
            </a:extLst>
          </p:cNvPr>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D551B503-85CA-F24C-915F-EDB0C0315185}"/>
              </a:ext>
            </a:extLst>
          </p:cNvPr>
          <p:cNvSpPr>
            <a:spLocks noGrp="1"/>
          </p:cNvSpPr>
          <p:nvPr>
            <p:ph type="sldNum" sz="quarter" idx="12"/>
          </p:nvPr>
        </p:nvSpPr>
        <p:spPr/>
        <p:txBody>
          <a:bodyPr/>
          <a:lstStyle>
            <a:lvl1pPr>
              <a:defRPr>
                <a:solidFill>
                  <a:schemeClr val="bg1"/>
                </a:solidFill>
              </a:defRPr>
            </a:lvl1pPr>
          </a:lstStyle>
          <a:p>
            <a:fld id="{714BF2E0-EE3B-6A4E-9FB9-82DE86E1F02F}" type="slidenum">
              <a:rPr lang="en-US" smtClean="0"/>
              <a:pPr/>
              <a:t>‹#›</a:t>
            </a:fld>
            <a:endParaRPr lang="en-US"/>
          </a:p>
        </p:txBody>
      </p:sp>
      <p:cxnSp>
        <p:nvCxnSpPr>
          <p:cNvPr id="9" name="Straight Connector 8">
            <a:extLst>
              <a:ext uri="{FF2B5EF4-FFF2-40B4-BE49-F238E27FC236}">
                <a16:creationId xmlns:a16="http://schemas.microsoft.com/office/drawing/2014/main" id="{ED472D18-BE55-9E45-89BD-2847F7014DC6}"/>
              </a:ext>
            </a:extLst>
          </p:cNvPr>
          <p:cNvCxnSpPr>
            <a:cxnSpLocks/>
          </p:cNvCxnSpPr>
          <p:nvPr userDrawn="1"/>
        </p:nvCxnSpPr>
        <p:spPr>
          <a:xfrm>
            <a:off x="457200" y="457200"/>
            <a:ext cx="333756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2992776-3670-F24B-B4C8-03460D5C00E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32787608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47DDD-7B22-4B4B-AF9B-229B49A9A4C0}"/>
              </a:ext>
            </a:extLst>
          </p:cNvPr>
          <p:cNvSpPr>
            <a:spLocks noGrp="1"/>
          </p:cNvSpPr>
          <p:nvPr>
            <p:ph type="title"/>
          </p:nvPr>
        </p:nvSpPr>
        <p:spPr>
          <a:xfrm>
            <a:off x="457200" y="685800"/>
            <a:ext cx="3337560" cy="857150"/>
          </a:xfrm>
        </p:spPr>
        <p:txBody>
          <a:bodyPr anchor="t" anchorCtr="0">
            <a:normAutofit/>
          </a:bodyPr>
          <a:lstStyle>
            <a:lvl1pPr>
              <a:defRPr sz="2400">
                <a:solidFill>
                  <a:srgbClr val="00205C"/>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5010153-3787-EA4E-BC67-F986AEE8860E}"/>
              </a:ext>
            </a:extLst>
          </p:cNvPr>
          <p:cNvSpPr>
            <a:spLocks noGrp="1"/>
          </p:cNvSpPr>
          <p:nvPr>
            <p:ph type="pic" idx="1"/>
          </p:nvPr>
        </p:nvSpPr>
        <p:spPr>
          <a:xfrm>
            <a:off x="4267200" y="0"/>
            <a:ext cx="7924800" cy="6858000"/>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4C8B99-BBF3-CC4A-B7FE-B15092480002}"/>
              </a:ext>
            </a:extLst>
          </p:cNvPr>
          <p:cNvSpPr>
            <a:spLocks noGrp="1"/>
          </p:cNvSpPr>
          <p:nvPr>
            <p:ph type="body" sz="half" idx="2"/>
          </p:nvPr>
        </p:nvSpPr>
        <p:spPr>
          <a:xfrm>
            <a:off x="457200" y="1828800"/>
            <a:ext cx="3337560" cy="3881120"/>
          </a:xfrm>
        </p:spPr>
        <p:txBody>
          <a:bodyPr>
            <a:norm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D21E8777-C4EC-044C-BE17-A6F640B96E8D}"/>
              </a:ext>
            </a:extLst>
          </p:cNvPr>
          <p:cNvSpPr>
            <a:spLocks noGrp="1"/>
          </p:cNvSpPr>
          <p:nvPr>
            <p:ph type="ftr" sz="quarter" idx="11"/>
          </p:nvPr>
        </p:nvSpPr>
        <p:spPr/>
        <p:txBody>
          <a:bodyPr/>
          <a:lstStyle>
            <a:lvl1pPr>
              <a:defRPr>
                <a:solidFill>
                  <a:srgbClr val="00205C"/>
                </a:solidFill>
              </a:defRPr>
            </a:lvl1pPr>
          </a:lstStyle>
          <a:p>
            <a:endParaRPr lang="en-US"/>
          </a:p>
        </p:txBody>
      </p:sp>
      <p:sp>
        <p:nvSpPr>
          <p:cNvPr id="7" name="Slide Number Placeholder 6">
            <a:extLst>
              <a:ext uri="{FF2B5EF4-FFF2-40B4-BE49-F238E27FC236}">
                <a16:creationId xmlns:a16="http://schemas.microsoft.com/office/drawing/2014/main" id="{D551B503-85CA-F24C-915F-EDB0C0315185}"/>
              </a:ext>
            </a:extLst>
          </p:cNvPr>
          <p:cNvSpPr>
            <a:spLocks noGrp="1"/>
          </p:cNvSpPr>
          <p:nvPr>
            <p:ph type="sldNum" sz="quarter" idx="12"/>
          </p:nvPr>
        </p:nvSpPr>
        <p:spPr/>
        <p:txBody>
          <a:bodyPr/>
          <a:lstStyle>
            <a:lvl1pPr>
              <a:defRPr>
                <a:solidFill>
                  <a:srgbClr val="00205C"/>
                </a:solidFill>
              </a:defRPr>
            </a:lvl1pPr>
          </a:lstStyle>
          <a:p>
            <a:fld id="{714BF2E0-EE3B-6A4E-9FB9-82DE86E1F02F}" type="slidenum">
              <a:rPr lang="en-US" smtClean="0"/>
              <a:pPr/>
              <a:t>‹#›</a:t>
            </a:fld>
            <a:endParaRPr lang="en-US"/>
          </a:p>
        </p:txBody>
      </p:sp>
      <p:cxnSp>
        <p:nvCxnSpPr>
          <p:cNvPr id="9" name="Straight Connector 8">
            <a:extLst>
              <a:ext uri="{FF2B5EF4-FFF2-40B4-BE49-F238E27FC236}">
                <a16:creationId xmlns:a16="http://schemas.microsoft.com/office/drawing/2014/main" id="{ED472D18-BE55-9E45-89BD-2847F7014DC6}"/>
              </a:ext>
            </a:extLst>
          </p:cNvPr>
          <p:cNvCxnSpPr>
            <a:cxnSpLocks/>
          </p:cNvCxnSpPr>
          <p:nvPr userDrawn="1"/>
        </p:nvCxnSpPr>
        <p:spPr>
          <a:xfrm>
            <a:off x="457200" y="457200"/>
            <a:ext cx="333756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484C8C0-9FE5-7B48-A8C7-062291516AD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4" y="6000906"/>
            <a:ext cx="1828795" cy="556812"/>
          </a:xfrm>
          <a:prstGeom prst="rect">
            <a:avLst/>
          </a:prstGeom>
        </p:spPr>
      </p:pic>
    </p:spTree>
    <p:extLst>
      <p:ext uri="{BB962C8B-B14F-4D97-AF65-F5344CB8AC3E}">
        <p14:creationId xmlns:p14="http://schemas.microsoft.com/office/powerpoint/2010/main" val="27334719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End page_navy background">
    <p:bg>
      <p:bgPr>
        <a:solidFill>
          <a:srgbClr val="0020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1828800"/>
            <a:ext cx="5638800" cy="1325499"/>
          </a:xfrm>
        </p:spPr>
        <p:txBody>
          <a:bodyPr anchor="t" anchorCtr="0">
            <a:normAutofit/>
          </a:bodyPr>
          <a:lstStyle>
            <a:lvl1pPr algn="l">
              <a:defRPr sz="4800">
                <a:solidFill>
                  <a:srgbClr val="009ADE"/>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429000"/>
            <a:ext cx="56388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22893C7-C83B-014A-8B5D-560C13D7980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7201" y="5852984"/>
            <a:ext cx="2314640" cy="704736"/>
          </a:xfrm>
          <a:prstGeom prst="rect">
            <a:avLst/>
          </a:prstGeom>
        </p:spPr>
      </p:pic>
    </p:spTree>
    <p:extLst>
      <p:ext uri="{BB962C8B-B14F-4D97-AF65-F5344CB8AC3E}">
        <p14:creationId xmlns:p14="http://schemas.microsoft.com/office/powerpoint/2010/main" val="4265778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CB2A9C5F-569E-41BE-B5E5-7CBFE1B687B2}" type="datetime1">
              <a:rPr lang="en-GB" smtClean="0"/>
              <a:pPr/>
              <a:t>25/06/2025</a:t>
            </a:fld>
            <a:endParaRPr lang="en-GB"/>
          </a:p>
        </p:txBody>
      </p:sp>
      <p:sp>
        <p:nvSpPr>
          <p:cNvPr id="9" name="Footer Placeholder 8"/>
          <p:cNvSpPr>
            <a:spLocks noGrp="1"/>
          </p:cNvSpPr>
          <p:nvPr>
            <p:ph type="ftr" sz="quarter" idx="19"/>
          </p:nvPr>
        </p:nvSpPr>
        <p:spPr bwMode="invGray"/>
        <p:txBody>
          <a:bodyPr/>
          <a:lstStyle/>
          <a:p>
            <a:r>
              <a:rPr lang="en-GB"/>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smtClean="0"/>
              <a:pPr/>
              <a:t>‹#›</a:t>
            </a:fld>
            <a:endParaRPr lang="en-GB"/>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US" noProof="0"/>
              <a:t>Click to edit Master title style</a:t>
            </a:r>
            <a:endParaRPr lang="en-GB" noProof="0"/>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788586699"/>
      </p:ext>
    </p:extLst>
  </p:cSld>
  <p:clrMapOvr>
    <a:masterClrMapping/>
  </p:clrMapOvr>
  <p:hf hdr="0"/>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09600" y="275167"/>
            <a:ext cx="10972800" cy="1143000"/>
          </a:xfrm>
          <a:prstGeom prst="rect">
            <a:avLst/>
          </a:prstGeom>
        </p:spPr>
        <p:txBody>
          <a:bodyPr/>
          <a:lstStyle>
            <a:lvl1pPr algn="l">
              <a:defRPr sz="4267">
                <a:solidFill>
                  <a:srgbClr val="004A6F"/>
                </a:solidFill>
              </a:defRPr>
            </a:lvl1pPr>
          </a:lstStyle>
          <a:p>
            <a:r>
              <a:rPr lang="en-US"/>
              <a:t>Click to edit Master title style</a:t>
            </a:r>
            <a:endParaRPr lang="de-DE"/>
          </a:p>
        </p:txBody>
      </p:sp>
      <p:sp>
        <p:nvSpPr>
          <p:cNvPr id="3" name="Inhaltsplatzhalter 2"/>
          <p:cNvSpPr>
            <a:spLocks noGrp="1"/>
          </p:cNvSpPr>
          <p:nvPr>
            <p:ph sz="half" idx="1"/>
          </p:nvPr>
        </p:nvSpPr>
        <p:spPr>
          <a:xfrm>
            <a:off x="609600" y="1600202"/>
            <a:ext cx="5384800" cy="4037045"/>
          </a:xfrm>
          <a:prstGeom prst="rect">
            <a:avLst/>
          </a:prstGeom>
        </p:spPr>
        <p:txBody>
          <a:bodyPr/>
          <a:lstStyle>
            <a:lvl1pPr>
              <a:defRPr sz="3200">
                <a:solidFill>
                  <a:srgbClr val="545455"/>
                </a:solidFill>
              </a:defRPr>
            </a:lvl1pPr>
            <a:lvl2pPr>
              <a:defRPr sz="3200">
                <a:solidFill>
                  <a:srgbClr val="545455"/>
                </a:solidFill>
              </a:defRPr>
            </a:lvl2pPr>
            <a:lvl3pPr>
              <a:defRPr sz="3200">
                <a:solidFill>
                  <a:srgbClr val="545455"/>
                </a:solidFill>
              </a:defRPr>
            </a:lvl3pPr>
            <a:lvl4pPr>
              <a:defRPr sz="3200">
                <a:solidFill>
                  <a:srgbClr val="545455"/>
                </a:solidFill>
              </a:defRPr>
            </a:lvl4pPr>
            <a:lvl5pPr>
              <a:defRPr sz="3200">
                <a:solidFill>
                  <a:srgbClr val="545455"/>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Inhaltsplatzhalter 3"/>
          <p:cNvSpPr>
            <a:spLocks noGrp="1"/>
          </p:cNvSpPr>
          <p:nvPr>
            <p:ph sz="half" idx="2"/>
          </p:nvPr>
        </p:nvSpPr>
        <p:spPr>
          <a:xfrm>
            <a:off x="6197600" y="1600202"/>
            <a:ext cx="5384800" cy="4037045"/>
          </a:xfrm>
          <a:prstGeom prst="rect">
            <a:avLst/>
          </a:prstGeom>
        </p:spPr>
        <p:txBody>
          <a:bodyPr/>
          <a:lstStyle>
            <a:lvl1pPr>
              <a:defRPr sz="3200">
                <a:solidFill>
                  <a:srgbClr val="545455"/>
                </a:solidFill>
              </a:defRPr>
            </a:lvl1pPr>
            <a:lvl2pPr>
              <a:defRPr sz="3200">
                <a:solidFill>
                  <a:srgbClr val="545455"/>
                </a:solidFill>
              </a:defRPr>
            </a:lvl2pPr>
            <a:lvl3pPr>
              <a:defRPr sz="3200">
                <a:solidFill>
                  <a:srgbClr val="545455"/>
                </a:solidFill>
              </a:defRPr>
            </a:lvl3pPr>
            <a:lvl4pPr>
              <a:defRPr sz="3200">
                <a:solidFill>
                  <a:srgbClr val="545455"/>
                </a:solidFill>
              </a:defRPr>
            </a:lvl4pPr>
            <a:lvl5pPr>
              <a:defRPr sz="3200">
                <a:solidFill>
                  <a:srgbClr val="545455"/>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21236032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3726A3-334A-4A34-B512-BB32E1B98F12}"/>
              </a:ext>
            </a:extLst>
          </p:cNvPr>
          <p:cNvSpPr>
            <a:spLocks noGrp="1"/>
          </p:cNvSpPr>
          <p:nvPr>
            <p:ph type="dt" sz="half" idx="10"/>
          </p:nvPr>
        </p:nvSpPr>
        <p:spPr/>
        <p:txBody>
          <a:bodyPr/>
          <a:lstStyle/>
          <a:p>
            <a:fld id="{4AB886A0-F078-4752-9F58-734F54D38DA2}" type="datetimeFigureOut">
              <a:rPr lang="en-US" smtClean="0"/>
              <a:t>6/25/2025</a:t>
            </a:fld>
            <a:endParaRPr lang="en-US" dirty="0"/>
          </a:p>
        </p:txBody>
      </p:sp>
      <p:sp>
        <p:nvSpPr>
          <p:cNvPr id="3" name="Footer Placeholder 2">
            <a:extLst>
              <a:ext uri="{FF2B5EF4-FFF2-40B4-BE49-F238E27FC236}">
                <a16:creationId xmlns:a16="http://schemas.microsoft.com/office/drawing/2014/main" id="{D2939FBB-49AB-44E8-87F8-43920D0ED31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87FEBBB-32FC-4879-860E-72814D1C3BFB}"/>
              </a:ext>
            </a:extLst>
          </p:cNvPr>
          <p:cNvSpPr>
            <a:spLocks noGrp="1"/>
          </p:cNvSpPr>
          <p:nvPr>
            <p:ph type="sldNum" sz="quarter" idx="12"/>
          </p:nvPr>
        </p:nvSpPr>
        <p:spPr/>
        <p:txBody>
          <a:bodyPr/>
          <a:lstStyle/>
          <a:p>
            <a:fld id="{006D065E-DF30-4453-B673-47ED55CD6CFD}" type="slidenum">
              <a:rPr lang="en-US" smtClean="0"/>
              <a:t>‹#›</a:t>
            </a:fld>
            <a:endParaRPr lang="en-US" dirty="0"/>
          </a:p>
        </p:txBody>
      </p:sp>
    </p:spTree>
    <p:extLst>
      <p:ext uri="{BB962C8B-B14F-4D97-AF65-F5344CB8AC3E}">
        <p14:creationId xmlns:p14="http://schemas.microsoft.com/office/powerpoint/2010/main" val="31903055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Content Dark Blue Header">
    <p:spTree>
      <p:nvGrpSpPr>
        <p:cNvPr id="1" name=""/>
        <p:cNvGrpSpPr/>
        <p:nvPr/>
      </p:nvGrpSpPr>
      <p:grpSpPr>
        <a:xfrm>
          <a:off x="0" y="0"/>
          <a:ext cx="0" cy="0"/>
          <a:chOff x="0" y="0"/>
          <a:chExt cx="0" cy="0"/>
        </a:xfrm>
      </p:grpSpPr>
      <p:sp>
        <p:nvSpPr>
          <p:cNvPr id="8" name="Rectangle 7"/>
          <p:cNvSpPr/>
          <p:nvPr/>
        </p:nvSpPr>
        <p:spPr>
          <a:xfrm>
            <a:off x="0" y="-2"/>
            <a:ext cx="12192000" cy="822960"/>
          </a:xfrm>
          <a:prstGeom prst="rect">
            <a:avLst/>
          </a:prstGeom>
          <a:solidFill>
            <a:srgbClr val="1B2755"/>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9"/>
          <p:cNvSpPr>
            <a:spLocks noGrp="1"/>
          </p:cNvSpPr>
          <p:nvPr>
            <p:ph type="body" sz="quarter" idx="13"/>
          </p:nvPr>
        </p:nvSpPr>
        <p:spPr>
          <a:xfrm>
            <a:off x="229188" y="103701"/>
            <a:ext cx="11690843" cy="615553"/>
          </a:xfrm>
          <a:prstGeom prst="rect">
            <a:avLst/>
          </a:prstGeom>
        </p:spPr>
        <p:txBody>
          <a:bodyPr lIns="0" tIns="0" rIns="0" bIns="0">
            <a:spAutoFit/>
          </a:bodyPr>
          <a:lstStyle>
            <a:lvl1pPr marL="0" indent="0">
              <a:lnSpc>
                <a:spcPct val="100000"/>
              </a:lnSpc>
              <a:spcBef>
                <a:spcPts val="0"/>
              </a:spcBef>
              <a:buFontTx/>
              <a:buNone/>
              <a:defRPr sz="40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1" name="Slide Number Placeholder 5"/>
          <p:cNvSpPr txBox="1">
            <a:spLocks/>
          </p:cNvSpPr>
          <p:nvPr/>
        </p:nvSpPr>
        <p:spPr>
          <a:xfrm>
            <a:off x="11529565" y="648820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pPr/>
              <a:t>‹#›</a:t>
            </a:fld>
            <a:endParaRPr lang="en-US" sz="900"/>
          </a:p>
        </p:txBody>
      </p:sp>
      <p:cxnSp>
        <p:nvCxnSpPr>
          <p:cNvPr id="10" name="Straight Connector 9">
            <a:extLst>
              <a:ext uri="{FF2B5EF4-FFF2-40B4-BE49-F238E27FC236}">
                <a16:creationId xmlns:a16="http://schemas.microsoft.com/office/drawing/2014/main" id="{1668019B-826C-4296-B4C2-A86E0DD9226E}"/>
              </a:ext>
            </a:extLst>
          </p:cNvPr>
          <p:cNvCxnSpPr/>
          <p:nvPr userDrawn="1"/>
        </p:nvCxnSpPr>
        <p:spPr>
          <a:xfrm>
            <a:off x="0" y="6168795"/>
            <a:ext cx="12192000" cy="0"/>
          </a:xfrm>
          <a:prstGeom prst="line">
            <a:avLst/>
          </a:prstGeom>
          <a:ln>
            <a:solidFill>
              <a:srgbClr val="2F528F"/>
            </a:solidFill>
          </a:ln>
        </p:spPr>
        <p:style>
          <a:lnRef idx="1">
            <a:schemeClr val="accent1"/>
          </a:lnRef>
          <a:fillRef idx="0">
            <a:schemeClr val="accent1"/>
          </a:fillRef>
          <a:effectRef idx="0">
            <a:schemeClr val="accent1"/>
          </a:effectRef>
          <a:fontRef idx="minor">
            <a:schemeClr val="tx1"/>
          </a:fontRef>
        </p:style>
      </p:cxnSp>
      <p:sp>
        <p:nvSpPr>
          <p:cNvPr id="13" name="Text Placeholder 13">
            <a:extLst>
              <a:ext uri="{FF2B5EF4-FFF2-40B4-BE49-F238E27FC236}">
                <a16:creationId xmlns:a16="http://schemas.microsoft.com/office/drawing/2014/main" id="{295108E3-229C-42C4-999D-06BD64396C47}"/>
              </a:ext>
            </a:extLst>
          </p:cNvPr>
          <p:cNvSpPr>
            <a:spLocks noGrp="1"/>
          </p:cNvSpPr>
          <p:nvPr>
            <p:ph type="body" sz="quarter" idx="14"/>
          </p:nvPr>
        </p:nvSpPr>
        <p:spPr>
          <a:xfrm>
            <a:off x="267536" y="903457"/>
            <a:ext cx="11614149" cy="2600712"/>
          </a:xfrm>
          <a:prstGeom prst="rect">
            <a:avLst/>
          </a:prstGeom>
        </p:spPr>
        <p:txBody>
          <a:bodyPr lIns="0" tIns="0" rIns="0" bIns="0">
            <a:spAutoFit/>
          </a:bodyPr>
          <a:lstStyle>
            <a:lvl1pPr marL="0" indent="0">
              <a:lnSpc>
                <a:spcPct val="100000"/>
              </a:lnSpc>
              <a:spcBef>
                <a:spcPts val="0"/>
              </a:spcBef>
              <a:spcAft>
                <a:spcPts val="600"/>
              </a:spcAft>
              <a:buNone/>
              <a:defRPr sz="2400">
                <a:solidFill>
                  <a:schemeClr val="bg2">
                    <a:lumMod val="25000"/>
                  </a:schemeClr>
                </a:solidFill>
              </a:defRPr>
            </a:lvl1pPr>
            <a:lvl2pPr marL="252413" indent="-120254">
              <a:lnSpc>
                <a:spcPct val="100000"/>
              </a:lnSpc>
              <a:spcBef>
                <a:spcPts val="0"/>
              </a:spcBef>
              <a:spcAft>
                <a:spcPts val="600"/>
              </a:spcAft>
              <a:defRPr sz="2400">
                <a:solidFill>
                  <a:schemeClr val="bg2">
                    <a:lumMod val="25000"/>
                  </a:schemeClr>
                </a:solidFill>
              </a:defRPr>
            </a:lvl2pPr>
            <a:lvl3pPr marL="433388" indent="-180975">
              <a:lnSpc>
                <a:spcPct val="100000"/>
              </a:lnSpc>
              <a:spcBef>
                <a:spcPts val="0"/>
              </a:spcBef>
              <a:spcAft>
                <a:spcPts val="600"/>
              </a:spcAft>
              <a:buFont typeface="Courier New" panose="02070309020205020404" pitchFamily="49" charset="0"/>
              <a:buChar char="o"/>
              <a:defRPr sz="2400">
                <a:solidFill>
                  <a:schemeClr val="bg2">
                    <a:lumMod val="25000"/>
                  </a:schemeClr>
                </a:solidFill>
              </a:defRPr>
            </a:lvl3pPr>
            <a:lvl4pPr marL="601266" indent="-132160">
              <a:lnSpc>
                <a:spcPct val="100000"/>
              </a:lnSpc>
              <a:spcBef>
                <a:spcPts val="0"/>
              </a:spcBef>
              <a:spcAft>
                <a:spcPts val="600"/>
              </a:spcAft>
              <a:buFont typeface="Wingdings" panose="05000000000000000000" pitchFamily="2" charset="2"/>
              <a:buChar char="§"/>
              <a:defRPr sz="2400">
                <a:solidFill>
                  <a:schemeClr val="bg2">
                    <a:lumMod val="25000"/>
                  </a:schemeClr>
                </a:solidFill>
              </a:defRPr>
            </a:lvl4pPr>
            <a:lvl5pPr marL="770335" indent="-169069">
              <a:lnSpc>
                <a:spcPct val="100000"/>
              </a:lnSpc>
              <a:spcBef>
                <a:spcPts val="0"/>
              </a:spcBef>
              <a:spcAft>
                <a:spcPts val="600"/>
              </a:spcAft>
              <a:buFont typeface="Century Gothic" panose="020B0502020202020204" pitchFamily="34" charset="0"/>
              <a:buChar char="○"/>
              <a:defRPr sz="2400">
                <a:solidFill>
                  <a:schemeClr val="bg2">
                    <a:lumMod val="25000"/>
                  </a:schemeClr>
                </a:solidFill>
              </a:defRPr>
            </a:lvl5pPr>
            <a:lvl6pPr marL="900113" indent="-128588">
              <a:lnSpc>
                <a:spcPct val="100000"/>
              </a:lnSpc>
              <a:spcBef>
                <a:spcPts val="0"/>
              </a:spcBef>
              <a:spcAft>
                <a:spcPts val="600"/>
              </a:spcAft>
              <a:defRPr sz="2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endParaRPr lang="en-US"/>
          </a:p>
        </p:txBody>
      </p:sp>
      <p:pic>
        <p:nvPicPr>
          <p:cNvPr id="2" name="Picture 1">
            <a:extLst>
              <a:ext uri="{FF2B5EF4-FFF2-40B4-BE49-F238E27FC236}">
                <a16:creationId xmlns:a16="http://schemas.microsoft.com/office/drawing/2014/main" id="{7F309F32-AFCC-2AD8-A7A4-94C996B903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6137" y="6235299"/>
            <a:ext cx="1828795" cy="556812"/>
          </a:xfrm>
          <a:prstGeom prst="rect">
            <a:avLst/>
          </a:prstGeom>
        </p:spPr>
      </p:pic>
    </p:spTree>
    <p:extLst>
      <p:ext uri="{BB962C8B-B14F-4D97-AF65-F5344CB8AC3E}">
        <p14:creationId xmlns:p14="http://schemas.microsoft.com/office/powerpoint/2010/main" val="1210401700"/>
      </p:ext>
    </p:extLst>
  </p:cSld>
  <p:clrMapOvr>
    <a:masterClrMapping/>
  </p:clrMapOvr>
  <p:hf sldNum="0" hdr="0" ftr="0" dt="0"/>
  <p:extLst>
    <p:ext uri="{DCECCB84-F9BA-43D5-87BE-67443E8EF086}">
      <p15:sldGuideLst xmlns:p15="http://schemas.microsoft.com/office/powerpoint/2012/main">
        <p15:guide id="1" orient="horz" pos="2136">
          <p15:clr>
            <a:srgbClr val="FBAE40"/>
          </p15:clr>
        </p15:guide>
        <p15:guide id="2" pos="2880">
          <p15:clr>
            <a:srgbClr val="FBAE40"/>
          </p15:clr>
        </p15:guide>
        <p15:guide id="3" pos="5664">
          <p15:clr>
            <a:srgbClr val="FBAE40"/>
          </p15:clr>
        </p15:guide>
        <p15:guide id="4" pos="96">
          <p15:clr>
            <a:srgbClr val="FBAE40"/>
          </p15:clr>
        </p15:guide>
        <p15:guide id="5" orient="horz" pos="144">
          <p15:clr>
            <a:srgbClr val="FBAE40"/>
          </p15:clr>
        </p15:guide>
        <p15:guide id="6" orient="horz" pos="4224">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Highlighted Text Dark Blue">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7186086" y="228600"/>
            <a:ext cx="4701116"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946" y="6417178"/>
            <a:ext cx="1549161" cy="308071"/>
          </a:xfrm>
          <a:prstGeom prst="rect">
            <a:avLst/>
          </a:prstGeom>
        </p:spPr>
      </p:pic>
      <p:sp>
        <p:nvSpPr>
          <p:cNvPr id="11" name="Slide Number Placeholder 5"/>
          <p:cNvSpPr txBox="1">
            <a:spLocks/>
          </p:cNvSpPr>
          <p:nvPr userDrawn="1"/>
        </p:nvSpPr>
        <p:spPr>
          <a:xfrm>
            <a:off x="11421986" y="6398560"/>
            <a:ext cx="588308" cy="365125"/>
          </a:xfrm>
          <a:prstGeom prst="rect">
            <a:avLst/>
          </a:prstGeom>
        </p:spPr>
        <p:txBody>
          <a:bodyPr vert="horz" lIns="68580" tIns="34290" rIns="68580" bIns="3429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675">
              <a:solidFill>
                <a:schemeClr val="bg1"/>
              </a:solidFill>
            </a:endParaRPr>
          </a:p>
        </p:txBody>
      </p:sp>
      <p:sp>
        <p:nvSpPr>
          <p:cNvPr id="9" name="Text Placeholder 9"/>
          <p:cNvSpPr>
            <a:spLocks noGrp="1"/>
          </p:cNvSpPr>
          <p:nvPr>
            <p:ph type="body" sz="quarter" idx="13"/>
          </p:nvPr>
        </p:nvSpPr>
        <p:spPr>
          <a:xfrm>
            <a:off x="544048" y="2629740"/>
            <a:ext cx="11103904" cy="710481"/>
          </a:xfrm>
          <a:prstGeom prst="rect">
            <a:avLst/>
          </a:prstGeom>
        </p:spPr>
        <p:txBody>
          <a:bodyPr lIns="0" tIns="0" rIns="0" bIns="0">
            <a:noAutofit/>
          </a:bodyPr>
          <a:lstStyle>
            <a:lvl1pPr marL="0" indent="0" algn="ctr">
              <a:buFontTx/>
              <a:buNone/>
              <a:defRPr sz="5400">
                <a:solidFill>
                  <a:srgbClr val="000000"/>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Rectangle 2"/>
          <p:cNvSpPr/>
          <p:nvPr userDrawn="1"/>
        </p:nvSpPr>
        <p:spPr>
          <a:xfrm>
            <a:off x="243840" y="228600"/>
            <a:ext cx="11704320" cy="6428590"/>
          </a:xfrm>
          <a:prstGeom prst="rect">
            <a:avLst/>
          </a:prstGeom>
          <a:noFill/>
          <a:ln w="53975">
            <a:solidFill>
              <a:srgbClr val="0C50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Slide Number Placeholder 5">
            <a:extLst>
              <a:ext uri="{FF2B5EF4-FFF2-40B4-BE49-F238E27FC236}">
                <a16:creationId xmlns:a16="http://schemas.microsoft.com/office/drawing/2014/main" id="{32731438-A808-4ABE-9C74-8A00C1994AFF}"/>
              </a:ext>
            </a:extLst>
          </p:cNvPr>
          <p:cNvSpPr txBox="1">
            <a:spLocks/>
          </p:cNvSpPr>
          <p:nvPr userDrawn="1"/>
        </p:nvSpPr>
        <p:spPr>
          <a:xfrm>
            <a:off x="11347854" y="6342194"/>
            <a:ext cx="588308" cy="365125"/>
          </a:xfrm>
          <a:prstGeom prst="rect">
            <a:avLst/>
          </a:prstGeom>
        </p:spPr>
        <p:txBody>
          <a:bodyPr vert="horz" lIns="68580" tIns="34290" rIns="68580" bIns="3429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675" smtClean="0">
                <a:solidFill>
                  <a:schemeClr val="tx1"/>
                </a:solidFill>
              </a:rPr>
              <a:pPr/>
              <a:t>‹#›</a:t>
            </a:fld>
            <a:endParaRPr lang="en-US" sz="675">
              <a:solidFill>
                <a:schemeClr val="tx1"/>
              </a:solidFill>
            </a:endParaRPr>
          </a:p>
        </p:txBody>
      </p:sp>
      <p:sp>
        <p:nvSpPr>
          <p:cNvPr id="12" name="Text Placeholder 9">
            <a:extLst>
              <a:ext uri="{FF2B5EF4-FFF2-40B4-BE49-F238E27FC236}">
                <a16:creationId xmlns:a16="http://schemas.microsoft.com/office/drawing/2014/main" id="{9419C621-AF52-40DF-AC98-BCD4D8DA00CC}"/>
              </a:ext>
            </a:extLst>
          </p:cNvPr>
          <p:cNvSpPr>
            <a:spLocks noGrp="1"/>
          </p:cNvSpPr>
          <p:nvPr>
            <p:ph type="body" sz="quarter" idx="14"/>
          </p:nvPr>
        </p:nvSpPr>
        <p:spPr>
          <a:xfrm>
            <a:off x="544048" y="3607764"/>
            <a:ext cx="11103904" cy="555862"/>
          </a:xfrm>
          <a:prstGeom prst="rect">
            <a:avLst/>
          </a:prstGeom>
        </p:spPr>
        <p:txBody>
          <a:bodyPr lIns="0" tIns="0" rIns="0" bIns="0">
            <a:noAutofit/>
          </a:bodyPr>
          <a:lstStyle>
            <a:lvl1pPr marL="0" indent="0" algn="ctr">
              <a:buFontTx/>
              <a:buNone/>
              <a:defRPr sz="4000" i="1">
                <a:solidFill>
                  <a:srgbClr val="000000"/>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255038088"/>
      </p:ext>
    </p:extLst>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7488">
          <p15:clr>
            <a:srgbClr val="FBAE40"/>
          </p15:clr>
        </p15:guide>
        <p15:guide id="4" pos="144">
          <p15:clr>
            <a:srgbClr val="FBAE40"/>
          </p15:clr>
        </p15:guide>
        <p15:guide id="5" orient="horz" pos="144">
          <p15:clr>
            <a:srgbClr val="FBAE40"/>
          </p15:clr>
        </p15:guide>
        <p15:guide id="6" orient="horz" pos="4224">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_Highlighted Text Dark Blue">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7186086" y="228600"/>
            <a:ext cx="4701116"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946" y="6417178"/>
            <a:ext cx="1549161" cy="308071"/>
          </a:xfrm>
          <a:prstGeom prst="rect">
            <a:avLst/>
          </a:prstGeom>
        </p:spPr>
      </p:pic>
      <p:sp>
        <p:nvSpPr>
          <p:cNvPr id="11" name="Slide Number Placeholder 5"/>
          <p:cNvSpPr txBox="1">
            <a:spLocks/>
          </p:cNvSpPr>
          <p:nvPr userDrawn="1"/>
        </p:nvSpPr>
        <p:spPr>
          <a:xfrm>
            <a:off x="11421986" y="6398560"/>
            <a:ext cx="588308" cy="365125"/>
          </a:xfrm>
          <a:prstGeom prst="rect">
            <a:avLst/>
          </a:prstGeom>
        </p:spPr>
        <p:txBody>
          <a:bodyPr vert="horz" lIns="68580" tIns="34290" rIns="68580" bIns="3429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675">
              <a:solidFill>
                <a:schemeClr val="bg1"/>
              </a:solidFill>
            </a:endParaRPr>
          </a:p>
        </p:txBody>
      </p:sp>
      <p:sp>
        <p:nvSpPr>
          <p:cNvPr id="9" name="Text Placeholder 9"/>
          <p:cNvSpPr>
            <a:spLocks noGrp="1"/>
          </p:cNvSpPr>
          <p:nvPr>
            <p:ph type="body" sz="quarter" idx="13" hasCustomPrompt="1"/>
          </p:nvPr>
        </p:nvSpPr>
        <p:spPr>
          <a:xfrm>
            <a:off x="544048" y="455153"/>
            <a:ext cx="11103904" cy="604370"/>
          </a:xfrm>
          <a:prstGeom prst="rect">
            <a:avLst/>
          </a:prstGeom>
        </p:spPr>
        <p:txBody>
          <a:bodyPr lIns="0" tIns="0" rIns="0" bIns="0">
            <a:noAutofit/>
          </a:bodyPr>
          <a:lstStyle>
            <a:lvl1pPr marL="0" indent="0" algn="ctr">
              <a:buFontTx/>
              <a:buNone/>
              <a:defRPr sz="4000">
                <a:solidFill>
                  <a:srgbClr val="000000"/>
                </a:solidFill>
                <a:latin typeface="Arial" panose="020B0604020202020204" pitchFamily="34" charset="0"/>
                <a:cs typeface="Arial" panose="020B0604020202020204" pitchFamily="34" charset="0"/>
              </a:defRPr>
            </a:lvl1pPr>
          </a:lstStyle>
          <a:p>
            <a:pPr lvl="0"/>
            <a:r>
              <a:rPr lang="en-US"/>
              <a:t>Knowledge Check</a:t>
            </a:r>
          </a:p>
        </p:txBody>
      </p:sp>
      <p:sp>
        <p:nvSpPr>
          <p:cNvPr id="3" name="Rectangle 2"/>
          <p:cNvSpPr/>
          <p:nvPr userDrawn="1"/>
        </p:nvSpPr>
        <p:spPr>
          <a:xfrm>
            <a:off x="243840" y="228600"/>
            <a:ext cx="11704320" cy="6428590"/>
          </a:xfrm>
          <a:prstGeom prst="rect">
            <a:avLst/>
          </a:prstGeom>
          <a:noFill/>
          <a:ln w="53975">
            <a:solidFill>
              <a:srgbClr val="0C50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Slide Number Placeholder 5">
            <a:extLst>
              <a:ext uri="{FF2B5EF4-FFF2-40B4-BE49-F238E27FC236}">
                <a16:creationId xmlns:a16="http://schemas.microsoft.com/office/drawing/2014/main" id="{32731438-A808-4ABE-9C74-8A00C1994AFF}"/>
              </a:ext>
            </a:extLst>
          </p:cNvPr>
          <p:cNvSpPr txBox="1">
            <a:spLocks/>
          </p:cNvSpPr>
          <p:nvPr userDrawn="1"/>
        </p:nvSpPr>
        <p:spPr>
          <a:xfrm>
            <a:off x="11347854" y="6342194"/>
            <a:ext cx="588308" cy="365125"/>
          </a:xfrm>
          <a:prstGeom prst="rect">
            <a:avLst/>
          </a:prstGeom>
        </p:spPr>
        <p:txBody>
          <a:bodyPr vert="horz" lIns="68580" tIns="34290" rIns="68580" bIns="3429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675" smtClean="0">
                <a:solidFill>
                  <a:schemeClr val="tx1"/>
                </a:solidFill>
              </a:rPr>
              <a:pPr/>
              <a:t>‹#›</a:t>
            </a:fld>
            <a:endParaRPr lang="en-US" sz="675">
              <a:solidFill>
                <a:schemeClr val="tx1"/>
              </a:solidFill>
            </a:endParaRPr>
          </a:p>
        </p:txBody>
      </p:sp>
      <p:cxnSp>
        <p:nvCxnSpPr>
          <p:cNvPr id="10" name="Straight Connector 9">
            <a:extLst>
              <a:ext uri="{FF2B5EF4-FFF2-40B4-BE49-F238E27FC236}">
                <a16:creationId xmlns:a16="http://schemas.microsoft.com/office/drawing/2014/main" id="{C78C29CF-39A7-49EB-AC08-3814057156FC}"/>
              </a:ext>
            </a:extLst>
          </p:cNvPr>
          <p:cNvCxnSpPr>
            <a:cxnSpLocks/>
          </p:cNvCxnSpPr>
          <p:nvPr userDrawn="1"/>
        </p:nvCxnSpPr>
        <p:spPr>
          <a:xfrm>
            <a:off x="1518082" y="1286076"/>
            <a:ext cx="9155837" cy="0"/>
          </a:xfrm>
          <a:prstGeom prst="line">
            <a:avLst/>
          </a:prstGeom>
          <a:ln w="19050">
            <a:solidFill>
              <a:srgbClr val="2F528F"/>
            </a:solidFill>
          </a:ln>
        </p:spPr>
        <p:style>
          <a:lnRef idx="1">
            <a:schemeClr val="accent1"/>
          </a:lnRef>
          <a:fillRef idx="0">
            <a:schemeClr val="accent1"/>
          </a:fillRef>
          <a:effectRef idx="0">
            <a:schemeClr val="accent1"/>
          </a:effectRef>
          <a:fontRef idx="minor">
            <a:schemeClr val="tx1"/>
          </a:fontRef>
        </p:style>
      </p:cxnSp>
      <p:sp>
        <p:nvSpPr>
          <p:cNvPr id="18" name="Text Placeholder 13">
            <a:extLst>
              <a:ext uri="{FF2B5EF4-FFF2-40B4-BE49-F238E27FC236}">
                <a16:creationId xmlns:a16="http://schemas.microsoft.com/office/drawing/2014/main" id="{B71C65F1-F5B1-4E25-9C29-BC1865477880}"/>
              </a:ext>
            </a:extLst>
          </p:cNvPr>
          <p:cNvSpPr>
            <a:spLocks noGrp="1"/>
          </p:cNvSpPr>
          <p:nvPr>
            <p:ph type="body" sz="quarter" idx="14"/>
          </p:nvPr>
        </p:nvSpPr>
        <p:spPr>
          <a:xfrm>
            <a:off x="4801733" y="1626500"/>
            <a:ext cx="6274887" cy="1954894"/>
          </a:xfrm>
          <a:prstGeom prst="rect">
            <a:avLst/>
          </a:prstGeom>
        </p:spPr>
        <p:txBody>
          <a:bodyPr wrap="square" lIns="0" tIns="0" rIns="0" bIns="0">
            <a:spAutoFit/>
          </a:bodyPr>
          <a:lstStyle>
            <a:lvl1pPr marL="0" indent="0">
              <a:buNone/>
              <a:defRPr sz="2800">
                <a:solidFill>
                  <a:schemeClr val="bg2">
                    <a:lumMod val="25000"/>
                  </a:schemeClr>
                </a:solidFill>
              </a:defRPr>
            </a:lvl1pPr>
            <a:lvl2pPr marL="252413" indent="-120254">
              <a:defRPr sz="1800">
                <a:solidFill>
                  <a:schemeClr val="bg2">
                    <a:lumMod val="25000"/>
                  </a:schemeClr>
                </a:solidFill>
              </a:defRPr>
            </a:lvl2pPr>
            <a:lvl3pPr marL="433388" indent="-180975">
              <a:buFont typeface="Segoe UI" panose="020B0502040204020203" pitchFamily="34" charset="0"/>
              <a:buChar char="–"/>
              <a:defRPr sz="1800">
                <a:solidFill>
                  <a:schemeClr val="bg2">
                    <a:lumMod val="25000"/>
                  </a:schemeClr>
                </a:solidFill>
              </a:defRPr>
            </a:lvl3pPr>
            <a:lvl4pPr marL="601266" indent="-132160">
              <a:buFont typeface="Wingdings" panose="05000000000000000000" pitchFamily="2" charset="2"/>
              <a:buChar char="§"/>
              <a:defRPr sz="1800">
                <a:solidFill>
                  <a:schemeClr val="bg2">
                    <a:lumMod val="25000"/>
                  </a:schemeClr>
                </a:solidFill>
              </a:defRPr>
            </a:lvl4pPr>
            <a:lvl5pPr marL="770335" indent="-169069">
              <a:buFont typeface="Century Gothic" panose="020B0502020202020204" pitchFamily="34" charset="0"/>
              <a:buChar char="○"/>
              <a:defRPr sz="1800">
                <a:solidFill>
                  <a:schemeClr val="bg2">
                    <a:lumMod val="25000"/>
                  </a:schemeClr>
                </a:solidFill>
              </a:defRPr>
            </a:lvl5pPr>
            <a:lvl6pPr marL="900113" indent="-128588">
              <a:defRPr sz="18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endParaRPr lang="en-US"/>
          </a:p>
        </p:txBody>
      </p:sp>
      <p:sp>
        <p:nvSpPr>
          <p:cNvPr id="19" name="Text Placeholder 13">
            <a:extLst>
              <a:ext uri="{FF2B5EF4-FFF2-40B4-BE49-F238E27FC236}">
                <a16:creationId xmlns:a16="http://schemas.microsoft.com/office/drawing/2014/main" id="{C1AF8616-CF58-4F75-AFFC-EF05DF1FECB6}"/>
              </a:ext>
            </a:extLst>
          </p:cNvPr>
          <p:cNvSpPr>
            <a:spLocks noGrp="1"/>
          </p:cNvSpPr>
          <p:nvPr>
            <p:ph type="body" sz="quarter" idx="15"/>
          </p:nvPr>
        </p:nvSpPr>
        <p:spPr>
          <a:xfrm>
            <a:off x="4801733" y="3921817"/>
            <a:ext cx="6274887" cy="2065694"/>
          </a:xfrm>
          <a:prstGeom prst="rect">
            <a:avLst/>
          </a:prstGeom>
        </p:spPr>
        <p:txBody>
          <a:bodyPr wrap="square" lIns="0" tIns="0" rIns="0" bIns="0">
            <a:spAutoFit/>
          </a:bodyPr>
          <a:lstStyle>
            <a:lvl1pPr marL="0" indent="0">
              <a:buNone/>
              <a:defRPr sz="2800">
                <a:solidFill>
                  <a:schemeClr val="bg2">
                    <a:lumMod val="25000"/>
                  </a:schemeClr>
                </a:solidFill>
              </a:defRPr>
            </a:lvl1pPr>
            <a:lvl2pPr marL="252413" indent="-120254">
              <a:defRPr sz="2000">
                <a:solidFill>
                  <a:schemeClr val="bg2">
                    <a:lumMod val="25000"/>
                  </a:schemeClr>
                </a:solidFill>
              </a:defRPr>
            </a:lvl2pPr>
            <a:lvl3pPr marL="433388" indent="-180975">
              <a:buFont typeface="Segoe UI" panose="020B0502040204020203" pitchFamily="34" charset="0"/>
              <a:buChar char="–"/>
              <a:defRPr sz="2000">
                <a:solidFill>
                  <a:schemeClr val="bg2">
                    <a:lumMod val="25000"/>
                  </a:schemeClr>
                </a:solidFill>
              </a:defRPr>
            </a:lvl3pPr>
            <a:lvl4pPr marL="601266" indent="-132160">
              <a:buFont typeface="Wingdings" panose="05000000000000000000" pitchFamily="2" charset="2"/>
              <a:buChar char="§"/>
              <a:defRPr sz="2000">
                <a:solidFill>
                  <a:schemeClr val="bg2">
                    <a:lumMod val="25000"/>
                  </a:schemeClr>
                </a:solidFill>
              </a:defRPr>
            </a:lvl4pPr>
            <a:lvl5pPr marL="770335" indent="-169069">
              <a:buFont typeface="Century Gothic" panose="020B0502020202020204" pitchFamily="34" charset="0"/>
              <a:buChar char="○"/>
              <a:defRPr sz="2000">
                <a:solidFill>
                  <a:schemeClr val="bg2">
                    <a:lumMod val="25000"/>
                  </a:schemeClr>
                </a:solidFill>
              </a:defRPr>
            </a:lvl5pPr>
            <a:lvl6pPr marL="900113" indent="-128588">
              <a:defRPr sz="18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endParaRPr lang="en-US"/>
          </a:p>
        </p:txBody>
      </p:sp>
      <p:grpSp>
        <p:nvGrpSpPr>
          <p:cNvPr id="4" name="Group 3">
            <a:extLst>
              <a:ext uri="{FF2B5EF4-FFF2-40B4-BE49-F238E27FC236}">
                <a16:creationId xmlns:a16="http://schemas.microsoft.com/office/drawing/2014/main" id="{D22CAA27-E845-4267-8FD2-E31F823C2379}"/>
              </a:ext>
            </a:extLst>
          </p:cNvPr>
          <p:cNvGrpSpPr/>
          <p:nvPr userDrawn="1"/>
        </p:nvGrpSpPr>
        <p:grpSpPr>
          <a:xfrm>
            <a:off x="1115380" y="2455864"/>
            <a:ext cx="2704780" cy="2704780"/>
            <a:chOff x="1107841" y="2229004"/>
            <a:chExt cx="2704780" cy="2704780"/>
          </a:xfrm>
        </p:grpSpPr>
        <p:sp>
          <p:nvSpPr>
            <p:cNvPr id="14" name="Oval 13">
              <a:extLst>
                <a:ext uri="{FF2B5EF4-FFF2-40B4-BE49-F238E27FC236}">
                  <a16:creationId xmlns:a16="http://schemas.microsoft.com/office/drawing/2014/main" id="{2C730A48-E018-4FB1-B366-308CA1ADB2A7}"/>
                </a:ext>
              </a:extLst>
            </p:cNvPr>
            <p:cNvSpPr/>
            <p:nvPr userDrawn="1"/>
          </p:nvSpPr>
          <p:spPr>
            <a:xfrm>
              <a:off x="1107841" y="2229004"/>
              <a:ext cx="2704780" cy="270478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Question Mark with solid fill">
              <a:extLst>
                <a:ext uri="{FF2B5EF4-FFF2-40B4-BE49-F238E27FC236}">
                  <a16:creationId xmlns:a16="http://schemas.microsoft.com/office/drawing/2014/main" id="{1ACF4FB1-238C-4186-9D9C-9F5BC34470F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65132" y="2622502"/>
              <a:ext cx="1990198" cy="1990198"/>
            </a:xfrm>
            <a:prstGeom prst="rect">
              <a:avLst/>
            </a:prstGeom>
          </p:spPr>
        </p:pic>
      </p:grpSp>
    </p:spTree>
    <p:extLst>
      <p:ext uri="{BB962C8B-B14F-4D97-AF65-F5344CB8AC3E}">
        <p14:creationId xmlns:p14="http://schemas.microsoft.com/office/powerpoint/2010/main" val="3236130573"/>
      </p:ext>
    </p:extLst>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7488">
          <p15:clr>
            <a:srgbClr val="FBAE40"/>
          </p15:clr>
        </p15:guide>
        <p15:guide id="4" pos="144">
          <p15:clr>
            <a:srgbClr val="FBAE40"/>
          </p15:clr>
        </p15:guide>
        <p15:guide id="5" orient="horz" pos="144">
          <p15:clr>
            <a:srgbClr val="FBAE40"/>
          </p15:clr>
        </p15:guide>
        <p15:guide id="6" orient="horz" pos="4224">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Highlighted Text Dark Blue">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7186086" y="228600"/>
            <a:ext cx="4701116"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946" y="6417178"/>
            <a:ext cx="1549161" cy="308071"/>
          </a:xfrm>
          <a:prstGeom prst="rect">
            <a:avLst/>
          </a:prstGeom>
        </p:spPr>
      </p:pic>
      <p:sp>
        <p:nvSpPr>
          <p:cNvPr id="11" name="Slide Number Placeholder 5"/>
          <p:cNvSpPr txBox="1">
            <a:spLocks/>
          </p:cNvSpPr>
          <p:nvPr userDrawn="1"/>
        </p:nvSpPr>
        <p:spPr>
          <a:xfrm>
            <a:off x="11421986" y="6398560"/>
            <a:ext cx="588308" cy="365125"/>
          </a:xfrm>
          <a:prstGeom prst="rect">
            <a:avLst/>
          </a:prstGeom>
        </p:spPr>
        <p:txBody>
          <a:bodyPr vert="horz" lIns="68580" tIns="34290" rIns="68580" bIns="3429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675">
              <a:solidFill>
                <a:schemeClr val="bg1"/>
              </a:solidFill>
            </a:endParaRPr>
          </a:p>
        </p:txBody>
      </p:sp>
      <p:sp>
        <p:nvSpPr>
          <p:cNvPr id="9" name="Text Placeholder 9"/>
          <p:cNvSpPr>
            <a:spLocks noGrp="1"/>
          </p:cNvSpPr>
          <p:nvPr>
            <p:ph type="body" sz="quarter" idx="13"/>
          </p:nvPr>
        </p:nvSpPr>
        <p:spPr>
          <a:xfrm>
            <a:off x="544048" y="455153"/>
            <a:ext cx="11103904" cy="604370"/>
          </a:xfrm>
          <a:prstGeom prst="rect">
            <a:avLst/>
          </a:prstGeom>
        </p:spPr>
        <p:txBody>
          <a:bodyPr lIns="0" tIns="0" rIns="0" bIns="0">
            <a:noAutofit/>
          </a:bodyPr>
          <a:lstStyle>
            <a:lvl1pPr marL="0" indent="0" algn="ctr">
              <a:buFontTx/>
              <a:buNone/>
              <a:defRPr sz="4000">
                <a:solidFill>
                  <a:srgbClr val="000000"/>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Rectangle 2"/>
          <p:cNvSpPr/>
          <p:nvPr userDrawn="1"/>
        </p:nvSpPr>
        <p:spPr>
          <a:xfrm>
            <a:off x="243840" y="228600"/>
            <a:ext cx="11704320" cy="6428590"/>
          </a:xfrm>
          <a:prstGeom prst="rect">
            <a:avLst/>
          </a:prstGeom>
          <a:noFill/>
          <a:ln w="53975">
            <a:solidFill>
              <a:srgbClr val="0C50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Slide Number Placeholder 5">
            <a:extLst>
              <a:ext uri="{FF2B5EF4-FFF2-40B4-BE49-F238E27FC236}">
                <a16:creationId xmlns:a16="http://schemas.microsoft.com/office/drawing/2014/main" id="{32731438-A808-4ABE-9C74-8A00C1994AFF}"/>
              </a:ext>
            </a:extLst>
          </p:cNvPr>
          <p:cNvSpPr txBox="1">
            <a:spLocks/>
          </p:cNvSpPr>
          <p:nvPr userDrawn="1"/>
        </p:nvSpPr>
        <p:spPr>
          <a:xfrm>
            <a:off x="11347854" y="6342194"/>
            <a:ext cx="588308" cy="365125"/>
          </a:xfrm>
          <a:prstGeom prst="rect">
            <a:avLst/>
          </a:prstGeom>
        </p:spPr>
        <p:txBody>
          <a:bodyPr vert="horz" lIns="68580" tIns="34290" rIns="68580" bIns="3429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675" smtClean="0">
                <a:solidFill>
                  <a:schemeClr val="tx1"/>
                </a:solidFill>
              </a:rPr>
              <a:pPr/>
              <a:t>‹#›</a:t>
            </a:fld>
            <a:endParaRPr lang="en-US" sz="675">
              <a:solidFill>
                <a:schemeClr val="tx1"/>
              </a:solidFill>
            </a:endParaRPr>
          </a:p>
        </p:txBody>
      </p:sp>
      <p:cxnSp>
        <p:nvCxnSpPr>
          <p:cNvPr id="10" name="Straight Connector 9">
            <a:extLst>
              <a:ext uri="{FF2B5EF4-FFF2-40B4-BE49-F238E27FC236}">
                <a16:creationId xmlns:a16="http://schemas.microsoft.com/office/drawing/2014/main" id="{C78C29CF-39A7-49EB-AC08-3814057156FC}"/>
              </a:ext>
            </a:extLst>
          </p:cNvPr>
          <p:cNvCxnSpPr>
            <a:cxnSpLocks/>
          </p:cNvCxnSpPr>
          <p:nvPr userDrawn="1"/>
        </p:nvCxnSpPr>
        <p:spPr>
          <a:xfrm>
            <a:off x="1358283" y="1286076"/>
            <a:ext cx="9155837" cy="0"/>
          </a:xfrm>
          <a:prstGeom prst="line">
            <a:avLst/>
          </a:prstGeom>
          <a:ln w="19050">
            <a:solidFill>
              <a:srgbClr val="2F528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C6320D8-B18A-4DFC-A29B-77C7F7383D63}"/>
              </a:ext>
            </a:extLst>
          </p:cNvPr>
          <p:cNvCxnSpPr>
            <a:cxnSpLocks/>
          </p:cNvCxnSpPr>
          <p:nvPr userDrawn="1"/>
        </p:nvCxnSpPr>
        <p:spPr>
          <a:xfrm>
            <a:off x="268946" y="6168795"/>
            <a:ext cx="11679214" cy="0"/>
          </a:xfrm>
          <a:prstGeom prst="line">
            <a:avLst/>
          </a:prstGeom>
          <a:ln>
            <a:solidFill>
              <a:srgbClr val="2F5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5013833"/>
      </p:ext>
    </p:extLst>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7488">
          <p15:clr>
            <a:srgbClr val="FBAE40"/>
          </p15:clr>
        </p15:guide>
        <p15:guide id="4" pos="144">
          <p15:clr>
            <a:srgbClr val="FBAE40"/>
          </p15:clr>
        </p15:guide>
        <p15:guide id="5" orient="horz" pos="144">
          <p15:clr>
            <a:srgbClr val="FBAE40"/>
          </p15:clr>
        </p15:guide>
        <p15:guide id="6" orient="horz" pos="4224">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26E41-8EBC-452D-8025-99E22F3D54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30550A-DB8A-4813-84ED-53CEBE64B3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6273CA-E5CA-4B0C-83F8-9D7BAE8B228E}"/>
              </a:ext>
            </a:extLst>
          </p:cNvPr>
          <p:cNvSpPr>
            <a:spLocks noGrp="1"/>
          </p:cNvSpPr>
          <p:nvPr>
            <p:ph type="dt" sz="half" idx="10"/>
          </p:nvPr>
        </p:nvSpPr>
        <p:spPr/>
        <p:txBody>
          <a:bodyPr/>
          <a:lstStyle/>
          <a:p>
            <a:fld id="{5BD24116-DE5C-4CF2-B700-AF5B8D021103}" type="datetimeFigureOut">
              <a:rPr lang="en-US" smtClean="0"/>
              <a:t>6/25/2025</a:t>
            </a:fld>
            <a:endParaRPr lang="en-US"/>
          </a:p>
        </p:txBody>
      </p:sp>
      <p:sp>
        <p:nvSpPr>
          <p:cNvPr id="5" name="Footer Placeholder 4">
            <a:extLst>
              <a:ext uri="{FF2B5EF4-FFF2-40B4-BE49-F238E27FC236}">
                <a16:creationId xmlns:a16="http://schemas.microsoft.com/office/drawing/2014/main" id="{450D72E8-53A3-41DE-94CA-D50935FB25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91FCAE-9934-4543-913A-87FEA37CD4DA}"/>
              </a:ext>
            </a:extLst>
          </p:cNvPr>
          <p:cNvSpPr>
            <a:spLocks noGrp="1"/>
          </p:cNvSpPr>
          <p:nvPr>
            <p:ph type="sldNum" sz="quarter" idx="12"/>
          </p:nvPr>
        </p:nvSpPr>
        <p:spPr/>
        <p:txBody>
          <a:bodyPr/>
          <a:lstStyle/>
          <a:p>
            <a:fld id="{91CEB55E-970C-42EC-8419-F99F9D3E2FCB}" type="slidenum">
              <a:rPr lang="en-US" smtClean="0"/>
              <a:t>‹#›</a:t>
            </a:fld>
            <a:endParaRPr lang="en-US"/>
          </a:p>
        </p:txBody>
      </p:sp>
    </p:spTree>
    <p:extLst>
      <p:ext uri="{BB962C8B-B14F-4D97-AF65-F5344CB8AC3E}">
        <p14:creationId xmlns:p14="http://schemas.microsoft.com/office/powerpoint/2010/main" val="278234281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255988661"/>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fld id="{DCD9F9BF-D269-4020-816F-460E917B7A74}" type="datetime1">
              <a:rPr lang="en-GB" noProof="0" smtClean="0"/>
              <a:t>25/06/2025</a:t>
            </a:fld>
            <a:endParaRPr lang="en-GB" noProof="0"/>
          </a:p>
        </p:txBody>
      </p:sp>
      <p:sp>
        <p:nvSpPr>
          <p:cNvPr id="5" name="Footer Placeholder 4"/>
          <p:cNvSpPr>
            <a:spLocks noGrp="1"/>
          </p:cNvSpPr>
          <p:nvPr>
            <p:ph type="ftr" sz="quarter" idx="15"/>
          </p:nvPr>
        </p:nvSpPr>
        <p:spPr bwMode="invGray"/>
        <p:txBody>
          <a:bodyPr/>
          <a:lstStyle/>
          <a:p>
            <a:r>
              <a:rPr lang="en-GB" noProof="0"/>
              <a:t>|     Title of the presentation</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US" noProof="0"/>
              <a:t>Click to edit Master title style</a:t>
            </a:r>
            <a:endParaRPr lang="en-GB" noProof="0" dirty="0"/>
          </a:p>
        </p:txBody>
      </p:sp>
    </p:spTree>
    <p:extLst>
      <p:ext uri="{BB962C8B-B14F-4D97-AF65-F5344CB8AC3E}">
        <p14:creationId xmlns:p14="http://schemas.microsoft.com/office/powerpoint/2010/main" val="38520614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p:cNvSpPr>
            <a:spLocks noGrp="1"/>
          </p:cNvSpPr>
          <p:nvPr>
            <p:ph sz="half" idx="2"/>
          </p:nvPr>
        </p:nvSpPr>
        <p:spPr bwMode="invGray">
          <a:xfrm>
            <a:off x="6234364"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Date Placeholder 7"/>
          <p:cNvSpPr>
            <a:spLocks noGrp="1"/>
          </p:cNvSpPr>
          <p:nvPr>
            <p:ph type="dt" sz="half" idx="22"/>
          </p:nvPr>
        </p:nvSpPr>
        <p:spPr bwMode="invGray"/>
        <p:txBody>
          <a:bodyPr/>
          <a:lstStyle/>
          <a:p>
            <a:fld id="{39CDCE64-EE06-4559-BA59-FD6059702EC4}" type="datetime1">
              <a:rPr lang="en-GB" noProof="0" smtClean="0"/>
              <a:t>25/06/2025</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239033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bwMode="invGray"/>
        <p:txBody>
          <a:bodyPr/>
          <a:lstStyle/>
          <a:p>
            <a:fld id="{CB2A9C5F-569E-41BE-B5E5-7CBFE1B687B2}" type="datetime1">
              <a:rPr lang="en-GB" smtClean="0"/>
              <a:pPr/>
              <a:t>25/06/2025</a:t>
            </a:fld>
            <a:endParaRPr lang="en-GB"/>
          </a:p>
        </p:txBody>
      </p:sp>
      <p:sp>
        <p:nvSpPr>
          <p:cNvPr id="4" name="Footer Placeholder 3"/>
          <p:cNvSpPr>
            <a:spLocks noGrp="1"/>
          </p:cNvSpPr>
          <p:nvPr>
            <p:ph type="ftr" sz="quarter" idx="19"/>
          </p:nvPr>
        </p:nvSpPr>
        <p:spPr bwMode="invGray"/>
        <p:txBody>
          <a:bodyPr/>
          <a:lstStyle/>
          <a:p>
            <a:r>
              <a:rPr lang="en-GB"/>
              <a:t>|     Title of the presentation</a:t>
            </a:r>
          </a:p>
        </p:txBody>
      </p:sp>
      <p:sp>
        <p:nvSpPr>
          <p:cNvPr id="5" name="Slide Number Placeholder 4"/>
          <p:cNvSpPr>
            <a:spLocks noGrp="1"/>
          </p:cNvSpPr>
          <p:nvPr>
            <p:ph type="sldNum" sz="quarter" idx="20"/>
          </p:nvPr>
        </p:nvSpPr>
        <p:spPr bwMode="invGray"/>
        <p:txBody>
          <a:bodyPr/>
          <a:lstStyle/>
          <a:p>
            <a:fld id="{A74CE0EA-F3B5-4684-BA10-C594598FDB9C}" type="slidenum">
              <a:rPr lang="en-GB" smtClean="0"/>
              <a:pPr/>
              <a:t>‹#›</a:t>
            </a:fld>
            <a:endParaRPr lang="en-GB"/>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US" noProof="0"/>
              <a:t>Click to edit Master title style</a:t>
            </a:r>
            <a:endParaRPr lang="en-GB" noProof="0"/>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664651938"/>
      </p:ext>
    </p:extLst>
  </p:cSld>
  <p:clrMapOvr>
    <a:masterClrMapping/>
  </p:clrMapOvr>
  <p:hf hdr="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CB2A9C5F-569E-41BE-B5E5-7CBFE1B687B2}" type="datetime1">
              <a:rPr lang="en-GB" smtClean="0"/>
              <a:pPr/>
              <a:t>25/06/2025</a:t>
            </a:fld>
            <a:endParaRPr lang="en-GB"/>
          </a:p>
        </p:txBody>
      </p:sp>
      <p:sp>
        <p:nvSpPr>
          <p:cNvPr id="9" name="Footer Placeholder 8"/>
          <p:cNvSpPr>
            <a:spLocks noGrp="1"/>
          </p:cNvSpPr>
          <p:nvPr>
            <p:ph type="ftr" sz="quarter" idx="23"/>
          </p:nvPr>
        </p:nvSpPr>
        <p:spPr bwMode="invGray"/>
        <p:txBody>
          <a:bodyPr/>
          <a:lstStyle/>
          <a:p>
            <a:r>
              <a:rPr lang="en-GB"/>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pPr/>
              <a:t>‹#›</a:t>
            </a:fld>
            <a:endParaRPr lang="en-GB"/>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479999" y="2160000"/>
            <a:ext cx="5472000" cy="387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3" name="Content Placeholder 3"/>
          <p:cNvSpPr>
            <a:spLocks noGrp="1"/>
          </p:cNvSpPr>
          <p:nvPr>
            <p:ph sz="half" idx="26"/>
          </p:nvPr>
        </p:nvSpPr>
        <p:spPr bwMode="invGray">
          <a:xfrm>
            <a:off x="6234364" y="2160000"/>
            <a:ext cx="5472000" cy="387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Tree>
    <p:extLst>
      <p:ext uri="{BB962C8B-B14F-4D97-AF65-F5344CB8AC3E}">
        <p14:creationId xmlns:p14="http://schemas.microsoft.com/office/powerpoint/2010/main" val="585312833"/>
      </p:ext>
    </p:extLst>
  </p:cSld>
  <p:clrMapOvr>
    <a:masterClrMapping/>
  </p:clrMapOvr>
  <p:hf hdr="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CB2A9C5F-569E-41BE-B5E5-7CBFE1B687B2}" type="datetime1">
              <a:rPr lang="en-GB" smtClean="0"/>
              <a:pPr/>
              <a:t>25/06/2025</a:t>
            </a:fld>
            <a:endParaRPr lang="en-GB"/>
          </a:p>
        </p:txBody>
      </p:sp>
      <p:sp>
        <p:nvSpPr>
          <p:cNvPr id="9" name="Footer Placeholder 8"/>
          <p:cNvSpPr>
            <a:spLocks noGrp="1"/>
          </p:cNvSpPr>
          <p:nvPr>
            <p:ph type="ftr" sz="quarter" idx="23"/>
          </p:nvPr>
        </p:nvSpPr>
        <p:spPr bwMode="invGray"/>
        <p:txBody>
          <a:bodyPr/>
          <a:lstStyle/>
          <a:p>
            <a:r>
              <a:rPr lang="en-GB"/>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pPr/>
              <a:t>‹#›</a:t>
            </a:fld>
            <a:endParaRPr lang="en-GB"/>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Tree>
    <p:extLst>
      <p:ext uri="{BB962C8B-B14F-4D97-AF65-F5344CB8AC3E}">
        <p14:creationId xmlns:p14="http://schemas.microsoft.com/office/powerpoint/2010/main" val="357998790"/>
      </p:ext>
    </p:extLst>
  </p:cSld>
  <p:clrMapOvr>
    <a:masterClrMapping/>
  </p:clrMapOvr>
  <p:hf hdr="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CB2A9C5F-569E-41BE-B5E5-7CBFE1B687B2}" type="datetime1">
              <a:rPr lang="en-GB" smtClean="0"/>
              <a:pPr/>
              <a:t>25/06/2025</a:t>
            </a:fld>
            <a:endParaRPr lang="en-GB"/>
          </a:p>
        </p:txBody>
      </p:sp>
      <p:sp>
        <p:nvSpPr>
          <p:cNvPr id="9" name="Footer Placeholder 8"/>
          <p:cNvSpPr>
            <a:spLocks noGrp="1"/>
          </p:cNvSpPr>
          <p:nvPr>
            <p:ph type="ftr" sz="quarter" idx="23"/>
          </p:nvPr>
        </p:nvSpPr>
        <p:spPr bwMode="invGray"/>
        <p:txBody>
          <a:bodyPr/>
          <a:lstStyle/>
          <a:p>
            <a:r>
              <a:rPr lang="en-GB"/>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smtClean="0"/>
              <a:pPr/>
              <a:t>‹#›</a:t>
            </a:fld>
            <a:endParaRPr lang="en-GB"/>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503990280"/>
      </p:ext>
    </p:extLst>
  </p:cSld>
  <p:clrMapOvr>
    <a:masterClrMapping/>
  </p:clrMapOvr>
  <p:hf hdr="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CB2A9C5F-569E-41BE-B5E5-7CBFE1B687B2}" type="datetime1">
              <a:rPr lang="en-GB" smtClean="0"/>
              <a:pPr/>
              <a:t>25/06/2025</a:t>
            </a:fld>
            <a:endParaRPr lang="en-GB"/>
          </a:p>
        </p:txBody>
      </p:sp>
      <p:sp>
        <p:nvSpPr>
          <p:cNvPr id="9" name="Footer Placeholder 8"/>
          <p:cNvSpPr>
            <a:spLocks noGrp="1"/>
          </p:cNvSpPr>
          <p:nvPr>
            <p:ph type="ftr" sz="quarter" idx="19"/>
          </p:nvPr>
        </p:nvSpPr>
        <p:spPr bwMode="invGray"/>
        <p:txBody>
          <a:bodyPr/>
          <a:lstStyle/>
          <a:p>
            <a:r>
              <a:rPr lang="en-GB"/>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smtClean="0"/>
              <a:pPr/>
              <a:t>‹#›</a:t>
            </a:fld>
            <a:endParaRPr lang="en-GB"/>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US" noProof="0"/>
              <a:t>Click to edit Master title style</a:t>
            </a:r>
            <a:endParaRPr lang="en-GB" noProof="0"/>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4198933231"/>
      </p:ext>
    </p:extLst>
  </p:cSld>
  <p:clrMapOvr>
    <a:masterClrMapping/>
  </p:clrMapOvr>
  <p:hf hdr="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CB2A9C5F-569E-41BE-B5E5-7CBFE1B687B2}" type="datetime1">
              <a:rPr lang="en-GB" smtClean="0"/>
              <a:pPr/>
              <a:t>25/06/2025</a:t>
            </a:fld>
            <a:endParaRPr lang="en-GB"/>
          </a:p>
        </p:txBody>
      </p:sp>
      <p:sp>
        <p:nvSpPr>
          <p:cNvPr id="9" name="Footer Placeholder 8"/>
          <p:cNvSpPr>
            <a:spLocks noGrp="1"/>
          </p:cNvSpPr>
          <p:nvPr>
            <p:ph type="ftr" sz="quarter" idx="19"/>
          </p:nvPr>
        </p:nvSpPr>
        <p:spPr bwMode="invGray"/>
        <p:txBody>
          <a:bodyPr/>
          <a:lstStyle/>
          <a:p>
            <a:r>
              <a:rPr lang="en-GB"/>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smtClean="0"/>
              <a:pPr/>
              <a:t>‹#›</a:t>
            </a:fld>
            <a:endParaRPr lang="en-GB"/>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US" noProof="0"/>
              <a:t>Click to edit Master title style</a:t>
            </a:r>
            <a:endParaRPr lang="en-GB" noProof="0"/>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620998394"/>
      </p:ext>
    </p:extLst>
  </p:cSld>
  <p:clrMapOvr>
    <a:masterClrMapping/>
  </p:clrMapOvr>
  <p:hf hdr="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bwMode="invGray"/>
        <p:txBody>
          <a:bodyPr/>
          <a:lstStyle/>
          <a:p>
            <a:fld id="{CB2A9C5F-569E-41BE-B5E5-7CBFE1B687B2}" type="datetime1">
              <a:rPr lang="en-GB" smtClean="0"/>
              <a:pPr/>
              <a:t>25/06/2025</a:t>
            </a:fld>
            <a:endParaRPr lang="en-GB"/>
          </a:p>
        </p:txBody>
      </p:sp>
      <p:sp>
        <p:nvSpPr>
          <p:cNvPr id="4" name="Footer Placeholder 3"/>
          <p:cNvSpPr>
            <a:spLocks noGrp="1"/>
          </p:cNvSpPr>
          <p:nvPr>
            <p:ph type="ftr" sz="quarter" idx="19"/>
          </p:nvPr>
        </p:nvSpPr>
        <p:spPr bwMode="invGray"/>
        <p:txBody>
          <a:bodyPr/>
          <a:lstStyle/>
          <a:p>
            <a:r>
              <a:rPr lang="en-GB"/>
              <a:t>|     Title of the presentation</a:t>
            </a:r>
          </a:p>
        </p:txBody>
      </p:sp>
      <p:sp>
        <p:nvSpPr>
          <p:cNvPr id="5" name="Slide Number Placeholder 4"/>
          <p:cNvSpPr>
            <a:spLocks noGrp="1"/>
          </p:cNvSpPr>
          <p:nvPr>
            <p:ph type="sldNum" sz="quarter" idx="20"/>
          </p:nvPr>
        </p:nvSpPr>
        <p:spPr bwMode="invGray"/>
        <p:txBody>
          <a:bodyPr/>
          <a:lstStyle/>
          <a:p>
            <a:fld id="{A74CE0EA-F3B5-4684-BA10-C594598FDB9C}" type="slidenum">
              <a:rPr lang="en-GB" smtClean="0"/>
              <a:pPr/>
              <a:t>‹#›</a:t>
            </a:fld>
            <a:endParaRPr lang="en-GB"/>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US" noProof="0"/>
              <a:t>Click to edit Master title style</a:t>
            </a:r>
            <a:endParaRPr lang="en-GB" noProof="0"/>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967281788"/>
      </p:ext>
    </p:extLst>
  </p:cSld>
  <p:clrMapOvr>
    <a:masterClrMapping/>
  </p:clrMapOvr>
  <p:hf hdr="0"/>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fld id="{AD0CC27D-0020-48D4-9B6C-9E6EA0640D93}" type="datetime1">
              <a:rPr lang="en-GB" smtClean="0"/>
              <a:pPr/>
              <a:t>25/06/2025</a:t>
            </a:fld>
            <a:endParaRPr lang="en-GB"/>
          </a:p>
        </p:txBody>
      </p:sp>
      <p:sp>
        <p:nvSpPr>
          <p:cNvPr id="19" name="Footer Placeholder 18"/>
          <p:cNvSpPr>
            <a:spLocks noGrp="1"/>
          </p:cNvSpPr>
          <p:nvPr>
            <p:ph type="ftr" sz="quarter" idx="15"/>
          </p:nvPr>
        </p:nvSpPr>
        <p:spPr bwMode="invGray">
          <a:noFill/>
        </p:spPr>
        <p:txBody>
          <a:bodyPr/>
          <a:lstStyle/>
          <a:p>
            <a:r>
              <a:rPr lang="en-GB" noProof="0"/>
              <a:t>|     Title of the presentation</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US" noProof="0"/>
              <a:t>Click to edit Master title style</a:t>
            </a:r>
            <a:endParaRPr lang="en-GB" noProof="0" dirty="0"/>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1897771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US" noProof="0"/>
              <a:t>Click to 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A68D69CF-73BC-4E26-B56A-FEC2ABB77ED4}" type="datetime1">
              <a:rPr lang="en-GB" smtClean="0"/>
              <a:pPr/>
              <a:t>25/06/2025</a:t>
            </a:fld>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GB"/>
              <a:t>|     Title of the presentation</a:t>
            </a: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US" noProof="0"/>
              <a:t>Click to edit Master title style</a:t>
            </a:r>
            <a:endParaRPr lang="en-GB" noProof="0" dirty="0"/>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cstate="print">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21831220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fld id="{CB2A9C5F-569E-41BE-B5E5-7CBFE1B687B2}" type="datetime1">
              <a:rPr lang="en-GB" smtClean="0"/>
              <a:pPr/>
              <a:t>25/06/2025</a:t>
            </a:fld>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r>
              <a:rPr lang="en-GB"/>
              <a:t>|     Title of the presentation</a:t>
            </a:r>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9999" y="359999"/>
            <a:ext cx="8160000" cy="720000"/>
          </a:xfrm>
        </p:spPr>
        <p:txBody>
          <a:bodyPr/>
          <a:lstStyle/>
          <a:p>
            <a:r>
              <a:rPr lang="en-US" noProof="0"/>
              <a:t>Click to edit Master title style</a:t>
            </a:r>
            <a:endParaRPr lang="en-GB" noProof="0"/>
          </a:p>
        </p:txBody>
      </p:sp>
      <p:sp>
        <p:nvSpPr>
          <p:cNvPr id="28" name="Rectangle 27"/>
          <p:cNvSpPr/>
          <p:nvPr/>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4007851277"/>
      </p:ext>
    </p:extLst>
  </p:cSld>
  <p:clrMapOvr>
    <a:masterClrMapping/>
  </p:clrMapOvr>
  <p:hf hdr="0"/>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fld id="{CB2A9C5F-569E-41BE-B5E5-7CBFE1B687B2}" type="datetime1">
              <a:rPr lang="en-GB" smtClean="0"/>
              <a:pPr/>
              <a:t>25/06/2025</a:t>
            </a:fld>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r>
              <a:rPr lang="en-GB"/>
              <a:t>|     Title of the presentation</a:t>
            </a:r>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US" noProof="0"/>
              <a:t>Click to edit Master title style</a:t>
            </a:r>
            <a:endParaRPr lang="en-GB" noProof="0"/>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1200347209"/>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5.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4.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9" Type="http://schemas.openxmlformats.org/officeDocument/2006/relationships/slideLayout" Target="../slideLayouts/slideLayout78.xml"/><Relationship Id="rId21" Type="http://schemas.openxmlformats.org/officeDocument/2006/relationships/slideLayout" Target="../slideLayouts/slideLayout60.xml"/><Relationship Id="rId34" Type="http://schemas.openxmlformats.org/officeDocument/2006/relationships/slideLayout" Target="../slideLayouts/slideLayout73.xml"/><Relationship Id="rId42" Type="http://schemas.openxmlformats.org/officeDocument/2006/relationships/slideLayout" Target="../slideLayouts/slideLayout81.xml"/><Relationship Id="rId47" Type="http://schemas.openxmlformats.org/officeDocument/2006/relationships/theme" Target="../theme/theme3.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9" Type="http://schemas.openxmlformats.org/officeDocument/2006/relationships/slideLayout" Target="../slideLayouts/slideLayout68.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32" Type="http://schemas.openxmlformats.org/officeDocument/2006/relationships/slideLayout" Target="../slideLayouts/slideLayout71.xml"/><Relationship Id="rId37" Type="http://schemas.openxmlformats.org/officeDocument/2006/relationships/slideLayout" Target="../slideLayouts/slideLayout76.xml"/><Relationship Id="rId40" Type="http://schemas.openxmlformats.org/officeDocument/2006/relationships/slideLayout" Target="../slideLayouts/slideLayout79.xml"/><Relationship Id="rId45" Type="http://schemas.openxmlformats.org/officeDocument/2006/relationships/slideLayout" Target="../slideLayouts/slideLayout84.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36" Type="http://schemas.openxmlformats.org/officeDocument/2006/relationships/slideLayout" Target="../slideLayouts/slideLayout75.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slideLayout" Target="../slideLayouts/slideLayout70.xml"/><Relationship Id="rId44" Type="http://schemas.openxmlformats.org/officeDocument/2006/relationships/slideLayout" Target="../slideLayouts/slideLayout83.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slideLayout" Target="../slideLayouts/slideLayout69.xml"/><Relationship Id="rId35" Type="http://schemas.openxmlformats.org/officeDocument/2006/relationships/slideLayout" Target="../slideLayouts/slideLayout74.xml"/><Relationship Id="rId43" Type="http://schemas.openxmlformats.org/officeDocument/2006/relationships/slideLayout" Target="../slideLayouts/slideLayout82.xml"/><Relationship Id="rId8" Type="http://schemas.openxmlformats.org/officeDocument/2006/relationships/slideLayout" Target="../slideLayouts/slideLayout47.xml"/><Relationship Id="rId3" Type="http://schemas.openxmlformats.org/officeDocument/2006/relationships/slideLayout" Target="../slideLayouts/slideLayout42.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33" Type="http://schemas.openxmlformats.org/officeDocument/2006/relationships/slideLayout" Target="../slideLayouts/slideLayout72.xml"/><Relationship Id="rId38" Type="http://schemas.openxmlformats.org/officeDocument/2006/relationships/slideLayout" Target="../slideLayouts/slideLayout77.xml"/><Relationship Id="rId46" Type="http://schemas.openxmlformats.org/officeDocument/2006/relationships/slideLayout" Target="../slideLayouts/slideLayout85.xml"/><Relationship Id="rId20" Type="http://schemas.openxmlformats.org/officeDocument/2006/relationships/slideLayout" Target="../slideLayouts/slideLayout59.xml"/><Relationship Id="rId41" Type="http://schemas.openxmlformats.org/officeDocument/2006/relationships/slideLayout" Target="../slideLayouts/slideLayout8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8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18" Type="http://schemas.openxmlformats.org/officeDocument/2006/relationships/slideLayout" Target="../slideLayouts/slideLayout104.xml"/><Relationship Id="rId26" Type="http://schemas.openxmlformats.org/officeDocument/2006/relationships/slideLayout" Target="../slideLayouts/slideLayout112.xml"/><Relationship Id="rId3" Type="http://schemas.openxmlformats.org/officeDocument/2006/relationships/slideLayout" Target="../slideLayouts/slideLayout89.xml"/><Relationship Id="rId21" Type="http://schemas.openxmlformats.org/officeDocument/2006/relationships/slideLayout" Target="../slideLayouts/slideLayout107.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5" Type="http://schemas.openxmlformats.org/officeDocument/2006/relationships/slideLayout" Target="../slideLayouts/slideLayout111.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20" Type="http://schemas.openxmlformats.org/officeDocument/2006/relationships/slideLayout" Target="../slideLayouts/slideLayout106.xml"/><Relationship Id="rId29" Type="http://schemas.openxmlformats.org/officeDocument/2006/relationships/theme" Target="../theme/theme5.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24" Type="http://schemas.openxmlformats.org/officeDocument/2006/relationships/slideLayout" Target="../slideLayouts/slideLayout110.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23" Type="http://schemas.openxmlformats.org/officeDocument/2006/relationships/slideLayout" Target="../slideLayouts/slideLayout109.xml"/><Relationship Id="rId28" Type="http://schemas.openxmlformats.org/officeDocument/2006/relationships/slideLayout" Target="../slideLayouts/slideLayout114.xml"/><Relationship Id="rId10" Type="http://schemas.openxmlformats.org/officeDocument/2006/relationships/slideLayout" Target="../slideLayouts/slideLayout96.xml"/><Relationship Id="rId19" Type="http://schemas.openxmlformats.org/officeDocument/2006/relationships/slideLayout" Target="../slideLayouts/slideLayout105.xml"/><Relationship Id="rId31" Type="http://schemas.openxmlformats.org/officeDocument/2006/relationships/image" Target="../media/image2.png"/><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 Id="rId22" Type="http://schemas.openxmlformats.org/officeDocument/2006/relationships/slideLayout" Target="../slideLayouts/slideLayout108.xml"/><Relationship Id="rId27" Type="http://schemas.openxmlformats.org/officeDocument/2006/relationships/slideLayout" Target="../slideLayouts/slideLayout113.xml"/><Relationship Id="rId30"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26" Type="http://schemas.openxmlformats.org/officeDocument/2006/relationships/slideLayout" Target="../slideLayouts/slideLayout140.xml"/><Relationship Id="rId3" Type="http://schemas.openxmlformats.org/officeDocument/2006/relationships/slideLayout" Target="../slideLayouts/slideLayout117.xml"/><Relationship Id="rId21" Type="http://schemas.openxmlformats.org/officeDocument/2006/relationships/slideLayout" Target="../slideLayouts/slideLayout135.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5" Type="http://schemas.openxmlformats.org/officeDocument/2006/relationships/slideLayout" Target="../slideLayouts/slideLayout139.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slideLayout" Target="../slideLayouts/slideLayout134.xml"/><Relationship Id="rId29" Type="http://schemas.openxmlformats.org/officeDocument/2006/relationships/theme" Target="../theme/theme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24" Type="http://schemas.openxmlformats.org/officeDocument/2006/relationships/slideLayout" Target="../slideLayouts/slideLayout138.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23" Type="http://schemas.openxmlformats.org/officeDocument/2006/relationships/slideLayout" Target="../slideLayouts/slideLayout137.xml"/><Relationship Id="rId28" Type="http://schemas.openxmlformats.org/officeDocument/2006/relationships/slideLayout" Target="../slideLayouts/slideLayout142.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31" Type="http://schemas.openxmlformats.org/officeDocument/2006/relationships/image" Target="../media/image2.png"/><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slideLayout" Target="../slideLayouts/slideLayout136.xml"/><Relationship Id="rId27" Type="http://schemas.openxmlformats.org/officeDocument/2006/relationships/slideLayout" Target="../slideLayouts/slideLayout141.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US" noProof="0"/>
              <a:t>Click to edit Master title style</a:t>
            </a:r>
            <a:endParaRPr lang="en-GB" noProof="0" dirty="0"/>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fld id="{CB2A9C5F-569E-41BE-B5E5-7CBFE1B687B2}" type="datetime1">
              <a:rPr lang="en-GB" smtClean="0"/>
              <a:pPr/>
              <a:t>25/06/2025</a:t>
            </a:fld>
            <a:endParaRPr lang="en-GB"/>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r>
              <a:rPr lang="en-GB"/>
              <a:t>|     Title of the presentation</a:t>
            </a:r>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pPr/>
              <a:t>‹#›</a:t>
            </a:fld>
            <a:endParaRPr lang="en-GB"/>
          </a:p>
        </p:txBody>
      </p:sp>
      <p:sp>
        <p:nvSpPr>
          <p:cNvPr id="9" name="Rectangle 8"/>
          <p:cNvSpPr/>
          <p:nvPr/>
        </p:nvSpPr>
        <p:spPr bwMode="invGray">
          <a:xfrm>
            <a:off x="9735601" y="2128187"/>
            <a:ext cx="1976400" cy="694800"/>
          </a:xfrm>
          <a:prstGeom prst="rect">
            <a:avLst/>
          </a:prstGeom>
          <a:blipFill dpi="0" rotWithShape="1">
            <a:blip r:embed="rId24"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p:nvSpPr>
        <p:spPr bwMode="gray">
          <a:xfrm>
            <a:off x="9735601" y="379578"/>
            <a:ext cx="1976400" cy="694800"/>
          </a:xfrm>
          <a:prstGeom prst="rect">
            <a:avLst/>
          </a:prstGeom>
          <a:blipFill dpi="0" rotWithShape="1">
            <a:blip r:embed="rId25"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0" name="Rectangle 9">
            <a:extLst>
              <a:ext uri="{FF2B5EF4-FFF2-40B4-BE49-F238E27FC236}">
                <a16:creationId xmlns:a16="http://schemas.microsoft.com/office/drawing/2014/main" id="{94992F2C-9455-4BCB-B6E8-5D4F9311275D}"/>
              </a:ext>
            </a:extLst>
          </p:cNvPr>
          <p:cNvSpPr/>
          <p:nvPr userDrawn="1"/>
        </p:nvSpPr>
        <p:spPr bwMode="invGray">
          <a:xfrm>
            <a:off x="9735601" y="2128187"/>
            <a:ext cx="1976400" cy="694800"/>
          </a:xfrm>
          <a:prstGeom prst="rect">
            <a:avLst/>
          </a:prstGeom>
          <a:blipFill dpi="0" rotWithShape="1">
            <a:blip r:embed="rId24"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1" name="Rectangle 10">
            <a:extLst>
              <a:ext uri="{FF2B5EF4-FFF2-40B4-BE49-F238E27FC236}">
                <a16:creationId xmlns:a16="http://schemas.microsoft.com/office/drawing/2014/main" id="{D9A90C75-EC38-414C-B54F-36DB3A52CB97}"/>
              </a:ext>
            </a:extLst>
          </p:cNvPr>
          <p:cNvSpPr/>
          <p:nvPr userDrawn="1"/>
        </p:nvSpPr>
        <p:spPr bwMode="gray">
          <a:xfrm>
            <a:off x="9735601" y="379578"/>
            <a:ext cx="1976400" cy="694800"/>
          </a:xfrm>
          <a:prstGeom prst="rect">
            <a:avLst/>
          </a:prstGeom>
          <a:blipFill dpi="0" rotWithShape="1">
            <a:blip r:embed="rId25"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35328476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81" r:id="rId16"/>
    <p:sldLayoutId id="2147483682" r:id="rId17"/>
    <p:sldLayoutId id="2147483683" r:id="rId18"/>
    <p:sldLayoutId id="2147483684" r:id="rId19"/>
    <p:sldLayoutId id="2147483685" r:id="rId20"/>
    <p:sldLayoutId id="2147483686" r:id="rId21"/>
    <p:sldLayoutId id="2147483687" r:id="rId22"/>
  </p:sldLayoutIdLst>
  <p:hf hdr="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orient="horz" pos="1131">
          <p15:clr>
            <a:srgbClr val="F26B43"/>
          </p15:clr>
        </p15:guide>
        <p15:guide id="9" orient="horz" pos="3809">
          <p15:clr>
            <a:srgbClr val="F26B43"/>
          </p15:clr>
        </p15:guide>
        <p15:guide id="10" pos="3840">
          <p15:clr>
            <a:srgbClr val="F26B43"/>
          </p15:clr>
        </p15:guide>
        <p15:guide id="11" pos="302">
          <p15:clr>
            <a:srgbClr val="F26B43"/>
          </p15:clr>
        </p15:guide>
        <p15:guide id="12" pos="7379">
          <p15:clr>
            <a:srgbClr val="F26B43"/>
          </p15:clr>
        </p15:guide>
        <p15:guide id="13" pos="3761">
          <p15:clr>
            <a:srgbClr val="F26B43"/>
          </p15:clr>
        </p15:guide>
        <p15:guide id="14" pos="391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A714F9B-F4B3-4397-82F5-291DAB1BBA78}"/>
              </a:ext>
            </a:extLst>
          </p:cNvPr>
          <p:cNvSpPr>
            <a:spLocks noGrp="1"/>
          </p:cNvSpPr>
          <p:nvPr>
            <p:ph type="title"/>
          </p:nvPr>
        </p:nvSpPr>
        <p:spPr bwMode="invGray">
          <a:xfrm>
            <a:off x="479425" y="360363"/>
            <a:ext cx="816133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000" tIns="0" rIns="360000" bIns="0" numCol="1" anchor="b" anchorCtr="0" compatLnSpc="1">
            <a:prstTxWarp prst="textNoShape">
              <a:avLst/>
            </a:prstTxWarp>
          </a:bodyPr>
          <a:lstStyle/>
          <a:p>
            <a:pPr lvl="0"/>
            <a:r>
              <a:rPr lang="en-GB" altLang="en-US"/>
              <a:t>Click to edit Master title style</a:t>
            </a:r>
          </a:p>
        </p:txBody>
      </p:sp>
      <p:sp>
        <p:nvSpPr>
          <p:cNvPr id="3" name="Text Placeholder 2">
            <a:extLst>
              <a:ext uri="{FF2B5EF4-FFF2-40B4-BE49-F238E27FC236}">
                <a16:creationId xmlns:a16="http://schemas.microsoft.com/office/drawing/2014/main" id="{6CFA2E2E-C8AD-436C-89F3-914C09297D90}"/>
              </a:ext>
            </a:extLst>
          </p:cNvPr>
          <p:cNvSpPr>
            <a:spLocks noGrp="1"/>
          </p:cNvSpPr>
          <p:nvPr>
            <p:ph type="body" idx="1"/>
          </p:nvPr>
        </p:nvSpPr>
        <p:spPr bwMode="invGray">
          <a:xfrm>
            <a:off x="479425" y="1800225"/>
            <a:ext cx="11233150" cy="4237038"/>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Date Placeholder 3">
            <a:extLst>
              <a:ext uri="{FF2B5EF4-FFF2-40B4-BE49-F238E27FC236}">
                <a16:creationId xmlns:a16="http://schemas.microsoft.com/office/drawing/2014/main" id="{B968CD25-F23A-4BD3-8CBA-AD97911C7AFB}"/>
              </a:ext>
            </a:extLst>
          </p:cNvPr>
          <p:cNvSpPr>
            <a:spLocks noGrp="1"/>
          </p:cNvSpPr>
          <p:nvPr>
            <p:ph type="dt" sz="half" idx="2"/>
          </p:nvPr>
        </p:nvSpPr>
        <p:spPr bwMode="invGray">
          <a:xfrm>
            <a:off x="479425" y="6580188"/>
            <a:ext cx="790575" cy="180975"/>
          </a:xfrm>
          <a:prstGeom prst="rect">
            <a:avLst/>
          </a:prstGeom>
        </p:spPr>
        <p:txBody>
          <a:bodyPr vert="horz" lIns="0" tIns="0" rIns="0" bIns="0" rtlCol="0" anchor="t"/>
          <a:lstStyle>
            <a:lvl1pPr algn="l" eaLnBrk="1" fontAlgn="auto" hangingPunct="1">
              <a:spcBef>
                <a:spcPts val="0"/>
              </a:spcBef>
              <a:spcAft>
                <a:spcPts val="0"/>
              </a:spcAft>
              <a:defRPr sz="800">
                <a:solidFill>
                  <a:schemeClr val="tx1"/>
                </a:solidFill>
                <a:latin typeface="+mn-lt"/>
                <a:cs typeface="Times New Roman" panose="02020603050405020304" pitchFamily="18" charset="0"/>
              </a:defRPr>
            </a:lvl1pPr>
          </a:lstStyle>
          <a:p>
            <a:pPr>
              <a:defRPr/>
            </a:pPr>
            <a:fld id="{F4ACC298-605A-4300-A096-B04BFFFFFE69}" type="datetime1">
              <a:rPr lang="en-GB"/>
              <a:pPr>
                <a:defRPr/>
              </a:pPr>
              <a:t>25/06/2025</a:t>
            </a:fld>
            <a:endParaRPr lang="en-GB"/>
          </a:p>
        </p:txBody>
      </p:sp>
      <p:sp>
        <p:nvSpPr>
          <p:cNvPr id="5" name="Footer Placeholder 4">
            <a:extLst>
              <a:ext uri="{FF2B5EF4-FFF2-40B4-BE49-F238E27FC236}">
                <a16:creationId xmlns:a16="http://schemas.microsoft.com/office/drawing/2014/main" id="{99A25A3B-B297-47B6-9343-3F5A30C4D19D}"/>
              </a:ext>
            </a:extLst>
          </p:cNvPr>
          <p:cNvSpPr>
            <a:spLocks noGrp="1"/>
          </p:cNvSpPr>
          <p:nvPr>
            <p:ph type="ftr" sz="quarter" idx="3"/>
          </p:nvPr>
        </p:nvSpPr>
        <p:spPr bwMode="invGray">
          <a:xfrm>
            <a:off x="1392238" y="6580188"/>
            <a:ext cx="2265362" cy="180975"/>
          </a:xfrm>
          <a:prstGeom prst="rect">
            <a:avLst/>
          </a:prstGeom>
        </p:spPr>
        <p:txBody>
          <a:bodyPr vert="horz" lIns="0" tIns="0" rIns="0" bIns="0" rtlCol="0" anchor="t"/>
          <a:lstStyle>
            <a:lvl1pPr algn="l" eaLnBrk="1" fontAlgn="auto" hangingPunct="1">
              <a:spcBef>
                <a:spcPts val="0"/>
              </a:spcBef>
              <a:spcAft>
                <a:spcPts val="0"/>
              </a:spcAft>
              <a:defRPr sz="800">
                <a:solidFill>
                  <a:schemeClr val="tx1"/>
                </a:solidFill>
                <a:latin typeface="+mn-lt"/>
                <a:cs typeface="Times New Roman" panose="02020603050405020304" pitchFamily="18" charset="0"/>
              </a:defRPr>
            </a:lvl1pPr>
          </a:lstStyle>
          <a:p>
            <a:pPr>
              <a:defRPr/>
            </a:pPr>
            <a:r>
              <a:rPr lang="en-GB"/>
              <a:t>|     Title of the presentation</a:t>
            </a:r>
          </a:p>
        </p:txBody>
      </p:sp>
      <p:sp>
        <p:nvSpPr>
          <p:cNvPr id="6" name="Slide Number Placeholder 5">
            <a:extLst>
              <a:ext uri="{FF2B5EF4-FFF2-40B4-BE49-F238E27FC236}">
                <a16:creationId xmlns:a16="http://schemas.microsoft.com/office/drawing/2014/main" id="{12AAB24C-F132-4075-A96B-C2EF853BE066}"/>
              </a:ext>
            </a:extLst>
          </p:cNvPr>
          <p:cNvSpPr>
            <a:spLocks noGrp="1"/>
          </p:cNvSpPr>
          <p:nvPr>
            <p:ph type="sldNum" sz="quarter" idx="4"/>
          </p:nvPr>
        </p:nvSpPr>
        <p:spPr bwMode="invGray">
          <a:xfrm>
            <a:off x="11415713" y="6580188"/>
            <a:ext cx="290512" cy="180975"/>
          </a:xfrm>
          <a:prstGeom prst="rect">
            <a:avLst/>
          </a:prstGeom>
        </p:spPr>
        <p:txBody>
          <a:bodyPr vert="horz" wrap="square" lIns="0" tIns="0" rIns="0" bIns="0" numCol="1" anchor="t" anchorCtr="0" compatLnSpc="1">
            <a:prstTxWarp prst="textNoShape">
              <a:avLst/>
            </a:prstTxWarp>
          </a:bodyPr>
          <a:lstStyle>
            <a:lvl1pPr algn="r" eaLnBrk="1" hangingPunct="1">
              <a:defRPr sz="800">
                <a:cs typeface="Times New Roman" panose="02020603050405020304" pitchFamily="18" charset="0"/>
              </a:defRPr>
            </a:lvl1pPr>
          </a:lstStyle>
          <a:p>
            <a:pPr>
              <a:defRPr/>
            </a:pPr>
            <a:fld id="{F8722D5B-3102-4346-B5A7-36B33C094CED}" type="slidenum">
              <a:rPr lang="en-GB" altLang="en-US"/>
              <a:pPr>
                <a:defRPr/>
              </a:pPr>
              <a:t>‹#›</a:t>
            </a:fld>
            <a:endParaRPr lang="en-GB" altLang="en-US"/>
          </a:p>
        </p:txBody>
      </p:sp>
      <p:sp>
        <p:nvSpPr>
          <p:cNvPr id="9" name="Rectangle 8">
            <a:extLst>
              <a:ext uri="{FF2B5EF4-FFF2-40B4-BE49-F238E27FC236}">
                <a16:creationId xmlns:a16="http://schemas.microsoft.com/office/drawing/2014/main" id="{5A038C00-B028-4173-8E00-5E601D5E8E30}"/>
              </a:ext>
            </a:extLst>
          </p:cNvPr>
          <p:cNvSpPr/>
          <p:nvPr userDrawn="1"/>
        </p:nvSpPr>
        <p:spPr bwMode="invGray">
          <a:xfrm>
            <a:off x="9736138" y="2128838"/>
            <a:ext cx="1976437" cy="693737"/>
          </a:xfrm>
          <a:prstGeom prst="rect">
            <a:avLst/>
          </a:prstGeom>
          <a:blipFill dpi="0" rotWithShape="1">
            <a:blip r:embed="rId19"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 name="Rectangle 11">
            <a:extLst>
              <a:ext uri="{FF2B5EF4-FFF2-40B4-BE49-F238E27FC236}">
                <a16:creationId xmlns:a16="http://schemas.microsoft.com/office/drawing/2014/main" id="{A8E732C3-1C81-4595-A126-8B55E396618B}"/>
              </a:ext>
            </a:extLst>
          </p:cNvPr>
          <p:cNvSpPr/>
          <p:nvPr userDrawn="1"/>
        </p:nvSpPr>
        <p:spPr bwMode="gray">
          <a:xfrm>
            <a:off x="9736138" y="379413"/>
            <a:ext cx="1976437" cy="695325"/>
          </a:xfrm>
          <a:prstGeom prst="rect">
            <a:avLst/>
          </a:prstGeom>
          <a:blipFill dpi="0" rotWithShape="1">
            <a:blip r:embed="rId20"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292452257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hf hdr="0"/>
  <p:txStyles>
    <p:titleStyle>
      <a:lvl1pPr algn="l" rtl="0" eaLnBrk="0" fontAlgn="base" hangingPunct="0">
        <a:lnSpc>
          <a:spcPct val="90000"/>
        </a:lnSpc>
        <a:spcBef>
          <a:spcPct val="0"/>
        </a:spcBef>
        <a:spcAft>
          <a:spcPct val="0"/>
        </a:spcAft>
        <a:defRPr sz="28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2800" b="1">
          <a:solidFill>
            <a:schemeClr val="tx2"/>
          </a:solidFill>
          <a:latin typeface="Ebrima" pitchFamily="2" charset="0"/>
        </a:defRPr>
      </a:lvl2pPr>
      <a:lvl3pPr algn="l" rtl="0" eaLnBrk="0" fontAlgn="base" hangingPunct="0">
        <a:lnSpc>
          <a:spcPct val="90000"/>
        </a:lnSpc>
        <a:spcBef>
          <a:spcPct val="0"/>
        </a:spcBef>
        <a:spcAft>
          <a:spcPct val="0"/>
        </a:spcAft>
        <a:defRPr sz="2800" b="1">
          <a:solidFill>
            <a:schemeClr val="tx2"/>
          </a:solidFill>
          <a:latin typeface="Ebrima" pitchFamily="2" charset="0"/>
        </a:defRPr>
      </a:lvl3pPr>
      <a:lvl4pPr algn="l" rtl="0" eaLnBrk="0" fontAlgn="base" hangingPunct="0">
        <a:lnSpc>
          <a:spcPct val="90000"/>
        </a:lnSpc>
        <a:spcBef>
          <a:spcPct val="0"/>
        </a:spcBef>
        <a:spcAft>
          <a:spcPct val="0"/>
        </a:spcAft>
        <a:defRPr sz="2800" b="1">
          <a:solidFill>
            <a:schemeClr val="tx2"/>
          </a:solidFill>
          <a:latin typeface="Ebrima" pitchFamily="2" charset="0"/>
        </a:defRPr>
      </a:lvl4pPr>
      <a:lvl5pPr algn="l" rtl="0" eaLnBrk="0" fontAlgn="base" hangingPunct="0">
        <a:lnSpc>
          <a:spcPct val="90000"/>
        </a:lnSpc>
        <a:spcBef>
          <a:spcPct val="0"/>
        </a:spcBef>
        <a:spcAft>
          <a:spcPct val="0"/>
        </a:spcAft>
        <a:defRPr sz="2800" b="1">
          <a:solidFill>
            <a:schemeClr val="tx2"/>
          </a:solidFill>
          <a:latin typeface="Ebrima" pitchFamily="2" charset="0"/>
        </a:defRPr>
      </a:lvl5pPr>
      <a:lvl6pPr marL="457200" algn="l" rtl="0" fontAlgn="base">
        <a:lnSpc>
          <a:spcPct val="90000"/>
        </a:lnSpc>
        <a:spcBef>
          <a:spcPct val="0"/>
        </a:spcBef>
        <a:spcAft>
          <a:spcPct val="0"/>
        </a:spcAft>
        <a:defRPr sz="2800" b="1">
          <a:solidFill>
            <a:schemeClr val="tx2"/>
          </a:solidFill>
          <a:latin typeface="Ebrima" pitchFamily="2" charset="0"/>
        </a:defRPr>
      </a:lvl6pPr>
      <a:lvl7pPr marL="914400" algn="l" rtl="0" fontAlgn="base">
        <a:lnSpc>
          <a:spcPct val="90000"/>
        </a:lnSpc>
        <a:spcBef>
          <a:spcPct val="0"/>
        </a:spcBef>
        <a:spcAft>
          <a:spcPct val="0"/>
        </a:spcAft>
        <a:defRPr sz="2800" b="1">
          <a:solidFill>
            <a:schemeClr val="tx2"/>
          </a:solidFill>
          <a:latin typeface="Ebrima" pitchFamily="2" charset="0"/>
        </a:defRPr>
      </a:lvl7pPr>
      <a:lvl8pPr marL="1371600" algn="l" rtl="0" fontAlgn="base">
        <a:lnSpc>
          <a:spcPct val="90000"/>
        </a:lnSpc>
        <a:spcBef>
          <a:spcPct val="0"/>
        </a:spcBef>
        <a:spcAft>
          <a:spcPct val="0"/>
        </a:spcAft>
        <a:defRPr sz="2800" b="1">
          <a:solidFill>
            <a:schemeClr val="tx2"/>
          </a:solidFill>
          <a:latin typeface="Ebrima" pitchFamily="2" charset="0"/>
        </a:defRPr>
      </a:lvl8pPr>
      <a:lvl9pPr marL="1828800" algn="l" rtl="0" fontAlgn="base">
        <a:lnSpc>
          <a:spcPct val="90000"/>
        </a:lnSpc>
        <a:spcBef>
          <a:spcPct val="0"/>
        </a:spcBef>
        <a:spcAft>
          <a:spcPct val="0"/>
        </a:spcAft>
        <a:defRPr sz="2800" b="1">
          <a:solidFill>
            <a:schemeClr val="tx2"/>
          </a:solidFill>
          <a:latin typeface="Ebrima" pitchFamily="2" charset="0"/>
        </a:defRPr>
      </a:lvl9pPr>
    </p:titleStyle>
    <p:bodyStyle>
      <a:lvl1pPr algn="l" rtl="0" eaLnBrk="0" fontAlgn="base" hangingPunct="0">
        <a:lnSpc>
          <a:spcPct val="110000"/>
        </a:lnSpc>
        <a:spcBef>
          <a:spcPts val="1000"/>
        </a:spcBef>
        <a:spcAft>
          <a:spcPts val="600"/>
        </a:spcAft>
        <a:buClr>
          <a:schemeClr val="tx1"/>
        </a:buClr>
        <a:buSzPct val="80000"/>
        <a:defRPr sz="1400" kern="1200">
          <a:solidFill>
            <a:schemeClr val="tx1"/>
          </a:solidFill>
          <a:latin typeface="+mn-lt"/>
          <a:ea typeface="+mn-ea"/>
          <a:cs typeface="Times New Roman" panose="02020603050405020304" pitchFamily="18" charset="0"/>
        </a:defRPr>
      </a:lvl1pPr>
      <a:lvl2pPr marL="466725" indent="-285750" algn="l" rtl="0" eaLnBrk="0" fontAlgn="base" hangingPunct="0">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Times New Roman" pitchFamily="18" charset="0"/>
        </a:defRPr>
      </a:lvl2pPr>
      <a:lvl3pPr marL="825500" indent="-285750" algn="l" rtl="0" eaLnBrk="0" fontAlgn="base" hangingPunct="0">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Times New Roman" pitchFamily="18" charset="0"/>
        </a:defRPr>
      </a:lvl3pPr>
      <a:lvl4pPr marL="1179513" indent="-285750" algn="l" rtl="0" eaLnBrk="0" fontAlgn="base" hangingPunct="0">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Times New Roman" pitchFamily="18" charset="0"/>
        </a:defRPr>
      </a:lvl4pPr>
      <a:lvl5pPr marL="1616075" indent="-358775" algn="l" rtl="0" eaLnBrk="0" fontAlgn="base" hangingPunct="0">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Times New Roman" pitchFamily="18" charset="0"/>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1342D1-2D03-6345-A214-DB5C9B4F3A94}"/>
              </a:ext>
            </a:extLst>
          </p:cNvPr>
          <p:cNvSpPr>
            <a:spLocks noGrp="1"/>
          </p:cNvSpPr>
          <p:nvPr>
            <p:ph type="title"/>
          </p:nvPr>
        </p:nvSpPr>
        <p:spPr>
          <a:xfrm>
            <a:off x="457200" y="685800"/>
            <a:ext cx="11277600" cy="1004888"/>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F3F734F-57A1-F647-8BF4-103A6F49AE55}"/>
              </a:ext>
            </a:extLst>
          </p:cNvPr>
          <p:cNvSpPr>
            <a:spLocks noGrp="1"/>
          </p:cNvSpPr>
          <p:nvPr>
            <p:ph type="body" idx="1"/>
          </p:nvPr>
        </p:nvSpPr>
        <p:spPr>
          <a:xfrm>
            <a:off x="457200" y="1825625"/>
            <a:ext cx="11277600" cy="43465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29C44B8F-6FB1-E142-BB39-118BD22826E4}"/>
              </a:ext>
            </a:extLst>
          </p:cNvPr>
          <p:cNvSpPr>
            <a:spLocks noGrp="1"/>
          </p:cNvSpPr>
          <p:nvPr>
            <p:ph type="ftr" sz="quarter" idx="3"/>
          </p:nvPr>
        </p:nvSpPr>
        <p:spPr>
          <a:xfrm>
            <a:off x="6200172" y="6397384"/>
            <a:ext cx="5154592" cy="324091"/>
          </a:xfrm>
          <a:prstGeom prst="rect">
            <a:avLst/>
          </a:prstGeom>
        </p:spPr>
        <p:txBody>
          <a:bodyPr vert="horz" lIns="0" tIns="0" rIns="0" bIns="0" rtlCol="0" anchor="t" anchorCtr="0"/>
          <a:lstStyle>
            <a:lvl1pPr algn="r">
              <a:defRPr sz="900" b="0" i="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53B1056B-352D-9345-9A93-0EC73276E8A5}"/>
              </a:ext>
            </a:extLst>
          </p:cNvPr>
          <p:cNvSpPr>
            <a:spLocks noGrp="1"/>
          </p:cNvSpPr>
          <p:nvPr>
            <p:ph type="sldNum" sz="quarter" idx="4"/>
          </p:nvPr>
        </p:nvSpPr>
        <p:spPr>
          <a:xfrm>
            <a:off x="11354764" y="6397384"/>
            <a:ext cx="380035" cy="320675"/>
          </a:xfrm>
          <a:prstGeom prst="rect">
            <a:avLst/>
          </a:prstGeom>
        </p:spPr>
        <p:txBody>
          <a:bodyPr vert="horz" lIns="0" tIns="0" rIns="0" bIns="0" rtlCol="0" anchor="t" anchorCtr="0"/>
          <a:lstStyle>
            <a:lvl1pPr algn="r">
              <a:defRPr sz="900" b="0" i="0">
                <a:solidFill>
                  <a:schemeClr val="tx1">
                    <a:tint val="75000"/>
                  </a:schemeClr>
                </a:solidFill>
                <a:latin typeface="+mn-lt"/>
              </a:defRPr>
            </a:lvl1pPr>
          </a:lstStyle>
          <a:p>
            <a:fld id="{714BF2E0-EE3B-6A4E-9FB9-82DE86E1F02F}" type="slidenum">
              <a:rPr lang="en-US" smtClean="0"/>
              <a:pPr/>
              <a:t>‹#›</a:t>
            </a:fld>
            <a:endParaRPr lang="en-US"/>
          </a:p>
        </p:txBody>
      </p:sp>
    </p:spTree>
    <p:extLst>
      <p:ext uri="{BB962C8B-B14F-4D97-AF65-F5344CB8AC3E}">
        <p14:creationId xmlns:p14="http://schemas.microsoft.com/office/powerpoint/2010/main" val="307103149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 id="2147483750" r:id="rId25"/>
    <p:sldLayoutId id="2147483751" r:id="rId26"/>
    <p:sldLayoutId id="2147483752" r:id="rId27"/>
    <p:sldLayoutId id="2147483753" r:id="rId28"/>
    <p:sldLayoutId id="2147483754" r:id="rId29"/>
    <p:sldLayoutId id="2147483755" r:id="rId30"/>
    <p:sldLayoutId id="2147483756" r:id="rId31"/>
    <p:sldLayoutId id="2147483757" r:id="rId32"/>
    <p:sldLayoutId id="2147483758" r:id="rId33"/>
    <p:sldLayoutId id="2147483759" r:id="rId34"/>
    <p:sldLayoutId id="2147483760" r:id="rId35"/>
    <p:sldLayoutId id="2147483761" r:id="rId36"/>
    <p:sldLayoutId id="2147483762" r:id="rId37"/>
    <p:sldLayoutId id="2147483763" r:id="rId38"/>
    <p:sldLayoutId id="2147483764" r:id="rId39"/>
    <p:sldLayoutId id="2147483765" r:id="rId40"/>
    <p:sldLayoutId id="2147483766" r:id="rId41"/>
    <p:sldLayoutId id="2147483767" r:id="rId42"/>
    <p:sldLayoutId id="2147483784" r:id="rId43"/>
    <p:sldLayoutId id="2147483785" r:id="rId44"/>
    <p:sldLayoutId id="2147483787" r:id="rId45"/>
    <p:sldLayoutId id="2147483819" r:id="rId46"/>
  </p:sldLayoutIdLst>
  <p:hf hdr="0" dt="0"/>
  <p:txStyles>
    <p:titleStyle>
      <a:lvl1pPr algn="l" defTabSz="914400" rtl="0" eaLnBrk="1" latinLnBrk="0" hangingPunct="1">
        <a:lnSpc>
          <a:spcPct val="90000"/>
        </a:lnSpc>
        <a:spcBef>
          <a:spcPct val="0"/>
        </a:spcBef>
        <a:buNone/>
        <a:defRPr sz="3200" b="0" i="0"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orient="horz" pos="288">
          <p15:clr>
            <a:srgbClr val="F26B43"/>
          </p15:clr>
        </p15:guide>
        <p15:guide id="5" pos="7392">
          <p15:clr>
            <a:srgbClr val="F26B43"/>
          </p15:clr>
        </p15:guide>
        <p15:guide id="6" orient="horz" pos="3888">
          <p15:clr>
            <a:srgbClr val="F26B43"/>
          </p15:clr>
        </p15:guide>
        <p15:guide id="7" orient="horz" pos="4032">
          <p15:clr>
            <a:srgbClr val="F26B43"/>
          </p15:clr>
        </p15:guide>
        <p15:guide id="8" orient="horz" pos="432">
          <p15:clr>
            <a:srgbClr val="F26B43"/>
          </p15:clr>
        </p15:guide>
        <p15:guide id="9" pos="2592">
          <p15:clr>
            <a:srgbClr val="F26B43"/>
          </p15:clr>
        </p15:guide>
        <p15:guide id="10" pos="2688">
          <p15:clr>
            <a:srgbClr val="F26B43"/>
          </p15:clr>
        </p15:guide>
        <p15:guide id="11" pos="4992">
          <p15:clr>
            <a:srgbClr val="F26B43"/>
          </p15:clr>
        </p15:guide>
        <p15:guide id="12" pos="5088">
          <p15:clr>
            <a:srgbClr val="F26B43"/>
          </p15:clr>
        </p15:guide>
        <p15:guide id="13" orient="horz" pos="115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6C5BED-2BA4-0551-2C0F-82E321F680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A054CD-DE2A-9F4F-7796-7486417C43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9CC3BF-7C3B-BFB0-A020-1EBC16AAF6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8CA69AD5-EF6B-FCFC-9DD8-59E613D3EE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88EE78-8497-AEC2-190B-E90973A2A9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B18AF1-BBDD-5C45-BD8A-357304E54C07}" type="slidenum">
              <a:rPr lang="en-US" smtClean="0"/>
              <a:t>‹#›</a:t>
            </a:fld>
            <a:endParaRPr lang="en-US"/>
          </a:p>
        </p:txBody>
      </p:sp>
    </p:spTree>
    <p:extLst>
      <p:ext uri="{BB962C8B-B14F-4D97-AF65-F5344CB8AC3E}">
        <p14:creationId xmlns:p14="http://schemas.microsoft.com/office/powerpoint/2010/main" val="3295951683"/>
      </p:ext>
    </p:extLst>
  </p:cSld>
  <p:clrMap bg1="lt1" tx1="dk1" bg2="lt2" tx2="dk2" accent1="accent1" accent2="accent2" accent3="accent3" accent4="accent4" accent5="accent5" accent6="accent6" hlink="hlink" folHlink="folHlink"/>
  <p:sldLayoutIdLst>
    <p:sldLayoutId id="214748378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US" noProof="0"/>
              <a:t>Click to edit Master title style</a:t>
            </a:r>
            <a:endParaRPr lang="en-GB" noProof="0" dirty="0"/>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fld id="{CB2A9C5F-569E-41BE-B5E5-7CBFE1B687B2}" type="datetime1">
              <a:rPr lang="en-GB" smtClean="0"/>
              <a:pPr/>
              <a:t>25/06/2025</a:t>
            </a:fld>
            <a:endParaRPr lang="en-GB"/>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r>
              <a:rPr lang="en-GB"/>
              <a:t>|     Title of the presentation</a:t>
            </a:r>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pPr/>
              <a:t>‹#›</a:t>
            </a:fld>
            <a:endParaRPr lang="en-GB"/>
          </a:p>
        </p:txBody>
      </p:sp>
      <p:sp>
        <p:nvSpPr>
          <p:cNvPr id="9" name="Rectangle 8"/>
          <p:cNvSpPr/>
          <p:nvPr/>
        </p:nvSpPr>
        <p:spPr bwMode="invGray">
          <a:xfrm>
            <a:off x="9735601" y="2128187"/>
            <a:ext cx="1976400" cy="694800"/>
          </a:xfrm>
          <a:prstGeom prst="rect">
            <a:avLst/>
          </a:prstGeom>
          <a:blipFill dpi="0" rotWithShape="1">
            <a:blip r:embed="rId30"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p:nvSpPr>
        <p:spPr bwMode="gray">
          <a:xfrm>
            <a:off x="9735601" y="379578"/>
            <a:ext cx="1976400" cy="694800"/>
          </a:xfrm>
          <a:prstGeom prst="rect">
            <a:avLst/>
          </a:prstGeom>
          <a:blipFill dpi="0" rotWithShape="1">
            <a:blip r:embed="rId31"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0" name="Rectangle 9">
            <a:extLst>
              <a:ext uri="{FF2B5EF4-FFF2-40B4-BE49-F238E27FC236}">
                <a16:creationId xmlns:a16="http://schemas.microsoft.com/office/drawing/2014/main" id="{94992F2C-9455-4BCB-B6E8-5D4F9311275D}"/>
              </a:ext>
            </a:extLst>
          </p:cNvPr>
          <p:cNvSpPr/>
          <p:nvPr userDrawn="1"/>
        </p:nvSpPr>
        <p:spPr bwMode="invGray">
          <a:xfrm>
            <a:off x="9735601" y="2128187"/>
            <a:ext cx="1976400" cy="694800"/>
          </a:xfrm>
          <a:prstGeom prst="rect">
            <a:avLst/>
          </a:prstGeom>
          <a:blipFill dpi="0" rotWithShape="1">
            <a:blip r:embed="rId30"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1" name="Rectangle 10">
            <a:extLst>
              <a:ext uri="{FF2B5EF4-FFF2-40B4-BE49-F238E27FC236}">
                <a16:creationId xmlns:a16="http://schemas.microsoft.com/office/drawing/2014/main" id="{D9A90C75-EC38-414C-B54F-36DB3A52CB97}"/>
              </a:ext>
            </a:extLst>
          </p:cNvPr>
          <p:cNvSpPr/>
          <p:nvPr userDrawn="1"/>
        </p:nvSpPr>
        <p:spPr bwMode="gray">
          <a:xfrm>
            <a:off x="9735601" y="379578"/>
            <a:ext cx="1976400" cy="694800"/>
          </a:xfrm>
          <a:prstGeom prst="rect">
            <a:avLst/>
          </a:prstGeom>
          <a:blipFill dpi="0" rotWithShape="1">
            <a:blip r:embed="rId31"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425143368"/>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 id="2147483806" r:id="rId17"/>
    <p:sldLayoutId id="2147483807" r:id="rId18"/>
    <p:sldLayoutId id="2147483808" r:id="rId19"/>
    <p:sldLayoutId id="2147483809" r:id="rId20"/>
    <p:sldLayoutId id="2147483810" r:id="rId21"/>
    <p:sldLayoutId id="2147483811" r:id="rId22"/>
    <p:sldLayoutId id="2147483812" r:id="rId23"/>
    <p:sldLayoutId id="2147483814" r:id="rId24"/>
    <p:sldLayoutId id="2147483815" r:id="rId25"/>
    <p:sldLayoutId id="2147483816" r:id="rId26"/>
    <p:sldLayoutId id="2147483817" r:id="rId27"/>
    <p:sldLayoutId id="2147483818" r:id="rId28"/>
  </p:sldLayoutIdLst>
  <p:hf hdr="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orient="horz" pos="1131">
          <p15:clr>
            <a:srgbClr val="F26B43"/>
          </p15:clr>
        </p15:guide>
        <p15:guide id="9" orient="horz" pos="3809">
          <p15:clr>
            <a:srgbClr val="F26B43"/>
          </p15:clr>
        </p15:guide>
        <p15:guide id="10" pos="3840">
          <p15:clr>
            <a:srgbClr val="F26B43"/>
          </p15:clr>
        </p15:guide>
        <p15:guide id="11" pos="302">
          <p15:clr>
            <a:srgbClr val="F26B43"/>
          </p15:clr>
        </p15:guide>
        <p15:guide id="12" pos="7379">
          <p15:clr>
            <a:srgbClr val="F26B43"/>
          </p15:clr>
        </p15:guide>
        <p15:guide id="13" pos="3761">
          <p15:clr>
            <a:srgbClr val="F26B43"/>
          </p15:clr>
        </p15:guide>
        <p15:guide id="14" pos="391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US" noProof="0"/>
              <a:t>Click to edit Master title style</a:t>
            </a:r>
            <a:endParaRPr lang="en-GB" noProof="0"/>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fld id="{CB2A9C5F-569E-41BE-B5E5-7CBFE1B687B2}" type="datetime1">
              <a:rPr lang="en-GB" smtClean="0"/>
              <a:pPr/>
              <a:t>25/06/2025</a:t>
            </a:fld>
            <a:endParaRPr lang="en-GB"/>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r>
              <a:rPr lang="en-GB"/>
              <a:t>|     Title of the presentation</a:t>
            </a:r>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pPr/>
              <a:t>‹#›</a:t>
            </a:fld>
            <a:endParaRPr lang="en-GB"/>
          </a:p>
        </p:txBody>
      </p:sp>
      <p:sp>
        <p:nvSpPr>
          <p:cNvPr id="9" name="Rectangle 8"/>
          <p:cNvSpPr/>
          <p:nvPr/>
        </p:nvSpPr>
        <p:spPr bwMode="invGray">
          <a:xfrm>
            <a:off x="9735601" y="2128187"/>
            <a:ext cx="1976400" cy="694800"/>
          </a:xfrm>
          <a:prstGeom prst="rect">
            <a:avLst/>
          </a:prstGeom>
          <a:blipFill dpi="0" rotWithShape="1">
            <a:blip r:embed="rId30"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p:nvSpPr>
        <p:spPr bwMode="gray">
          <a:xfrm>
            <a:off x="9735601" y="379578"/>
            <a:ext cx="1976400" cy="694800"/>
          </a:xfrm>
          <a:prstGeom prst="rect">
            <a:avLst/>
          </a:prstGeom>
          <a:blipFill dpi="0" rotWithShape="1">
            <a:blip r:embed="rId31"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0" name="Rectangle 9">
            <a:extLst>
              <a:ext uri="{FF2B5EF4-FFF2-40B4-BE49-F238E27FC236}">
                <a16:creationId xmlns:a16="http://schemas.microsoft.com/office/drawing/2014/main" id="{94992F2C-9455-4BCB-B6E8-5D4F9311275D}"/>
              </a:ext>
            </a:extLst>
          </p:cNvPr>
          <p:cNvSpPr/>
          <p:nvPr userDrawn="1"/>
        </p:nvSpPr>
        <p:spPr bwMode="invGray">
          <a:xfrm>
            <a:off x="9735601" y="2128187"/>
            <a:ext cx="1976400" cy="694800"/>
          </a:xfrm>
          <a:prstGeom prst="rect">
            <a:avLst/>
          </a:prstGeom>
          <a:blipFill dpi="0" rotWithShape="1">
            <a:blip r:embed="rId30"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1" name="Rectangle 10">
            <a:extLst>
              <a:ext uri="{FF2B5EF4-FFF2-40B4-BE49-F238E27FC236}">
                <a16:creationId xmlns:a16="http://schemas.microsoft.com/office/drawing/2014/main" id="{D9A90C75-EC38-414C-B54F-36DB3A52CB97}"/>
              </a:ext>
            </a:extLst>
          </p:cNvPr>
          <p:cNvSpPr/>
          <p:nvPr userDrawn="1"/>
        </p:nvSpPr>
        <p:spPr bwMode="gray">
          <a:xfrm>
            <a:off x="9735601" y="379578"/>
            <a:ext cx="1976400" cy="694800"/>
          </a:xfrm>
          <a:prstGeom prst="rect">
            <a:avLst/>
          </a:prstGeom>
          <a:blipFill dpi="0" rotWithShape="1">
            <a:blip r:embed="rId31"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2834862322"/>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 id="2147483838" r:id="rId18"/>
    <p:sldLayoutId id="2147483839" r:id="rId19"/>
    <p:sldLayoutId id="2147483840" r:id="rId20"/>
    <p:sldLayoutId id="2147483841" r:id="rId21"/>
    <p:sldLayoutId id="2147483842" r:id="rId22"/>
    <p:sldLayoutId id="2147483843" r:id="rId23"/>
    <p:sldLayoutId id="2147483845" r:id="rId24"/>
    <p:sldLayoutId id="2147483846" r:id="rId25"/>
    <p:sldLayoutId id="2147483847" r:id="rId26"/>
    <p:sldLayoutId id="2147483848" r:id="rId27"/>
    <p:sldLayoutId id="2147483849" r:id="rId28"/>
  </p:sldLayoutIdLst>
  <p:hf hdr="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orient="horz" pos="1131">
          <p15:clr>
            <a:srgbClr val="F26B43"/>
          </p15:clr>
        </p15:guide>
        <p15:guide id="9" orient="horz" pos="3809">
          <p15:clr>
            <a:srgbClr val="F26B43"/>
          </p15:clr>
        </p15:guide>
        <p15:guide id="10" pos="3840">
          <p15:clr>
            <a:srgbClr val="F26B43"/>
          </p15:clr>
        </p15:guide>
        <p15:guide id="11" pos="302">
          <p15:clr>
            <a:srgbClr val="F26B43"/>
          </p15:clr>
        </p15:guide>
        <p15:guide id="12" pos="7379">
          <p15:clr>
            <a:srgbClr val="F26B43"/>
          </p15:clr>
        </p15:guide>
        <p15:guide id="13" pos="3761">
          <p15:clr>
            <a:srgbClr val="F26B43"/>
          </p15:clr>
        </p15:guide>
        <p15:guide id="14" pos="391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8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3.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8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3.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8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8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8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8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3.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82.xml"/></Relationships>
</file>

<file path=ppt/slides/_rels/slide3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3" Type="http://schemas.openxmlformats.org/officeDocument/2006/relationships/notesSlide" Target="../notesSlides/notesSlide30.xml"/><Relationship Id="rId7" Type="http://schemas.openxmlformats.org/officeDocument/2006/relationships/image" Target="../media/image39.svg"/><Relationship Id="rId12" Type="http://schemas.openxmlformats.org/officeDocument/2006/relationships/image" Target="../media/image44.png"/><Relationship Id="rId2" Type="http://schemas.openxmlformats.org/officeDocument/2006/relationships/slideLayout" Target="../slideLayouts/slideLayout82.xml"/><Relationship Id="rId1" Type="http://schemas.openxmlformats.org/officeDocument/2006/relationships/tags" Target="../tags/tag1.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5" Type="http://schemas.openxmlformats.org/officeDocument/2006/relationships/image" Target="../media/image47.sv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 Id="rId14" Type="http://schemas.openxmlformats.org/officeDocument/2006/relationships/image" Target="../media/image4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4.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8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3.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82.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8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82.xml"/><Relationship Id="rId5" Type="http://schemas.openxmlformats.org/officeDocument/2006/relationships/image" Target="../media/image53.png"/><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3.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3.xml"/><Relationship Id="rId1" Type="http://schemas.openxmlformats.org/officeDocument/2006/relationships/slideLayout" Target="../slideLayouts/slideLayout82.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4.xml"/><Relationship Id="rId1" Type="http://schemas.openxmlformats.org/officeDocument/2006/relationships/slideLayout" Target="../slideLayouts/slideLayout82.xml"/><Relationship Id="rId4" Type="http://schemas.openxmlformats.org/officeDocument/2006/relationships/image" Target="../media/image56.png"/></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5.xml"/><Relationship Id="rId1" Type="http://schemas.openxmlformats.org/officeDocument/2006/relationships/slideLayout" Target="../slideLayouts/slideLayout8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3.xml"/></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7.xml"/><Relationship Id="rId1" Type="http://schemas.openxmlformats.org/officeDocument/2006/relationships/slideLayout" Target="../slideLayouts/slideLayout8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2.xml"/></Relationships>
</file>

<file path=ppt/slides/_rels/slide5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8.xml"/><Relationship Id="rId1" Type="http://schemas.openxmlformats.org/officeDocument/2006/relationships/slideLayout" Target="../slideLayouts/slideLayout85.xml"/></Relationships>
</file>

<file path=ppt/slides/_rels/slide5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9.xml"/><Relationship Id="rId1" Type="http://schemas.openxmlformats.org/officeDocument/2006/relationships/slideLayout" Target="../slideLayouts/slideLayout8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4.xml"/></Relationships>
</file>

<file path=ppt/slides/_rels/slide5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1.xml"/><Relationship Id="rId1" Type="http://schemas.openxmlformats.org/officeDocument/2006/relationships/slideLayout" Target="../slideLayouts/slideLayout8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3" Type="http://schemas.openxmlformats.org/officeDocument/2006/relationships/hyperlink" Target="https://www.who.int/publications/i/item/9789240096394" TargetMode="External"/><Relationship Id="rId2" Type="http://schemas.openxmlformats.org/officeDocument/2006/relationships/notesSlide" Target="../notesSlides/notesSlide4.xml"/><Relationship Id="rId1" Type="http://schemas.openxmlformats.org/officeDocument/2006/relationships/slideLayout" Target="../slideLayouts/slideLayout64.xml"/><Relationship Id="rId5" Type="http://schemas.openxmlformats.org/officeDocument/2006/relationships/hyperlink" Target="https://www.who.int/publications/i/item/9789240090767" TargetMode="External"/><Relationship Id="rId4" Type="http://schemas.openxmlformats.org/officeDocument/2006/relationships/hyperlink" Target="https://www.who.int/publications/i/item/9789241549981"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E132769-9641-2507-AD9B-42A272FE3C74}"/>
              </a:ext>
            </a:extLst>
          </p:cNvPr>
          <p:cNvSpPr>
            <a:spLocks noGrp="1"/>
          </p:cNvSpPr>
          <p:nvPr>
            <p:ph type="subTitle" idx="1"/>
          </p:nvPr>
        </p:nvSpPr>
        <p:spPr>
          <a:xfrm>
            <a:off x="457200" y="3200400"/>
            <a:ext cx="5638800" cy="1894114"/>
          </a:xfrm>
        </p:spPr>
        <p:txBody>
          <a:bodyPr>
            <a:normAutofit/>
          </a:bodyPr>
          <a:lstStyle/>
          <a:p>
            <a:r>
              <a:rPr lang="en-US" sz="2600" dirty="0"/>
              <a:t>Module 4: Operational considerations and tips for implementing network-based testing</a:t>
            </a:r>
          </a:p>
        </p:txBody>
      </p:sp>
      <p:sp>
        <p:nvSpPr>
          <p:cNvPr id="5" name="Title 4">
            <a:extLst>
              <a:ext uri="{FF2B5EF4-FFF2-40B4-BE49-F238E27FC236}">
                <a16:creationId xmlns:a16="http://schemas.microsoft.com/office/drawing/2014/main" id="{E9117FFC-D258-922E-381C-A0D841B693B3}"/>
              </a:ext>
            </a:extLst>
          </p:cNvPr>
          <p:cNvSpPr>
            <a:spLocks noGrp="1"/>
          </p:cNvSpPr>
          <p:nvPr>
            <p:ph type="ctrTitle"/>
          </p:nvPr>
        </p:nvSpPr>
        <p:spPr>
          <a:xfrm>
            <a:off x="457200" y="685419"/>
            <a:ext cx="11307170" cy="2387600"/>
          </a:xfrm>
        </p:spPr>
        <p:txBody>
          <a:bodyPr/>
          <a:lstStyle/>
          <a:p>
            <a:r>
              <a:rPr lang="en-US" dirty="0"/>
              <a:t>Network-based testing toolkit</a:t>
            </a:r>
            <a:br>
              <a:rPr lang="en-US" dirty="0"/>
            </a:br>
            <a:r>
              <a:rPr lang="en-US" dirty="0"/>
              <a:t>training modules</a:t>
            </a:r>
          </a:p>
        </p:txBody>
      </p:sp>
    </p:spTree>
    <p:extLst>
      <p:ext uri="{BB962C8B-B14F-4D97-AF65-F5344CB8AC3E}">
        <p14:creationId xmlns:p14="http://schemas.microsoft.com/office/powerpoint/2010/main" val="2669664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F564887-81F0-46DC-BE00-965988A815C2}"/>
              </a:ext>
            </a:extLst>
          </p:cNvPr>
          <p:cNvSpPr>
            <a:spLocks noGrp="1"/>
          </p:cNvSpPr>
          <p:nvPr>
            <p:ph type="body" sz="quarter" idx="14"/>
          </p:nvPr>
        </p:nvSpPr>
        <p:spPr>
          <a:xfrm>
            <a:off x="228955" y="903457"/>
            <a:ext cx="5903970" cy="4739759"/>
          </a:xfrm>
          <a:prstGeom prst="rect">
            <a:avLst/>
          </a:prstGeom>
        </p:spPr>
        <p:txBody>
          <a:bodyPr wrap="square" lIns="0" tIns="0" rIns="0" bIns="0" anchor="t">
            <a:spAutoFit/>
          </a:bodyPr>
          <a:lstStyle/>
          <a:p>
            <a:r>
              <a:rPr lang="en-US" sz="2400" b="1" dirty="0">
                <a:solidFill>
                  <a:schemeClr val="tx1"/>
                </a:solidFill>
                <a:latin typeface="+mj-lt"/>
              </a:rPr>
              <a:t>Where </a:t>
            </a:r>
            <a:r>
              <a:rPr lang="en-US" b="1" dirty="0">
                <a:solidFill>
                  <a:schemeClr val="tx1"/>
                </a:solidFill>
                <a:latin typeface="+mj-lt"/>
              </a:rPr>
              <a:t>should</a:t>
            </a:r>
            <a:r>
              <a:rPr lang="en-US" sz="2400" b="1" dirty="0">
                <a:solidFill>
                  <a:schemeClr val="tx1"/>
                </a:solidFill>
                <a:latin typeface="+mj-lt"/>
              </a:rPr>
              <a:t> </a:t>
            </a:r>
            <a:r>
              <a:rPr lang="en-US" b="1" dirty="0">
                <a:solidFill>
                  <a:schemeClr val="tx1"/>
                </a:solidFill>
                <a:latin typeface="+mj-lt"/>
              </a:rPr>
              <a:t>NBT services</a:t>
            </a:r>
            <a:r>
              <a:rPr lang="en-US" sz="2400" b="1" dirty="0">
                <a:solidFill>
                  <a:schemeClr val="tx1"/>
                </a:solidFill>
                <a:latin typeface="+mj-lt"/>
              </a:rPr>
              <a:t> </a:t>
            </a:r>
            <a:r>
              <a:rPr lang="en-US" b="1" dirty="0">
                <a:solidFill>
                  <a:schemeClr val="tx1"/>
                </a:solidFill>
                <a:latin typeface="+mj-lt"/>
              </a:rPr>
              <a:t>be</a:t>
            </a:r>
            <a:r>
              <a:rPr lang="en-US" sz="2400" b="1" dirty="0">
                <a:solidFill>
                  <a:schemeClr val="tx1"/>
                </a:solidFill>
                <a:latin typeface="+mj-lt"/>
              </a:rPr>
              <a:t> </a:t>
            </a:r>
            <a:r>
              <a:rPr lang="en-US" b="1" dirty="0">
                <a:solidFill>
                  <a:schemeClr val="tx1"/>
                </a:solidFill>
                <a:latin typeface="+mj-lt"/>
              </a:rPr>
              <a:t>offered</a:t>
            </a:r>
            <a:r>
              <a:rPr lang="en-US" sz="2400" b="1" dirty="0">
                <a:solidFill>
                  <a:schemeClr val="tx1"/>
                </a:solidFill>
                <a:latin typeface="+mj-lt"/>
              </a:rPr>
              <a:t>?:</a:t>
            </a:r>
          </a:p>
          <a:p>
            <a:pPr marL="544830" lvl="1" indent="-288925"/>
            <a:r>
              <a:rPr lang="en-US" sz="2400" dirty="0">
                <a:solidFill>
                  <a:schemeClr val="tx1"/>
                </a:solidFill>
                <a:latin typeface="+mj-lt"/>
                <a:cs typeface="Calibri"/>
              </a:rPr>
              <a:t>At all facility-based HIV, hepatitis, and STI testing service delivery points (e.g., co-located VCT,  SRH, ANC, TB, etc.)</a:t>
            </a:r>
            <a:endParaRPr lang="en-US" sz="2400" dirty="0">
              <a:solidFill>
                <a:schemeClr val="tx1"/>
              </a:solidFill>
              <a:latin typeface="+mj-lt"/>
              <a:ea typeface="Calibri Light"/>
              <a:cs typeface="Calibri"/>
            </a:endParaRPr>
          </a:p>
          <a:p>
            <a:pPr marL="544830" lvl="1" indent="-288925">
              <a:lnSpc>
                <a:spcPct val="100000"/>
              </a:lnSpc>
              <a:buFont typeface="Arial" panose="020B0604020202020204" pitchFamily="34" charset="0"/>
              <a:buChar char="•"/>
            </a:pPr>
            <a:r>
              <a:rPr lang="en-US" sz="2400" dirty="0">
                <a:solidFill>
                  <a:schemeClr val="tx1"/>
                </a:solidFill>
                <a:latin typeface="+mj-lt"/>
                <a:cs typeface="Calibri"/>
              </a:rPr>
              <a:t>At all facility-based HIV, hepatitis, and STI treatment sites (e.g., KP </a:t>
            </a:r>
            <a:r>
              <a:rPr lang="en-US" sz="2400" err="1">
                <a:solidFill>
                  <a:schemeClr val="tx1"/>
                </a:solidFill>
                <a:latin typeface="+mj-lt"/>
                <a:cs typeface="Calibri"/>
              </a:rPr>
              <a:t>programmes</a:t>
            </a:r>
            <a:r>
              <a:rPr lang="en-US" sz="2400" dirty="0">
                <a:solidFill>
                  <a:schemeClr val="tx1"/>
                </a:solidFill>
                <a:latin typeface="+mj-lt"/>
                <a:cs typeface="Calibri"/>
              </a:rPr>
              <a:t>, SRH, PMTCT, ART, etc.)</a:t>
            </a:r>
            <a:endParaRPr lang="en-US" sz="2400" dirty="0">
              <a:solidFill>
                <a:schemeClr val="tx1"/>
              </a:solidFill>
              <a:latin typeface="+mj-lt"/>
              <a:ea typeface="Calibri Light"/>
              <a:cs typeface="Calibri"/>
            </a:endParaRPr>
          </a:p>
          <a:p>
            <a:pPr marL="544830" lvl="1" indent="-288925">
              <a:lnSpc>
                <a:spcPct val="100000"/>
              </a:lnSpc>
            </a:pPr>
            <a:r>
              <a:rPr lang="en-US" sz="2400" dirty="0">
                <a:solidFill>
                  <a:schemeClr val="tx1"/>
                </a:solidFill>
                <a:latin typeface="+mj-lt"/>
                <a:cs typeface="Calibri"/>
              </a:rPr>
              <a:t>As part of all community-based </a:t>
            </a:r>
            <a:r>
              <a:rPr lang="en-US" dirty="0">
                <a:solidFill>
                  <a:schemeClr val="tx1"/>
                </a:solidFill>
                <a:latin typeface="+mj-lt"/>
                <a:cs typeface="Calibri"/>
              </a:rPr>
              <a:t>HIV, hepatitis, and STI</a:t>
            </a:r>
            <a:r>
              <a:rPr lang="en-US" sz="2400" dirty="0">
                <a:solidFill>
                  <a:schemeClr val="tx1"/>
                </a:solidFill>
                <a:latin typeface="+mj-lt"/>
                <a:cs typeface="Calibri"/>
              </a:rPr>
              <a:t> testing or treatment programs (e.g., mobile, workplace, KP drop-in centers/one stop shops, etc.)</a:t>
            </a:r>
            <a:endParaRPr lang="en-US" sz="2400" dirty="0">
              <a:solidFill>
                <a:schemeClr val="tx1"/>
              </a:solidFill>
              <a:latin typeface="+mj-lt"/>
              <a:ea typeface="Calibri Light"/>
              <a:cs typeface="Calibri"/>
            </a:endParaRPr>
          </a:p>
          <a:p>
            <a:endParaRPr lang="en-US" dirty="0">
              <a:latin typeface="+mj-lt"/>
            </a:endParaRPr>
          </a:p>
        </p:txBody>
      </p:sp>
      <p:sp>
        <p:nvSpPr>
          <p:cNvPr id="5" name="Text Placeholder 4">
            <a:extLst>
              <a:ext uri="{FF2B5EF4-FFF2-40B4-BE49-F238E27FC236}">
                <a16:creationId xmlns:a16="http://schemas.microsoft.com/office/drawing/2014/main" id="{40D86E64-9EB5-443E-9B9F-7722AE440873}"/>
              </a:ext>
            </a:extLst>
          </p:cNvPr>
          <p:cNvSpPr>
            <a:spLocks noGrp="1"/>
          </p:cNvSpPr>
          <p:nvPr>
            <p:ph type="body" sz="quarter" idx="13"/>
          </p:nvPr>
        </p:nvSpPr>
        <p:spPr>
          <a:xfrm>
            <a:off x="229188" y="157489"/>
            <a:ext cx="11690843" cy="492443"/>
          </a:xfrm>
        </p:spPr>
        <p:txBody>
          <a:bodyPr vert="horz" lIns="0" tIns="0" rIns="0" bIns="0" rtlCol="0" anchor="t">
            <a:spAutoFit/>
          </a:bodyPr>
          <a:lstStyle/>
          <a:p>
            <a:r>
              <a:rPr lang="en-US" sz="3200" b="1" dirty="0">
                <a:latin typeface="Arial"/>
                <a:cs typeface="Arial"/>
              </a:rPr>
              <a:t>Where</a:t>
            </a:r>
            <a:r>
              <a:rPr lang="en-US" sz="3200" dirty="0">
                <a:latin typeface="Arial"/>
                <a:cs typeface="Arial"/>
              </a:rPr>
              <a:t> should NBT services be offered?</a:t>
            </a:r>
          </a:p>
        </p:txBody>
      </p:sp>
      <p:graphicFrame>
        <p:nvGraphicFramePr>
          <p:cNvPr id="2" name="Diagram 1">
            <a:extLst>
              <a:ext uri="{FF2B5EF4-FFF2-40B4-BE49-F238E27FC236}">
                <a16:creationId xmlns:a16="http://schemas.microsoft.com/office/drawing/2014/main" id="{2D564FE5-AF97-EEC3-EB2C-F0A24DFF2DBD}"/>
              </a:ext>
            </a:extLst>
          </p:cNvPr>
          <p:cNvGraphicFramePr/>
          <p:nvPr>
            <p:extLst>
              <p:ext uri="{D42A27DB-BD31-4B8C-83A1-F6EECF244321}">
                <p14:modId xmlns:p14="http://schemas.microsoft.com/office/powerpoint/2010/main" val="3162904211"/>
              </p:ext>
            </p:extLst>
          </p:nvPr>
        </p:nvGraphicFramePr>
        <p:xfrm>
          <a:off x="5047847" y="908613"/>
          <a:ext cx="7855995" cy="5228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5645683"/>
      </p:ext>
    </p:extLst>
  </p:cSld>
  <p:clrMapOvr>
    <a:masterClrMapping/>
  </p:clrMapOvr>
  <mc:AlternateContent xmlns:mc="http://schemas.openxmlformats.org/markup-compatibility/2006" xmlns:p14="http://schemas.microsoft.com/office/powerpoint/2010/main">
    <mc:Choice Requires="p14">
      <p:transition spd="slow" p14:dur="2000" advTm="92493"/>
    </mc:Choice>
    <mc:Fallback xmlns="">
      <p:transition spd="slow" advTm="9249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006D8-3327-B03D-64B8-5387CEB5317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C5300B8-6036-B1E7-20D2-C200C2F9899A}"/>
              </a:ext>
            </a:extLst>
          </p:cNvPr>
          <p:cNvSpPr>
            <a:spLocks noGrp="1"/>
          </p:cNvSpPr>
          <p:nvPr>
            <p:ph type="body" sz="quarter" idx="14"/>
          </p:nvPr>
        </p:nvSpPr>
        <p:spPr>
          <a:xfrm>
            <a:off x="267536" y="903457"/>
            <a:ext cx="11614149" cy="5647700"/>
          </a:xfrm>
          <a:prstGeom prst="rect">
            <a:avLst/>
          </a:prstGeom>
        </p:spPr>
        <p:txBody>
          <a:bodyPr lIns="0" tIns="0" rIns="0" bIns="0" anchor="t">
            <a:spAutoFit/>
          </a:bodyPr>
          <a:lstStyle/>
          <a:p>
            <a:pPr>
              <a:lnSpc>
                <a:spcPct val="100000"/>
              </a:lnSpc>
            </a:pPr>
            <a:r>
              <a:rPr lang="en-US" sz="2400" b="1" dirty="0">
                <a:solidFill>
                  <a:schemeClr val="tx1"/>
                </a:solidFill>
                <a:latin typeface="+mj-lt"/>
              </a:rPr>
              <a:t>Options for conducting network-based testing include:</a:t>
            </a:r>
          </a:p>
          <a:p>
            <a:pPr marL="544830" lvl="1" indent="-288925">
              <a:lnSpc>
                <a:spcPct val="100000"/>
              </a:lnSpc>
            </a:pPr>
            <a:r>
              <a:rPr lang="en-US" sz="2400" dirty="0">
                <a:solidFill>
                  <a:schemeClr val="tx1"/>
                </a:solidFill>
                <a:latin typeface="+mj-lt"/>
                <a:cs typeface="Calibri"/>
              </a:rPr>
              <a:t>Phone calls to partners, family, and/or household members</a:t>
            </a:r>
          </a:p>
          <a:p>
            <a:pPr marL="544830" lvl="1" indent="-288925">
              <a:lnSpc>
                <a:spcPct val="100000"/>
              </a:lnSpc>
            </a:pPr>
            <a:r>
              <a:rPr lang="en-US" dirty="0">
                <a:solidFill>
                  <a:schemeClr val="tx1"/>
                </a:solidFill>
                <a:latin typeface="+mj-lt"/>
                <a:cs typeface="Calibri"/>
              </a:rPr>
              <a:t>In-person tracing </a:t>
            </a:r>
          </a:p>
          <a:p>
            <a:pPr marL="544830" lvl="1" indent="-288925">
              <a:lnSpc>
                <a:spcPct val="100000"/>
              </a:lnSpc>
            </a:pPr>
            <a:r>
              <a:rPr lang="en-US" sz="2400" dirty="0">
                <a:solidFill>
                  <a:schemeClr val="tx1"/>
                </a:solidFill>
                <a:latin typeface="+mj-lt"/>
                <a:cs typeface="Calibri"/>
              </a:rPr>
              <a:t>Virtual </a:t>
            </a:r>
            <a:r>
              <a:rPr lang="en-US" dirty="0">
                <a:solidFill>
                  <a:schemeClr val="tx1"/>
                </a:solidFill>
                <a:latin typeface="+mj-lt"/>
                <a:cs typeface="Calibri"/>
              </a:rPr>
              <a:t>applications, including leveraging existing dating apps </a:t>
            </a:r>
          </a:p>
          <a:p>
            <a:pPr marL="544830" lvl="1" indent="-288925">
              <a:lnSpc>
                <a:spcPct val="100000"/>
              </a:lnSpc>
            </a:pPr>
            <a:r>
              <a:rPr lang="en-US" dirty="0">
                <a:solidFill>
                  <a:schemeClr val="tx1"/>
                </a:solidFill>
                <a:latin typeface="+mj-lt"/>
                <a:cs typeface="Calibri"/>
              </a:rPr>
              <a:t>Secondary distribution of self-testing kits (HIV, HCV, syphilis)</a:t>
            </a:r>
            <a:endParaRPr lang="en-US" sz="2400" dirty="0">
              <a:solidFill>
                <a:schemeClr val="tx1"/>
              </a:solidFill>
              <a:latin typeface="+mj-lt"/>
              <a:cs typeface="Calibri"/>
            </a:endParaRPr>
          </a:p>
          <a:p>
            <a:pPr marL="544830" lvl="1" indent="-288925">
              <a:lnSpc>
                <a:spcPct val="100000"/>
              </a:lnSpc>
            </a:pPr>
            <a:r>
              <a:rPr lang="en-US" sz="2400" dirty="0">
                <a:solidFill>
                  <a:schemeClr val="tx1"/>
                </a:solidFill>
                <a:latin typeface="+mj-lt"/>
                <a:cs typeface="Calibri"/>
              </a:rPr>
              <a:t>Community-based (testing parties, etc</a:t>
            </a:r>
            <a:r>
              <a:rPr lang="en-US" dirty="0">
                <a:solidFill>
                  <a:schemeClr val="tx1"/>
                </a:solidFill>
                <a:latin typeface="+mj-lt"/>
                <a:cs typeface="Calibri"/>
              </a:rPr>
              <a:t>.)</a:t>
            </a:r>
            <a:endParaRPr lang="en-US" sz="2400" dirty="0">
              <a:solidFill>
                <a:schemeClr val="tx1"/>
              </a:solidFill>
              <a:latin typeface="+mj-lt"/>
              <a:ea typeface="Calibri Light"/>
              <a:cs typeface="Calibri"/>
            </a:endParaRPr>
          </a:p>
          <a:p>
            <a:pPr marL="255905" lvl="1" indent="0">
              <a:lnSpc>
                <a:spcPct val="100000"/>
              </a:lnSpc>
              <a:buNone/>
            </a:pPr>
            <a:endParaRPr lang="en-US" dirty="0">
              <a:solidFill>
                <a:schemeClr val="tx1"/>
              </a:solidFill>
              <a:latin typeface="+mj-lt"/>
              <a:cs typeface="Calibri"/>
            </a:endParaRPr>
          </a:p>
          <a:p>
            <a:pPr marL="255905" lvl="1" indent="0">
              <a:lnSpc>
                <a:spcPct val="100000"/>
              </a:lnSpc>
              <a:buNone/>
            </a:pPr>
            <a:r>
              <a:rPr lang="en-US" b="1" dirty="0">
                <a:solidFill>
                  <a:schemeClr val="tx1"/>
                </a:solidFill>
                <a:latin typeface="+mj-lt"/>
                <a:cs typeface="Calibri"/>
              </a:rPr>
              <a:t>Costs and cost efficiency in network-based testing:</a:t>
            </a:r>
          </a:p>
          <a:p>
            <a:pPr marL="544830" lvl="1" indent="-288925">
              <a:lnSpc>
                <a:spcPct val="100000"/>
              </a:lnSpc>
            </a:pPr>
            <a:r>
              <a:rPr lang="en-US" sz="2400" dirty="0">
                <a:solidFill>
                  <a:schemeClr val="tx1"/>
                </a:solidFill>
                <a:latin typeface="+mj-lt"/>
                <a:cs typeface="Calibri"/>
              </a:rPr>
              <a:t>Consider using community health workers and/or peers to conduct components of network-based testing</a:t>
            </a:r>
          </a:p>
          <a:p>
            <a:pPr marL="544830" lvl="1" indent="-288925">
              <a:lnSpc>
                <a:spcPct val="100000"/>
              </a:lnSpc>
            </a:pPr>
            <a:r>
              <a:rPr lang="en-US" dirty="0">
                <a:solidFill>
                  <a:schemeClr val="tx1"/>
                </a:solidFill>
                <a:latin typeface="+mj-lt"/>
                <a:cs typeface="Calibri"/>
              </a:rPr>
              <a:t>Integrate network-based testing with other services</a:t>
            </a:r>
            <a:endParaRPr lang="en-US" sz="2400" dirty="0">
              <a:solidFill>
                <a:schemeClr val="tx1"/>
              </a:solidFill>
              <a:latin typeface="+mj-lt"/>
              <a:cs typeface="Calibri"/>
            </a:endParaRPr>
          </a:p>
          <a:p>
            <a:pPr marL="544830" lvl="1" indent="-288925">
              <a:lnSpc>
                <a:spcPct val="100000"/>
              </a:lnSpc>
            </a:pPr>
            <a:endParaRPr lang="en-US" sz="2400" dirty="0">
              <a:solidFill>
                <a:schemeClr val="tx1"/>
              </a:solidFill>
              <a:latin typeface="+mj-lt"/>
              <a:cs typeface="Calibri"/>
            </a:endParaRPr>
          </a:p>
          <a:p>
            <a:endParaRPr lang="en-US" dirty="0">
              <a:latin typeface="+mj-lt"/>
            </a:endParaRPr>
          </a:p>
        </p:txBody>
      </p:sp>
      <p:sp>
        <p:nvSpPr>
          <p:cNvPr id="5" name="Text Placeholder 4">
            <a:extLst>
              <a:ext uri="{FF2B5EF4-FFF2-40B4-BE49-F238E27FC236}">
                <a16:creationId xmlns:a16="http://schemas.microsoft.com/office/drawing/2014/main" id="{FBC924BC-EE05-D098-AAB5-1F4E3E50D576}"/>
              </a:ext>
            </a:extLst>
          </p:cNvPr>
          <p:cNvSpPr>
            <a:spLocks noGrp="1"/>
          </p:cNvSpPr>
          <p:nvPr>
            <p:ph type="body" sz="quarter" idx="13"/>
          </p:nvPr>
        </p:nvSpPr>
        <p:spPr>
          <a:xfrm>
            <a:off x="229188" y="157489"/>
            <a:ext cx="11690843" cy="492443"/>
          </a:xfrm>
        </p:spPr>
        <p:txBody>
          <a:bodyPr vert="horz" lIns="0" tIns="0" rIns="0" bIns="0" rtlCol="0" anchor="t">
            <a:spAutoFit/>
          </a:bodyPr>
          <a:lstStyle/>
          <a:p>
            <a:r>
              <a:rPr lang="en-US" sz="3200" b="1" dirty="0">
                <a:latin typeface="Arial"/>
                <a:cs typeface="Arial"/>
              </a:rPr>
              <a:t>How</a:t>
            </a:r>
            <a:r>
              <a:rPr lang="en-US" sz="3200" dirty="0">
                <a:latin typeface="Arial"/>
                <a:cs typeface="Arial"/>
              </a:rPr>
              <a:t> should network-based testing services be delivered?</a:t>
            </a:r>
          </a:p>
        </p:txBody>
      </p:sp>
    </p:spTree>
    <p:extLst>
      <p:ext uri="{BB962C8B-B14F-4D97-AF65-F5344CB8AC3E}">
        <p14:creationId xmlns:p14="http://schemas.microsoft.com/office/powerpoint/2010/main" val="2793960624"/>
      </p:ext>
    </p:extLst>
  </p:cSld>
  <p:clrMapOvr>
    <a:masterClrMapping/>
  </p:clrMapOvr>
  <mc:AlternateContent xmlns:mc="http://schemas.openxmlformats.org/markup-compatibility/2006" xmlns:p14="http://schemas.microsoft.com/office/powerpoint/2010/main">
    <mc:Choice Requires="p14">
      <p:transition spd="slow" p14:dur="2000" advTm="92493"/>
    </mc:Choice>
    <mc:Fallback xmlns="">
      <p:transition spd="slow" advTm="9249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D3379B5-227B-4B8C-AB4B-0BD44827B6F8}"/>
              </a:ext>
            </a:extLst>
          </p:cNvPr>
          <p:cNvSpPr>
            <a:spLocks noGrp="1"/>
          </p:cNvSpPr>
          <p:nvPr>
            <p:ph type="body" sz="quarter" idx="13"/>
          </p:nvPr>
        </p:nvSpPr>
        <p:spPr/>
        <p:txBody>
          <a:bodyPr/>
          <a:lstStyle/>
          <a:p>
            <a:r>
              <a:rPr lang="en-US"/>
              <a:t>Consideration 2.</a:t>
            </a:r>
          </a:p>
        </p:txBody>
      </p:sp>
      <p:sp>
        <p:nvSpPr>
          <p:cNvPr id="3" name="Text Placeholder 2">
            <a:extLst>
              <a:ext uri="{FF2B5EF4-FFF2-40B4-BE49-F238E27FC236}">
                <a16:creationId xmlns:a16="http://schemas.microsoft.com/office/drawing/2014/main" id="{8C1C6696-ED3E-48DD-81E9-67D3742F7EBA}"/>
              </a:ext>
            </a:extLst>
          </p:cNvPr>
          <p:cNvSpPr>
            <a:spLocks noGrp="1"/>
          </p:cNvSpPr>
          <p:nvPr>
            <p:ph type="body" sz="quarter" idx="14"/>
          </p:nvPr>
        </p:nvSpPr>
        <p:spPr/>
        <p:txBody>
          <a:bodyPr vert="horz" lIns="0" tIns="0" rIns="0" bIns="0" rtlCol="0" anchor="t">
            <a:noAutofit/>
          </a:bodyPr>
          <a:lstStyle/>
          <a:p>
            <a:r>
              <a:rPr lang="en-US" dirty="0">
                <a:latin typeface="Arial"/>
                <a:cs typeface="Arial"/>
              </a:rPr>
              <a:t>Ensuring proper human resources to implement network-based testing services</a:t>
            </a:r>
          </a:p>
        </p:txBody>
      </p:sp>
    </p:spTree>
    <p:extLst>
      <p:ext uri="{BB962C8B-B14F-4D97-AF65-F5344CB8AC3E}">
        <p14:creationId xmlns:p14="http://schemas.microsoft.com/office/powerpoint/2010/main" val="3426101566"/>
      </p:ext>
    </p:extLst>
  </p:cSld>
  <p:clrMapOvr>
    <a:masterClrMapping/>
  </p:clrMapOvr>
  <mc:AlternateContent xmlns:mc="http://schemas.openxmlformats.org/markup-compatibility/2006" xmlns:p14="http://schemas.microsoft.com/office/powerpoint/2010/main">
    <mc:Choice Requires="p14">
      <p:transition spd="slow" p14:dur="2000" advTm="9585"/>
    </mc:Choice>
    <mc:Fallback xmlns="">
      <p:transition spd="slow" advTm="958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0B1FCB0-D028-48C3-B56A-95EA29B34C7C}"/>
              </a:ext>
            </a:extLst>
          </p:cNvPr>
          <p:cNvSpPr>
            <a:spLocks noGrp="1"/>
          </p:cNvSpPr>
          <p:nvPr>
            <p:ph type="body" sz="quarter" idx="14"/>
          </p:nvPr>
        </p:nvSpPr>
        <p:spPr>
          <a:xfrm>
            <a:off x="325190" y="1302305"/>
            <a:ext cx="11614149" cy="3000052"/>
          </a:xfrm>
        </p:spPr>
        <p:txBody>
          <a:bodyPr lIns="0" tIns="0" rIns="0" bIns="0" anchor="t">
            <a:spAutoFit/>
          </a:bodyPr>
          <a:lstStyle/>
          <a:p>
            <a:pPr marL="233045" indent="-233045">
              <a:lnSpc>
                <a:spcPct val="114000"/>
              </a:lnSpc>
              <a:spcBef>
                <a:spcPts val="0"/>
              </a:spcBef>
              <a:buFont typeface="Arial" panose="020B0604020202020204" pitchFamily="34" charset="0"/>
              <a:buChar char="•"/>
            </a:pPr>
            <a:r>
              <a:rPr lang="en-US" dirty="0">
                <a:latin typeface="Calibri"/>
                <a:ea typeface="Calibri"/>
                <a:cs typeface="Calibri"/>
              </a:rPr>
              <a:t>Network-based testing services require trained personnel and resources to conduct interviews, notify partners/children, offer testing, and link all newly diagnosed partners/children to treatment and high-risk negative contacts to prevention services. </a:t>
            </a:r>
            <a:endParaRPr lang="en-US">
              <a:latin typeface="Calibri"/>
              <a:ea typeface="Calibri"/>
              <a:cs typeface="Calibri"/>
            </a:endParaRPr>
          </a:p>
          <a:p>
            <a:pPr marL="233045" indent="-233045">
              <a:lnSpc>
                <a:spcPct val="114000"/>
              </a:lnSpc>
              <a:spcBef>
                <a:spcPts val="0"/>
              </a:spcBef>
              <a:buFont typeface="Arial" panose="020B0604020202020204" pitchFamily="34" charset="0"/>
              <a:buChar char="•"/>
            </a:pPr>
            <a:r>
              <a:rPr lang="en-US" dirty="0">
                <a:latin typeface="Calibri"/>
                <a:ea typeface="Calibri"/>
                <a:cs typeface="Calibri"/>
              </a:rPr>
              <a:t>Programs may need to assign </a:t>
            </a:r>
            <a:r>
              <a:rPr lang="en-US" b="1" dirty="0">
                <a:latin typeface="Calibri"/>
                <a:ea typeface="Calibri"/>
                <a:cs typeface="Calibri"/>
              </a:rPr>
              <a:t>dedicated</a:t>
            </a:r>
            <a:r>
              <a:rPr lang="en-US" dirty="0">
                <a:latin typeface="Calibri"/>
                <a:ea typeface="Calibri"/>
                <a:cs typeface="Calibri"/>
              </a:rPr>
              <a:t> network-based testing providers who have these responsibilities included in their job descriptions and who are evaluated on their performance eliciting and contacting exposed partners, children, household members, and other contacts.</a:t>
            </a:r>
          </a:p>
        </p:txBody>
      </p:sp>
      <p:pic>
        <p:nvPicPr>
          <p:cNvPr id="5" name="Picture 4">
            <a:extLst>
              <a:ext uri="{FF2B5EF4-FFF2-40B4-BE49-F238E27FC236}">
                <a16:creationId xmlns:a16="http://schemas.microsoft.com/office/drawing/2014/main" id="{FA8399D5-08BD-45E0-9423-F3104EB86D53}"/>
              </a:ext>
            </a:extLst>
          </p:cNvPr>
          <p:cNvPicPr>
            <a:picLocks noChangeAspect="1"/>
          </p:cNvPicPr>
          <p:nvPr/>
        </p:nvPicPr>
        <p:blipFill>
          <a:blip r:embed="rId3"/>
          <a:stretch>
            <a:fillRect/>
          </a:stretch>
        </p:blipFill>
        <p:spPr>
          <a:xfrm>
            <a:off x="9392819" y="4429555"/>
            <a:ext cx="2670048" cy="1776796"/>
          </a:xfrm>
          <a:prstGeom prst="rect">
            <a:avLst/>
          </a:prstGeom>
        </p:spPr>
      </p:pic>
      <p:sp>
        <p:nvSpPr>
          <p:cNvPr id="10" name="Text Placeholder 9">
            <a:extLst>
              <a:ext uri="{FF2B5EF4-FFF2-40B4-BE49-F238E27FC236}">
                <a16:creationId xmlns:a16="http://schemas.microsoft.com/office/drawing/2014/main" id="{8B58798E-A2D7-456E-8194-15E28DCA821B}"/>
              </a:ext>
            </a:extLst>
          </p:cNvPr>
          <p:cNvSpPr>
            <a:spLocks noGrp="1"/>
          </p:cNvSpPr>
          <p:nvPr>
            <p:ph type="body" sz="quarter" idx="13"/>
          </p:nvPr>
        </p:nvSpPr>
        <p:spPr>
          <a:xfrm>
            <a:off x="325190" y="205373"/>
            <a:ext cx="12192000" cy="369332"/>
          </a:xfrm>
        </p:spPr>
        <p:txBody>
          <a:bodyPr vert="horz" lIns="0" tIns="0" rIns="0" bIns="0" rtlCol="0" anchor="t">
            <a:spAutoFit/>
          </a:bodyPr>
          <a:lstStyle/>
          <a:p>
            <a:r>
              <a:rPr lang="en-US" sz="2400" dirty="0">
                <a:latin typeface="Arial"/>
                <a:cs typeface="Arial"/>
              </a:rPr>
              <a:t>What are human resource considerations for network-based testing services?</a:t>
            </a:r>
          </a:p>
        </p:txBody>
      </p:sp>
      <p:sp>
        <p:nvSpPr>
          <p:cNvPr id="12" name="TextBox 11">
            <a:extLst>
              <a:ext uri="{FF2B5EF4-FFF2-40B4-BE49-F238E27FC236}">
                <a16:creationId xmlns:a16="http://schemas.microsoft.com/office/drawing/2014/main" id="{49F50A9C-4C4E-47A3-91C0-00F5ED178A96}"/>
              </a:ext>
            </a:extLst>
          </p:cNvPr>
          <p:cNvSpPr txBox="1"/>
          <p:nvPr/>
        </p:nvSpPr>
        <p:spPr>
          <a:xfrm>
            <a:off x="250759" y="4323099"/>
            <a:ext cx="9003786" cy="910377"/>
          </a:xfrm>
          <a:prstGeom prst="rect">
            <a:avLst/>
          </a:prstGeom>
          <a:noFill/>
        </p:spPr>
        <p:txBody>
          <a:bodyPr wrap="square" lIns="91440" tIns="45720" rIns="91440" bIns="45720" anchor="t">
            <a:spAutoFit/>
          </a:bodyPr>
          <a:lstStyle/>
          <a:p>
            <a:pPr marL="233045" indent="-233045">
              <a:lnSpc>
                <a:spcPct val="113999"/>
              </a:lnSpc>
              <a:buFont typeface="Arial" panose="020B0604020202020204" pitchFamily="34" charset="0"/>
              <a:buChar char="•"/>
            </a:pPr>
            <a:r>
              <a:rPr lang="en-US" sz="2400" dirty="0"/>
              <a:t>Where human resources are constrained, consider secondary distribution of self-test kits to offset the burden on staff</a:t>
            </a:r>
            <a:endParaRPr lang="en-US" dirty="0"/>
          </a:p>
        </p:txBody>
      </p:sp>
    </p:spTree>
    <p:extLst>
      <p:ext uri="{BB962C8B-B14F-4D97-AF65-F5344CB8AC3E}">
        <p14:creationId xmlns:p14="http://schemas.microsoft.com/office/powerpoint/2010/main" val="525291235"/>
      </p:ext>
    </p:extLst>
  </p:cSld>
  <p:clrMapOvr>
    <a:masterClrMapping/>
  </p:clrMapOvr>
  <mc:AlternateContent xmlns:mc="http://schemas.openxmlformats.org/markup-compatibility/2006" xmlns:p14="http://schemas.microsoft.com/office/powerpoint/2010/main">
    <mc:Choice Requires="p14">
      <p:transition spd="slow" p14:dur="2000" advTm="61815"/>
    </mc:Choice>
    <mc:Fallback xmlns="">
      <p:transition spd="slow" advTm="6181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95032F-FF61-4CA8-AA07-3562391F2451}"/>
              </a:ext>
            </a:extLst>
          </p:cNvPr>
          <p:cNvSpPr>
            <a:spLocks noGrp="1"/>
          </p:cNvSpPr>
          <p:nvPr>
            <p:ph type="body" sz="quarter" idx="13"/>
          </p:nvPr>
        </p:nvSpPr>
        <p:spPr>
          <a:xfrm>
            <a:off x="250577" y="209045"/>
            <a:ext cx="11690843" cy="338554"/>
          </a:xfrm>
        </p:spPr>
        <p:txBody>
          <a:bodyPr vert="horz" lIns="0" tIns="0" rIns="0" bIns="0" rtlCol="0" anchor="t">
            <a:spAutoFit/>
          </a:bodyPr>
          <a:lstStyle/>
          <a:p>
            <a:r>
              <a:rPr lang="en-US" sz="2200">
                <a:latin typeface="Arial"/>
                <a:cs typeface="Arial"/>
              </a:rPr>
              <a:t>Estimating the additional resources required for conducting network-based testing services</a:t>
            </a:r>
          </a:p>
        </p:txBody>
      </p:sp>
      <p:sp>
        <p:nvSpPr>
          <p:cNvPr id="3" name="Text Placeholder 2">
            <a:extLst>
              <a:ext uri="{FF2B5EF4-FFF2-40B4-BE49-F238E27FC236}">
                <a16:creationId xmlns:a16="http://schemas.microsoft.com/office/drawing/2014/main" id="{E036754B-F6B1-4239-B695-BBA19BBC2821}"/>
              </a:ext>
            </a:extLst>
          </p:cNvPr>
          <p:cNvSpPr>
            <a:spLocks noGrp="1"/>
          </p:cNvSpPr>
          <p:nvPr>
            <p:ph type="body" sz="quarter" idx="14"/>
          </p:nvPr>
        </p:nvSpPr>
        <p:spPr>
          <a:xfrm>
            <a:off x="288925" y="1157457"/>
            <a:ext cx="11614149" cy="3522503"/>
          </a:xfrm>
          <a:prstGeom prst="rect">
            <a:avLst/>
          </a:prstGeom>
        </p:spPr>
        <p:txBody>
          <a:bodyPr lIns="0" tIns="0" rIns="0" bIns="0" anchor="t">
            <a:spAutoFit/>
          </a:bodyPr>
          <a:lstStyle/>
          <a:p>
            <a:pPr marL="0" indent="0">
              <a:lnSpc>
                <a:spcPct val="114000"/>
              </a:lnSpc>
              <a:spcBef>
                <a:spcPts val="0"/>
              </a:spcBef>
              <a:buNone/>
            </a:pPr>
            <a:r>
              <a:rPr lang="en-US" sz="2000" b="1" dirty="0"/>
              <a:t>Questions to consider:</a:t>
            </a:r>
            <a:endParaRPr lang="en-US" sz="2000" b="1" dirty="0">
              <a:ea typeface="Calibri"/>
              <a:cs typeface="Calibri"/>
            </a:endParaRPr>
          </a:p>
          <a:p>
            <a:pPr marL="396875" indent="-396875">
              <a:lnSpc>
                <a:spcPct val="114000"/>
              </a:lnSpc>
              <a:spcBef>
                <a:spcPts val="0"/>
              </a:spcBef>
              <a:buFont typeface="Arial" panose="020B0604020202020204" pitchFamily="34" charset="0"/>
              <a:buChar char="•"/>
            </a:pPr>
            <a:r>
              <a:rPr lang="en-US" sz="2000" dirty="0"/>
              <a:t>What infections will testing be offered for (HIV, hepatitis B, hepatitis C, other STIs)?</a:t>
            </a:r>
            <a:endParaRPr lang="en-US" sz="2000" dirty="0">
              <a:ea typeface="Calibri"/>
              <a:cs typeface="Calibri"/>
            </a:endParaRPr>
          </a:p>
          <a:p>
            <a:pPr marL="396875" indent="-396875">
              <a:lnSpc>
                <a:spcPct val="114000"/>
              </a:lnSpc>
              <a:buFont typeface="Arial" panose="020B0604020202020204" pitchFamily="34" charset="0"/>
              <a:buChar char="•"/>
            </a:pPr>
            <a:r>
              <a:rPr lang="en-US" sz="2000" dirty="0"/>
              <a:t>What is the number of clients expected to be approached for network-based testing each month or year?</a:t>
            </a:r>
            <a:endParaRPr lang="en-US" sz="2000" dirty="0">
              <a:ea typeface="Calibri"/>
              <a:cs typeface="Arial"/>
            </a:endParaRPr>
          </a:p>
          <a:p>
            <a:pPr marL="396875" indent="-396875">
              <a:lnSpc>
                <a:spcPct val="114000"/>
              </a:lnSpc>
              <a:spcBef>
                <a:spcPts val="0"/>
              </a:spcBef>
              <a:buFont typeface="Arial" panose="020B0604020202020204" pitchFamily="34" charset="0"/>
              <a:buChar char="•"/>
            </a:pPr>
            <a:r>
              <a:rPr lang="en-US" sz="2000" dirty="0"/>
              <a:t>What is the average number of partners, family members, and other contacts elicited per index client?</a:t>
            </a:r>
            <a:endParaRPr lang="en-US" sz="2000" dirty="0">
              <a:ea typeface="Calibri"/>
              <a:cs typeface="Calibri"/>
            </a:endParaRPr>
          </a:p>
          <a:p>
            <a:pPr marL="396875" indent="-396875">
              <a:lnSpc>
                <a:spcPct val="114000"/>
              </a:lnSpc>
              <a:buFont typeface="Arial" panose="020B0604020202020204" pitchFamily="34" charset="0"/>
              <a:buChar char="•"/>
            </a:pPr>
            <a:r>
              <a:rPr lang="en-US" sz="2000" dirty="0"/>
              <a:t>What is the proportion of elicited partners, children, household members, and other contacts who are of unknown status eligible for testing? </a:t>
            </a:r>
            <a:endParaRPr lang="en-US" sz="2000">
              <a:ea typeface="Calibri"/>
              <a:cs typeface="Arial"/>
            </a:endParaRPr>
          </a:p>
          <a:p>
            <a:pPr marL="396875" indent="-396875">
              <a:lnSpc>
                <a:spcPct val="113999"/>
              </a:lnSpc>
              <a:buFont typeface="Arial" panose="020B0604020202020204" pitchFamily="34" charset="0"/>
              <a:buChar char="•"/>
            </a:pPr>
            <a:r>
              <a:rPr lang="en-US" sz="2000" dirty="0"/>
              <a:t>What tools and options are available for conducting network-based testing while minimizing the burden on the healthcare workforce? These may include secondary distribution of self-test kits, use of virtual tools, or task sharing by engaging lay providers to assist with NBT services.</a:t>
            </a:r>
            <a:endParaRPr lang="en-US" sz="2000" dirty="0">
              <a:ea typeface="Calibri"/>
              <a:cs typeface="Calibri"/>
            </a:endParaRPr>
          </a:p>
        </p:txBody>
      </p:sp>
    </p:spTree>
    <p:extLst>
      <p:ext uri="{BB962C8B-B14F-4D97-AF65-F5344CB8AC3E}">
        <p14:creationId xmlns:p14="http://schemas.microsoft.com/office/powerpoint/2010/main" val="2169768581"/>
      </p:ext>
    </p:extLst>
  </p:cSld>
  <p:clrMapOvr>
    <a:masterClrMapping/>
  </p:clrMapOvr>
  <mc:AlternateContent xmlns:mc="http://schemas.openxmlformats.org/markup-compatibility/2006" xmlns:p14="http://schemas.microsoft.com/office/powerpoint/2010/main">
    <mc:Choice Requires="p14">
      <p:transition spd="slow" p14:dur="2000" advTm="86152"/>
    </mc:Choice>
    <mc:Fallback xmlns="">
      <p:transition spd="slow" advTm="8615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5B13A3E-FA12-4C46-AE54-14F03CEF4E30}"/>
              </a:ext>
            </a:extLst>
          </p:cNvPr>
          <p:cNvSpPr>
            <a:spLocks noGrp="1"/>
          </p:cNvSpPr>
          <p:nvPr>
            <p:ph type="body" sz="quarter" idx="13"/>
          </p:nvPr>
        </p:nvSpPr>
        <p:spPr>
          <a:xfrm>
            <a:off x="544048" y="1969340"/>
            <a:ext cx="11103904" cy="710481"/>
          </a:xfrm>
        </p:spPr>
        <p:txBody>
          <a:bodyPr/>
          <a:lstStyle/>
          <a:p>
            <a:r>
              <a:rPr lang="en-US" dirty="0"/>
              <a:t>Consideration 3.</a:t>
            </a:r>
          </a:p>
        </p:txBody>
      </p:sp>
      <p:sp>
        <p:nvSpPr>
          <p:cNvPr id="3" name="Text Placeholder 2">
            <a:extLst>
              <a:ext uri="{FF2B5EF4-FFF2-40B4-BE49-F238E27FC236}">
                <a16:creationId xmlns:a16="http://schemas.microsoft.com/office/drawing/2014/main" id="{307F2CFC-1136-4681-BF51-53E6C75A9201}"/>
              </a:ext>
            </a:extLst>
          </p:cNvPr>
          <p:cNvSpPr>
            <a:spLocks noGrp="1"/>
          </p:cNvSpPr>
          <p:nvPr>
            <p:ph type="body" sz="quarter" idx="14"/>
          </p:nvPr>
        </p:nvSpPr>
        <p:spPr>
          <a:xfrm>
            <a:off x="544048" y="3151069"/>
            <a:ext cx="11103904" cy="555862"/>
          </a:xfrm>
        </p:spPr>
        <p:txBody>
          <a:bodyPr lIns="0" tIns="0" rIns="0" bIns="0" anchor="t">
            <a:noAutofit/>
          </a:bodyPr>
          <a:lstStyle/>
          <a:p>
            <a:r>
              <a:rPr lang="en-US" dirty="0">
                <a:latin typeface="Arial"/>
                <a:cs typeface="Arial"/>
              </a:rPr>
              <a:t>Network-based testing should include linkage to prevention and treatment services</a:t>
            </a:r>
            <a:endParaRPr lang="en-US" dirty="0"/>
          </a:p>
        </p:txBody>
      </p:sp>
    </p:spTree>
    <p:extLst>
      <p:ext uri="{BB962C8B-B14F-4D97-AF65-F5344CB8AC3E}">
        <p14:creationId xmlns:p14="http://schemas.microsoft.com/office/powerpoint/2010/main" val="3059847620"/>
      </p:ext>
    </p:extLst>
  </p:cSld>
  <p:clrMapOvr>
    <a:masterClrMapping/>
  </p:clrMapOvr>
  <mc:AlternateContent xmlns:mc="http://schemas.openxmlformats.org/markup-compatibility/2006" xmlns:p14="http://schemas.microsoft.com/office/powerpoint/2010/main">
    <mc:Choice Requires="p14">
      <p:transition spd="slow" p14:dur="2000" advTm="31848"/>
    </mc:Choice>
    <mc:Fallback xmlns="">
      <p:transition spd="slow" advTm="3184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14A8CC-8A55-4A30-A0A7-41CAE19CEB55}"/>
              </a:ext>
            </a:extLst>
          </p:cNvPr>
          <p:cNvSpPr txBox="1"/>
          <p:nvPr/>
        </p:nvSpPr>
        <p:spPr>
          <a:xfrm>
            <a:off x="444500" y="5123843"/>
            <a:ext cx="11303000" cy="910377"/>
          </a:xfrm>
          <a:prstGeom prst="rect">
            <a:avLst/>
          </a:prstGeom>
          <a:noFill/>
        </p:spPr>
        <p:txBody>
          <a:bodyPr wrap="square" rtlCol="0">
            <a:spAutoFit/>
          </a:bodyPr>
          <a:lstStyle/>
          <a:p>
            <a:pPr>
              <a:lnSpc>
                <a:spcPct val="114000"/>
              </a:lnSpc>
            </a:pPr>
            <a:r>
              <a:rPr lang="en-US" sz="2400" dirty="0"/>
              <a:t>Network-based testing is centered on supporting the contact’s needs through timely linkage to person-centered treatment, care, and/or prevention services</a:t>
            </a:r>
          </a:p>
        </p:txBody>
      </p:sp>
      <p:sp>
        <p:nvSpPr>
          <p:cNvPr id="2" name="Text Placeholder 1">
            <a:extLst>
              <a:ext uri="{FF2B5EF4-FFF2-40B4-BE49-F238E27FC236}">
                <a16:creationId xmlns:a16="http://schemas.microsoft.com/office/drawing/2014/main" id="{2E83EA17-BDB9-4EA4-BBDA-2AD5B82CE197}"/>
              </a:ext>
            </a:extLst>
          </p:cNvPr>
          <p:cNvSpPr>
            <a:spLocks noGrp="1"/>
          </p:cNvSpPr>
          <p:nvPr>
            <p:ph type="body" sz="quarter" idx="13"/>
          </p:nvPr>
        </p:nvSpPr>
        <p:spPr>
          <a:xfrm>
            <a:off x="229188" y="171493"/>
            <a:ext cx="11690843" cy="492443"/>
          </a:xfrm>
        </p:spPr>
        <p:txBody>
          <a:bodyPr vert="horz" lIns="0" tIns="0" rIns="0" bIns="0" rtlCol="0" anchor="t">
            <a:spAutoFit/>
          </a:bodyPr>
          <a:lstStyle/>
          <a:p>
            <a:r>
              <a:rPr lang="en-US" sz="3200" dirty="0">
                <a:latin typeface="Arial"/>
                <a:cs typeface="Arial"/>
              </a:rPr>
              <a:t>Network-based testing aims to break the chain of transmission</a:t>
            </a:r>
          </a:p>
        </p:txBody>
      </p:sp>
      <p:pic>
        <p:nvPicPr>
          <p:cNvPr id="7" name="Picture 6">
            <a:extLst>
              <a:ext uri="{FF2B5EF4-FFF2-40B4-BE49-F238E27FC236}">
                <a16:creationId xmlns:a16="http://schemas.microsoft.com/office/drawing/2014/main" id="{8210561A-351A-EE92-9B48-B6257C7E2FAF}"/>
              </a:ext>
            </a:extLst>
          </p:cNvPr>
          <p:cNvPicPr>
            <a:picLocks noChangeAspect="1"/>
          </p:cNvPicPr>
          <p:nvPr/>
        </p:nvPicPr>
        <p:blipFill>
          <a:blip r:embed="rId3"/>
          <a:stretch>
            <a:fillRect/>
          </a:stretch>
        </p:blipFill>
        <p:spPr>
          <a:xfrm>
            <a:off x="2165644" y="1123824"/>
            <a:ext cx="7632111" cy="3871484"/>
          </a:xfrm>
          <a:prstGeom prst="rect">
            <a:avLst/>
          </a:prstGeom>
          <a:ln>
            <a:solidFill>
              <a:schemeClr val="tx1"/>
            </a:solidFill>
          </a:ln>
        </p:spPr>
      </p:pic>
    </p:spTree>
    <p:extLst>
      <p:ext uri="{BB962C8B-B14F-4D97-AF65-F5344CB8AC3E}">
        <p14:creationId xmlns:p14="http://schemas.microsoft.com/office/powerpoint/2010/main" val="3138197380"/>
      </p:ext>
    </p:extLst>
  </p:cSld>
  <p:clrMapOvr>
    <a:masterClrMapping/>
  </p:clrMapOvr>
  <mc:AlternateContent xmlns:mc="http://schemas.openxmlformats.org/markup-compatibility/2006" xmlns:p14="http://schemas.microsoft.com/office/powerpoint/2010/main">
    <mc:Choice Requires="p14">
      <p:transition spd="slow" p14:dur="2000" advTm="34539"/>
    </mc:Choice>
    <mc:Fallback xmlns="">
      <p:transition spd="slow" advTm="3453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DDE4E8F-83FD-477A-9DD4-4C028228F60F}"/>
              </a:ext>
            </a:extLst>
          </p:cNvPr>
          <p:cNvGrpSpPr/>
          <p:nvPr/>
        </p:nvGrpSpPr>
        <p:grpSpPr>
          <a:xfrm>
            <a:off x="2047355" y="2656905"/>
            <a:ext cx="7591215" cy="3353673"/>
            <a:chOff x="1571598" y="2519752"/>
            <a:chExt cx="7591215" cy="3570051"/>
          </a:xfrm>
        </p:grpSpPr>
        <p:sp>
          <p:nvSpPr>
            <p:cNvPr id="8" name="Oval 7">
              <a:extLst>
                <a:ext uri="{FF2B5EF4-FFF2-40B4-BE49-F238E27FC236}">
                  <a16:creationId xmlns:a16="http://schemas.microsoft.com/office/drawing/2014/main" id="{D1079212-76D5-40B3-B84A-2FF545F44D11}"/>
                </a:ext>
              </a:extLst>
            </p:cNvPr>
            <p:cNvSpPr/>
            <p:nvPr/>
          </p:nvSpPr>
          <p:spPr>
            <a:xfrm>
              <a:off x="1571598" y="2575248"/>
              <a:ext cx="3086100" cy="2387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51AB2B1-A500-4F47-BAB6-AF9706101AE0}"/>
                </a:ext>
              </a:extLst>
            </p:cNvPr>
            <p:cNvSpPr txBox="1"/>
            <p:nvPr/>
          </p:nvSpPr>
          <p:spPr>
            <a:xfrm>
              <a:off x="2073248" y="3173568"/>
              <a:ext cx="2082800" cy="954107"/>
            </a:xfrm>
            <a:prstGeom prst="rect">
              <a:avLst/>
            </a:prstGeom>
            <a:noFill/>
          </p:spPr>
          <p:txBody>
            <a:bodyPr wrap="square" rtlCol="0">
              <a:spAutoFit/>
            </a:bodyPr>
            <a:lstStyle/>
            <a:p>
              <a:pPr algn="ctr"/>
              <a:r>
                <a:rPr lang="en-US" sz="2800" b="1" dirty="0">
                  <a:latin typeface="Calibri" panose="020F0502020204030204" pitchFamily="34" charset="0"/>
                  <a:cs typeface="Calibri" panose="020F0502020204030204" pitchFamily="34" charset="0"/>
                </a:rPr>
                <a:t>New Diagnoses</a:t>
              </a:r>
            </a:p>
          </p:txBody>
        </p:sp>
        <p:sp>
          <p:nvSpPr>
            <p:cNvPr id="10" name="Oval 9">
              <a:extLst>
                <a:ext uri="{FF2B5EF4-FFF2-40B4-BE49-F238E27FC236}">
                  <a16:creationId xmlns:a16="http://schemas.microsoft.com/office/drawing/2014/main" id="{7510373F-AF81-44C1-8DD0-EBC925A7DC64}"/>
                </a:ext>
              </a:extLst>
            </p:cNvPr>
            <p:cNvSpPr/>
            <p:nvPr/>
          </p:nvSpPr>
          <p:spPr>
            <a:xfrm>
              <a:off x="6076713" y="2519752"/>
              <a:ext cx="3086100" cy="23876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067948B-F612-424F-A45D-F807CC717C9D}"/>
                </a:ext>
              </a:extLst>
            </p:cNvPr>
            <p:cNvSpPr txBox="1"/>
            <p:nvPr/>
          </p:nvSpPr>
          <p:spPr>
            <a:xfrm>
              <a:off x="6437517" y="2977379"/>
              <a:ext cx="2542276" cy="1384995"/>
            </a:xfrm>
            <a:prstGeom prst="rect">
              <a:avLst/>
            </a:prstGeom>
            <a:noFill/>
          </p:spPr>
          <p:txBody>
            <a:bodyPr wrap="square" rtlCol="0">
              <a:spAutoFit/>
            </a:bodyPr>
            <a:lstStyle/>
            <a:p>
              <a:pPr algn="ctr"/>
              <a:r>
                <a:rPr lang="en-US" sz="2800" b="1" dirty="0">
                  <a:latin typeface="Calibri" panose="020F0502020204030204" pitchFamily="34" charset="0"/>
                  <a:cs typeface="Calibri" panose="020F0502020204030204" pitchFamily="34" charset="0"/>
                </a:rPr>
                <a:t>Re-Engaging Known Positive Contacts</a:t>
              </a:r>
            </a:p>
          </p:txBody>
        </p:sp>
        <p:sp>
          <p:nvSpPr>
            <p:cNvPr id="12" name="TextBox 11">
              <a:extLst>
                <a:ext uri="{FF2B5EF4-FFF2-40B4-BE49-F238E27FC236}">
                  <a16:creationId xmlns:a16="http://schemas.microsoft.com/office/drawing/2014/main" id="{3DA1A0B9-D469-4FAA-9963-70B22D9B0786}"/>
                </a:ext>
              </a:extLst>
            </p:cNvPr>
            <p:cNvSpPr txBox="1"/>
            <p:nvPr/>
          </p:nvSpPr>
          <p:spPr>
            <a:xfrm>
              <a:off x="2899571" y="5566583"/>
              <a:ext cx="5441344" cy="523220"/>
            </a:xfrm>
            <a:prstGeom prst="rect">
              <a:avLst/>
            </a:prstGeom>
            <a:solidFill>
              <a:srgbClr val="FFFF00"/>
            </a:solidFill>
          </p:spPr>
          <p:txBody>
            <a:bodyPr wrap="square" rtlCol="0">
              <a:spAutoFit/>
            </a:bodyPr>
            <a:lstStyle/>
            <a:p>
              <a:pPr algn="ctr"/>
              <a:r>
                <a:rPr lang="en-US" sz="2800" b="1" dirty="0">
                  <a:latin typeface="Calibri" panose="020F0502020204030204" pitchFamily="34" charset="0"/>
                  <a:cs typeface="Calibri" panose="020F0502020204030204" pitchFamily="34" charset="0"/>
                </a:rPr>
                <a:t>Treatment Services</a:t>
              </a:r>
            </a:p>
          </p:txBody>
        </p:sp>
        <p:cxnSp>
          <p:nvCxnSpPr>
            <p:cNvPr id="14" name="Straight Arrow Connector 13">
              <a:extLst>
                <a:ext uri="{FF2B5EF4-FFF2-40B4-BE49-F238E27FC236}">
                  <a16:creationId xmlns:a16="http://schemas.microsoft.com/office/drawing/2014/main" id="{0110C33F-E377-4DFD-B794-752E36EDC897}"/>
                </a:ext>
              </a:extLst>
            </p:cNvPr>
            <p:cNvCxnSpPr/>
            <p:nvPr/>
          </p:nvCxnSpPr>
          <p:spPr>
            <a:xfrm flipH="1">
              <a:off x="6814782" y="4907352"/>
              <a:ext cx="415548" cy="56579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 name="Text Placeholder 4">
            <a:extLst>
              <a:ext uri="{FF2B5EF4-FFF2-40B4-BE49-F238E27FC236}">
                <a16:creationId xmlns:a16="http://schemas.microsoft.com/office/drawing/2014/main" id="{C8F998D0-8818-4DA3-B7B7-12260A44F61E}"/>
              </a:ext>
            </a:extLst>
          </p:cNvPr>
          <p:cNvSpPr>
            <a:spLocks noGrp="1"/>
          </p:cNvSpPr>
          <p:nvPr>
            <p:ph type="body" sz="quarter" idx="13"/>
          </p:nvPr>
        </p:nvSpPr>
        <p:spPr>
          <a:xfrm>
            <a:off x="267536" y="196192"/>
            <a:ext cx="11690843" cy="338554"/>
          </a:xfrm>
        </p:spPr>
        <p:txBody>
          <a:bodyPr lIns="0" tIns="0" rIns="0" bIns="0" anchor="t">
            <a:spAutoFit/>
          </a:bodyPr>
          <a:lstStyle/>
          <a:p>
            <a:r>
              <a:rPr lang="en-US" sz="2200" dirty="0">
                <a:latin typeface="Arial"/>
                <a:cs typeface="Arial"/>
              </a:rPr>
              <a:t>Network-based testing should support both case finding and re-engagement in care</a:t>
            </a:r>
          </a:p>
        </p:txBody>
      </p:sp>
      <p:sp>
        <p:nvSpPr>
          <p:cNvPr id="15" name="Text Placeholder 14">
            <a:extLst>
              <a:ext uri="{FF2B5EF4-FFF2-40B4-BE49-F238E27FC236}">
                <a16:creationId xmlns:a16="http://schemas.microsoft.com/office/drawing/2014/main" id="{CED70723-61D4-42A5-8063-8DD3E349FC69}"/>
              </a:ext>
            </a:extLst>
          </p:cNvPr>
          <p:cNvSpPr>
            <a:spLocks noGrp="1"/>
          </p:cNvSpPr>
          <p:nvPr>
            <p:ph type="body" sz="quarter" idx="14"/>
          </p:nvPr>
        </p:nvSpPr>
        <p:spPr>
          <a:xfrm>
            <a:off x="267536" y="903457"/>
            <a:ext cx="11614149" cy="1800493"/>
          </a:xfrm>
        </p:spPr>
        <p:txBody>
          <a:bodyPr lIns="0" tIns="0" rIns="0" bIns="0" anchor="t">
            <a:spAutoFit/>
          </a:bodyPr>
          <a:lstStyle/>
          <a:p>
            <a:pPr marL="342900" indent="-342900">
              <a:buFont typeface="Arial" panose="020B0604020202020204" pitchFamily="34" charset="0"/>
              <a:buChar char="•"/>
            </a:pPr>
            <a:r>
              <a:rPr lang="en-US" sz="2800" dirty="0"/>
              <a:t>Network-based testing often results in contacting people who already knew their status</a:t>
            </a:r>
          </a:p>
          <a:p>
            <a:pPr marL="342900" indent="-342900">
              <a:buFont typeface="Arial" panose="020B0604020202020204" pitchFamily="34" charset="0"/>
              <a:buChar char="•"/>
            </a:pPr>
            <a:r>
              <a:rPr lang="en-US" sz="2800" dirty="0"/>
              <a:t>Network-based testing programs should have SOPs in place to re-engage contacted partner(s) who know their status </a:t>
            </a:r>
            <a:r>
              <a:rPr lang="en-US" sz="2800" dirty="0">
                <a:solidFill>
                  <a:schemeClr val="tx1"/>
                </a:solidFill>
              </a:rPr>
              <a:t>and who are not</a:t>
            </a:r>
            <a:r>
              <a:rPr lang="en-US" sz="2800" dirty="0"/>
              <a:t> currently in care </a:t>
            </a:r>
            <a:endParaRPr lang="en-US" sz="2800" strike="sngStrike" dirty="0">
              <a:solidFill>
                <a:srgbClr val="FF0000"/>
              </a:solidFill>
              <a:cs typeface="Arial"/>
            </a:endParaRPr>
          </a:p>
        </p:txBody>
      </p:sp>
      <p:cxnSp>
        <p:nvCxnSpPr>
          <p:cNvPr id="16" name="Straight Arrow Connector 15">
            <a:extLst>
              <a:ext uri="{FF2B5EF4-FFF2-40B4-BE49-F238E27FC236}">
                <a16:creationId xmlns:a16="http://schemas.microsoft.com/office/drawing/2014/main" id="{51146884-E7E9-4BCA-8BD1-CB53CD1E52FB}"/>
              </a:ext>
            </a:extLst>
          </p:cNvPr>
          <p:cNvCxnSpPr>
            <a:cxnSpLocks/>
          </p:cNvCxnSpPr>
          <p:nvPr/>
        </p:nvCxnSpPr>
        <p:spPr>
          <a:xfrm>
            <a:off x="4341919" y="4828127"/>
            <a:ext cx="697441" cy="56579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5536209"/>
      </p:ext>
    </p:extLst>
  </p:cSld>
  <p:clrMapOvr>
    <a:masterClrMapping/>
  </p:clrMapOvr>
  <mc:AlternateContent xmlns:mc="http://schemas.openxmlformats.org/markup-compatibility/2006" xmlns:p14="http://schemas.microsoft.com/office/powerpoint/2010/main">
    <mc:Choice Requires="p14">
      <p:transition spd="slow" p14:dur="2000" advTm="35371"/>
    </mc:Choice>
    <mc:Fallback xmlns="">
      <p:transition spd="slow" advTm="3537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4646A6F-27E5-4AB5-8AF8-2CEEE45AB4BA}"/>
              </a:ext>
            </a:extLst>
          </p:cNvPr>
          <p:cNvSpPr>
            <a:spLocks noGrp="1"/>
          </p:cNvSpPr>
          <p:nvPr>
            <p:ph type="body" sz="quarter" idx="14"/>
          </p:nvPr>
        </p:nvSpPr>
        <p:spPr>
          <a:xfrm>
            <a:off x="267536" y="903457"/>
            <a:ext cx="11614149" cy="954428"/>
          </a:xfrm>
          <a:prstGeom prst="rect">
            <a:avLst/>
          </a:prstGeom>
        </p:spPr>
        <p:txBody>
          <a:bodyPr lIns="0" tIns="0" rIns="0" bIns="0" anchor="t">
            <a:spAutoFit/>
          </a:bodyPr>
          <a:lstStyle/>
          <a:p>
            <a:pPr marL="285750" indent="-285750">
              <a:lnSpc>
                <a:spcPct val="114000"/>
              </a:lnSpc>
              <a:spcBef>
                <a:spcPts val="600"/>
              </a:spcBef>
              <a:buFont typeface="Arial" panose="020B0604020202020204" pitchFamily="34" charset="0"/>
              <a:buChar char="•"/>
            </a:pPr>
            <a:r>
              <a:rPr lang="en-US" sz="2800" dirty="0">
                <a:solidFill>
                  <a:srgbClr val="000000"/>
                </a:solidFill>
              </a:rPr>
              <a:t>Programs should track how many known positive contacts, not receiving treatment services, are successfully re-engaged in treatment</a:t>
            </a:r>
          </a:p>
        </p:txBody>
      </p:sp>
      <p:pic>
        <p:nvPicPr>
          <p:cNvPr id="4" name="Picture 4" descr="Helping hands - Support Raising Solutions">
            <a:extLst>
              <a:ext uri="{FF2B5EF4-FFF2-40B4-BE49-F238E27FC236}">
                <a16:creationId xmlns:a16="http://schemas.microsoft.com/office/drawing/2014/main" id="{760D561B-EAF5-4315-87BC-EE235489FB70}"/>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9161" r="17261" b="1"/>
          <a:stretch/>
        </p:blipFill>
        <p:spPr bwMode="auto">
          <a:xfrm>
            <a:off x="4693018" y="3062445"/>
            <a:ext cx="2763182" cy="289209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D8FBDA2A-049C-42BD-A228-FACA6C6A644A}"/>
              </a:ext>
            </a:extLst>
          </p:cNvPr>
          <p:cNvSpPr>
            <a:spLocks noGrp="1"/>
          </p:cNvSpPr>
          <p:nvPr>
            <p:ph type="body" sz="quarter" idx="13"/>
          </p:nvPr>
        </p:nvSpPr>
        <p:spPr>
          <a:xfrm>
            <a:off x="229188" y="103701"/>
            <a:ext cx="11690843" cy="615553"/>
          </a:xfrm>
        </p:spPr>
        <p:txBody>
          <a:bodyPr vert="horz" lIns="0" tIns="0" rIns="0" bIns="0" rtlCol="0" anchor="t">
            <a:spAutoFit/>
          </a:bodyPr>
          <a:lstStyle/>
          <a:p>
            <a:r>
              <a:rPr lang="en-US" dirty="0">
                <a:latin typeface="Arial"/>
                <a:cs typeface="Arial"/>
              </a:rPr>
              <a:t>Monitor re-engagement in care</a:t>
            </a:r>
          </a:p>
        </p:txBody>
      </p:sp>
    </p:spTree>
    <p:extLst>
      <p:ext uri="{BB962C8B-B14F-4D97-AF65-F5344CB8AC3E}">
        <p14:creationId xmlns:p14="http://schemas.microsoft.com/office/powerpoint/2010/main" val="4204446437"/>
      </p:ext>
    </p:extLst>
  </p:cSld>
  <p:clrMapOvr>
    <a:masterClrMapping/>
  </p:clrMapOvr>
  <mc:AlternateContent xmlns:mc="http://schemas.openxmlformats.org/markup-compatibility/2006" xmlns:p14="http://schemas.microsoft.com/office/powerpoint/2010/main">
    <mc:Choice Requires="p14">
      <p:transition spd="slow" p14:dur="2000" advTm="32644"/>
    </mc:Choice>
    <mc:Fallback xmlns="">
      <p:transition spd="slow" advTm="3264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75B4EF-79A8-4271-BAF5-E51A1A676F36}"/>
              </a:ext>
            </a:extLst>
          </p:cNvPr>
          <p:cNvSpPr>
            <a:spLocks noGrp="1"/>
          </p:cNvSpPr>
          <p:nvPr>
            <p:ph type="body" sz="quarter" idx="14"/>
          </p:nvPr>
        </p:nvSpPr>
        <p:spPr/>
        <p:txBody>
          <a:bodyPr lIns="0" tIns="0" rIns="0" bIns="0" anchor="t">
            <a:noAutofit/>
          </a:bodyPr>
          <a:lstStyle/>
          <a:p>
            <a:r>
              <a:rPr lang="en-US" i="0" dirty="0">
                <a:solidFill>
                  <a:schemeClr val="tx1"/>
                </a:solidFill>
                <a:latin typeface="Arial"/>
                <a:cs typeface="Arial"/>
              </a:rPr>
              <a:t>Offer network-based testing to all positive contacts, re-starting the contact cycle</a:t>
            </a:r>
            <a:endParaRPr lang="en-US" sz="2400" i="0" dirty="0">
              <a:solidFill>
                <a:schemeClr val="tx1"/>
              </a:solidFill>
            </a:endParaRPr>
          </a:p>
        </p:txBody>
      </p:sp>
      <p:sp>
        <p:nvSpPr>
          <p:cNvPr id="7" name="Text Placeholder 6">
            <a:extLst>
              <a:ext uri="{FF2B5EF4-FFF2-40B4-BE49-F238E27FC236}">
                <a16:creationId xmlns:a16="http://schemas.microsoft.com/office/drawing/2014/main" id="{FFAAE185-B5ED-4158-8BD7-EBBEEF78930C}"/>
              </a:ext>
            </a:extLst>
          </p:cNvPr>
          <p:cNvSpPr>
            <a:spLocks noGrp="1"/>
          </p:cNvSpPr>
          <p:nvPr>
            <p:ph type="body" sz="quarter" idx="13"/>
          </p:nvPr>
        </p:nvSpPr>
        <p:spPr/>
        <p:txBody>
          <a:bodyPr vert="horz" lIns="0" tIns="0" rIns="0" bIns="0" rtlCol="0" anchor="t">
            <a:noAutofit/>
          </a:bodyPr>
          <a:lstStyle/>
          <a:p>
            <a:r>
              <a:rPr lang="en-US" dirty="0">
                <a:latin typeface="Arial"/>
                <a:cs typeface="Arial"/>
              </a:rPr>
              <a:t>Consideration 4.</a:t>
            </a:r>
          </a:p>
        </p:txBody>
      </p:sp>
    </p:spTree>
    <p:extLst>
      <p:ext uri="{BB962C8B-B14F-4D97-AF65-F5344CB8AC3E}">
        <p14:creationId xmlns:p14="http://schemas.microsoft.com/office/powerpoint/2010/main" val="3755124153"/>
      </p:ext>
    </p:extLst>
  </p:cSld>
  <p:clrMapOvr>
    <a:masterClrMapping/>
  </p:clrMapOvr>
  <mc:AlternateContent xmlns:mc="http://schemas.openxmlformats.org/markup-compatibility/2006" xmlns:p14="http://schemas.microsoft.com/office/powerpoint/2010/main">
    <mc:Choice Requires="p14">
      <p:transition spd="slow" p14:dur="2000" advTm="10053"/>
    </mc:Choice>
    <mc:Fallback xmlns="">
      <p:transition spd="slow" advTm="1005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B5CB98-8F04-408C-B673-EB8A459383F2}"/>
              </a:ext>
            </a:extLst>
          </p:cNvPr>
          <p:cNvSpPr>
            <a:spLocks noGrp="1"/>
          </p:cNvSpPr>
          <p:nvPr>
            <p:ph type="body" sz="quarter" idx="13"/>
          </p:nvPr>
        </p:nvSpPr>
        <p:spPr/>
        <p:txBody>
          <a:bodyPr vert="horz" lIns="0" tIns="0" rIns="0" bIns="0" rtlCol="0" anchor="t">
            <a:spAutoFit/>
          </a:bodyPr>
          <a:lstStyle/>
          <a:p>
            <a:r>
              <a:rPr lang="en-US" dirty="0">
                <a:latin typeface="Arial"/>
                <a:cs typeface="Arial"/>
              </a:rPr>
              <a:t>Learning objectives</a:t>
            </a:r>
            <a:endParaRPr lang="en-US" dirty="0"/>
          </a:p>
        </p:txBody>
      </p:sp>
      <p:sp>
        <p:nvSpPr>
          <p:cNvPr id="3" name="Text Placeholder 2">
            <a:extLst>
              <a:ext uri="{FF2B5EF4-FFF2-40B4-BE49-F238E27FC236}">
                <a16:creationId xmlns:a16="http://schemas.microsoft.com/office/drawing/2014/main" id="{D2AA6BB8-E468-4FF5-9005-B08C5221F9E5}"/>
              </a:ext>
            </a:extLst>
          </p:cNvPr>
          <p:cNvSpPr>
            <a:spLocks noGrp="1"/>
          </p:cNvSpPr>
          <p:nvPr>
            <p:ph type="body" sz="quarter" idx="14"/>
          </p:nvPr>
        </p:nvSpPr>
        <p:spPr>
          <a:xfrm>
            <a:off x="267536" y="1066800"/>
            <a:ext cx="11614149" cy="6310510"/>
          </a:xfrm>
        </p:spPr>
        <p:txBody>
          <a:bodyPr vert="horz" lIns="0" tIns="0" rIns="0" bIns="0" rtlCol="0" anchor="t">
            <a:spAutoFit/>
          </a:bodyPr>
          <a:lstStyle/>
          <a:p>
            <a:pPr>
              <a:lnSpc>
                <a:spcPct val="114000"/>
              </a:lnSpc>
              <a:spcBef>
                <a:spcPts val="600"/>
              </a:spcBef>
            </a:pPr>
            <a:r>
              <a:rPr lang="en-US" dirty="0"/>
              <a:t>By the end of this training, participants will be able to:</a:t>
            </a:r>
          </a:p>
          <a:p>
            <a:pPr marL="342900" indent="-342900">
              <a:lnSpc>
                <a:spcPct val="114000"/>
              </a:lnSpc>
              <a:spcBef>
                <a:spcPts val="600"/>
              </a:spcBef>
              <a:buFont typeface="Arial" panose="020B0604020202020204" pitchFamily="34" charset="0"/>
              <a:buChar char="•"/>
            </a:pPr>
            <a:r>
              <a:rPr lang="en-US" sz="2200" dirty="0"/>
              <a:t>Describe the who, when, and where of network-based testing services</a:t>
            </a:r>
          </a:p>
          <a:p>
            <a:pPr marL="342900" indent="-342900">
              <a:lnSpc>
                <a:spcPct val="114000"/>
              </a:lnSpc>
              <a:spcBef>
                <a:spcPts val="600"/>
              </a:spcBef>
              <a:buFont typeface="Arial" panose="020B0604020202020204" pitchFamily="34" charset="0"/>
              <a:buChar char="•"/>
            </a:pPr>
            <a:r>
              <a:rPr lang="en-US" sz="2200" dirty="0"/>
              <a:t>Discuss the human resources necessary to offer network-based testing services</a:t>
            </a:r>
          </a:p>
          <a:p>
            <a:pPr marL="342900" indent="-342900">
              <a:lnSpc>
                <a:spcPct val="114000"/>
              </a:lnSpc>
              <a:spcBef>
                <a:spcPts val="600"/>
              </a:spcBef>
              <a:buFont typeface="Arial" panose="020B0604020202020204" pitchFamily="34" charset="0"/>
              <a:buChar char="•"/>
            </a:pPr>
            <a:r>
              <a:rPr lang="en-US" sz="2200" dirty="0">
                <a:ea typeface="Calibri"/>
                <a:cs typeface="Calibri"/>
              </a:rPr>
              <a:t>Discuss the importance of ensuring effective linkage to prevention and care services as part of NBT services</a:t>
            </a:r>
            <a:endParaRPr lang="en-US" sz="2200" dirty="0"/>
          </a:p>
          <a:p>
            <a:pPr marL="342900" indent="-342900">
              <a:lnSpc>
                <a:spcPct val="114000"/>
              </a:lnSpc>
              <a:spcBef>
                <a:spcPts val="600"/>
              </a:spcBef>
              <a:buFont typeface="Arial" panose="020B0604020202020204" pitchFamily="34" charset="0"/>
              <a:buChar char="•"/>
            </a:pPr>
            <a:r>
              <a:rPr lang="en-US" sz="2200" dirty="0">
                <a:ea typeface="Calibri"/>
                <a:cs typeface="Calibri"/>
              </a:rPr>
              <a:t>Describe how to ensure that NBT continues for all positive contacts</a:t>
            </a:r>
            <a:endParaRPr lang="en-US" sz="2200" dirty="0"/>
          </a:p>
          <a:p>
            <a:pPr marL="342900" indent="-342900">
              <a:lnSpc>
                <a:spcPct val="113999"/>
              </a:lnSpc>
              <a:spcBef>
                <a:spcPts val="600"/>
              </a:spcBef>
              <a:buFont typeface="Arial" panose="020B0604020202020204" pitchFamily="34" charset="0"/>
              <a:buChar char="•"/>
            </a:pPr>
            <a:r>
              <a:rPr lang="en-US" sz="2200" dirty="0"/>
              <a:t>Describe strategies for protecting the safety of network-based testing providers</a:t>
            </a:r>
            <a:endParaRPr lang="en-US" dirty="0"/>
          </a:p>
          <a:p>
            <a:pPr marL="342900" indent="-342900">
              <a:lnSpc>
                <a:spcPct val="114000"/>
              </a:lnSpc>
              <a:spcBef>
                <a:spcPts val="600"/>
              </a:spcBef>
              <a:buFont typeface="Arial" panose="020B0604020202020204" pitchFamily="34" charset="0"/>
              <a:buChar char="•"/>
            </a:pPr>
            <a:r>
              <a:rPr lang="en-US" sz="2200" dirty="0"/>
              <a:t>Demonstrate an understanding of updated counseling messages to use during network-based testing counseling sessions</a:t>
            </a:r>
          </a:p>
          <a:p>
            <a:pPr marL="342900" indent="-342900">
              <a:lnSpc>
                <a:spcPct val="114000"/>
              </a:lnSpc>
              <a:spcBef>
                <a:spcPts val="600"/>
              </a:spcBef>
              <a:buFont typeface="Arial" panose="020B0604020202020204" pitchFamily="34" charset="0"/>
              <a:buChar char="•"/>
            </a:pPr>
            <a:r>
              <a:rPr lang="en-US" sz="2200" dirty="0">
                <a:cs typeface="Arial" panose="020B0604020202020204" pitchFamily="34" charset="0"/>
              </a:rPr>
              <a:t>Describe 5 tips for improving elicitation and brief motivational interviewing techniques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088025933"/>
      </p:ext>
    </p:extLst>
  </p:cSld>
  <p:clrMapOvr>
    <a:masterClrMapping/>
  </p:clrMapOvr>
  <mc:AlternateContent xmlns:mc="http://schemas.openxmlformats.org/markup-compatibility/2006" xmlns:p14="http://schemas.microsoft.com/office/powerpoint/2010/main">
    <mc:Choice Requires="p14">
      <p:transition spd="slow" p14:dur="2000" advTm="43911"/>
    </mc:Choice>
    <mc:Fallback xmlns="">
      <p:transition spd="slow" advTm="4391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urved Down Arrow 46"/>
          <p:cNvSpPr/>
          <p:nvPr/>
        </p:nvSpPr>
        <p:spPr>
          <a:xfrm rot="17267017">
            <a:off x="1797070" y="2233137"/>
            <a:ext cx="4009516" cy="2032277"/>
          </a:xfrm>
          <a:prstGeom prst="curvedDownArrow">
            <a:avLst>
              <a:gd name="adj1" fmla="val 7327"/>
              <a:gd name="adj2" fmla="val 60173"/>
              <a:gd name="adj3" fmla="val 242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 Placeholder 3">
            <a:extLst>
              <a:ext uri="{FF2B5EF4-FFF2-40B4-BE49-F238E27FC236}">
                <a16:creationId xmlns:a16="http://schemas.microsoft.com/office/drawing/2014/main" id="{E8061F2D-2167-433F-B7E2-0A3E6963A64F}"/>
              </a:ext>
            </a:extLst>
          </p:cNvPr>
          <p:cNvSpPr>
            <a:spLocks noGrp="1"/>
          </p:cNvSpPr>
          <p:nvPr>
            <p:ph type="body" sz="quarter" idx="14"/>
          </p:nvPr>
        </p:nvSpPr>
        <p:spPr>
          <a:xfrm>
            <a:off x="267536" y="903457"/>
            <a:ext cx="11614149" cy="738664"/>
          </a:xfrm>
        </p:spPr>
        <p:txBody>
          <a:bodyPr lIns="0" tIns="0" rIns="0" bIns="0" anchor="t">
            <a:spAutoFit/>
          </a:bodyPr>
          <a:lstStyle/>
          <a:p>
            <a:pPr marL="342900" indent="-342900">
              <a:buFont typeface="Arial" panose="020B0604020202020204" pitchFamily="34" charset="0"/>
              <a:buChar char="•"/>
            </a:pPr>
            <a:r>
              <a:rPr lang="en-US" dirty="0">
                <a:solidFill>
                  <a:schemeClr val="tx1"/>
                </a:solidFill>
                <a:latin typeface="Calibri"/>
                <a:cs typeface="Calibri"/>
              </a:rPr>
              <a:t>When a partner is diagnosed, they becomes a </a:t>
            </a:r>
            <a:r>
              <a:rPr lang="en-US" b="1" dirty="0">
                <a:solidFill>
                  <a:schemeClr val="tx1"/>
                </a:solidFill>
                <a:latin typeface="Calibri"/>
                <a:cs typeface="Calibri"/>
              </a:rPr>
              <a:t>new index client</a:t>
            </a:r>
            <a:r>
              <a:rPr lang="en-US" dirty="0">
                <a:solidFill>
                  <a:schemeClr val="tx1"/>
                </a:solidFill>
                <a:latin typeface="Calibri"/>
                <a:cs typeface="Calibri"/>
              </a:rPr>
              <a:t>, and the process starts over from the beginning.</a:t>
            </a:r>
          </a:p>
        </p:txBody>
      </p:sp>
      <p:sp>
        <p:nvSpPr>
          <p:cNvPr id="29" name="TextBox 28"/>
          <p:cNvSpPr txBox="1"/>
          <p:nvPr/>
        </p:nvSpPr>
        <p:spPr>
          <a:xfrm>
            <a:off x="266288" y="2154563"/>
            <a:ext cx="2561432" cy="646331"/>
          </a:xfrm>
          <a:prstGeom prst="rect">
            <a:avLst/>
          </a:prstGeom>
          <a:noFill/>
          <a:ln w="12700">
            <a:solidFill>
              <a:schemeClr val="tx1"/>
            </a:solidFill>
          </a:ln>
        </p:spPr>
        <p:txBody>
          <a:bodyPr wrap="square" lIns="91440" tIns="45720" rIns="91440" bIns="45720" rtlCol="0" anchor="t">
            <a:spAutoFit/>
          </a:bodyPr>
          <a:lstStyle/>
          <a:p>
            <a:pPr algn="ctr"/>
            <a:r>
              <a:rPr lang="en-US" b="1" dirty="0"/>
              <a:t>Index client names </a:t>
            </a:r>
          </a:p>
          <a:p>
            <a:pPr algn="ctr"/>
            <a:r>
              <a:rPr lang="en-US" b="1" dirty="0"/>
              <a:t>three contacts</a:t>
            </a:r>
            <a:endParaRPr lang="en-US" b="1" dirty="0">
              <a:ea typeface="Calibri"/>
              <a:cs typeface="Calibri"/>
            </a:endParaRPr>
          </a:p>
        </p:txBody>
      </p:sp>
      <p:sp>
        <p:nvSpPr>
          <p:cNvPr id="34" name="TextBox 33"/>
          <p:cNvSpPr txBox="1"/>
          <p:nvPr/>
        </p:nvSpPr>
        <p:spPr>
          <a:xfrm>
            <a:off x="266288" y="3661459"/>
            <a:ext cx="2561432" cy="646331"/>
          </a:xfrm>
          <a:prstGeom prst="rect">
            <a:avLst/>
          </a:prstGeom>
          <a:noFill/>
          <a:ln w="12700">
            <a:solidFill>
              <a:schemeClr val="tx1"/>
            </a:solidFill>
          </a:ln>
        </p:spPr>
        <p:txBody>
          <a:bodyPr wrap="square" lIns="91440" tIns="45720" rIns="91440" bIns="45720" rtlCol="0" anchor="t">
            <a:spAutoFit/>
          </a:bodyPr>
          <a:lstStyle/>
          <a:p>
            <a:pPr algn="ctr"/>
            <a:r>
              <a:rPr lang="en-US" b="1" dirty="0"/>
              <a:t>Two contacts test positive</a:t>
            </a:r>
          </a:p>
        </p:txBody>
      </p:sp>
      <p:cxnSp>
        <p:nvCxnSpPr>
          <p:cNvPr id="43" name="Straight Arrow Connector 42"/>
          <p:cNvCxnSpPr/>
          <p:nvPr/>
        </p:nvCxnSpPr>
        <p:spPr>
          <a:xfrm>
            <a:off x="7276274" y="4307790"/>
            <a:ext cx="0" cy="4841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3130550" y="2042000"/>
            <a:ext cx="8649065" cy="3675743"/>
            <a:chOff x="3130550" y="2387440"/>
            <a:chExt cx="8649065" cy="3675743"/>
          </a:xfrm>
        </p:grpSpPr>
        <p:sp>
          <p:nvSpPr>
            <p:cNvPr id="5" name="TextBox 4"/>
            <p:cNvSpPr txBox="1"/>
            <p:nvPr/>
          </p:nvSpPr>
          <p:spPr>
            <a:xfrm>
              <a:off x="5764593" y="2387440"/>
              <a:ext cx="3009900" cy="369332"/>
            </a:xfrm>
            <a:prstGeom prst="rect">
              <a:avLst/>
            </a:prstGeom>
            <a:solidFill>
              <a:srgbClr val="FF0000"/>
            </a:solidFill>
            <a:ln w="12700">
              <a:solidFill>
                <a:schemeClr val="tx1"/>
              </a:solidFill>
            </a:ln>
          </p:spPr>
          <p:txBody>
            <a:bodyPr wrap="square" rtlCol="0">
              <a:spAutoFit/>
            </a:bodyPr>
            <a:lstStyle/>
            <a:p>
              <a:pPr algn="ctr"/>
              <a:r>
                <a:rPr lang="en-US" b="1"/>
                <a:t>Index Client</a:t>
              </a:r>
            </a:p>
          </p:txBody>
        </p:sp>
        <p:sp>
          <p:nvSpPr>
            <p:cNvPr id="6" name="TextBox 5"/>
            <p:cNvSpPr txBox="1"/>
            <p:nvPr/>
          </p:nvSpPr>
          <p:spPr>
            <a:xfrm>
              <a:off x="3130550" y="3300565"/>
              <a:ext cx="2451100" cy="369332"/>
            </a:xfrm>
            <a:prstGeom prst="rect">
              <a:avLst/>
            </a:prstGeom>
            <a:solidFill>
              <a:srgbClr val="00B0F0"/>
            </a:solidFill>
          </p:spPr>
          <p:txBody>
            <a:bodyPr wrap="square" rtlCol="0">
              <a:spAutoFit/>
            </a:bodyPr>
            <a:lstStyle/>
            <a:p>
              <a:pPr algn="ctr"/>
              <a:r>
                <a:rPr lang="en-US" b="1"/>
                <a:t>Partner 1</a:t>
              </a:r>
            </a:p>
          </p:txBody>
        </p:sp>
        <p:sp>
          <p:nvSpPr>
            <p:cNvPr id="7" name="TextBox 6"/>
            <p:cNvSpPr txBox="1"/>
            <p:nvPr/>
          </p:nvSpPr>
          <p:spPr>
            <a:xfrm>
              <a:off x="6043993" y="3300565"/>
              <a:ext cx="2451100" cy="369332"/>
            </a:xfrm>
            <a:prstGeom prst="rect">
              <a:avLst/>
            </a:prstGeom>
            <a:solidFill>
              <a:srgbClr val="00B0F0"/>
            </a:solidFill>
          </p:spPr>
          <p:txBody>
            <a:bodyPr wrap="square" rtlCol="0">
              <a:spAutoFit/>
            </a:bodyPr>
            <a:lstStyle/>
            <a:p>
              <a:pPr algn="ctr"/>
              <a:r>
                <a:rPr lang="en-US" b="1" dirty="0"/>
                <a:t>Social Contact 2</a:t>
              </a:r>
            </a:p>
          </p:txBody>
        </p:sp>
        <p:sp>
          <p:nvSpPr>
            <p:cNvPr id="8" name="TextBox 7"/>
            <p:cNvSpPr txBox="1"/>
            <p:nvPr/>
          </p:nvSpPr>
          <p:spPr>
            <a:xfrm>
              <a:off x="9118981" y="3300565"/>
              <a:ext cx="2451100" cy="369332"/>
            </a:xfrm>
            <a:prstGeom prst="rect">
              <a:avLst/>
            </a:prstGeom>
            <a:solidFill>
              <a:srgbClr val="00B0F0"/>
            </a:solidFill>
          </p:spPr>
          <p:txBody>
            <a:bodyPr wrap="square" rtlCol="0">
              <a:spAutoFit/>
            </a:bodyPr>
            <a:lstStyle/>
            <a:p>
              <a:pPr algn="ctr"/>
              <a:r>
                <a:rPr lang="en-US" b="1" dirty="0"/>
                <a:t>Household Member 3</a:t>
              </a:r>
            </a:p>
          </p:txBody>
        </p:sp>
        <p:sp>
          <p:nvSpPr>
            <p:cNvPr id="9" name="TextBox 8"/>
            <p:cNvSpPr txBox="1"/>
            <p:nvPr/>
          </p:nvSpPr>
          <p:spPr>
            <a:xfrm>
              <a:off x="3536950" y="4288928"/>
              <a:ext cx="1638300" cy="369332"/>
            </a:xfrm>
            <a:prstGeom prst="rect">
              <a:avLst/>
            </a:prstGeom>
            <a:solidFill>
              <a:srgbClr val="00B050"/>
            </a:solidFill>
          </p:spPr>
          <p:txBody>
            <a:bodyPr wrap="square" lIns="91440" tIns="45720" rIns="91440" bIns="45720" rtlCol="0" anchor="t">
              <a:spAutoFit/>
            </a:bodyPr>
            <a:lstStyle/>
            <a:p>
              <a:pPr algn="ctr"/>
              <a:r>
                <a:rPr lang="en-US" b="1" dirty="0"/>
                <a:t>Positive</a:t>
              </a:r>
            </a:p>
          </p:txBody>
        </p:sp>
        <p:sp>
          <p:nvSpPr>
            <p:cNvPr id="12" name="TextBox 11"/>
            <p:cNvSpPr txBox="1"/>
            <p:nvPr/>
          </p:nvSpPr>
          <p:spPr>
            <a:xfrm>
              <a:off x="9525381" y="4283898"/>
              <a:ext cx="1638300" cy="369332"/>
            </a:xfrm>
            <a:prstGeom prst="rect">
              <a:avLst/>
            </a:prstGeom>
            <a:solidFill>
              <a:srgbClr val="FFFF00"/>
            </a:solidFill>
          </p:spPr>
          <p:txBody>
            <a:bodyPr wrap="square" lIns="91440" tIns="45720" rIns="91440" bIns="45720" rtlCol="0" anchor="t">
              <a:spAutoFit/>
            </a:bodyPr>
            <a:lstStyle/>
            <a:p>
              <a:pPr algn="ctr"/>
              <a:r>
                <a:rPr lang="en-US" b="1" dirty="0"/>
                <a:t>Negative</a:t>
              </a:r>
            </a:p>
          </p:txBody>
        </p:sp>
        <p:sp>
          <p:nvSpPr>
            <p:cNvPr id="13" name="TextBox 12"/>
            <p:cNvSpPr txBox="1"/>
            <p:nvPr/>
          </p:nvSpPr>
          <p:spPr>
            <a:xfrm>
              <a:off x="6450393" y="4283898"/>
              <a:ext cx="1638300" cy="369332"/>
            </a:xfrm>
            <a:prstGeom prst="rect">
              <a:avLst/>
            </a:prstGeom>
            <a:solidFill>
              <a:srgbClr val="00B050"/>
            </a:solidFill>
          </p:spPr>
          <p:txBody>
            <a:bodyPr wrap="square" lIns="91440" tIns="45720" rIns="91440" bIns="45720" rtlCol="0" anchor="t">
              <a:spAutoFit/>
            </a:bodyPr>
            <a:lstStyle/>
            <a:p>
              <a:pPr algn="ctr"/>
              <a:r>
                <a:rPr lang="en-US" b="1" dirty="0"/>
                <a:t>Positive</a:t>
              </a:r>
            </a:p>
          </p:txBody>
        </p:sp>
        <p:sp>
          <p:nvSpPr>
            <p:cNvPr id="14" name="TextBox 13"/>
            <p:cNvSpPr txBox="1"/>
            <p:nvPr/>
          </p:nvSpPr>
          <p:spPr>
            <a:xfrm>
              <a:off x="3924300" y="5178474"/>
              <a:ext cx="3784600" cy="646331"/>
            </a:xfrm>
            <a:prstGeom prst="rect">
              <a:avLst/>
            </a:prstGeom>
            <a:solidFill>
              <a:srgbClr val="FFC000"/>
            </a:solidFill>
          </p:spPr>
          <p:txBody>
            <a:bodyPr wrap="square" lIns="91440" tIns="45720" rIns="91440" bIns="45720" rtlCol="0" anchor="t">
              <a:spAutoFit/>
            </a:bodyPr>
            <a:lstStyle/>
            <a:p>
              <a:pPr algn="ctr"/>
              <a:r>
                <a:rPr lang="en-US" b="1" dirty="0"/>
                <a:t>Linked to treatment and offered network-based testing services</a:t>
              </a:r>
            </a:p>
          </p:txBody>
        </p:sp>
        <p:sp>
          <p:nvSpPr>
            <p:cNvPr id="15" name="TextBox 14"/>
            <p:cNvSpPr txBox="1"/>
            <p:nvPr/>
          </p:nvSpPr>
          <p:spPr>
            <a:xfrm>
              <a:off x="9328530" y="5139853"/>
              <a:ext cx="2451085" cy="923330"/>
            </a:xfrm>
            <a:prstGeom prst="rect">
              <a:avLst/>
            </a:prstGeom>
            <a:solidFill>
              <a:srgbClr val="0070C0"/>
            </a:solidFill>
          </p:spPr>
          <p:txBody>
            <a:bodyPr wrap="square" lIns="91440" tIns="45720" rIns="91440" bIns="45720" rtlCol="0" anchor="t">
              <a:spAutoFit/>
            </a:bodyPr>
            <a:lstStyle/>
            <a:p>
              <a:pPr algn="ctr"/>
              <a:r>
                <a:rPr lang="en-US" b="1" dirty="0"/>
                <a:t>Linked to prevention services (</a:t>
              </a:r>
              <a:r>
                <a:rPr lang="en-US" b="1" dirty="0" err="1"/>
                <a:t>PrEP</a:t>
              </a:r>
              <a:r>
                <a:rPr lang="en-US" b="1" dirty="0"/>
                <a:t>, VMMC, condoms)</a:t>
              </a:r>
            </a:p>
          </p:txBody>
        </p:sp>
        <p:cxnSp>
          <p:nvCxnSpPr>
            <p:cNvPr id="19" name="Straight Connector 18"/>
            <p:cNvCxnSpPr>
              <a:stCxn id="5" idx="2"/>
            </p:cNvCxnSpPr>
            <p:nvPr/>
          </p:nvCxnSpPr>
          <p:spPr>
            <a:xfrm>
              <a:off x="7269543" y="2756772"/>
              <a:ext cx="0" cy="2275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048631" y="2984500"/>
              <a:ext cx="5295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048631" y="3002235"/>
              <a:ext cx="0" cy="2983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269543" y="3002235"/>
              <a:ext cx="0" cy="2983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0344531" y="2989620"/>
              <a:ext cx="0" cy="2983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6" idx="2"/>
              <a:endCxn id="9" idx="0"/>
            </p:cNvCxnSpPr>
            <p:nvPr/>
          </p:nvCxnSpPr>
          <p:spPr>
            <a:xfrm>
              <a:off x="4356100" y="3669897"/>
              <a:ext cx="0" cy="6190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294943" y="3669897"/>
              <a:ext cx="0" cy="6190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0382631" y="3657282"/>
              <a:ext cx="0" cy="6190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10382631" y="4653230"/>
              <a:ext cx="0" cy="4841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356100" y="4653230"/>
              <a:ext cx="0" cy="4841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308767" y="4744087"/>
            <a:ext cx="2661099" cy="646331"/>
          </a:xfrm>
          <a:prstGeom prst="rect">
            <a:avLst/>
          </a:prstGeom>
          <a:noFill/>
          <a:ln w="12700">
            <a:solidFill>
              <a:schemeClr val="tx1"/>
            </a:solidFill>
          </a:ln>
        </p:spPr>
        <p:txBody>
          <a:bodyPr wrap="square" lIns="91440" tIns="45720" rIns="91440" bIns="45720" rtlCol="0" anchor="t">
            <a:spAutoFit/>
          </a:bodyPr>
          <a:lstStyle/>
          <a:p>
            <a:pPr algn="ctr"/>
            <a:r>
              <a:rPr lang="en-US" b="1" dirty="0"/>
              <a:t>Both contacts become new index clients</a:t>
            </a:r>
          </a:p>
        </p:txBody>
      </p:sp>
      <p:sp>
        <p:nvSpPr>
          <p:cNvPr id="17" name="Text Placeholder 16">
            <a:extLst>
              <a:ext uri="{FF2B5EF4-FFF2-40B4-BE49-F238E27FC236}">
                <a16:creationId xmlns:a16="http://schemas.microsoft.com/office/drawing/2014/main" id="{1DFAAA3B-35CF-4C84-8F5C-270DE2D15912}"/>
              </a:ext>
            </a:extLst>
          </p:cNvPr>
          <p:cNvSpPr>
            <a:spLocks noGrp="1"/>
          </p:cNvSpPr>
          <p:nvPr>
            <p:ph type="body" sz="quarter" idx="13"/>
          </p:nvPr>
        </p:nvSpPr>
        <p:spPr>
          <a:xfrm>
            <a:off x="255769" y="227168"/>
            <a:ext cx="11690843" cy="338554"/>
          </a:xfrm>
        </p:spPr>
        <p:txBody>
          <a:bodyPr lIns="0" tIns="0" rIns="0" bIns="0" anchor="t">
            <a:spAutoFit/>
          </a:bodyPr>
          <a:lstStyle/>
          <a:p>
            <a:r>
              <a:rPr lang="en-US" sz="2200" dirty="0">
                <a:latin typeface="Arial"/>
                <a:cs typeface="Arial"/>
              </a:rPr>
              <a:t>Offer network-based testing to all positive contacts, re-starting the contact cycle</a:t>
            </a:r>
          </a:p>
        </p:txBody>
      </p:sp>
    </p:spTree>
    <p:extLst>
      <p:ext uri="{BB962C8B-B14F-4D97-AF65-F5344CB8AC3E}">
        <p14:creationId xmlns:p14="http://schemas.microsoft.com/office/powerpoint/2010/main" val="2019121031"/>
      </p:ext>
    </p:extLst>
  </p:cSld>
  <p:clrMapOvr>
    <a:masterClrMapping/>
  </p:clrMapOvr>
  <mc:AlternateContent xmlns:mc="http://schemas.openxmlformats.org/markup-compatibility/2006" xmlns:p14="http://schemas.microsoft.com/office/powerpoint/2010/main">
    <mc:Choice Requires="p14">
      <p:transition spd="slow" p14:dur="2000" advTm="57159"/>
    </mc:Choice>
    <mc:Fallback xmlns="">
      <p:transition spd="slow" advTm="57159"/>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73B435-213E-4DF7-95C0-2A22F9719583}"/>
              </a:ext>
            </a:extLst>
          </p:cNvPr>
          <p:cNvSpPr>
            <a:spLocks noGrp="1"/>
          </p:cNvSpPr>
          <p:nvPr>
            <p:ph type="body" sz="quarter" idx="13"/>
          </p:nvPr>
        </p:nvSpPr>
        <p:spPr>
          <a:xfrm>
            <a:off x="229727" y="215511"/>
            <a:ext cx="11690843" cy="338554"/>
          </a:xfrm>
        </p:spPr>
        <p:txBody>
          <a:bodyPr vert="horz" lIns="0" tIns="0" rIns="0" bIns="0" rtlCol="0" anchor="t">
            <a:spAutoFit/>
          </a:bodyPr>
          <a:lstStyle/>
          <a:p>
            <a:r>
              <a:rPr lang="en-US" sz="2200" dirty="0">
                <a:latin typeface="Arial"/>
                <a:cs typeface="Arial"/>
              </a:rPr>
              <a:t>Network-based testing helped to establish an active HIV transmission cluster in Vietnam</a:t>
            </a:r>
          </a:p>
        </p:txBody>
      </p:sp>
      <p:sp>
        <p:nvSpPr>
          <p:cNvPr id="12" name="Oval 11">
            <a:extLst>
              <a:ext uri="{FF2B5EF4-FFF2-40B4-BE49-F238E27FC236}">
                <a16:creationId xmlns:a16="http://schemas.microsoft.com/office/drawing/2014/main" id="{14B02900-B928-46B5-B7F1-E34925136E06}"/>
              </a:ext>
            </a:extLst>
          </p:cNvPr>
          <p:cNvSpPr/>
          <p:nvPr/>
        </p:nvSpPr>
        <p:spPr>
          <a:xfrm>
            <a:off x="3287433" y="1069356"/>
            <a:ext cx="533399" cy="49109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a:t>
            </a:r>
          </a:p>
        </p:txBody>
      </p:sp>
      <p:sp>
        <p:nvSpPr>
          <p:cNvPr id="13" name="Oval 12">
            <a:extLst>
              <a:ext uri="{FF2B5EF4-FFF2-40B4-BE49-F238E27FC236}">
                <a16:creationId xmlns:a16="http://schemas.microsoft.com/office/drawing/2014/main" id="{04804D67-C026-4DCF-8040-2A93B6188665}"/>
              </a:ext>
            </a:extLst>
          </p:cNvPr>
          <p:cNvSpPr/>
          <p:nvPr/>
        </p:nvSpPr>
        <p:spPr>
          <a:xfrm>
            <a:off x="5989059" y="1052853"/>
            <a:ext cx="533399" cy="49109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a:t>
            </a:r>
          </a:p>
        </p:txBody>
      </p:sp>
      <p:sp>
        <p:nvSpPr>
          <p:cNvPr id="14" name="Oval 13">
            <a:extLst>
              <a:ext uri="{FF2B5EF4-FFF2-40B4-BE49-F238E27FC236}">
                <a16:creationId xmlns:a16="http://schemas.microsoft.com/office/drawing/2014/main" id="{A7CE9A7C-1461-4A4D-B7B6-3C532C31C368}"/>
              </a:ext>
            </a:extLst>
          </p:cNvPr>
          <p:cNvSpPr/>
          <p:nvPr/>
        </p:nvSpPr>
        <p:spPr>
          <a:xfrm>
            <a:off x="9641638" y="1870950"/>
            <a:ext cx="533399" cy="49109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a:t>
            </a:r>
          </a:p>
        </p:txBody>
      </p:sp>
      <p:sp>
        <p:nvSpPr>
          <p:cNvPr id="15" name="Oval 14">
            <a:extLst>
              <a:ext uri="{FF2B5EF4-FFF2-40B4-BE49-F238E27FC236}">
                <a16:creationId xmlns:a16="http://schemas.microsoft.com/office/drawing/2014/main" id="{0D557A07-2AC2-472E-8757-0406E6E848D9}"/>
              </a:ext>
            </a:extLst>
          </p:cNvPr>
          <p:cNvSpPr/>
          <p:nvPr/>
        </p:nvSpPr>
        <p:spPr>
          <a:xfrm>
            <a:off x="1376580" y="1248502"/>
            <a:ext cx="533399" cy="49109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a:t>
            </a:r>
          </a:p>
        </p:txBody>
      </p:sp>
      <p:sp>
        <p:nvSpPr>
          <p:cNvPr id="16" name="Oval 15">
            <a:extLst>
              <a:ext uri="{FF2B5EF4-FFF2-40B4-BE49-F238E27FC236}">
                <a16:creationId xmlns:a16="http://schemas.microsoft.com/office/drawing/2014/main" id="{DFFE5FA1-D174-4439-AF2D-106C3AEFEDFF}"/>
              </a:ext>
            </a:extLst>
          </p:cNvPr>
          <p:cNvSpPr/>
          <p:nvPr/>
        </p:nvSpPr>
        <p:spPr>
          <a:xfrm>
            <a:off x="229727" y="2519168"/>
            <a:ext cx="533399" cy="49109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a:t>
            </a:r>
          </a:p>
        </p:txBody>
      </p:sp>
      <p:sp>
        <p:nvSpPr>
          <p:cNvPr id="17" name="Oval 16">
            <a:extLst>
              <a:ext uri="{FF2B5EF4-FFF2-40B4-BE49-F238E27FC236}">
                <a16:creationId xmlns:a16="http://schemas.microsoft.com/office/drawing/2014/main" id="{BC61536B-C491-40D2-A5B3-F14FBB667C30}"/>
              </a:ext>
            </a:extLst>
          </p:cNvPr>
          <p:cNvSpPr/>
          <p:nvPr/>
        </p:nvSpPr>
        <p:spPr>
          <a:xfrm>
            <a:off x="623086" y="1733357"/>
            <a:ext cx="533399" cy="49109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a:t>
            </a:r>
          </a:p>
        </p:txBody>
      </p:sp>
      <p:sp>
        <p:nvSpPr>
          <p:cNvPr id="18" name="Oval 17">
            <a:extLst>
              <a:ext uri="{FF2B5EF4-FFF2-40B4-BE49-F238E27FC236}">
                <a16:creationId xmlns:a16="http://schemas.microsoft.com/office/drawing/2014/main" id="{80CBEBDC-12EA-4CFF-8F3D-6CA32F117F05}"/>
              </a:ext>
            </a:extLst>
          </p:cNvPr>
          <p:cNvSpPr/>
          <p:nvPr/>
        </p:nvSpPr>
        <p:spPr>
          <a:xfrm>
            <a:off x="229727" y="3313265"/>
            <a:ext cx="533399" cy="49109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panose="020F0502020204030204"/>
                <a:ea typeface="+mn-ea"/>
                <a:cs typeface="+mn-cs"/>
              </a:rPr>
              <a:t>+</a:t>
            </a:r>
          </a:p>
        </p:txBody>
      </p:sp>
      <p:sp>
        <p:nvSpPr>
          <p:cNvPr id="19" name="Oval 18">
            <a:extLst>
              <a:ext uri="{FF2B5EF4-FFF2-40B4-BE49-F238E27FC236}">
                <a16:creationId xmlns:a16="http://schemas.microsoft.com/office/drawing/2014/main" id="{BC048DD4-4B94-4FE9-B86F-FB2C10DA6728}"/>
              </a:ext>
            </a:extLst>
          </p:cNvPr>
          <p:cNvSpPr/>
          <p:nvPr/>
        </p:nvSpPr>
        <p:spPr>
          <a:xfrm>
            <a:off x="963880" y="3710067"/>
            <a:ext cx="533399" cy="49109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panose="020F0502020204030204"/>
                <a:ea typeface="+mn-ea"/>
                <a:cs typeface="+mn-cs"/>
              </a:rPr>
              <a:t>+</a:t>
            </a:r>
          </a:p>
        </p:txBody>
      </p:sp>
      <p:sp>
        <p:nvSpPr>
          <p:cNvPr id="20" name="Oval 19">
            <a:extLst>
              <a:ext uri="{FF2B5EF4-FFF2-40B4-BE49-F238E27FC236}">
                <a16:creationId xmlns:a16="http://schemas.microsoft.com/office/drawing/2014/main" id="{C9DF1E14-9819-4192-B798-3F9BE3E6A1EF}"/>
              </a:ext>
            </a:extLst>
          </p:cNvPr>
          <p:cNvSpPr/>
          <p:nvPr/>
        </p:nvSpPr>
        <p:spPr>
          <a:xfrm>
            <a:off x="1826997" y="3972131"/>
            <a:ext cx="533399" cy="49109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panose="020F0502020204030204"/>
                <a:ea typeface="+mn-ea"/>
                <a:cs typeface="+mn-cs"/>
              </a:rPr>
              <a:t>+</a:t>
            </a:r>
          </a:p>
        </p:txBody>
      </p:sp>
      <p:sp>
        <p:nvSpPr>
          <p:cNvPr id="21" name="Oval 20">
            <a:extLst>
              <a:ext uri="{FF2B5EF4-FFF2-40B4-BE49-F238E27FC236}">
                <a16:creationId xmlns:a16="http://schemas.microsoft.com/office/drawing/2014/main" id="{7459F7BF-F9B7-442E-9897-DF13D1AF4F9E}"/>
              </a:ext>
            </a:extLst>
          </p:cNvPr>
          <p:cNvSpPr/>
          <p:nvPr/>
        </p:nvSpPr>
        <p:spPr>
          <a:xfrm>
            <a:off x="9853356" y="2590698"/>
            <a:ext cx="533399" cy="49109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a:t>
            </a:r>
          </a:p>
        </p:txBody>
      </p:sp>
      <p:sp>
        <p:nvSpPr>
          <p:cNvPr id="22" name="Oval 21">
            <a:extLst>
              <a:ext uri="{FF2B5EF4-FFF2-40B4-BE49-F238E27FC236}">
                <a16:creationId xmlns:a16="http://schemas.microsoft.com/office/drawing/2014/main" id="{67C36214-4306-43BC-842F-FF099302DF87}"/>
              </a:ext>
            </a:extLst>
          </p:cNvPr>
          <p:cNvSpPr/>
          <p:nvPr/>
        </p:nvSpPr>
        <p:spPr>
          <a:xfrm>
            <a:off x="9907855" y="3271393"/>
            <a:ext cx="533399" cy="49109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a:t>
            </a:r>
          </a:p>
        </p:txBody>
      </p:sp>
      <p:sp>
        <p:nvSpPr>
          <p:cNvPr id="23" name="Oval 22">
            <a:extLst>
              <a:ext uri="{FF2B5EF4-FFF2-40B4-BE49-F238E27FC236}">
                <a16:creationId xmlns:a16="http://schemas.microsoft.com/office/drawing/2014/main" id="{C33CE743-CD83-4E06-A335-CFFE196BB1C5}"/>
              </a:ext>
            </a:extLst>
          </p:cNvPr>
          <p:cNvSpPr/>
          <p:nvPr/>
        </p:nvSpPr>
        <p:spPr>
          <a:xfrm>
            <a:off x="1690684" y="5198885"/>
            <a:ext cx="533399" cy="49109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a:t>
            </a:r>
          </a:p>
        </p:txBody>
      </p:sp>
      <p:sp>
        <p:nvSpPr>
          <p:cNvPr id="24" name="Oval 23">
            <a:extLst>
              <a:ext uri="{FF2B5EF4-FFF2-40B4-BE49-F238E27FC236}">
                <a16:creationId xmlns:a16="http://schemas.microsoft.com/office/drawing/2014/main" id="{EF562265-7408-4B84-8168-5AB9B8848451}"/>
              </a:ext>
            </a:extLst>
          </p:cNvPr>
          <p:cNvSpPr/>
          <p:nvPr/>
        </p:nvSpPr>
        <p:spPr>
          <a:xfrm>
            <a:off x="2702744" y="5586647"/>
            <a:ext cx="533399" cy="49109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a:t>
            </a:r>
          </a:p>
        </p:txBody>
      </p:sp>
      <p:sp>
        <p:nvSpPr>
          <p:cNvPr id="25" name="Oval 24">
            <a:extLst>
              <a:ext uri="{FF2B5EF4-FFF2-40B4-BE49-F238E27FC236}">
                <a16:creationId xmlns:a16="http://schemas.microsoft.com/office/drawing/2014/main" id="{7F6203FA-7C68-403A-9427-9DD9B54A03E2}"/>
              </a:ext>
            </a:extLst>
          </p:cNvPr>
          <p:cNvSpPr/>
          <p:nvPr/>
        </p:nvSpPr>
        <p:spPr>
          <a:xfrm>
            <a:off x="4063900" y="5517199"/>
            <a:ext cx="533399" cy="49109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a:t>
            </a:r>
          </a:p>
        </p:txBody>
      </p:sp>
      <p:sp>
        <p:nvSpPr>
          <p:cNvPr id="26" name="Oval 25">
            <a:extLst>
              <a:ext uri="{FF2B5EF4-FFF2-40B4-BE49-F238E27FC236}">
                <a16:creationId xmlns:a16="http://schemas.microsoft.com/office/drawing/2014/main" id="{E13BE417-708B-4C73-A65E-6938D8FA9535}"/>
              </a:ext>
            </a:extLst>
          </p:cNvPr>
          <p:cNvSpPr/>
          <p:nvPr/>
        </p:nvSpPr>
        <p:spPr>
          <a:xfrm>
            <a:off x="8986571" y="3776524"/>
            <a:ext cx="533399" cy="49109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a:t>
            </a:r>
          </a:p>
        </p:txBody>
      </p:sp>
      <p:sp>
        <p:nvSpPr>
          <p:cNvPr id="27" name="Oval 26">
            <a:extLst>
              <a:ext uri="{FF2B5EF4-FFF2-40B4-BE49-F238E27FC236}">
                <a16:creationId xmlns:a16="http://schemas.microsoft.com/office/drawing/2014/main" id="{9645D4A2-C77B-4224-A5B4-9B65101E4C26}"/>
              </a:ext>
            </a:extLst>
          </p:cNvPr>
          <p:cNvSpPr/>
          <p:nvPr/>
        </p:nvSpPr>
        <p:spPr>
          <a:xfrm>
            <a:off x="7404941" y="5460923"/>
            <a:ext cx="533399" cy="49109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a:t>
            </a:r>
          </a:p>
        </p:txBody>
      </p:sp>
      <p:sp>
        <p:nvSpPr>
          <p:cNvPr id="28" name="Oval 27">
            <a:extLst>
              <a:ext uri="{FF2B5EF4-FFF2-40B4-BE49-F238E27FC236}">
                <a16:creationId xmlns:a16="http://schemas.microsoft.com/office/drawing/2014/main" id="{63DA1BF5-82B4-4A00-AD4D-6E2B5A26694E}"/>
              </a:ext>
            </a:extLst>
          </p:cNvPr>
          <p:cNvSpPr/>
          <p:nvPr/>
        </p:nvSpPr>
        <p:spPr>
          <a:xfrm>
            <a:off x="8238316" y="5045938"/>
            <a:ext cx="533399" cy="49109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a:t>
            </a:r>
          </a:p>
        </p:txBody>
      </p:sp>
      <p:sp>
        <p:nvSpPr>
          <p:cNvPr id="29" name="Oval 28">
            <a:extLst>
              <a:ext uri="{FF2B5EF4-FFF2-40B4-BE49-F238E27FC236}">
                <a16:creationId xmlns:a16="http://schemas.microsoft.com/office/drawing/2014/main" id="{F410E1CD-EBEB-4CF4-A24B-54CA7466D6F5}"/>
              </a:ext>
            </a:extLst>
          </p:cNvPr>
          <p:cNvSpPr/>
          <p:nvPr/>
        </p:nvSpPr>
        <p:spPr>
          <a:xfrm>
            <a:off x="6442920" y="5620044"/>
            <a:ext cx="533399" cy="49109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a:t>
            </a:r>
          </a:p>
        </p:txBody>
      </p:sp>
      <p:sp>
        <p:nvSpPr>
          <p:cNvPr id="30" name="Oval 29">
            <a:extLst>
              <a:ext uri="{FF2B5EF4-FFF2-40B4-BE49-F238E27FC236}">
                <a16:creationId xmlns:a16="http://schemas.microsoft.com/office/drawing/2014/main" id="{D29B02B5-1626-4359-8B15-FD07B0D9EEE8}"/>
              </a:ext>
            </a:extLst>
          </p:cNvPr>
          <p:cNvSpPr/>
          <p:nvPr/>
        </p:nvSpPr>
        <p:spPr>
          <a:xfrm>
            <a:off x="7965663" y="3896425"/>
            <a:ext cx="533399" cy="49109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a:t>
            </a:r>
          </a:p>
        </p:txBody>
      </p:sp>
      <p:sp>
        <p:nvSpPr>
          <p:cNvPr id="31" name="Oval 30">
            <a:extLst>
              <a:ext uri="{FF2B5EF4-FFF2-40B4-BE49-F238E27FC236}">
                <a16:creationId xmlns:a16="http://schemas.microsoft.com/office/drawing/2014/main" id="{A97D3814-F4D0-4E75-875C-798FF3A97EBB}"/>
              </a:ext>
            </a:extLst>
          </p:cNvPr>
          <p:cNvSpPr/>
          <p:nvPr/>
        </p:nvSpPr>
        <p:spPr>
          <a:xfrm>
            <a:off x="5367944" y="5492723"/>
            <a:ext cx="533399" cy="49109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panose="020F0502020204030204"/>
                <a:ea typeface="+mn-ea"/>
                <a:cs typeface="+mn-cs"/>
              </a:rPr>
              <a:t>+</a:t>
            </a:r>
          </a:p>
        </p:txBody>
      </p:sp>
      <p:sp>
        <p:nvSpPr>
          <p:cNvPr id="32" name="Oval 31">
            <a:extLst>
              <a:ext uri="{FF2B5EF4-FFF2-40B4-BE49-F238E27FC236}">
                <a16:creationId xmlns:a16="http://schemas.microsoft.com/office/drawing/2014/main" id="{6625E86C-A98E-42F6-B598-BBCB0153F833}"/>
              </a:ext>
            </a:extLst>
          </p:cNvPr>
          <p:cNvSpPr/>
          <p:nvPr/>
        </p:nvSpPr>
        <p:spPr>
          <a:xfrm>
            <a:off x="4823789" y="4788078"/>
            <a:ext cx="533399" cy="49109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panose="020F0502020204030204"/>
                <a:ea typeface="+mn-ea"/>
                <a:cs typeface="+mn-cs"/>
              </a:rPr>
              <a:t>+</a:t>
            </a:r>
          </a:p>
        </p:txBody>
      </p:sp>
      <p:sp>
        <p:nvSpPr>
          <p:cNvPr id="33" name="TextBox 32">
            <a:extLst>
              <a:ext uri="{FF2B5EF4-FFF2-40B4-BE49-F238E27FC236}">
                <a16:creationId xmlns:a16="http://schemas.microsoft.com/office/drawing/2014/main" id="{32CE7E36-F70C-47E1-B0A0-68B69925B183}"/>
              </a:ext>
            </a:extLst>
          </p:cNvPr>
          <p:cNvSpPr txBox="1"/>
          <p:nvPr/>
        </p:nvSpPr>
        <p:spPr>
          <a:xfrm>
            <a:off x="7060546" y="906475"/>
            <a:ext cx="4333494" cy="707886"/>
          </a:xfrm>
          <a:prstGeom prst="rect">
            <a:avLst/>
          </a:prstGeom>
          <a:solidFill>
            <a:srgbClr val="6683C6"/>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a:ln>
                  <a:noFill/>
                </a:ln>
                <a:solidFill>
                  <a:prstClr val="white"/>
                </a:solidFill>
                <a:effectLst/>
                <a:uLnTx/>
                <a:uFillTx/>
                <a:latin typeface="+mj-lt"/>
                <a:ea typeface="+mn-ea"/>
                <a:cs typeface="+mn-cs"/>
              </a:rPr>
              <a:t>1 index client led to 9 PLHIV in their network (PWID + Sex Partners)</a:t>
            </a:r>
          </a:p>
        </p:txBody>
      </p:sp>
      <p:sp>
        <p:nvSpPr>
          <p:cNvPr id="34" name="Oval 33">
            <a:extLst>
              <a:ext uri="{FF2B5EF4-FFF2-40B4-BE49-F238E27FC236}">
                <a16:creationId xmlns:a16="http://schemas.microsoft.com/office/drawing/2014/main" id="{EF48A2F8-87DE-4DF2-8427-60CF8C926E4A}"/>
              </a:ext>
            </a:extLst>
          </p:cNvPr>
          <p:cNvSpPr/>
          <p:nvPr/>
        </p:nvSpPr>
        <p:spPr>
          <a:xfrm>
            <a:off x="4168399" y="2190049"/>
            <a:ext cx="1753795" cy="1276455"/>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X-12027, PWID</a:t>
            </a:r>
          </a:p>
        </p:txBody>
      </p:sp>
      <p:sp>
        <p:nvSpPr>
          <p:cNvPr id="35" name="Oval 34">
            <a:extLst>
              <a:ext uri="{FF2B5EF4-FFF2-40B4-BE49-F238E27FC236}">
                <a16:creationId xmlns:a16="http://schemas.microsoft.com/office/drawing/2014/main" id="{77F0A8BC-8B84-4F7D-9947-6F1A9982AA68}"/>
              </a:ext>
            </a:extLst>
          </p:cNvPr>
          <p:cNvSpPr/>
          <p:nvPr/>
        </p:nvSpPr>
        <p:spPr>
          <a:xfrm>
            <a:off x="7626567" y="2451663"/>
            <a:ext cx="1582935" cy="103226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X-12106, PWID</a:t>
            </a:r>
          </a:p>
        </p:txBody>
      </p:sp>
      <p:sp>
        <p:nvSpPr>
          <p:cNvPr id="36" name="Oval 35">
            <a:extLst>
              <a:ext uri="{FF2B5EF4-FFF2-40B4-BE49-F238E27FC236}">
                <a16:creationId xmlns:a16="http://schemas.microsoft.com/office/drawing/2014/main" id="{DDD48E64-4317-4488-9CD7-5C27A597C9BF}"/>
              </a:ext>
            </a:extLst>
          </p:cNvPr>
          <p:cNvSpPr/>
          <p:nvPr/>
        </p:nvSpPr>
        <p:spPr>
          <a:xfrm>
            <a:off x="5677039" y="3975458"/>
            <a:ext cx="1531762" cy="97618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X-12109, PWID</a:t>
            </a:r>
          </a:p>
        </p:txBody>
      </p:sp>
      <p:sp>
        <p:nvSpPr>
          <p:cNvPr id="37" name="Oval 36">
            <a:extLst>
              <a:ext uri="{FF2B5EF4-FFF2-40B4-BE49-F238E27FC236}">
                <a16:creationId xmlns:a16="http://schemas.microsoft.com/office/drawing/2014/main" id="{DB361BB9-711D-4FAE-A89D-637A32381504}"/>
              </a:ext>
            </a:extLst>
          </p:cNvPr>
          <p:cNvSpPr/>
          <p:nvPr/>
        </p:nvSpPr>
        <p:spPr>
          <a:xfrm>
            <a:off x="2599335" y="4199441"/>
            <a:ext cx="1496953" cy="95217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X-12136, PWID</a:t>
            </a:r>
          </a:p>
        </p:txBody>
      </p:sp>
      <p:sp>
        <p:nvSpPr>
          <p:cNvPr id="38" name="Oval 37">
            <a:extLst>
              <a:ext uri="{FF2B5EF4-FFF2-40B4-BE49-F238E27FC236}">
                <a16:creationId xmlns:a16="http://schemas.microsoft.com/office/drawing/2014/main" id="{DCBCCF4D-6F6E-4DF4-93AF-4D0A064D2D83}"/>
              </a:ext>
            </a:extLst>
          </p:cNvPr>
          <p:cNvSpPr/>
          <p:nvPr/>
        </p:nvSpPr>
        <p:spPr>
          <a:xfrm>
            <a:off x="1504885" y="2711648"/>
            <a:ext cx="1318187" cy="81317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panose="020F0502020204030204"/>
                <a:ea typeface="+mn-ea"/>
                <a:cs typeface="+mn-cs"/>
              </a:rPr>
              <a:t>X-12112, PWID</a:t>
            </a:r>
          </a:p>
        </p:txBody>
      </p:sp>
      <p:sp>
        <p:nvSpPr>
          <p:cNvPr id="39" name="TextBox 38">
            <a:extLst>
              <a:ext uri="{FF2B5EF4-FFF2-40B4-BE49-F238E27FC236}">
                <a16:creationId xmlns:a16="http://schemas.microsoft.com/office/drawing/2014/main" id="{EBB55B04-1B43-4A53-869C-87F6A3F8A62E}"/>
              </a:ext>
            </a:extLst>
          </p:cNvPr>
          <p:cNvSpPr txBox="1"/>
          <p:nvPr/>
        </p:nvSpPr>
        <p:spPr>
          <a:xfrm>
            <a:off x="9438700" y="4338884"/>
            <a:ext cx="2481870" cy="646331"/>
          </a:xfrm>
          <a:prstGeom prst="rect">
            <a:avLst/>
          </a:prstGeom>
          <a:solidFill>
            <a:srgbClr val="6683C6"/>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mj-lt"/>
                <a:ea typeface="+mn-ea"/>
                <a:cs typeface="+mn-cs"/>
              </a:rPr>
              <a:t>10 HIV positive: 38%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mj-lt"/>
                <a:ea typeface="+mn-ea"/>
                <a:cs typeface="+mn-cs"/>
              </a:rPr>
              <a:t>16 HIV negative: 62%</a:t>
            </a:r>
          </a:p>
        </p:txBody>
      </p:sp>
      <p:sp>
        <p:nvSpPr>
          <p:cNvPr id="40" name="TextBox 39">
            <a:extLst>
              <a:ext uri="{FF2B5EF4-FFF2-40B4-BE49-F238E27FC236}">
                <a16:creationId xmlns:a16="http://schemas.microsoft.com/office/drawing/2014/main" id="{EFD1AC59-C83F-457F-BE0B-D0D9429691EB}"/>
              </a:ext>
            </a:extLst>
          </p:cNvPr>
          <p:cNvSpPr txBox="1"/>
          <p:nvPr/>
        </p:nvSpPr>
        <p:spPr>
          <a:xfrm>
            <a:off x="8931793" y="5081435"/>
            <a:ext cx="318724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j-lt"/>
                <a:ea typeface="+mn-ea"/>
                <a:cs typeface="+mn-cs"/>
              </a:rPr>
              <a:t>It is important to note that this example </a:t>
            </a:r>
            <a:r>
              <a:rPr kumimoji="0" lang="en-US" sz="1400" b="1" i="0" u="sng" strike="noStrike" kern="1200" cap="none" spc="0" normalizeH="0" baseline="0" noProof="0" dirty="0">
                <a:ln>
                  <a:noFill/>
                </a:ln>
                <a:solidFill>
                  <a:prstClr val="black"/>
                </a:solidFill>
                <a:effectLst/>
                <a:uLnTx/>
                <a:uFillTx/>
                <a:latin typeface="+mj-lt"/>
                <a:ea typeface="+mn-ea"/>
                <a:cs typeface="+mn-cs"/>
              </a:rPr>
              <a:t>does not </a:t>
            </a:r>
            <a:r>
              <a:rPr kumimoji="0" lang="en-US" sz="1400" b="0" i="0" u="none" strike="noStrike" kern="1200" cap="none" spc="0" normalizeH="0" baseline="0" noProof="0" dirty="0">
                <a:ln>
                  <a:noFill/>
                </a:ln>
                <a:solidFill>
                  <a:prstClr val="black"/>
                </a:solidFill>
                <a:effectLst/>
                <a:uLnTx/>
                <a:uFillTx/>
                <a:latin typeface="+mj-lt"/>
                <a:ea typeface="+mn-ea"/>
                <a:cs typeface="+mn-cs"/>
              </a:rPr>
              <a:t>show the direction of HIV infection, which would require phylogenetic testing.</a:t>
            </a:r>
          </a:p>
        </p:txBody>
      </p:sp>
      <p:cxnSp>
        <p:nvCxnSpPr>
          <p:cNvPr id="41" name="Straight Arrow Connector 40">
            <a:extLst>
              <a:ext uri="{FF2B5EF4-FFF2-40B4-BE49-F238E27FC236}">
                <a16:creationId xmlns:a16="http://schemas.microsoft.com/office/drawing/2014/main" id="{D403D6C2-0123-4CEB-843C-7F47538C6B66}"/>
              </a:ext>
            </a:extLst>
          </p:cNvPr>
          <p:cNvCxnSpPr>
            <a:cxnSpLocks/>
            <a:stCxn id="12" idx="5"/>
            <a:endCxn id="34" idx="1"/>
          </p:cNvCxnSpPr>
          <p:nvPr/>
        </p:nvCxnSpPr>
        <p:spPr>
          <a:xfrm>
            <a:off x="3742718" y="1488528"/>
            <a:ext cx="682518" cy="888454"/>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81D630C-F3CC-40C8-B39C-B61F7B832E1C}"/>
              </a:ext>
            </a:extLst>
          </p:cNvPr>
          <p:cNvCxnSpPr>
            <a:cxnSpLocks/>
            <a:stCxn id="13" idx="3"/>
            <a:endCxn id="34" idx="7"/>
          </p:cNvCxnSpPr>
          <p:nvPr/>
        </p:nvCxnSpPr>
        <p:spPr>
          <a:xfrm flipH="1">
            <a:off x="5665357" y="1472025"/>
            <a:ext cx="401816" cy="904957"/>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6CCDEC5-DAF5-446D-983F-4FC30D202FA2}"/>
              </a:ext>
            </a:extLst>
          </p:cNvPr>
          <p:cNvCxnSpPr>
            <a:cxnSpLocks/>
            <a:stCxn id="15" idx="4"/>
            <a:endCxn id="38" idx="0"/>
          </p:cNvCxnSpPr>
          <p:nvPr/>
        </p:nvCxnSpPr>
        <p:spPr>
          <a:xfrm>
            <a:off x="1643280" y="1739592"/>
            <a:ext cx="520699" cy="972056"/>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69C88FD3-CA77-4C75-9FAE-33C52E103C31}"/>
              </a:ext>
            </a:extLst>
          </p:cNvPr>
          <p:cNvCxnSpPr>
            <a:cxnSpLocks/>
            <a:stCxn id="38" idx="6"/>
            <a:endCxn id="34" idx="2"/>
          </p:cNvCxnSpPr>
          <p:nvPr/>
        </p:nvCxnSpPr>
        <p:spPr>
          <a:xfrm flipV="1">
            <a:off x="2823072" y="2828277"/>
            <a:ext cx="1345327" cy="289957"/>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60C8B2F8-392F-4F0E-9DC6-3DFDDD86364C}"/>
              </a:ext>
            </a:extLst>
          </p:cNvPr>
          <p:cNvCxnSpPr>
            <a:cxnSpLocks/>
            <a:stCxn id="34" idx="3"/>
            <a:endCxn id="37" idx="7"/>
          </p:cNvCxnSpPr>
          <p:nvPr/>
        </p:nvCxnSpPr>
        <p:spPr>
          <a:xfrm flipH="1">
            <a:off x="3877064" y="3279571"/>
            <a:ext cx="548172" cy="1059313"/>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02BB83D-C2C0-4981-B6D8-13350FE71395}"/>
              </a:ext>
            </a:extLst>
          </p:cNvPr>
          <p:cNvCxnSpPr>
            <a:cxnSpLocks/>
            <a:stCxn id="34" idx="5"/>
            <a:endCxn id="36" idx="1"/>
          </p:cNvCxnSpPr>
          <p:nvPr/>
        </p:nvCxnSpPr>
        <p:spPr>
          <a:xfrm>
            <a:off x="5665357" y="3279571"/>
            <a:ext cx="236003" cy="838847"/>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BF957172-2324-44B3-B6AD-FD09C50637C8}"/>
              </a:ext>
            </a:extLst>
          </p:cNvPr>
          <p:cNvCxnSpPr>
            <a:cxnSpLocks/>
            <a:endCxn id="35" idx="2"/>
          </p:cNvCxnSpPr>
          <p:nvPr/>
        </p:nvCxnSpPr>
        <p:spPr>
          <a:xfrm>
            <a:off x="5938049" y="2896781"/>
            <a:ext cx="1688518" cy="71013"/>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5468AC8A-696F-4E82-8BF3-78BFF4335097}"/>
              </a:ext>
            </a:extLst>
          </p:cNvPr>
          <p:cNvCxnSpPr>
            <a:cxnSpLocks/>
            <a:stCxn id="17" idx="5"/>
          </p:cNvCxnSpPr>
          <p:nvPr/>
        </p:nvCxnSpPr>
        <p:spPr>
          <a:xfrm>
            <a:off x="1078371" y="2152529"/>
            <a:ext cx="815384" cy="607021"/>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13A9EA1B-71BC-43C9-AED4-B4BCEC44E2EF}"/>
              </a:ext>
            </a:extLst>
          </p:cNvPr>
          <p:cNvCxnSpPr>
            <a:cxnSpLocks/>
            <a:stCxn id="14" idx="2"/>
            <a:endCxn id="35" idx="7"/>
          </p:cNvCxnSpPr>
          <p:nvPr/>
        </p:nvCxnSpPr>
        <p:spPr>
          <a:xfrm flipH="1">
            <a:off x="8977687" y="2116495"/>
            <a:ext cx="663951" cy="486339"/>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68C5B06-3C47-4C63-9A63-DC496C323108}"/>
              </a:ext>
            </a:extLst>
          </p:cNvPr>
          <p:cNvCxnSpPr>
            <a:cxnSpLocks/>
            <a:stCxn id="21" idx="2"/>
            <a:endCxn id="35" idx="6"/>
          </p:cNvCxnSpPr>
          <p:nvPr/>
        </p:nvCxnSpPr>
        <p:spPr>
          <a:xfrm flipH="1">
            <a:off x="9209502" y="2836243"/>
            <a:ext cx="643854" cy="131551"/>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5E133545-C571-4D32-A202-02153563C593}"/>
              </a:ext>
            </a:extLst>
          </p:cNvPr>
          <p:cNvCxnSpPr>
            <a:cxnSpLocks/>
            <a:stCxn id="35" idx="5"/>
            <a:endCxn id="22" idx="2"/>
          </p:cNvCxnSpPr>
          <p:nvPr/>
        </p:nvCxnSpPr>
        <p:spPr>
          <a:xfrm>
            <a:off x="8977687" y="3332754"/>
            <a:ext cx="930168" cy="184184"/>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DF787B47-DC40-4531-8B51-481C9597EDD1}"/>
              </a:ext>
            </a:extLst>
          </p:cNvPr>
          <p:cNvCxnSpPr>
            <a:cxnSpLocks/>
            <a:stCxn id="35" idx="4"/>
            <a:endCxn id="26" idx="1"/>
          </p:cNvCxnSpPr>
          <p:nvPr/>
        </p:nvCxnSpPr>
        <p:spPr>
          <a:xfrm>
            <a:off x="8418035" y="3483925"/>
            <a:ext cx="646650" cy="364517"/>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89DE637B-7659-4561-93EC-E3128CE74823}"/>
              </a:ext>
            </a:extLst>
          </p:cNvPr>
          <p:cNvCxnSpPr>
            <a:cxnSpLocks/>
            <a:stCxn id="36" idx="3"/>
            <a:endCxn id="31" idx="0"/>
          </p:cNvCxnSpPr>
          <p:nvPr/>
        </p:nvCxnSpPr>
        <p:spPr>
          <a:xfrm flipH="1">
            <a:off x="5634644" y="4808687"/>
            <a:ext cx="266716" cy="684036"/>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34ECBE62-3561-4871-9513-48D3F94A3CE1}"/>
              </a:ext>
            </a:extLst>
          </p:cNvPr>
          <p:cNvCxnSpPr>
            <a:cxnSpLocks/>
            <a:stCxn id="36" idx="2"/>
            <a:endCxn id="32" idx="7"/>
          </p:cNvCxnSpPr>
          <p:nvPr/>
        </p:nvCxnSpPr>
        <p:spPr>
          <a:xfrm flipH="1">
            <a:off x="5279074" y="4463553"/>
            <a:ext cx="397965" cy="396443"/>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DBE0CF0D-A4F5-4808-BECC-25E7502ECA99}"/>
              </a:ext>
            </a:extLst>
          </p:cNvPr>
          <p:cNvCxnSpPr>
            <a:cxnSpLocks/>
            <a:stCxn id="38" idx="1"/>
            <a:endCxn id="16" idx="6"/>
          </p:cNvCxnSpPr>
          <p:nvPr/>
        </p:nvCxnSpPr>
        <p:spPr>
          <a:xfrm flipH="1" flipV="1">
            <a:off x="763126" y="2764713"/>
            <a:ext cx="934803" cy="66021"/>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16F3ECC1-CD4D-4E2C-AF98-78D84036E195}"/>
              </a:ext>
            </a:extLst>
          </p:cNvPr>
          <p:cNvCxnSpPr>
            <a:cxnSpLocks/>
            <a:stCxn id="38" idx="2"/>
            <a:endCxn id="18" idx="6"/>
          </p:cNvCxnSpPr>
          <p:nvPr/>
        </p:nvCxnSpPr>
        <p:spPr>
          <a:xfrm flipH="1">
            <a:off x="763126" y="3118234"/>
            <a:ext cx="741759" cy="440576"/>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CEE5E12-CCCF-4A02-9431-3591CE4E279B}"/>
              </a:ext>
            </a:extLst>
          </p:cNvPr>
          <p:cNvCxnSpPr>
            <a:cxnSpLocks/>
            <a:stCxn id="38" idx="3"/>
            <a:endCxn id="19" idx="7"/>
          </p:cNvCxnSpPr>
          <p:nvPr/>
        </p:nvCxnSpPr>
        <p:spPr>
          <a:xfrm flipH="1">
            <a:off x="1419165" y="3405734"/>
            <a:ext cx="278764" cy="376251"/>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F3B02E9-F243-4551-832F-74B2794C0857}"/>
              </a:ext>
            </a:extLst>
          </p:cNvPr>
          <p:cNvCxnSpPr>
            <a:cxnSpLocks/>
            <a:stCxn id="38" idx="4"/>
            <a:endCxn id="20" idx="0"/>
          </p:cNvCxnSpPr>
          <p:nvPr/>
        </p:nvCxnSpPr>
        <p:spPr>
          <a:xfrm flipH="1">
            <a:off x="2093697" y="3524820"/>
            <a:ext cx="70282" cy="447311"/>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98A31B01-658B-4D59-A82C-37F62080172F}"/>
              </a:ext>
            </a:extLst>
          </p:cNvPr>
          <p:cNvCxnSpPr>
            <a:cxnSpLocks/>
            <a:stCxn id="25" idx="1"/>
            <a:endCxn id="37" idx="5"/>
          </p:cNvCxnSpPr>
          <p:nvPr/>
        </p:nvCxnSpPr>
        <p:spPr>
          <a:xfrm flipH="1" flipV="1">
            <a:off x="3877064" y="5012171"/>
            <a:ext cx="264950" cy="576946"/>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9B5467A3-E442-4890-A68D-83B226D0B258}"/>
              </a:ext>
            </a:extLst>
          </p:cNvPr>
          <p:cNvCxnSpPr>
            <a:cxnSpLocks/>
            <a:stCxn id="37" idx="4"/>
            <a:endCxn id="24" idx="0"/>
          </p:cNvCxnSpPr>
          <p:nvPr/>
        </p:nvCxnSpPr>
        <p:spPr>
          <a:xfrm flipH="1">
            <a:off x="2969444" y="5151614"/>
            <a:ext cx="378368" cy="435033"/>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CFC78D6-C0AF-44EA-8E8A-2321A4F007DB}"/>
              </a:ext>
            </a:extLst>
          </p:cNvPr>
          <p:cNvCxnSpPr>
            <a:cxnSpLocks/>
            <a:stCxn id="37" idx="3"/>
            <a:endCxn id="23" idx="7"/>
          </p:cNvCxnSpPr>
          <p:nvPr/>
        </p:nvCxnSpPr>
        <p:spPr>
          <a:xfrm flipH="1">
            <a:off x="2145969" y="5012171"/>
            <a:ext cx="672590" cy="258632"/>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D031A651-591C-4EAA-B908-24A7279D6D43}"/>
              </a:ext>
            </a:extLst>
          </p:cNvPr>
          <p:cNvCxnSpPr>
            <a:cxnSpLocks/>
            <a:stCxn id="28" idx="2"/>
            <a:endCxn id="36" idx="6"/>
          </p:cNvCxnSpPr>
          <p:nvPr/>
        </p:nvCxnSpPr>
        <p:spPr>
          <a:xfrm flipH="1" flipV="1">
            <a:off x="7208801" y="4463553"/>
            <a:ext cx="1029515" cy="827930"/>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4575DC53-6230-46D8-89F9-5D81CDC7C4A5}"/>
              </a:ext>
            </a:extLst>
          </p:cNvPr>
          <p:cNvCxnSpPr>
            <a:cxnSpLocks/>
            <a:stCxn id="27" idx="1"/>
            <a:endCxn id="36" idx="5"/>
          </p:cNvCxnSpPr>
          <p:nvPr/>
        </p:nvCxnSpPr>
        <p:spPr>
          <a:xfrm flipH="1" flipV="1">
            <a:off x="6984480" y="4808687"/>
            <a:ext cx="498575" cy="724154"/>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7069FEAE-6E2B-49BA-9C80-73728ED97CC6}"/>
              </a:ext>
            </a:extLst>
          </p:cNvPr>
          <p:cNvCxnSpPr>
            <a:cxnSpLocks/>
            <a:stCxn id="29" idx="0"/>
            <a:endCxn id="36" idx="4"/>
          </p:cNvCxnSpPr>
          <p:nvPr/>
        </p:nvCxnSpPr>
        <p:spPr>
          <a:xfrm flipH="1" flipV="1">
            <a:off x="6442920" y="4951647"/>
            <a:ext cx="266700" cy="668397"/>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18C14861-8F6F-4866-8FAD-9F3D710EFC85}"/>
              </a:ext>
            </a:extLst>
          </p:cNvPr>
          <p:cNvCxnSpPr>
            <a:cxnSpLocks/>
            <a:stCxn id="35" idx="3"/>
            <a:endCxn id="30" idx="0"/>
          </p:cNvCxnSpPr>
          <p:nvPr/>
        </p:nvCxnSpPr>
        <p:spPr>
          <a:xfrm>
            <a:off x="7858382" y="3332754"/>
            <a:ext cx="373981" cy="563671"/>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9821622"/>
      </p:ext>
    </p:extLst>
  </p:cSld>
  <p:clrMapOvr>
    <a:masterClrMapping/>
  </p:clrMapOvr>
  <mc:AlternateContent xmlns:mc="http://schemas.openxmlformats.org/markup-compatibility/2006" xmlns:p14="http://schemas.microsoft.com/office/powerpoint/2010/main">
    <mc:Choice Requires="p14">
      <p:transition spd="slow" p14:dur="2000" advTm="89161"/>
    </mc:Choice>
    <mc:Fallback xmlns="">
      <p:transition spd="slow" advTm="89161"/>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6B7E7-BCE9-7A66-2C94-D2B4B589199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FF83FA0-DF52-D570-9EE3-5135A7688105}"/>
              </a:ext>
            </a:extLst>
          </p:cNvPr>
          <p:cNvSpPr>
            <a:spLocks noGrp="1"/>
          </p:cNvSpPr>
          <p:nvPr>
            <p:ph type="body" sz="quarter" idx="14"/>
          </p:nvPr>
        </p:nvSpPr>
        <p:spPr/>
        <p:txBody>
          <a:bodyPr/>
          <a:lstStyle/>
          <a:p>
            <a:r>
              <a:rPr lang="en-US" dirty="0"/>
              <a:t>Provide information on importance of testing for multiple infections</a:t>
            </a:r>
          </a:p>
        </p:txBody>
      </p:sp>
      <p:sp>
        <p:nvSpPr>
          <p:cNvPr id="5" name="Text Placeholder 4">
            <a:extLst>
              <a:ext uri="{FF2B5EF4-FFF2-40B4-BE49-F238E27FC236}">
                <a16:creationId xmlns:a16="http://schemas.microsoft.com/office/drawing/2014/main" id="{71446692-A826-B62C-E328-4CEDAF5F6EAF}"/>
              </a:ext>
            </a:extLst>
          </p:cNvPr>
          <p:cNvSpPr>
            <a:spLocks noGrp="1"/>
          </p:cNvSpPr>
          <p:nvPr>
            <p:ph type="body" sz="quarter" idx="13"/>
          </p:nvPr>
        </p:nvSpPr>
        <p:spPr/>
        <p:txBody>
          <a:bodyPr vert="horz" lIns="0" tIns="0" rIns="0" bIns="0" rtlCol="0" anchor="t">
            <a:noAutofit/>
          </a:bodyPr>
          <a:lstStyle/>
          <a:p>
            <a:r>
              <a:rPr lang="en-US" dirty="0">
                <a:latin typeface="Arial"/>
                <a:cs typeface="Arial"/>
              </a:rPr>
              <a:t>Consideration 5.</a:t>
            </a:r>
          </a:p>
          <a:p>
            <a:endParaRPr lang="en-US" dirty="0"/>
          </a:p>
        </p:txBody>
      </p:sp>
    </p:spTree>
    <p:extLst>
      <p:ext uri="{BB962C8B-B14F-4D97-AF65-F5344CB8AC3E}">
        <p14:creationId xmlns:p14="http://schemas.microsoft.com/office/powerpoint/2010/main" val="2978867027"/>
      </p:ext>
    </p:extLst>
  </p:cSld>
  <p:clrMapOvr>
    <a:masterClrMapping/>
  </p:clrMapOvr>
  <mc:AlternateContent xmlns:mc="http://schemas.openxmlformats.org/markup-compatibility/2006" xmlns:p14="http://schemas.microsoft.com/office/powerpoint/2010/main">
    <mc:Choice Requires="p14">
      <p:transition spd="slow" p14:dur="2000" advTm="7494"/>
    </mc:Choice>
    <mc:Fallback xmlns="">
      <p:transition spd="slow" advTm="7494"/>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14179-4115-BA86-62D7-4914539CC92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8255B99-6A42-B1B3-3129-C97CCC04E893}"/>
              </a:ext>
            </a:extLst>
          </p:cNvPr>
          <p:cNvSpPr>
            <a:spLocks noGrp="1"/>
          </p:cNvSpPr>
          <p:nvPr>
            <p:ph type="body" sz="quarter" idx="14"/>
          </p:nvPr>
        </p:nvSpPr>
        <p:spPr>
          <a:xfrm>
            <a:off x="229188" y="1703482"/>
            <a:ext cx="11614149" cy="3916841"/>
          </a:xfrm>
          <a:prstGeom prst="rect">
            <a:avLst/>
          </a:prstGeom>
        </p:spPr>
        <p:txBody>
          <a:bodyPr vert="horz" lIns="0" tIns="0" rIns="0" bIns="0" rtlCol="0" anchor="t">
            <a:spAutoFit/>
          </a:bodyPr>
          <a:lstStyle/>
          <a:p>
            <a:pPr marL="584200" indent="-571500">
              <a:lnSpc>
                <a:spcPct val="114000"/>
              </a:lnSpc>
              <a:spcBef>
                <a:spcPts val="600"/>
              </a:spcBef>
              <a:buFont typeface="Arial"/>
              <a:buChar char="•"/>
            </a:pPr>
            <a:r>
              <a:rPr lang="en-US" sz="2800" b="1" spc="-40" dirty="0">
                <a:solidFill>
                  <a:srgbClr val="000000"/>
                </a:solidFill>
              </a:rPr>
              <a:t>HIV</a:t>
            </a:r>
            <a:r>
              <a:rPr lang="en-US" sz="2800" spc="-40" dirty="0">
                <a:solidFill>
                  <a:srgbClr val="000000"/>
                </a:solidFill>
              </a:rPr>
              <a:t>: treatable, excellent new drugs, viral suppression results in inability to transmit to partners through sex</a:t>
            </a:r>
            <a:endParaRPr lang="en-US" sz="2800" spc="-40" dirty="0">
              <a:solidFill>
                <a:srgbClr val="000000"/>
              </a:solidFill>
              <a:cs typeface="Calibri" panose="020F0502020204030204"/>
            </a:endParaRPr>
          </a:p>
          <a:p>
            <a:pPr marL="584200" indent="-571500">
              <a:lnSpc>
                <a:spcPct val="113999"/>
              </a:lnSpc>
              <a:spcBef>
                <a:spcPts val="600"/>
              </a:spcBef>
              <a:spcAft>
                <a:spcPts val="600"/>
              </a:spcAft>
              <a:buFont typeface="Arial"/>
              <a:buChar char="•"/>
            </a:pPr>
            <a:r>
              <a:rPr lang="en-US" sz="2800" b="1" spc="-5" dirty="0">
                <a:solidFill>
                  <a:srgbClr val="000000"/>
                </a:solidFill>
                <a:cs typeface="Calibri Light"/>
              </a:rPr>
              <a:t>Hepatitis B</a:t>
            </a:r>
            <a:r>
              <a:rPr lang="en-US" sz="2800" spc="-5" dirty="0">
                <a:solidFill>
                  <a:srgbClr val="000000"/>
                </a:solidFill>
                <a:cs typeface="Calibri Light"/>
              </a:rPr>
              <a:t>: preventable with vaccines, treatable with daily medication</a:t>
            </a:r>
            <a:endParaRPr lang="en-US" sz="2800" spc="-40">
              <a:solidFill>
                <a:srgbClr val="000000"/>
              </a:solidFill>
              <a:ea typeface="Calibri" panose="020F0502020204030204"/>
              <a:cs typeface="Calibri" panose="020F0502020204030204"/>
            </a:endParaRPr>
          </a:p>
          <a:p>
            <a:pPr marL="584200" indent="-571500">
              <a:lnSpc>
                <a:spcPct val="114000"/>
              </a:lnSpc>
              <a:spcBef>
                <a:spcPts val="600"/>
              </a:spcBef>
              <a:buFont typeface="Arial"/>
              <a:buChar char="•"/>
            </a:pPr>
            <a:r>
              <a:rPr lang="en-US" sz="2800" b="1" spc="-5" dirty="0">
                <a:solidFill>
                  <a:srgbClr val="000000"/>
                </a:solidFill>
                <a:cs typeface="Calibri Light"/>
              </a:rPr>
              <a:t>Hepatitis C</a:t>
            </a:r>
            <a:r>
              <a:rPr lang="en-US" sz="2800" spc="-5" dirty="0">
                <a:solidFill>
                  <a:srgbClr val="000000"/>
                </a:solidFill>
                <a:cs typeface="Calibri Light"/>
              </a:rPr>
              <a:t>: curable with highly tolerable 8-12 week course of oral medication</a:t>
            </a:r>
            <a:endParaRPr lang="en-US" sz="2800" spc="-5" dirty="0">
              <a:solidFill>
                <a:srgbClr val="000000"/>
              </a:solidFill>
              <a:ea typeface="Calibri"/>
              <a:cs typeface="Calibri Light"/>
            </a:endParaRPr>
          </a:p>
          <a:p>
            <a:pPr marL="584200" indent="-571500">
              <a:lnSpc>
                <a:spcPct val="114000"/>
              </a:lnSpc>
              <a:spcBef>
                <a:spcPts val="600"/>
              </a:spcBef>
              <a:buFont typeface="Arial"/>
              <a:buChar char="•"/>
            </a:pPr>
            <a:r>
              <a:rPr lang="en-US" sz="2800" b="1" spc="-5" dirty="0">
                <a:solidFill>
                  <a:srgbClr val="000000"/>
                </a:solidFill>
                <a:cs typeface="Calibri Light"/>
              </a:rPr>
              <a:t>Other STIs</a:t>
            </a:r>
            <a:r>
              <a:rPr lang="en-US" sz="2800" spc="-5" dirty="0">
                <a:solidFill>
                  <a:srgbClr val="000000"/>
                </a:solidFill>
                <a:cs typeface="Calibri Light"/>
              </a:rPr>
              <a:t>: many are curable, some are preventable with vaccines (HPV)</a:t>
            </a:r>
            <a:endParaRPr lang="en-US" sz="2800" spc="-5" dirty="0">
              <a:solidFill>
                <a:srgbClr val="000000"/>
              </a:solidFill>
              <a:ea typeface="Calibri"/>
              <a:cs typeface="Calibri Light"/>
            </a:endParaRPr>
          </a:p>
          <a:p>
            <a:endParaRPr lang="en-US" sz="2800" dirty="0"/>
          </a:p>
        </p:txBody>
      </p:sp>
      <p:sp>
        <p:nvSpPr>
          <p:cNvPr id="5" name="Text Placeholder 4">
            <a:extLst>
              <a:ext uri="{FF2B5EF4-FFF2-40B4-BE49-F238E27FC236}">
                <a16:creationId xmlns:a16="http://schemas.microsoft.com/office/drawing/2014/main" id="{E8C494D1-1612-E53C-994A-A0C73331C193}"/>
              </a:ext>
            </a:extLst>
          </p:cNvPr>
          <p:cNvSpPr>
            <a:spLocks noGrp="1"/>
          </p:cNvSpPr>
          <p:nvPr>
            <p:ph type="body" sz="quarter" idx="13"/>
          </p:nvPr>
        </p:nvSpPr>
        <p:spPr>
          <a:xfrm>
            <a:off x="229188" y="103701"/>
            <a:ext cx="11690843" cy="461665"/>
          </a:xfrm>
        </p:spPr>
        <p:txBody>
          <a:bodyPr/>
          <a:lstStyle/>
          <a:p>
            <a:r>
              <a:rPr lang="en-US" sz="3000" dirty="0"/>
              <a:t>Positive messaging for HIV, hepatitis B, hepatitis C, and other STIs</a:t>
            </a:r>
          </a:p>
        </p:txBody>
      </p:sp>
    </p:spTree>
    <p:extLst>
      <p:ext uri="{BB962C8B-B14F-4D97-AF65-F5344CB8AC3E}">
        <p14:creationId xmlns:p14="http://schemas.microsoft.com/office/powerpoint/2010/main" val="1578316329"/>
      </p:ext>
    </p:extLst>
  </p:cSld>
  <p:clrMapOvr>
    <a:masterClrMapping/>
  </p:clrMapOvr>
  <mc:AlternateContent xmlns:mc="http://schemas.openxmlformats.org/markup-compatibility/2006" xmlns:p14="http://schemas.microsoft.com/office/powerpoint/2010/main">
    <mc:Choice Requires="p14">
      <p:transition spd="slow" p14:dur="2000" advTm="19256"/>
    </mc:Choice>
    <mc:Fallback xmlns="">
      <p:transition spd="slow" advTm="19256"/>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8DE4ED-AC7D-42FF-BD23-625295BDD62B}"/>
              </a:ext>
            </a:extLst>
          </p:cNvPr>
          <p:cNvSpPr>
            <a:spLocks noGrp="1"/>
          </p:cNvSpPr>
          <p:nvPr>
            <p:ph type="body" sz="quarter" idx="14"/>
          </p:nvPr>
        </p:nvSpPr>
        <p:spPr>
          <a:xfrm>
            <a:off x="229188" y="1703482"/>
            <a:ext cx="11614149" cy="3762953"/>
          </a:xfrm>
          <a:prstGeom prst="rect">
            <a:avLst/>
          </a:prstGeom>
        </p:spPr>
        <p:txBody>
          <a:bodyPr vert="horz" lIns="0" tIns="0" rIns="0" bIns="0" rtlCol="0" anchor="t">
            <a:spAutoFit/>
          </a:bodyPr>
          <a:lstStyle/>
          <a:p>
            <a:pPr marL="584200" indent="-571500">
              <a:lnSpc>
                <a:spcPct val="114000"/>
              </a:lnSpc>
              <a:spcBef>
                <a:spcPts val="600"/>
              </a:spcBef>
              <a:buFont typeface="Arial"/>
              <a:buChar char="•"/>
            </a:pPr>
            <a:r>
              <a:rPr lang="en-US" sz="2800" spc="-40" dirty="0">
                <a:solidFill>
                  <a:srgbClr val="000000"/>
                </a:solidFill>
              </a:rPr>
              <a:t>Treatment has prevention benefits for partners, children and communities by reducing transmission. A person who is virally suppressed cannot transmit HIV to others through sex.</a:t>
            </a:r>
            <a:endParaRPr lang="en-US" sz="2800" spc="-5" dirty="0">
              <a:solidFill>
                <a:srgbClr val="000000"/>
              </a:solidFill>
              <a:cs typeface="Calibri Light"/>
            </a:endParaRPr>
          </a:p>
          <a:p>
            <a:pPr marL="584200" indent="-571500">
              <a:lnSpc>
                <a:spcPct val="114000"/>
              </a:lnSpc>
              <a:spcBef>
                <a:spcPts val="600"/>
              </a:spcBef>
              <a:spcAft>
                <a:spcPts val="600"/>
              </a:spcAft>
              <a:buFont typeface="Arial"/>
              <a:buChar char="•"/>
            </a:pPr>
            <a:r>
              <a:rPr lang="en-US" sz="2800" spc="-40" dirty="0">
                <a:solidFill>
                  <a:srgbClr val="000000"/>
                </a:solidFill>
              </a:rPr>
              <a:t>Sample message:</a:t>
            </a:r>
            <a:endParaRPr lang="en-US" sz="2800" spc="-5" dirty="0">
              <a:solidFill>
                <a:srgbClr val="000000"/>
              </a:solidFill>
              <a:cs typeface="Calibri Light"/>
            </a:endParaRPr>
          </a:p>
          <a:p>
            <a:pPr marL="1554480" lvl="2" indent="0">
              <a:lnSpc>
                <a:spcPct val="114000"/>
              </a:lnSpc>
              <a:spcBef>
                <a:spcPts val="600"/>
              </a:spcBef>
              <a:spcAft>
                <a:spcPts val="600"/>
              </a:spcAft>
              <a:buNone/>
            </a:pPr>
            <a:r>
              <a:rPr lang="en-US" sz="2800" i="1" spc="-40" dirty="0">
                <a:solidFill>
                  <a:srgbClr val="000000"/>
                </a:solidFill>
              </a:rPr>
              <a:t>"This is a time of new h</a:t>
            </a:r>
            <a:r>
              <a:rPr lang="en-US" sz="2800" i="1" spc="-35" dirty="0">
                <a:solidFill>
                  <a:srgbClr val="000000"/>
                </a:solidFill>
              </a:rPr>
              <a:t>ope: w</a:t>
            </a:r>
            <a:r>
              <a:rPr lang="en-US" sz="2800" i="1" dirty="0">
                <a:solidFill>
                  <a:srgbClr val="000000"/>
                </a:solidFill>
              </a:rPr>
              <a:t>ith </a:t>
            </a:r>
            <a:r>
              <a:rPr lang="en-US" sz="2800" i="1" spc="-15" dirty="0">
                <a:solidFill>
                  <a:srgbClr val="000000"/>
                </a:solidFill>
              </a:rPr>
              <a:t>ART, p</a:t>
            </a:r>
            <a:r>
              <a:rPr lang="en-US" sz="2800" i="1" spc="-20" dirty="0">
                <a:solidFill>
                  <a:srgbClr val="000000"/>
                </a:solidFill>
              </a:rPr>
              <a:t>eople</a:t>
            </a:r>
            <a:r>
              <a:rPr lang="en-US" sz="2800" i="1" spc="-145" dirty="0">
                <a:solidFill>
                  <a:srgbClr val="000000"/>
                </a:solidFill>
              </a:rPr>
              <a:t> l</a:t>
            </a:r>
            <a:r>
              <a:rPr lang="en-US" sz="2800" i="1" dirty="0">
                <a:solidFill>
                  <a:srgbClr val="000000"/>
                </a:solidFill>
              </a:rPr>
              <a:t>iving with</a:t>
            </a:r>
            <a:r>
              <a:rPr lang="en-US" sz="2800" i="1" spc="-5" dirty="0">
                <a:solidFill>
                  <a:srgbClr val="000000"/>
                </a:solidFill>
              </a:rPr>
              <a:t> HIV can l</a:t>
            </a:r>
            <a:r>
              <a:rPr lang="en-US" sz="2800" i="1" spc="-15" dirty="0">
                <a:solidFill>
                  <a:srgbClr val="000000"/>
                </a:solidFill>
              </a:rPr>
              <a:t>ive h</a:t>
            </a:r>
            <a:r>
              <a:rPr lang="en-US" sz="2800" i="1" spc="-20" dirty="0">
                <a:solidFill>
                  <a:srgbClr val="000000"/>
                </a:solidFill>
              </a:rPr>
              <a:t>ealthy</a:t>
            </a:r>
            <a:r>
              <a:rPr lang="en-US" sz="2800" i="1" spc="20" dirty="0">
                <a:solidFill>
                  <a:srgbClr val="000000"/>
                </a:solidFill>
              </a:rPr>
              <a:t> l</a:t>
            </a:r>
            <a:r>
              <a:rPr lang="en-US" sz="2800" i="1" spc="-15" dirty="0">
                <a:solidFill>
                  <a:srgbClr val="000000"/>
                </a:solidFill>
              </a:rPr>
              <a:t>ives</a:t>
            </a:r>
            <a:r>
              <a:rPr lang="en-US" sz="2800" i="1" spc="-10" dirty="0">
                <a:solidFill>
                  <a:srgbClr val="000000"/>
                </a:solidFill>
              </a:rPr>
              <a:t> </a:t>
            </a:r>
            <a:r>
              <a:rPr lang="en-US" sz="2800" i="1" dirty="0">
                <a:solidFill>
                  <a:srgbClr val="000000"/>
                </a:solidFill>
              </a:rPr>
              <a:t>and p</a:t>
            </a:r>
            <a:r>
              <a:rPr lang="en-US" sz="2800" i="1" spc="-30" dirty="0">
                <a:solidFill>
                  <a:srgbClr val="000000"/>
                </a:solidFill>
              </a:rPr>
              <a:t>rotect t</a:t>
            </a:r>
            <a:r>
              <a:rPr lang="en-US" sz="2800" i="1" spc="-5" dirty="0">
                <a:solidFill>
                  <a:srgbClr val="000000"/>
                </a:solidFill>
              </a:rPr>
              <a:t>heir l</a:t>
            </a:r>
            <a:r>
              <a:rPr lang="en-US" sz="2800" i="1" spc="-15" dirty="0">
                <a:solidFill>
                  <a:srgbClr val="000000"/>
                </a:solidFill>
              </a:rPr>
              <a:t>oved</a:t>
            </a:r>
            <a:r>
              <a:rPr lang="en-US" sz="2800" i="1" spc="-35" dirty="0">
                <a:solidFill>
                  <a:srgbClr val="000000"/>
                </a:solidFill>
              </a:rPr>
              <a:t> o</a:t>
            </a:r>
            <a:r>
              <a:rPr lang="en-US" sz="2800" i="1" spc="-5" dirty="0">
                <a:solidFill>
                  <a:srgbClr val="000000"/>
                </a:solidFill>
              </a:rPr>
              <a:t>nes."</a:t>
            </a:r>
            <a:endParaRPr lang="en-US" sz="2800" i="1" spc="-5" dirty="0">
              <a:solidFill>
                <a:srgbClr val="000000"/>
              </a:solidFill>
              <a:cs typeface="Calibri Light"/>
            </a:endParaRPr>
          </a:p>
          <a:p>
            <a:endParaRPr lang="en-US" sz="2800" dirty="0"/>
          </a:p>
        </p:txBody>
      </p:sp>
      <p:sp>
        <p:nvSpPr>
          <p:cNvPr id="4" name="object 111">
            <a:extLst>
              <a:ext uri="{FF2B5EF4-FFF2-40B4-BE49-F238E27FC236}">
                <a16:creationId xmlns:a16="http://schemas.microsoft.com/office/drawing/2014/main" id="{FD2C8873-6798-4BBE-B2C7-55B382B4BA3D}"/>
              </a:ext>
            </a:extLst>
          </p:cNvPr>
          <p:cNvSpPr/>
          <p:nvPr/>
        </p:nvSpPr>
        <p:spPr>
          <a:xfrm>
            <a:off x="690906" y="3829373"/>
            <a:ext cx="986830" cy="1037548"/>
          </a:xfrm>
          <a:prstGeom prst="rect">
            <a:avLst/>
          </a:prstGeom>
          <a:blipFill>
            <a:blip r:embed="rId3" cstate="print"/>
            <a:stretch>
              <a:fillRect/>
            </a:stretch>
          </a:blipFill>
        </p:spPr>
        <p:txBody>
          <a:bodyPr wrap="square" lIns="0" tIns="0" rIns="0" bIns="0" rtlCol="0"/>
          <a:lstStyle/>
          <a:p>
            <a:endParaRPr/>
          </a:p>
        </p:txBody>
      </p:sp>
      <p:sp>
        <p:nvSpPr>
          <p:cNvPr id="5" name="Text Placeholder 4">
            <a:extLst>
              <a:ext uri="{FF2B5EF4-FFF2-40B4-BE49-F238E27FC236}">
                <a16:creationId xmlns:a16="http://schemas.microsoft.com/office/drawing/2014/main" id="{30EE6B0D-00D8-4464-8520-0265A0C409D9}"/>
              </a:ext>
            </a:extLst>
          </p:cNvPr>
          <p:cNvSpPr>
            <a:spLocks noGrp="1"/>
          </p:cNvSpPr>
          <p:nvPr>
            <p:ph type="body" sz="quarter" idx="13"/>
          </p:nvPr>
        </p:nvSpPr>
        <p:spPr>
          <a:xfrm>
            <a:off x="229188" y="103701"/>
            <a:ext cx="11690843" cy="615553"/>
          </a:xfrm>
        </p:spPr>
        <p:txBody>
          <a:bodyPr vert="horz" lIns="0" tIns="0" rIns="0" bIns="0" rtlCol="0" anchor="t">
            <a:spAutoFit/>
          </a:bodyPr>
          <a:lstStyle/>
          <a:p>
            <a:r>
              <a:rPr lang="en-US" dirty="0">
                <a:latin typeface="Arial"/>
                <a:cs typeface="Arial"/>
              </a:rPr>
              <a:t>Provide messaging on viral suppression for HIV</a:t>
            </a:r>
          </a:p>
        </p:txBody>
      </p:sp>
    </p:spTree>
    <p:extLst>
      <p:ext uri="{BB962C8B-B14F-4D97-AF65-F5344CB8AC3E}">
        <p14:creationId xmlns:p14="http://schemas.microsoft.com/office/powerpoint/2010/main" val="4235592862"/>
      </p:ext>
    </p:extLst>
  </p:cSld>
  <p:clrMapOvr>
    <a:masterClrMapping/>
  </p:clrMapOvr>
  <mc:AlternateContent xmlns:mc="http://schemas.openxmlformats.org/markup-compatibility/2006" xmlns:p14="http://schemas.microsoft.com/office/powerpoint/2010/main">
    <mc:Choice Requires="p14">
      <p:transition spd="slow" p14:dur="2000" advTm="19256"/>
    </mc:Choice>
    <mc:Fallback xmlns="">
      <p:transition spd="slow" advTm="19256"/>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87C0B6-1B7C-4077-A2AC-CE3ABBF2673C}"/>
              </a:ext>
            </a:extLst>
          </p:cNvPr>
          <p:cNvSpPr>
            <a:spLocks noGrp="1"/>
          </p:cNvSpPr>
          <p:nvPr>
            <p:ph type="body" sz="quarter" idx="14"/>
          </p:nvPr>
        </p:nvSpPr>
        <p:spPr/>
        <p:txBody>
          <a:bodyPr vert="horz" lIns="0" tIns="0" rIns="0" bIns="0" rtlCol="0" anchor="t">
            <a:noAutofit/>
          </a:bodyPr>
          <a:lstStyle/>
          <a:p>
            <a:r>
              <a:rPr lang="en-US" dirty="0">
                <a:latin typeface="Arial"/>
                <a:cs typeface="Arial"/>
              </a:rPr>
              <a:t>Maintaining the safety of network-based testing service providers</a:t>
            </a:r>
            <a:endParaRPr lang="en-US" dirty="0"/>
          </a:p>
        </p:txBody>
      </p:sp>
      <p:sp>
        <p:nvSpPr>
          <p:cNvPr id="5" name="Text Placeholder 4">
            <a:extLst>
              <a:ext uri="{FF2B5EF4-FFF2-40B4-BE49-F238E27FC236}">
                <a16:creationId xmlns:a16="http://schemas.microsoft.com/office/drawing/2014/main" id="{A7B29B8B-27AD-493F-9020-5D96FD36EA95}"/>
              </a:ext>
            </a:extLst>
          </p:cNvPr>
          <p:cNvSpPr>
            <a:spLocks noGrp="1"/>
          </p:cNvSpPr>
          <p:nvPr>
            <p:ph type="body" sz="quarter" idx="13"/>
          </p:nvPr>
        </p:nvSpPr>
        <p:spPr/>
        <p:txBody>
          <a:bodyPr vert="horz" lIns="0" tIns="0" rIns="0" bIns="0" rtlCol="0" anchor="t">
            <a:noAutofit/>
          </a:bodyPr>
          <a:lstStyle/>
          <a:p>
            <a:r>
              <a:rPr lang="en-US" dirty="0">
                <a:latin typeface="Arial"/>
                <a:cs typeface="Arial"/>
              </a:rPr>
              <a:t>Consideration 6.</a:t>
            </a:r>
          </a:p>
        </p:txBody>
      </p:sp>
    </p:spTree>
    <p:extLst>
      <p:ext uri="{BB962C8B-B14F-4D97-AF65-F5344CB8AC3E}">
        <p14:creationId xmlns:p14="http://schemas.microsoft.com/office/powerpoint/2010/main" val="142339024"/>
      </p:ext>
    </p:extLst>
  </p:cSld>
  <p:clrMapOvr>
    <a:masterClrMapping/>
  </p:clrMapOvr>
  <mc:AlternateContent xmlns:mc="http://schemas.openxmlformats.org/markup-compatibility/2006" xmlns:p14="http://schemas.microsoft.com/office/powerpoint/2010/main">
    <mc:Choice Requires="p14">
      <p:transition spd="slow" p14:dur="2000" advTm="7842"/>
    </mc:Choice>
    <mc:Fallback xmlns="">
      <p:transition spd="slow" advTm="7842"/>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37B9D05-2B2D-4CC2-A934-6B26575371FB}"/>
              </a:ext>
            </a:extLst>
          </p:cNvPr>
          <p:cNvSpPr>
            <a:spLocks noGrp="1"/>
          </p:cNvSpPr>
          <p:nvPr>
            <p:ph type="body" sz="quarter" idx="14"/>
          </p:nvPr>
        </p:nvSpPr>
        <p:spPr>
          <a:xfrm>
            <a:off x="229188" y="903457"/>
            <a:ext cx="11652497" cy="4493923"/>
          </a:xfrm>
        </p:spPr>
        <p:txBody>
          <a:bodyPr lIns="0" tIns="0" rIns="0" bIns="0" anchor="t">
            <a:spAutoFit/>
          </a:bodyPr>
          <a:lstStyle/>
          <a:p>
            <a:pPr marL="225425" indent="-225425">
              <a:lnSpc>
                <a:spcPct val="114000"/>
              </a:lnSpc>
              <a:spcBef>
                <a:spcPts val="300"/>
              </a:spcBef>
              <a:spcAft>
                <a:spcPts val="300"/>
              </a:spcAft>
              <a:buFont typeface="Arial" panose="020B0604020202020204" pitchFamily="34" charset="0"/>
              <a:buChar char="•"/>
            </a:pPr>
            <a:r>
              <a:rPr lang="en-US" sz="2400" dirty="0">
                <a:latin typeface="Calibri"/>
                <a:ea typeface="Calibri"/>
                <a:cs typeface="Calibri"/>
              </a:rPr>
              <a:t>Obtain government support and backing for testing services (e.g., circulars, guidelines) </a:t>
            </a:r>
          </a:p>
          <a:p>
            <a:pPr marL="225425" indent="-225425">
              <a:lnSpc>
                <a:spcPct val="114000"/>
              </a:lnSpc>
              <a:spcBef>
                <a:spcPts val="300"/>
              </a:spcBef>
              <a:spcAft>
                <a:spcPts val="300"/>
              </a:spcAft>
              <a:buFont typeface="Arial" panose="020B0604020202020204" pitchFamily="34" charset="0"/>
              <a:buChar char="•"/>
            </a:pPr>
            <a:r>
              <a:rPr lang="en-US" sz="2400" dirty="0">
                <a:latin typeface="Calibri"/>
                <a:ea typeface="Calibri"/>
                <a:cs typeface="Calibri"/>
              </a:rPr>
              <a:t>Ensure testing providers receive the training and supportive supervision they need to safely implement these services</a:t>
            </a:r>
          </a:p>
          <a:p>
            <a:pPr marL="225425" indent="-225425">
              <a:lnSpc>
                <a:spcPct val="114000"/>
              </a:lnSpc>
              <a:spcBef>
                <a:spcPts val="300"/>
              </a:spcBef>
              <a:spcAft>
                <a:spcPts val="300"/>
              </a:spcAft>
              <a:buFont typeface="Arial" panose="020B0604020202020204" pitchFamily="34" charset="0"/>
              <a:buChar char="•"/>
            </a:pPr>
            <a:r>
              <a:rPr lang="en-US" sz="2400" dirty="0">
                <a:latin typeface="Calibri"/>
                <a:ea typeface="Calibri"/>
                <a:cs typeface="Calibri"/>
              </a:rPr>
              <a:t>Provide community education on the importance and availability of partner, family, household, and/or social network testing to increase community’s awareness of these services</a:t>
            </a:r>
          </a:p>
          <a:p>
            <a:pPr marL="225425" indent="-225425">
              <a:lnSpc>
                <a:spcPct val="114000"/>
              </a:lnSpc>
              <a:spcBef>
                <a:spcPts val="300"/>
              </a:spcBef>
              <a:spcAft>
                <a:spcPts val="300"/>
              </a:spcAft>
              <a:buFont typeface="Arial" panose="020B0604020202020204" pitchFamily="34" charset="0"/>
              <a:buChar char="•"/>
            </a:pPr>
            <a:r>
              <a:rPr lang="en-US" sz="2400" dirty="0">
                <a:latin typeface="Calibri"/>
                <a:ea typeface="Calibri"/>
                <a:cs typeface="Calibri"/>
              </a:rPr>
              <a:t>For safety reasons, </a:t>
            </a:r>
            <a:r>
              <a:rPr lang="en-US" dirty="0">
                <a:latin typeface="Calibri"/>
                <a:ea typeface="Calibri"/>
                <a:cs typeface="Calibri"/>
              </a:rPr>
              <a:t>network-based</a:t>
            </a:r>
            <a:r>
              <a:rPr lang="en-US" sz="2400" dirty="0">
                <a:latin typeface="Calibri"/>
                <a:ea typeface="Calibri"/>
                <a:cs typeface="Calibri"/>
              </a:rPr>
              <a:t> testing providers should travel in pairs for home visits (if possible, one </a:t>
            </a:r>
            <a:r>
              <a:rPr lang="en-US" dirty="0">
                <a:latin typeface="Calibri"/>
                <a:ea typeface="Calibri"/>
                <a:cs typeface="Calibri"/>
              </a:rPr>
              <a:t>male </a:t>
            </a:r>
            <a:r>
              <a:rPr lang="en-US" dirty="0">
                <a:solidFill>
                  <a:schemeClr val="tx1"/>
                </a:solidFill>
                <a:latin typeface="Calibri"/>
                <a:ea typeface="Calibri"/>
                <a:cs typeface="Calibri"/>
              </a:rPr>
              <a:t>and </a:t>
            </a:r>
            <a:r>
              <a:rPr lang="en-US" dirty="0">
                <a:latin typeface="Calibri"/>
                <a:ea typeface="Calibri"/>
                <a:cs typeface="Calibri"/>
              </a:rPr>
              <a:t>one</a:t>
            </a:r>
            <a:r>
              <a:rPr lang="en-US" sz="2400" dirty="0">
                <a:latin typeface="Calibri"/>
                <a:ea typeface="Calibri"/>
                <a:cs typeface="Calibri"/>
              </a:rPr>
              <a:t> female</a:t>
            </a:r>
            <a:r>
              <a:rPr lang="en-US" dirty="0">
                <a:latin typeface="Calibri"/>
                <a:ea typeface="Calibri"/>
                <a:cs typeface="Calibri"/>
              </a:rPr>
              <a:t> provider</a:t>
            </a:r>
            <a:r>
              <a:rPr lang="en-US" sz="2400" dirty="0">
                <a:latin typeface="Calibri"/>
                <a:ea typeface="Calibri"/>
                <a:cs typeface="Calibri"/>
              </a:rPr>
              <a:t>) and carry proper identification</a:t>
            </a:r>
          </a:p>
          <a:p>
            <a:pPr marL="225425" indent="-225425">
              <a:lnSpc>
                <a:spcPct val="114000"/>
              </a:lnSpc>
              <a:spcBef>
                <a:spcPts val="300"/>
              </a:spcBef>
              <a:spcAft>
                <a:spcPts val="300"/>
              </a:spcAft>
              <a:buFont typeface="Arial" panose="020B0604020202020204" pitchFamily="34" charset="0"/>
              <a:buChar char="•"/>
            </a:pPr>
            <a:r>
              <a:rPr lang="en-US" sz="2400" dirty="0">
                <a:latin typeface="Calibri"/>
                <a:ea typeface="Calibri"/>
                <a:cs typeface="Calibri"/>
              </a:rPr>
              <a:t>During home visits, providers should dress in normal street clothes and avoid carrying branded backpacks to help protect the confidentiality of the person being contacted</a:t>
            </a:r>
          </a:p>
        </p:txBody>
      </p:sp>
      <p:sp>
        <p:nvSpPr>
          <p:cNvPr id="5" name="Text Placeholder 4">
            <a:extLst>
              <a:ext uri="{FF2B5EF4-FFF2-40B4-BE49-F238E27FC236}">
                <a16:creationId xmlns:a16="http://schemas.microsoft.com/office/drawing/2014/main" id="{B3DB8129-A09D-4999-ABFC-430C692CBF23}"/>
              </a:ext>
            </a:extLst>
          </p:cNvPr>
          <p:cNvSpPr>
            <a:spLocks noGrp="1"/>
          </p:cNvSpPr>
          <p:nvPr>
            <p:ph type="body" sz="quarter" idx="13"/>
          </p:nvPr>
        </p:nvSpPr>
        <p:spPr>
          <a:xfrm>
            <a:off x="229188" y="183894"/>
            <a:ext cx="11690843" cy="369332"/>
          </a:xfrm>
        </p:spPr>
        <p:txBody>
          <a:bodyPr vert="horz" lIns="0" tIns="0" rIns="0" bIns="0" rtlCol="0" anchor="t">
            <a:spAutoFit/>
          </a:bodyPr>
          <a:lstStyle/>
          <a:p>
            <a:r>
              <a:rPr lang="en-US" sz="2400" dirty="0">
                <a:latin typeface="Arial"/>
                <a:cs typeface="Arial"/>
              </a:rPr>
              <a:t>Strategies for maintaining the safety and security of network-based testing providers</a:t>
            </a:r>
          </a:p>
        </p:txBody>
      </p:sp>
    </p:spTree>
    <p:extLst>
      <p:ext uri="{BB962C8B-B14F-4D97-AF65-F5344CB8AC3E}">
        <p14:creationId xmlns:p14="http://schemas.microsoft.com/office/powerpoint/2010/main" val="2670103596"/>
      </p:ext>
    </p:extLst>
  </p:cSld>
  <p:clrMapOvr>
    <a:masterClrMapping/>
  </p:clrMapOvr>
  <mc:AlternateContent xmlns:mc="http://schemas.openxmlformats.org/markup-compatibility/2006" xmlns:p14="http://schemas.microsoft.com/office/powerpoint/2010/main">
    <mc:Choice Requires="p14">
      <p:transition spd="slow" p14:dur="2000" advTm="68661"/>
    </mc:Choice>
    <mc:Fallback xmlns="">
      <p:transition spd="slow" advTm="68661"/>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080005-D511-4A4E-80C6-BEFB0DB198CE}"/>
              </a:ext>
            </a:extLst>
          </p:cNvPr>
          <p:cNvSpPr>
            <a:spLocks noGrp="1"/>
          </p:cNvSpPr>
          <p:nvPr>
            <p:ph type="body" sz="quarter" idx="14"/>
          </p:nvPr>
        </p:nvSpPr>
        <p:spPr>
          <a:xfrm>
            <a:off x="444309" y="1284598"/>
            <a:ext cx="5033669" cy="4288803"/>
          </a:xfrm>
        </p:spPr>
        <p:txBody>
          <a:bodyPr vert="horz" lIns="0" tIns="0" rIns="0" bIns="0" rtlCol="0" anchor="t">
            <a:spAutoFit/>
          </a:bodyPr>
          <a:lstStyle/>
          <a:p>
            <a:pPr marL="285750" indent="-285750">
              <a:lnSpc>
                <a:spcPct val="114000"/>
              </a:lnSpc>
              <a:spcBef>
                <a:spcPts val="600"/>
              </a:spcBef>
              <a:spcAft>
                <a:spcPts val="600"/>
              </a:spcAft>
              <a:buFont typeface="Arial" panose="020B0604020202020204" pitchFamily="34" charset="0"/>
              <a:buChar char="•"/>
            </a:pPr>
            <a:r>
              <a:rPr lang="en-US" sz="2200" dirty="0"/>
              <a:t>Network-based testing can be an emotionally draining activity.</a:t>
            </a:r>
            <a:endParaRPr lang="en-US" sz="2200" dirty="0">
              <a:ea typeface="Calibri"/>
              <a:cs typeface="Calibri"/>
            </a:endParaRPr>
          </a:p>
          <a:p>
            <a:pPr marL="285750" indent="-285750">
              <a:lnSpc>
                <a:spcPct val="114000"/>
              </a:lnSpc>
              <a:spcBef>
                <a:spcPts val="600"/>
              </a:spcBef>
              <a:spcAft>
                <a:spcPts val="600"/>
              </a:spcAft>
              <a:buFont typeface="Arial" panose="020B0604020202020204" pitchFamily="34" charset="0"/>
              <a:buChar char="•"/>
            </a:pPr>
            <a:r>
              <a:rPr lang="en-US" sz="2200" dirty="0"/>
              <a:t>Taking care of yourself is an essential part of taking care of others.</a:t>
            </a:r>
          </a:p>
          <a:p>
            <a:pPr marL="285750" indent="-285750">
              <a:lnSpc>
                <a:spcPct val="114000"/>
              </a:lnSpc>
              <a:spcBef>
                <a:spcPts val="600"/>
              </a:spcBef>
              <a:spcAft>
                <a:spcPts val="600"/>
              </a:spcAft>
              <a:buFont typeface="Arial" panose="020B0604020202020204" pitchFamily="34" charset="0"/>
              <a:buChar char="•"/>
            </a:pPr>
            <a:r>
              <a:rPr lang="en-US" sz="2200" dirty="0"/>
              <a:t>Remember the healthier the tree, the better the fruit it can offer.</a:t>
            </a:r>
          </a:p>
          <a:p>
            <a:pPr marL="285750" indent="-285750">
              <a:lnSpc>
                <a:spcPct val="114000"/>
              </a:lnSpc>
              <a:spcBef>
                <a:spcPts val="600"/>
              </a:spcBef>
              <a:spcAft>
                <a:spcPts val="600"/>
              </a:spcAft>
              <a:buFont typeface="Arial" panose="020B0604020202020204" pitchFamily="34" charset="0"/>
              <a:buChar char="•"/>
            </a:pPr>
            <a:r>
              <a:rPr lang="en-US" sz="2200" dirty="0"/>
              <a:t>If you don’t take care of your mental health, you may burn out or have difficulty coping with the pressures of conducting network-based testing. </a:t>
            </a:r>
          </a:p>
        </p:txBody>
      </p:sp>
      <p:pic>
        <p:nvPicPr>
          <p:cNvPr id="5" name="Picture 4">
            <a:extLst>
              <a:ext uri="{FF2B5EF4-FFF2-40B4-BE49-F238E27FC236}">
                <a16:creationId xmlns:a16="http://schemas.microsoft.com/office/drawing/2014/main" id="{3D025FF8-6A13-4D56-81B5-65B662841D8A}"/>
              </a:ext>
            </a:extLst>
          </p:cNvPr>
          <p:cNvPicPr>
            <a:picLocks noChangeAspect="1"/>
          </p:cNvPicPr>
          <p:nvPr/>
        </p:nvPicPr>
        <p:blipFill rotWithShape="1">
          <a:blip r:embed="rId3"/>
          <a:srcRect l="24130" t="15073" r="25571" b="7826"/>
          <a:stretch/>
        </p:blipFill>
        <p:spPr>
          <a:xfrm>
            <a:off x="5828384" y="903457"/>
            <a:ext cx="5919307" cy="5103804"/>
          </a:xfrm>
          <a:prstGeom prst="rect">
            <a:avLst/>
          </a:prstGeom>
          <a:ln>
            <a:solidFill>
              <a:schemeClr val="bg2"/>
            </a:solidFill>
          </a:ln>
        </p:spPr>
      </p:pic>
      <p:sp>
        <p:nvSpPr>
          <p:cNvPr id="6" name="Text Placeholder 5">
            <a:extLst>
              <a:ext uri="{FF2B5EF4-FFF2-40B4-BE49-F238E27FC236}">
                <a16:creationId xmlns:a16="http://schemas.microsoft.com/office/drawing/2014/main" id="{DD851BAA-03D9-40A4-A499-212BFB01E11B}"/>
              </a:ext>
            </a:extLst>
          </p:cNvPr>
          <p:cNvSpPr>
            <a:spLocks noGrp="1"/>
          </p:cNvSpPr>
          <p:nvPr>
            <p:ph type="body" sz="quarter" idx="13"/>
          </p:nvPr>
        </p:nvSpPr>
        <p:spPr>
          <a:xfrm>
            <a:off x="229188" y="115275"/>
            <a:ext cx="11690843" cy="553998"/>
          </a:xfrm>
        </p:spPr>
        <p:txBody>
          <a:bodyPr vert="horz" lIns="0" tIns="0" rIns="0" bIns="0" rtlCol="0" anchor="t">
            <a:spAutoFit/>
          </a:bodyPr>
          <a:lstStyle/>
          <a:p>
            <a:r>
              <a:rPr lang="en-US" sz="3600" dirty="0">
                <a:latin typeface="Arial"/>
                <a:cs typeface="Arial"/>
              </a:rPr>
              <a:t>Network testing provider self-care is crucially important</a:t>
            </a:r>
          </a:p>
        </p:txBody>
      </p:sp>
    </p:spTree>
    <p:extLst>
      <p:ext uri="{BB962C8B-B14F-4D97-AF65-F5344CB8AC3E}">
        <p14:creationId xmlns:p14="http://schemas.microsoft.com/office/powerpoint/2010/main" val="3916594005"/>
      </p:ext>
    </p:extLst>
  </p:cSld>
  <p:clrMapOvr>
    <a:masterClrMapping/>
  </p:clrMapOvr>
  <mc:AlternateContent xmlns:mc="http://schemas.openxmlformats.org/markup-compatibility/2006" xmlns:p14="http://schemas.microsoft.com/office/powerpoint/2010/main">
    <mc:Choice Requires="p14">
      <p:transition spd="slow" p14:dur="2000" advTm="79903"/>
    </mc:Choice>
    <mc:Fallback xmlns="">
      <p:transition spd="slow" advTm="79903"/>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1BFB49E-2E8D-4368-9FBF-B918488EA024}"/>
              </a:ext>
            </a:extLst>
          </p:cNvPr>
          <p:cNvSpPr>
            <a:spLocks noGrp="1"/>
          </p:cNvSpPr>
          <p:nvPr>
            <p:ph type="body" sz="quarter" idx="13"/>
          </p:nvPr>
        </p:nvSpPr>
        <p:spPr/>
        <p:txBody>
          <a:bodyPr/>
          <a:lstStyle/>
          <a:p>
            <a:r>
              <a:rPr lang="en-US"/>
              <a:t>Discussion Question</a:t>
            </a:r>
          </a:p>
        </p:txBody>
      </p:sp>
      <p:sp>
        <p:nvSpPr>
          <p:cNvPr id="7" name="Text Placeholder 6">
            <a:extLst>
              <a:ext uri="{FF2B5EF4-FFF2-40B4-BE49-F238E27FC236}">
                <a16:creationId xmlns:a16="http://schemas.microsoft.com/office/drawing/2014/main" id="{3E3F6F07-4DD7-4A43-8BD5-2C5764E7ACA9}"/>
              </a:ext>
            </a:extLst>
          </p:cNvPr>
          <p:cNvSpPr>
            <a:spLocks noGrp="1"/>
          </p:cNvSpPr>
          <p:nvPr>
            <p:ph type="body" sz="quarter" idx="15"/>
          </p:nvPr>
        </p:nvSpPr>
        <p:spPr>
          <a:xfrm>
            <a:off x="4749956" y="2847302"/>
            <a:ext cx="6274887" cy="1432636"/>
          </a:xfrm>
        </p:spPr>
        <p:txBody>
          <a:bodyPr vert="horz" wrap="square" lIns="0" tIns="0" rIns="0" bIns="0" rtlCol="0" anchor="t">
            <a:spAutoFit/>
          </a:bodyPr>
          <a:lstStyle/>
          <a:p>
            <a:pPr>
              <a:lnSpc>
                <a:spcPct val="114000"/>
              </a:lnSpc>
            </a:pPr>
            <a:r>
              <a:rPr lang="en-US" dirty="0"/>
              <a:t>What other suggestions do you have for maintaining the health, safety, and security of network-based testing providers?</a:t>
            </a:r>
          </a:p>
        </p:txBody>
      </p:sp>
    </p:spTree>
    <p:extLst>
      <p:ext uri="{BB962C8B-B14F-4D97-AF65-F5344CB8AC3E}">
        <p14:creationId xmlns:p14="http://schemas.microsoft.com/office/powerpoint/2010/main" val="3653676766"/>
      </p:ext>
    </p:extLst>
  </p:cSld>
  <p:clrMapOvr>
    <a:masterClrMapping/>
  </p:clrMapOvr>
  <mc:AlternateContent xmlns:mc="http://schemas.openxmlformats.org/markup-compatibility/2006" xmlns:p14="http://schemas.microsoft.com/office/powerpoint/2010/main">
    <mc:Choice Requires="p14">
      <p:transition spd="slow" p14:dur="2000" advTm="16281"/>
    </mc:Choice>
    <mc:Fallback xmlns="">
      <p:transition spd="slow" advTm="16281"/>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5594C74-421A-420B-A2B3-C7059545EE59}"/>
              </a:ext>
            </a:extLst>
          </p:cNvPr>
          <p:cNvSpPr>
            <a:spLocks noGrp="1"/>
          </p:cNvSpPr>
          <p:nvPr>
            <p:ph type="body" sz="quarter" idx="14"/>
          </p:nvPr>
        </p:nvSpPr>
        <p:spPr>
          <a:xfrm>
            <a:off x="288925" y="1101478"/>
            <a:ext cx="11614149" cy="4149854"/>
          </a:xfrm>
          <a:prstGeom prst="rect">
            <a:avLst/>
          </a:prstGeom>
        </p:spPr>
        <p:txBody>
          <a:bodyPr lIns="0" tIns="0" rIns="0" bIns="0" anchor="t">
            <a:spAutoFit/>
          </a:bodyPr>
          <a:lstStyle/>
          <a:p>
            <a:pPr marL="342900" indent="-342900">
              <a:lnSpc>
                <a:spcPct val="114000"/>
              </a:lnSpc>
              <a:spcBef>
                <a:spcPts val="300"/>
              </a:spcBef>
              <a:spcAft>
                <a:spcPts val="300"/>
              </a:spcAft>
              <a:buFont typeface="Arial" panose="020B0604020202020204" pitchFamily="34" charset="0"/>
              <a:buChar char="•"/>
            </a:pPr>
            <a:r>
              <a:rPr lang="en-US" sz="2400" b="1" dirty="0">
                <a:solidFill>
                  <a:schemeClr val="tx1"/>
                </a:solidFill>
                <a:latin typeface="+mj-lt"/>
                <a:cs typeface="Calibri"/>
              </a:rPr>
              <a:t>Consideration 1: </a:t>
            </a:r>
            <a:r>
              <a:rPr lang="en-US" sz="2400" dirty="0">
                <a:solidFill>
                  <a:schemeClr val="tx1"/>
                </a:solidFill>
                <a:latin typeface="+mj-lt"/>
                <a:cs typeface="Calibri"/>
              </a:rPr>
              <a:t>Determine the who, what, when, and where, </a:t>
            </a:r>
            <a:r>
              <a:rPr lang="en-US" dirty="0">
                <a:solidFill>
                  <a:schemeClr val="tx1"/>
                </a:solidFill>
                <a:latin typeface="+mj-lt"/>
                <a:cs typeface="Calibri"/>
              </a:rPr>
              <a:t>h</a:t>
            </a:r>
            <a:r>
              <a:rPr lang="en-US" sz="2400" dirty="0">
                <a:solidFill>
                  <a:schemeClr val="tx1"/>
                </a:solidFill>
                <a:latin typeface="+mj-lt"/>
                <a:cs typeface="Calibri"/>
              </a:rPr>
              <a:t>ow, and how </a:t>
            </a:r>
            <a:r>
              <a:rPr lang="en-US" dirty="0">
                <a:solidFill>
                  <a:schemeClr val="tx1"/>
                </a:solidFill>
                <a:latin typeface="+mj-lt"/>
                <a:cs typeface="Calibri"/>
              </a:rPr>
              <a:t>m</a:t>
            </a:r>
            <a:r>
              <a:rPr lang="en-US" sz="2400" dirty="0">
                <a:solidFill>
                  <a:schemeClr val="tx1"/>
                </a:solidFill>
                <a:latin typeface="+mj-lt"/>
                <a:cs typeface="Calibri"/>
              </a:rPr>
              <a:t>uch of </a:t>
            </a:r>
            <a:r>
              <a:rPr lang="en-US" dirty="0">
                <a:solidFill>
                  <a:schemeClr val="tx1"/>
                </a:solidFill>
                <a:latin typeface="+mj-lt"/>
                <a:cs typeface="Calibri"/>
              </a:rPr>
              <a:t>network-based</a:t>
            </a:r>
            <a:r>
              <a:rPr lang="en-US" sz="2400" dirty="0">
                <a:solidFill>
                  <a:schemeClr val="tx1"/>
                </a:solidFill>
                <a:latin typeface="+mj-lt"/>
                <a:cs typeface="Calibri"/>
              </a:rPr>
              <a:t> </a:t>
            </a:r>
            <a:r>
              <a:rPr lang="en-US" dirty="0">
                <a:solidFill>
                  <a:schemeClr val="tx1"/>
                </a:solidFill>
                <a:latin typeface="+mj-lt"/>
                <a:cs typeface="Calibri"/>
              </a:rPr>
              <a:t>testing</a:t>
            </a:r>
            <a:r>
              <a:rPr lang="en-US" sz="2400" dirty="0">
                <a:solidFill>
                  <a:schemeClr val="tx1"/>
                </a:solidFill>
                <a:latin typeface="+mj-lt"/>
                <a:cs typeface="Calibri"/>
              </a:rPr>
              <a:t> </a:t>
            </a:r>
            <a:r>
              <a:rPr lang="en-US" dirty="0">
                <a:solidFill>
                  <a:schemeClr val="tx1"/>
                </a:solidFill>
                <a:latin typeface="+mj-lt"/>
                <a:cs typeface="Calibri"/>
              </a:rPr>
              <a:t>services</a:t>
            </a:r>
            <a:endParaRPr lang="en-US" sz="2400" dirty="0">
              <a:solidFill>
                <a:schemeClr val="tx1"/>
              </a:solidFill>
              <a:latin typeface="+mj-lt"/>
              <a:cs typeface="Calibri"/>
            </a:endParaRPr>
          </a:p>
          <a:p>
            <a:pPr marL="342900" indent="-342900">
              <a:lnSpc>
                <a:spcPct val="114000"/>
              </a:lnSpc>
              <a:spcBef>
                <a:spcPts val="300"/>
              </a:spcBef>
              <a:spcAft>
                <a:spcPts val="300"/>
              </a:spcAft>
              <a:buFont typeface="Arial" panose="020B0604020202020204" pitchFamily="34" charset="0"/>
              <a:buChar char="•"/>
            </a:pPr>
            <a:r>
              <a:rPr lang="en-US" sz="2400" b="1" dirty="0">
                <a:solidFill>
                  <a:schemeClr val="tx1"/>
                </a:solidFill>
                <a:latin typeface="+mj-lt"/>
                <a:cs typeface="Calibri"/>
              </a:rPr>
              <a:t>Consideration 2: </a:t>
            </a:r>
            <a:r>
              <a:rPr lang="en-US" sz="2400" dirty="0">
                <a:solidFill>
                  <a:schemeClr val="tx1"/>
                </a:solidFill>
                <a:latin typeface="+mj-lt"/>
                <a:cs typeface="Calibri"/>
              </a:rPr>
              <a:t>Ensure </a:t>
            </a:r>
            <a:r>
              <a:rPr lang="en-US" dirty="0">
                <a:solidFill>
                  <a:schemeClr val="tx1"/>
                </a:solidFill>
                <a:latin typeface="+mj-lt"/>
                <a:cs typeface="Calibri"/>
              </a:rPr>
              <a:t>proper</a:t>
            </a:r>
            <a:r>
              <a:rPr lang="en-US" sz="2400" dirty="0">
                <a:solidFill>
                  <a:schemeClr val="tx1"/>
                </a:solidFill>
                <a:latin typeface="+mj-lt"/>
                <a:cs typeface="Calibri"/>
              </a:rPr>
              <a:t> </a:t>
            </a:r>
            <a:r>
              <a:rPr lang="en-US" dirty="0">
                <a:solidFill>
                  <a:schemeClr val="tx1"/>
                </a:solidFill>
                <a:latin typeface="+mj-lt"/>
                <a:cs typeface="Calibri"/>
              </a:rPr>
              <a:t>human</a:t>
            </a:r>
            <a:r>
              <a:rPr lang="en-US" sz="2400" dirty="0">
                <a:solidFill>
                  <a:schemeClr val="tx1"/>
                </a:solidFill>
                <a:latin typeface="+mj-lt"/>
                <a:cs typeface="Calibri"/>
              </a:rPr>
              <a:t> </a:t>
            </a:r>
            <a:r>
              <a:rPr lang="en-US" dirty="0">
                <a:solidFill>
                  <a:schemeClr val="tx1"/>
                </a:solidFill>
                <a:latin typeface="+mj-lt"/>
                <a:cs typeface="Calibri"/>
              </a:rPr>
              <a:t>resources</a:t>
            </a:r>
            <a:r>
              <a:rPr lang="en-US" sz="2400" dirty="0">
                <a:solidFill>
                  <a:schemeClr val="tx1"/>
                </a:solidFill>
                <a:latin typeface="+mj-lt"/>
                <a:cs typeface="Calibri"/>
              </a:rPr>
              <a:t> to </a:t>
            </a:r>
            <a:r>
              <a:rPr lang="en-US" dirty="0">
                <a:solidFill>
                  <a:schemeClr val="tx1"/>
                </a:solidFill>
                <a:latin typeface="+mj-lt"/>
                <a:cs typeface="Calibri"/>
              </a:rPr>
              <a:t>implement</a:t>
            </a:r>
            <a:r>
              <a:rPr lang="en-US" sz="2400" dirty="0">
                <a:solidFill>
                  <a:schemeClr val="tx1"/>
                </a:solidFill>
                <a:latin typeface="+mj-lt"/>
                <a:cs typeface="Calibri"/>
              </a:rPr>
              <a:t> </a:t>
            </a:r>
            <a:r>
              <a:rPr lang="en-US" dirty="0">
                <a:solidFill>
                  <a:schemeClr val="tx1"/>
                </a:solidFill>
                <a:latin typeface="+mj-lt"/>
                <a:cs typeface="Calibri"/>
              </a:rPr>
              <a:t>network-based</a:t>
            </a:r>
            <a:r>
              <a:rPr lang="en-US" sz="2400" dirty="0">
                <a:solidFill>
                  <a:schemeClr val="tx1"/>
                </a:solidFill>
                <a:latin typeface="+mj-lt"/>
                <a:cs typeface="Calibri"/>
              </a:rPr>
              <a:t> </a:t>
            </a:r>
            <a:r>
              <a:rPr lang="en-US" dirty="0">
                <a:solidFill>
                  <a:schemeClr val="tx1"/>
                </a:solidFill>
                <a:latin typeface="+mj-lt"/>
                <a:cs typeface="Calibri"/>
              </a:rPr>
              <a:t>testing</a:t>
            </a:r>
            <a:endParaRPr lang="en-US" sz="2400" dirty="0">
              <a:solidFill>
                <a:schemeClr val="tx1"/>
              </a:solidFill>
              <a:latin typeface="+mj-lt"/>
              <a:ea typeface="Calibri Light"/>
              <a:cs typeface="Calibri"/>
            </a:endParaRPr>
          </a:p>
          <a:p>
            <a:pPr marL="342900" indent="-342900">
              <a:lnSpc>
                <a:spcPct val="114000"/>
              </a:lnSpc>
              <a:spcBef>
                <a:spcPts val="300"/>
              </a:spcBef>
              <a:spcAft>
                <a:spcPts val="300"/>
              </a:spcAft>
              <a:buFont typeface="Arial" panose="020B0604020202020204" pitchFamily="34" charset="0"/>
              <a:buChar char="•"/>
            </a:pPr>
            <a:r>
              <a:rPr lang="en-US" sz="2400" b="1" dirty="0">
                <a:solidFill>
                  <a:schemeClr val="tx1"/>
                </a:solidFill>
                <a:latin typeface="+mj-lt"/>
                <a:cs typeface="Calibri"/>
              </a:rPr>
              <a:t>Consideration 3: </a:t>
            </a:r>
            <a:r>
              <a:rPr lang="en-US" dirty="0">
                <a:solidFill>
                  <a:schemeClr val="tx1"/>
                </a:solidFill>
                <a:latin typeface="+mj-lt"/>
                <a:cs typeface="Arial"/>
              </a:rPr>
              <a:t>Network-based</a:t>
            </a:r>
            <a:r>
              <a:rPr lang="en-US" sz="2400" dirty="0">
                <a:solidFill>
                  <a:schemeClr val="tx1"/>
                </a:solidFill>
                <a:latin typeface="+mj-lt"/>
                <a:cs typeface="Arial"/>
              </a:rPr>
              <a:t> </a:t>
            </a:r>
            <a:r>
              <a:rPr lang="en-US" dirty="0">
                <a:solidFill>
                  <a:schemeClr val="tx1"/>
                </a:solidFill>
                <a:latin typeface="+mj-lt"/>
                <a:cs typeface="Arial"/>
              </a:rPr>
              <a:t>testing</a:t>
            </a:r>
            <a:r>
              <a:rPr lang="en-US" sz="2400" dirty="0">
                <a:solidFill>
                  <a:schemeClr val="tx1"/>
                </a:solidFill>
                <a:latin typeface="+mj-lt"/>
                <a:cs typeface="Arial"/>
              </a:rPr>
              <a:t> </a:t>
            </a:r>
            <a:r>
              <a:rPr lang="en-US" dirty="0">
                <a:solidFill>
                  <a:schemeClr val="tx1"/>
                </a:solidFill>
                <a:latin typeface="+mj-lt"/>
                <a:cs typeface="Arial"/>
              </a:rPr>
              <a:t>should</a:t>
            </a:r>
            <a:r>
              <a:rPr lang="en-US" sz="2400" dirty="0">
                <a:solidFill>
                  <a:schemeClr val="tx1"/>
                </a:solidFill>
                <a:latin typeface="+mj-lt"/>
                <a:cs typeface="Arial"/>
              </a:rPr>
              <a:t> </a:t>
            </a:r>
            <a:r>
              <a:rPr lang="en-US" dirty="0">
                <a:solidFill>
                  <a:schemeClr val="tx1"/>
                </a:solidFill>
                <a:latin typeface="+mj-lt"/>
                <a:cs typeface="Arial"/>
              </a:rPr>
              <a:t>include</a:t>
            </a:r>
            <a:r>
              <a:rPr lang="en-US" sz="2400" dirty="0">
                <a:solidFill>
                  <a:schemeClr val="tx1"/>
                </a:solidFill>
                <a:latin typeface="+mj-lt"/>
                <a:cs typeface="Arial"/>
              </a:rPr>
              <a:t> </a:t>
            </a:r>
            <a:r>
              <a:rPr lang="en-US" dirty="0">
                <a:solidFill>
                  <a:schemeClr val="tx1"/>
                </a:solidFill>
                <a:latin typeface="+mj-lt"/>
                <a:cs typeface="Arial"/>
              </a:rPr>
              <a:t>linkage</a:t>
            </a:r>
            <a:r>
              <a:rPr lang="en-US" sz="2400" dirty="0">
                <a:solidFill>
                  <a:schemeClr val="tx1"/>
                </a:solidFill>
                <a:latin typeface="+mj-lt"/>
                <a:cs typeface="Arial"/>
              </a:rPr>
              <a:t> to </a:t>
            </a:r>
            <a:r>
              <a:rPr lang="en-US" dirty="0">
                <a:solidFill>
                  <a:schemeClr val="tx1"/>
                </a:solidFill>
                <a:latin typeface="+mj-lt"/>
                <a:cs typeface="Arial"/>
              </a:rPr>
              <a:t>prevention</a:t>
            </a:r>
            <a:r>
              <a:rPr lang="en-US" sz="2400" dirty="0">
                <a:solidFill>
                  <a:schemeClr val="tx1"/>
                </a:solidFill>
                <a:latin typeface="+mj-lt"/>
                <a:cs typeface="Arial"/>
              </a:rPr>
              <a:t> and </a:t>
            </a:r>
            <a:r>
              <a:rPr lang="en-US" dirty="0">
                <a:solidFill>
                  <a:schemeClr val="tx1"/>
                </a:solidFill>
                <a:latin typeface="+mj-lt"/>
                <a:cs typeface="Arial"/>
              </a:rPr>
              <a:t>testing</a:t>
            </a:r>
            <a:r>
              <a:rPr lang="en-US" sz="2400" dirty="0">
                <a:solidFill>
                  <a:schemeClr val="tx1"/>
                </a:solidFill>
                <a:latin typeface="+mj-lt"/>
                <a:cs typeface="Arial"/>
              </a:rPr>
              <a:t> </a:t>
            </a:r>
            <a:r>
              <a:rPr lang="en-US" dirty="0">
                <a:solidFill>
                  <a:schemeClr val="tx1"/>
                </a:solidFill>
                <a:latin typeface="+mj-lt"/>
                <a:cs typeface="Arial"/>
              </a:rPr>
              <a:t>services</a:t>
            </a:r>
            <a:endParaRPr lang="en-US" dirty="0">
              <a:solidFill>
                <a:schemeClr val="tx1"/>
              </a:solidFill>
              <a:cs typeface="Arial"/>
            </a:endParaRPr>
          </a:p>
          <a:p>
            <a:pPr marL="342900" indent="-342900">
              <a:lnSpc>
                <a:spcPct val="114000"/>
              </a:lnSpc>
              <a:spcBef>
                <a:spcPts val="300"/>
              </a:spcBef>
              <a:spcAft>
                <a:spcPts val="300"/>
              </a:spcAft>
              <a:buFont typeface="Arial" panose="020B0604020202020204" pitchFamily="34" charset="0"/>
              <a:buChar char="•"/>
            </a:pPr>
            <a:r>
              <a:rPr lang="en-US" sz="2400" b="1" dirty="0">
                <a:solidFill>
                  <a:schemeClr val="tx1"/>
                </a:solidFill>
                <a:latin typeface="+mj-lt"/>
                <a:cs typeface="Calibri"/>
              </a:rPr>
              <a:t>Consideration </a:t>
            </a:r>
            <a:r>
              <a:rPr lang="en-US" b="1" dirty="0">
                <a:solidFill>
                  <a:schemeClr val="tx1"/>
                </a:solidFill>
                <a:latin typeface="+mj-lt"/>
                <a:cs typeface="Calibri"/>
              </a:rPr>
              <a:t>4</a:t>
            </a:r>
            <a:r>
              <a:rPr lang="en-US" sz="2400" b="1" dirty="0">
                <a:solidFill>
                  <a:schemeClr val="tx1"/>
                </a:solidFill>
                <a:latin typeface="+mj-lt"/>
                <a:cs typeface="Calibri"/>
              </a:rPr>
              <a:t>: </a:t>
            </a:r>
            <a:r>
              <a:rPr lang="en-US" sz="2400" dirty="0">
                <a:solidFill>
                  <a:schemeClr val="tx1"/>
                </a:solidFill>
                <a:latin typeface="+mj-lt"/>
                <a:cs typeface="Calibri"/>
              </a:rPr>
              <a:t>Offer </a:t>
            </a:r>
            <a:r>
              <a:rPr lang="en-US" dirty="0">
                <a:solidFill>
                  <a:schemeClr val="tx1"/>
                </a:solidFill>
                <a:latin typeface="+mj-lt"/>
                <a:cs typeface="Calibri"/>
              </a:rPr>
              <a:t>network-based</a:t>
            </a:r>
            <a:r>
              <a:rPr lang="en-US" sz="2400" dirty="0">
                <a:solidFill>
                  <a:schemeClr val="tx1"/>
                </a:solidFill>
                <a:latin typeface="+mj-lt"/>
                <a:cs typeface="Calibri"/>
              </a:rPr>
              <a:t> </a:t>
            </a:r>
            <a:r>
              <a:rPr lang="en-US" dirty="0">
                <a:solidFill>
                  <a:schemeClr val="tx1"/>
                </a:solidFill>
                <a:latin typeface="+mj-lt"/>
                <a:cs typeface="Calibri"/>
              </a:rPr>
              <a:t>testing</a:t>
            </a:r>
            <a:r>
              <a:rPr lang="en-US" sz="2400" dirty="0">
                <a:solidFill>
                  <a:schemeClr val="tx1"/>
                </a:solidFill>
                <a:latin typeface="+mj-lt"/>
                <a:cs typeface="Calibri"/>
              </a:rPr>
              <a:t> to </a:t>
            </a:r>
            <a:r>
              <a:rPr lang="en-US" dirty="0">
                <a:solidFill>
                  <a:schemeClr val="tx1"/>
                </a:solidFill>
                <a:latin typeface="+mj-lt"/>
                <a:cs typeface="Calibri"/>
              </a:rPr>
              <a:t>all positive contacts, re-starting the contact cycle</a:t>
            </a:r>
            <a:endParaRPr lang="en-US" sz="2400" dirty="0">
              <a:solidFill>
                <a:schemeClr val="tx1"/>
              </a:solidFill>
              <a:latin typeface="+mj-lt"/>
              <a:ea typeface="Calibri Light"/>
              <a:cs typeface="Calibri"/>
            </a:endParaRPr>
          </a:p>
          <a:p>
            <a:pPr marL="342900" indent="-342900">
              <a:lnSpc>
                <a:spcPct val="114000"/>
              </a:lnSpc>
              <a:spcBef>
                <a:spcPts val="300"/>
              </a:spcBef>
              <a:spcAft>
                <a:spcPts val="300"/>
              </a:spcAft>
              <a:buFont typeface="Arial" panose="020B0604020202020204" pitchFamily="34" charset="0"/>
              <a:buChar char="•"/>
            </a:pPr>
            <a:r>
              <a:rPr lang="en-US" sz="2400" b="1" dirty="0">
                <a:solidFill>
                  <a:schemeClr val="tx1"/>
                </a:solidFill>
                <a:latin typeface="+mj-lt"/>
                <a:cs typeface="Calibri"/>
              </a:rPr>
              <a:t>Consideration </a:t>
            </a:r>
            <a:r>
              <a:rPr lang="en-US" b="1" dirty="0">
                <a:solidFill>
                  <a:schemeClr val="tx1"/>
                </a:solidFill>
                <a:latin typeface="+mj-lt"/>
                <a:cs typeface="Calibri"/>
              </a:rPr>
              <a:t>5</a:t>
            </a:r>
            <a:r>
              <a:rPr lang="en-US" sz="2400" b="1" dirty="0">
                <a:solidFill>
                  <a:schemeClr val="tx1"/>
                </a:solidFill>
                <a:latin typeface="+mj-lt"/>
                <a:cs typeface="Calibri"/>
              </a:rPr>
              <a:t>: </a:t>
            </a:r>
            <a:r>
              <a:rPr lang="en-US" sz="2400" dirty="0">
                <a:solidFill>
                  <a:schemeClr val="tx1"/>
                </a:solidFill>
                <a:latin typeface="+mj-lt"/>
                <a:cs typeface="Calibri"/>
              </a:rPr>
              <a:t>Provide </a:t>
            </a:r>
            <a:r>
              <a:rPr lang="en-US" dirty="0">
                <a:solidFill>
                  <a:schemeClr val="tx1"/>
                </a:solidFill>
                <a:latin typeface="+mj-lt"/>
                <a:cs typeface="Calibri"/>
              </a:rPr>
              <a:t>information</a:t>
            </a:r>
            <a:r>
              <a:rPr lang="en-US" sz="2400" dirty="0">
                <a:solidFill>
                  <a:schemeClr val="tx1"/>
                </a:solidFill>
                <a:latin typeface="+mj-lt"/>
                <a:cs typeface="Calibri"/>
              </a:rPr>
              <a:t> on </a:t>
            </a:r>
            <a:r>
              <a:rPr lang="en-US" dirty="0">
                <a:solidFill>
                  <a:schemeClr val="tx1"/>
                </a:solidFill>
                <a:latin typeface="+mj-lt"/>
                <a:cs typeface="Calibri"/>
              </a:rPr>
              <a:t>importance</a:t>
            </a:r>
            <a:r>
              <a:rPr lang="en-US" sz="2400" dirty="0">
                <a:solidFill>
                  <a:schemeClr val="tx1"/>
                </a:solidFill>
                <a:latin typeface="+mj-lt"/>
                <a:cs typeface="Calibri"/>
              </a:rPr>
              <a:t> of </a:t>
            </a:r>
            <a:r>
              <a:rPr lang="en-US" dirty="0">
                <a:solidFill>
                  <a:schemeClr val="tx1"/>
                </a:solidFill>
                <a:latin typeface="+mj-lt"/>
                <a:cs typeface="Calibri"/>
              </a:rPr>
              <a:t>testing</a:t>
            </a:r>
            <a:r>
              <a:rPr lang="en-US" sz="2400" dirty="0">
                <a:solidFill>
                  <a:schemeClr val="tx1"/>
                </a:solidFill>
                <a:latin typeface="+mj-lt"/>
                <a:cs typeface="Calibri"/>
              </a:rPr>
              <a:t> for </a:t>
            </a:r>
            <a:r>
              <a:rPr lang="en-US" dirty="0">
                <a:solidFill>
                  <a:schemeClr val="tx1"/>
                </a:solidFill>
                <a:latin typeface="+mj-lt"/>
                <a:cs typeface="Calibri"/>
              </a:rPr>
              <a:t>multiple</a:t>
            </a:r>
            <a:r>
              <a:rPr lang="en-US" sz="2400" dirty="0">
                <a:solidFill>
                  <a:schemeClr val="tx1"/>
                </a:solidFill>
                <a:latin typeface="+mj-lt"/>
                <a:cs typeface="Calibri"/>
              </a:rPr>
              <a:t> </a:t>
            </a:r>
            <a:r>
              <a:rPr lang="en-US" dirty="0">
                <a:solidFill>
                  <a:schemeClr val="tx1"/>
                </a:solidFill>
                <a:latin typeface="+mj-lt"/>
                <a:cs typeface="Calibri"/>
              </a:rPr>
              <a:t>infections</a:t>
            </a:r>
            <a:endParaRPr lang="en-US" sz="2400" b="1" dirty="0">
              <a:solidFill>
                <a:schemeClr val="tx1"/>
              </a:solidFill>
              <a:latin typeface="+mj-lt"/>
              <a:cs typeface="Calibri"/>
            </a:endParaRPr>
          </a:p>
          <a:p>
            <a:pPr marL="342900" indent="-342900">
              <a:lnSpc>
                <a:spcPct val="114000"/>
              </a:lnSpc>
              <a:spcBef>
                <a:spcPts val="300"/>
              </a:spcBef>
              <a:spcAft>
                <a:spcPts val="300"/>
              </a:spcAft>
              <a:buFont typeface="Arial" panose="020B0604020202020204" pitchFamily="34" charset="0"/>
              <a:buChar char="•"/>
            </a:pPr>
            <a:r>
              <a:rPr lang="en-US" sz="2400" b="1" dirty="0">
                <a:solidFill>
                  <a:schemeClr val="tx1"/>
                </a:solidFill>
                <a:latin typeface="+mj-lt"/>
                <a:cs typeface="Calibri"/>
              </a:rPr>
              <a:t>Consideration </a:t>
            </a:r>
            <a:r>
              <a:rPr lang="en-US" b="1" dirty="0">
                <a:solidFill>
                  <a:schemeClr val="tx1"/>
                </a:solidFill>
                <a:latin typeface="+mj-lt"/>
                <a:cs typeface="Calibri"/>
              </a:rPr>
              <a:t>6</a:t>
            </a:r>
            <a:r>
              <a:rPr lang="en-US" sz="2400" b="1" dirty="0">
                <a:solidFill>
                  <a:schemeClr val="tx1"/>
                </a:solidFill>
                <a:latin typeface="+mj-lt"/>
                <a:cs typeface="Calibri"/>
              </a:rPr>
              <a:t>: </a:t>
            </a:r>
            <a:r>
              <a:rPr lang="en-US" sz="2400" dirty="0">
                <a:solidFill>
                  <a:schemeClr val="tx1"/>
                </a:solidFill>
                <a:latin typeface="+mj-lt"/>
                <a:cs typeface="Calibri"/>
              </a:rPr>
              <a:t>Maintain the </a:t>
            </a:r>
            <a:r>
              <a:rPr lang="en-US" dirty="0">
                <a:solidFill>
                  <a:schemeClr val="tx1"/>
                </a:solidFill>
                <a:latin typeface="+mj-lt"/>
                <a:cs typeface="Calibri"/>
              </a:rPr>
              <a:t>safety</a:t>
            </a:r>
            <a:r>
              <a:rPr lang="en-US" sz="2400" dirty="0">
                <a:solidFill>
                  <a:schemeClr val="tx1"/>
                </a:solidFill>
                <a:latin typeface="+mj-lt"/>
                <a:cs typeface="Calibri"/>
              </a:rPr>
              <a:t> of </a:t>
            </a:r>
            <a:r>
              <a:rPr lang="en-US" dirty="0">
                <a:solidFill>
                  <a:schemeClr val="tx1"/>
                </a:solidFill>
                <a:latin typeface="+mj-lt"/>
                <a:cs typeface="Calibri"/>
              </a:rPr>
              <a:t>network-based</a:t>
            </a:r>
            <a:r>
              <a:rPr lang="en-US" sz="2400" dirty="0">
                <a:solidFill>
                  <a:schemeClr val="tx1"/>
                </a:solidFill>
                <a:latin typeface="+mj-lt"/>
                <a:cs typeface="Calibri"/>
              </a:rPr>
              <a:t> </a:t>
            </a:r>
            <a:r>
              <a:rPr lang="en-US" dirty="0">
                <a:solidFill>
                  <a:schemeClr val="tx1"/>
                </a:solidFill>
                <a:latin typeface="+mj-lt"/>
                <a:cs typeface="Calibri"/>
              </a:rPr>
              <a:t>testing</a:t>
            </a:r>
            <a:r>
              <a:rPr lang="en-US" sz="2400" dirty="0">
                <a:solidFill>
                  <a:schemeClr val="tx1"/>
                </a:solidFill>
                <a:latin typeface="+mj-lt"/>
                <a:cs typeface="Calibri"/>
              </a:rPr>
              <a:t> </a:t>
            </a:r>
            <a:r>
              <a:rPr lang="en-US" dirty="0">
                <a:solidFill>
                  <a:schemeClr val="tx1"/>
                </a:solidFill>
                <a:latin typeface="+mj-lt"/>
                <a:cs typeface="Calibri"/>
              </a:rPr>
              <a:t>providers</a:t>
            </a:r>
            <a:endParaRPr lang="en-US" sz="2400" dirty="0">
              <a:solidFill>
                <a:schemeClr val="tx1"/>
              </a:solidFill>
              <a:latin typeface="+mj-lt"/>
              <a:ea typeface="Calibri Light"/>
              <a:cs typeface="Calibri"/>
            </a:endParaRPr>
          </a:p>
        </p:txBody>
      </p:sp>
      <p:sp>
        <p:nvSpPr>
          <p:cNvPr id="6" name="Text Placeholder 5">
            <a:extLst>
              <a:ext uri="{FF2B5EF4-FFF2-40B4-BE49-F238E27FC236}">
                <a16:creationId xmlns:a16="http://schemas.microsoft.com/office/drawing/2014/main" id="{B06C832C-BDE3-4C4F-94A0-9F4B88174141}"/>
              </a:ext>
            </a:extLst>
          </p:cNvPr>
          <p:cNvSpPr>
            <a:spLocks noGrp="1"/>
          </p:cNvSpPr>
          <p:nvPr>
            <p:ph type="body" sz="quarter" idx="13"/>
          </p:nvPr>
        </p:nvSpPr>
        <p:spPr>
          <a:xfrm>
            <a:off x="229188" y="219448"/>
            <a:ext cx="11690843" cy="369332"/>
          </a:xfrm>
        </p:spPr>
        <p:txBody>
          <a:bodyPr vert="horz" lIns="0" tIns="0" rIns="0" bIns="0" rtlCol="0" anchor="t">
            <a:spAutoFit/>
          </a:bodyPr>
          <a:lstStyle/>
          <a:p>
            <a:r>
              <a:rPr lang="en-US" sz="2400" dirty="0">
                <a:latin typeface="Arial"/>
                <a:cs typeface="Arial"/>
              </a:rPr>
              <a:t>Summary of the 6 operational considerations for implementing NBT Services</a:t>
            </a:r>
          </a:p>
        </p:txBody>
      </p:sp>
    </p:spTree>
    <p:extLst>
      <p:ext uri="{BB962C8B-B14F-4D97-AF65-F5344CB8AC3E}">
        <p14:creationId xmlns:p14="http://schemas.microsoft.com/office/powerpoint/2010/main" val="2559059777"/>
      </p:ext>
    </p:extLst>
  </p:cSld>
  <p:clrMapOvr>
    <a:masterClrMapping/>
  </p:clrMapOvr>
  <mc:AlternateContent xmlns:mc="http://schemas.openxmlformats.org/markup-compatibility/2006" xmlns:p14="http://schemas.microsoft.com/office/powerpoint/2010/main">
    <mc:Choice Requires="p14">
      <p:transition spd="slow" p14:dur="2000" advTm="57166"/>
    </mc:Choice>
    <mc:Fallback xmlns="">
      <p:transition spd="slow" advTm="5716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163482-2AE3-401D-996E-78D35453B701}"/>
              </a:ext>
            </a:extLst>
          </p:cNvPr>
          <p:cNvSpPr>
            <a:spLocks noGrp="1"/>
          </p:cNvSpPr>
          <p:nvPr>
            <p:ph type="body" sz="quarter" idx="13"/>
          </p:nvPr>
        </p:nvSpPr>
        <p:spPr/>
        <p:txBody>
          <a:bodyPr/>
          <a:lstStyle/>
          <a:p>
            <a:r>
              <a:rPr lang="en-US"/>
              <a:t>Consideration 1.</a:t>
            </a:r>
          </a:p>
        </p:txBody>
      </p:sp>
      <p:sp>
        <p:nvSpPr>
          <p:cNvPr id="3" name="Text Placeholder 2">
            <a:extLst>
              <a:ext uri="{FF2B5EF4-FFF2-40B4-BE49-F238E27FC236}">
                <a16:creationId xmlns:a16="http://schemas.microsoft.com/office/drawing/2014/main" id="{D5680D1A-711B-488D-8A74-A5D0BEEFCA10}"/>
              </a:ext>
            </a:extLst>
          </p:cNvPr>
          <p:cNvSpPr>
            <a:spLocks noGrp="1"/>
          </p:cNvSpPr>
          <p:nvPr>
            <p:ph type="body" sz="quarter" idx="14"/>
          </p:nvPr>
        </p:nvSpPr>
        <p:spPr/>
        <p:txBody>
          <a:bodyPr/>
          <a:lstStyle/>
          <a:p>
            <a:r>
              <a:rPr lang="en-US" dirty="0"/>
              <a:t>Who, what, when, where, how, and how much of network-based testing services</a:t>
            </a:r>
          </a:p>
        </p:txBody>
      </p:sp>
    </p:spTree>
    <p:extLst>
      <p:ext uri="{BB962C8B-B14F-4D97-AF65-F5344CB8AC3E}">
        <p14:creationId xmlns:p14="http://schemas.microsoft.com/office/powerpoint/2010/main" val="495785228"/>
      </p:ext>
    </p:extLst>
  </p:cSld>
  <p:clrMapOvr>
    <a:masterClrMapping/>
  </p:clrMapOvr>
  <mc:AlternateContent xmlns:mc="http://schemas.openxmlformats.org/markup-compatibility/2006" xmlns:p14="http://schemas.microsoft.com/office/powerpoint/2010/main">
    <mc:Choice Requires="p14">
      <p:transition spd="slow" p14:dur="2000" advTm="9742"/>
    </mc:Choice>
    <mc:Fallback xmlns="">
      <p:transition spd="slow" advTm="9742"/>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15E4B-49FD-860A-8D4B-B9557B312A7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C85EF8C-4DDA-7D58-F5A1-1871A20AE6E6}"/>
              </a:ext>
            </a:extLst>
          </p:cNvPr>
          <p:cNvSpPr>
            <a:spLocks noGrp="1"/>
          </p:cNvSpPr>
          <p:nvPr>
            <p:ph type="body" sz="quarter" idx="13"/>
          </p:nvPr>
        </p:nvSpPr>
        <p:spPr/>
        <p:txBody>
          <a:bodyPr vert="horz" lIns="0" tIns="0" rIns="0" bIns="0" rtlCol="0" anchor="t">
            <a:noAutofit/>
          </a:bodyPr>
          <a:lstStyle/>
          <a:p>
            <a:r>
              <a:rPr lang="en-US" dirty="0">
                <a:latin typeface="Arial"/>
                <a:cs typeface="Arial"/>
              </a:rPr>
              <a:t>Tips to improve elicitation in network-based testing </a:t>
            </a:r>
          </a:p>
        </p:txBody>
      </p:sp>
    </p:spTree>
    <p:extLst>
      <p:ext uri="{BB962C8B-B14F-4D97-AF65-F5344CB8AC3E}">
        <p14:creationId xmlns:p14="http://schemas.microsoft.com/office/powerpoint/2010/main" val="3719652447"/>
      </p:ext>
    </p:extLst>
  </p:cSld>
  <p:clrMapOvr>
    <a:masterClrMapping/>
  </p:clrMapOvr>
  <mc:AlternateContent xmlns:mc="http://schemas.openxmlformats.org/markup-compatibility/2006" xmlns:p14="http://schemas.microsoft.com/office/powerpoint/2010/main">
    <mc:Choice Requires="p14">
      <p:transition spd="slow" p14:dur="2000" advTm="9742"/>
    </mc:Choice>
    <mc:Fallback xmlns="">
      <p:transition spd="slow" advTm="9742"/>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A91E5A-5754-4E59-A81E-3EA644F629F3}"/>
              </a:ext>
            </a:extLst>
          </p:cNvPr>
          <p:cNvSpPr>
            <a:spLocks noGrp="1"/>
          </p:cNvSpPr>
          <p:nvPr>
            <p:ph type="body" sz="quarter" idx="13"/>
          </p:nvPr>
        </p:nvSpPr>
        <p:spPr>
          <a:xfrm>
            <a:off x="230020" y="166239"/>
            <a:ext cx="11690843" cy="615553"/>
          </a:xfrm>
        </p:spPr>
        <p:txBody>
          <a:bodyPr vert="horz" lIns="0" tIns="0" rIns="0" bIns="0" rtlCol="0" anchor="t">
            <a:spAutoFit/>
          </a:bodyPr>
          <a:lstStyle/>
          <a:p>
            <a:r>
              <a:rPr lang="en-US" sz="4000" dirty="0">
                <a:latin typeface="Arial"/>
                <a:cs typeface="Arial"/>
              </a:rPr>
              <a:t>What </a:t>
            </a:r>
            <a:r>
              <a:rPr lang="en-US" dirty="0">
                <a:latin typeface="Arial"/>
                <a:cs typeface="Arial"/>
              </a:rPr>
              <a:t>is</a:t>
            </a:r>
            <a:r>
              <a:rPr lang="en-US" sz="4000" dirty="0">
                <a:latin typeface="Arial"/>
                <a:cs typeface="Arial"/>
              </a:rPr>
              <a:t> </a:t>
            </a:r>
            <a:r>
              <a:rPr lang="en-US" dirty="0">
                <a:latin typeface="Arial"/>
                <a:cs typeface="Arial"/>
              </a:rPr>
              <a:t>elicitation</a:t>
            </a:r>
            <a:r>
              <a:rPr lang="en-US" sz="4000" dirty="0">
                <a:latin typeface="Arial"/>
                <a:cs typeface="Arial"/>
              </a:rPr>
              <a:t>?</a:t>
            </a:r>
          </a:p>
        </p:txBody>
      </p:sp>
      <p:sp>
        <p:nvSpPr>
          <p:cNvPr id="4" name="Text Placeholder 3">
            <a:extLst>
              <a:ext uri="{FF2B5EF4-FFF2-40B4-BE49-F238E27FC236}">
                <a16:creationId xmlns:a16="http://schemas.microsoft.com/office/drawing/2014/main" id="{7C0E8468-23B6-4F2C-8EC3-1C62B33A7513}"/>
              </a:ext>
            </a:extLst>
          </p:cNvPr>
          <p:cNvSpPr>
            <a:spLocks noGrp="1"/>
          </p:cNvSpPr>
          <p:nvPr>
            <p:ph type="body" sz="quarter" idx="14"/>
          </p:nvPr>
        </p:nvSpPr>
        <p:spPr>
          <a:xfrm>
            <a:off x="230020" y="988628"/>
            <a:ext cx="11369211" cy="1956626"/>
          </a:xfrm>
        </p:spPr>
        <p:txBody>
          <a:bodyPr vert="horz" wrap="square" lIns="0" tIns="0" rIns="0" bIns="0" rtlCol="0" anchor="t">
            <a:spAutoFit/>
          </a:bodyPr>
          <a:lstStyle/>
          <a:p>
            <a:pPr>
              <a:lnSpc>
                <a:spcPct val="114000"/>
              </a:lnSpc>
              <a:spcBef>
                <a:spcPts val="600"/>
              </a:spcBef>
              <a:spcAft>
                <a:spcPts val="600"/>
              </a:spcAft>
            </a:pPr>
            <a:r>
              <a:rPr lang="en-US" b="1" dirty="0">
                <a:latin typeface="Arial"/>
                <a:cs typeface="Arial"/>
              </a:rPr>
              <a:t>Elicitation</a:t>
            </a:r>
            <a:r>
              <a:rPr lang="en-US" dirty="0">
                <a:latin typeface="Arial"/>
                <a:cs typeface="Arial"/>
              </a:rPr>
              <a:t> = process of asking an index client to think of and name their sexual and injection partners, household contacts, children, and other contacts who are:</a:t>
            </a:r>
          </a:p>
          <a:p>
            <a:pPr marL="1035050" lvl="2" indent="-457200">
              <a:lnSpc>
                <a:spcPct val="114000"/>
              </a:lnSpc>
              <a:spcBef>
                <a:spcPts val="600"/>
              </a:spcBef>
              <a:buFont typeface="+mj-lt"/>
              <a:buAutoNum type="arabicPeriod"/>
            </a:pPr>
            <a:r>
              <a:rPr lang="en-US" dirty="0">
                <a:latin typeface="Arial"/>
                <a:cs typeface="Arial"/>
              </a:rPr>
              <a:t>at risk of HIV, hepatitis B or C, or STIs</a:t>
            </a:r>
          </a:p>
          <a:p>
            <a:pPr marL="1035050" lvl="2" indent="-457200">
              <a:lnSpc>
                <a:spcPct val="114000"/>
              </a:lnSpc>
              <a:spcBef>
                <a:spcPts val="600"/>
              </a:spcBef>
              <a:spcAft>
                <a:spcPts val="600"/>
              </a:spcAft>
              <a:buFont typeface="+mj-lt"/>
              <a:buAutoNum type="arabicPeriod"/>
            </a:pPr>
            <a:r>
              <a:rPr lang="en-US" dirty="0">
                <a:latin typeface="Arial"/>
                <a:cs typeface="Arial"/>
              </a:rPr>
              <a:t>in need of testing</a:t>
            </a:r>
          </a:p>
        </p:txBody>
      </p:sp>
      <p:pic>
        <p:nvPicPr>
          <p:cNvPr id="6" name="Picture 5" descr="Diagram&#10;&#10;Description automatically generated">
            <a:extLst>
              <a:ext uri="{FF2B5EF4-FFF2-40B4-BE49-F238E27FC236}">
                <a16:creationId xmlns:a16="http://schemas.microsoft.com/office/drawing/2014/main" id="{03E68FC4-CF90-4A01-BADC-EA2A4E5F8A0A}"/>
              </a:ext>
            </a:extLst>
          </p:cNvPr>
          <p:cNvPicPr>
            <a:picLocks noChangeAspect="1"/>
          </p:cNvPicPr>
          <p:nvPr/>
        </p:nvPicPr>
        <p:blipFill>
          <a:blip r:embed="rId3"/>
          <a:stretch>
            <a:fillRect/>
          </a:stretch>
        </p:blipFill>
        <p:spPr>
          <a:xfrm>
            <a:off x="4697755" y="2756171"/>
            <a:ext cx="6932676" cy="3113201"/>
          </a:xfrm>
          <a:prstGeom prst="rect">
            <a:avLst/>
          </a:prstGeom>
          <a:ln>
            <a:solidFill>
              <a:schemeClr val="tx1"/>
            </a:solidFill>
          </a:ln>
        </p:spPr>
      </p:pic>
    </p:spTree>
    <p:extLst>
      <p:ext uri="{BB962C8B-B14F-4D97-AF65-F5344CB8AC3E}">
        <p14:creationId xmlns:p14="http://schemas.microsoft.com/office/powerpoint/2010/main" val="1953169120"/>
      </p:ext>
    </p:extLst>
  </p:cSld>
  <p:clrMapOvr>
    <a:masterClrMapping/>
  </p:clrMapOvr>
  <mc:AlternateContent xmlns:mc="http://schemas.openxmlformats.org/markup-compatibility/2006" xmlns:p14="http://schemas.microsoft.com/office/powerpoint/2010/main">
    <mc:Choice Requires="p14">
      <p:transition spd="slow" p14:dur="2000" advTm="32672"/>
    </mc:Choice>
    <mc:Fallback xmlns="">
      <p:transition spd="slow" advTm="32672"/>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940265D-19E1-4138-B297-2A5A7EE3569F}"/>
              </a:ext>
            </a:extLst>
          </p:cNvPr>
          <p:cNvSpPr txBox="1">
            <a:spLocks/>
          </p:cNvSpPr>
          <p:nvPr/>
        </p:nvSpPr>
        <p:spPr>
          <a:xfrm>
            <a:off x="575830" y="1145787"/>
            <a:ext cx="11175635" cy="648963"/>
          </a:xfrm>
          <a:prstGeom prst="rect">
            <a:avLst/>
          </a:prstGeom>
        </p:spPr>
        <p:txBody>
          <a:bodyPr lIns="91440" tIns="45720" rIns="91440" bIns="4572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0000"/>
              </a:lnSpc>
              <a:buNone/>
            </a:pPr>
            <a:r>
              <a:rPr lang="en-US" sz="2800" b="1" dirty="0">
                <a:solidFill>
                  <a:srgbClr val="FF0000"/>
                </a:solidFill>
              </a:rPr>
              <a:t>Testing based on social connections</a:t>
            </a:r>
          </a:p>
        </p:txBody>
      </p:sp>
      <p:grpSp>
        <p:nvGrpSpPr>
          <p:cNvPr id="5" name="Group 4">
            <a:extLst>
              <a:ext uri="{FF2B5EF4-FFF2-40B4-BE49-F238E27FC236}">
                <a16:creationId xmlns:a16="http://schemas.microsoft.com/office/drawing/2014/main" id="{E816B147-8086-4043-9CD8-5E9092F6D36B}"/>
              </a:ext>
            </a:extLst>
          </p:cNvPr>
          <p:cNvGrpSpPr/>
          <p:nvPr/>
        </p:nvGrpSpPr>
        <p:grpSpPr>
          <a:xfrm>
            <a:off x="4654270" y="1794750"/>
            <a:ext cx="3018754" cy="3674918"/>
            <a:chOff x="4562527" y="2457871"/>
            <a:chExt cx="3018754" cy="3674918"/>
          </a:xfrm>
          <a:solidFill>
            <a:srgbClr val="0C5280"/>
          </a:solidFill>
        </p:grpSpPr>
        <p:sp>
          <p:nvSpPr>
            <p:cNvPr id="6" name="Rectangle 5">
              <a:extLst>
                <a:ext uri="{FF2B5EF4-FFF2-40B4-BE49-F238E27FC236}">
                  <a16:creationId xmlns:a16="http://schemas.microsoft.com/office/drawing/2014/main" id="{43BB003B-A962-418E-BCBF-2292D4D59D52}"/>
                </a:ext>
              </a:extLst>
            </p:cNvPr>
            <p:cNvSpPr/>
            <p:nvPr/>
          </p:nvSpPr>
          <p:spPr>
            <a:xfrm>
              <a:off x="4562527" y="2457871"/>
              <a:ext cx="3018754" cy="3674918"/>
            </a:xfrm>
            <a:prstGeom prst="rect">
              <a:avLst/>
            </a:prstGeom>
            <a:solidFill>
              <a:srgbClr val="0C5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cs typeface="Arial" panose="020B0604020202020204" pitchFamily="34" charset="0"/>
              </a:endParaRPr>
            </a:p>
          </p:txBody>
        </p:sp>
        <p:sp>
          <p:nvSpPr>
            <p:cNvPr id="7" name="TextBox 6">
              <a:extLst>
                <a:ext uri="{FF2B5EF4-FFF2-40B4-BE49-F238E27FC236}">
                  <a16:creationId xmlns:a16="http://schemas.microsoft.com/office/drawing/2014/main" id="{9683750C-63A9-45EE-81D3-13A0379600D4}"/>
                </a:ext>
              </a:extLst>
            </p:cNvPr>
            <p:cNvSpPr txBox="1"/>
            <p:nvPr/>
          </p:nvSpPr>
          <p:spPr>
            <a:xfrm>
              <a:off x="4591156" y="5017470"/>
              <a:ext cx="2961495" cy="523220"/>
            </a:xfrm>
            <a:prstGeom prst="rect">
              <a:avLst/>
            </a:prstGeom>
            <a:grpFill/>
          </p:spPr>
          <p:txBody>
            <a:bodyPr wrap="square" rtlCol="0">
              <a:spAutoFit/>
            </a:bodyPr>
            <a:lstStyle/>
            <a:p>
              <a:pPr lvl="0" algn="ctr">
                <a:defRPr/>
              </a:pPr>
              <a:endParaRPr kumimoji="0" lang="en-US" sz="2800" b="0" i="0" u="none" strike="noStrike" kern="1200" cap="none" spc="0" normalizeH="0" baseline="0" noProof="0">
                <a:ln>
                  <a:noFill/>
                </a:ln>
                <a:solidFill>
                  <a:schemeClr val="bg1"/>
                </a:solidFill>
                <a:effectLst/>
                <a:uLnTx/>
                <a:uFillTx/>
                <a:latin typeface="+mj-lt"/>
                <a:cs typeface="Arial" panose="020B0604020202020204" pitchFamily="34" charset="0"/>
              </a:endParaRPr>
            </a:p>
          </p:txBody>
        </p:sp>
        <p:pic>
          <p:nvPicPr>
            <p:cNvPr id="8" name="Graphic 7" descr="User">
              <a:extLst>
                <a:ext uri="{FF2B5EF4-FFF2-40B4-BE49-F238E27FC236}">
                  <a16:creationId xmlns:a16="http://schemas.microsoft.com/office/drawing/2014/main" id="{950234E7-537F-4D38-8940-31D9AF51F7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58823" y="2649478"/>
              <a:ext cx="2426234" cy="2501398"/>
            </a:xfrm>
            <a:prstGeom prst="rect">
              <a:avLst/>
            </a:prstGeom>
          </p:spPr>
        </p:pic>
      </p:grpSp>
      <p:grpSp>
        <p:nvGrpSpPr>
          <p:cNvPr id="9" name="Group 8">
            <a:extLst>
              <a:ext uri="{FF2B5EF4-FFF2-40B4-BE49-F238E27FC236}">
                <a16:creationId xmlns:a16="http://schemas.microsoft.com/office/drawing/2014/main" id="{2DF1B758-20BE-4A37-AEC3-85F97ABC1F12}"/>
              </a:ext>
            </a:extLst>
          </p:cNvPr>
          <p:cNvGrpSpPr/>
          <p:nvPr/>
        </p:nvGrpSpPr>
        <p:grpSpPr>
          <a:xfrm>
            <a:off x="7789355" y="2045895"/>
            <a:ext cx="3987976" cy="1028654"/>
            <a:chOff x="7547288" y="2542088"/>
            <a:chExt cx="3987976" cy="1028654"/>
          </a:xfrm>
        </p:grpSpPr>
        <p:sp>
          <p:nvSpPr>
            <p:cNvPr id="10" name="Rectangle 9">
              <a:extLst>
                <a:ext uri="{FF2B5EF4-FFF2-40B4-BE49-F238E27FC236}">
                  <a16:creationId xmlns:a16="http://schemas.microsoft.com/office/drawing/2014/main" id="{ACF4F378-7B67-41D5-97AB-601A16291E22}"/>
                </a:ext>
              </a:extLst>
            </p:cNvPr>
            <p:cNvSpPr/>
            <p:nvPr/>
          </p:nvSpPr>
          <p:spPr>
            <a:xfrm>
              <a:off x="7547288" y="2542088"/>
              <a:ext cx="2877913" cy="461665"/>
            </a:xfrm>
            <a:prstGeom prst="rect">
              <a:avLst/>
            </a:prstGeom>
          </p:spPr>
          <p:txBody>
            <a:bodyPr wrap="square" lIns="91440" tIns="45720" rIns="91440" bIns="45720" anchor="t">
              <a:spAutoFit/>
            </a:bodyPr>
            <a:lstStyle/>
            <a:p>
              <a:pPr algn="ctr"/>
              <a:r>
                <a:rPr lang="en-US" sz="2400" b="1" dirty="0">
                  <a:latin typeface="+mj-lt"/>
                  <a:cs typeface="Arial"/>
                </a:rPr>
                <a:t>Drug use Partners</a:t>
              </a:r>
              <a:endParaRPr lang="en-US" sz="2400" b="1" dirty="0">
                <a:latin typeface="+mj-lt"/>
                <a:ea typeface="Ebrima"/>
                <a:cs typeface="Arial"/>
              </a:endParaRPr>
            </a:p>
          </p:txBody>
        </p:sp>
        <p:cxnSp>
          <p:nvCxnSpPr>
            <p:cNvPr id="11" name="Straight Arrow Connector 10">
              <a:extLst>
                <a:ext uri="{FF2B5EF4-FFF2-40B4-BE49-F238E27FC236}">
                  <a16:creationId xmlns:a16="http://schemas.microsoft.com/office/drawing/2014/main" id="{40629483-9624-470B-ADE6-C85A63B91E99}"/>
                </a:ext>
              </a:extLst>
            </p:cNvPr>
            <p:cNvCxnSpPr>
              <a:cxnSpLocks/>
            </p:cNvCxnSpPr>
            <p:nvPr/>
          </p:nvCxnSpPr>
          <p:spPr>
            <a:xfrm flipV="1">
              <a:off x="7712442" y="3155146"/>
              <a:ext cx="1865376" cy="4257"/>
            </a:xfrm>
            <a:prstGeom prst="straightConnector1">
              <a:avLst/>
            </a:prstGeom>
            <a:ln w="508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67F727CC-033D-4581-A8F5-68C31A11E216}"/>
                </a:ext>
              </a:extLst>
            </p:cNvPr>
            <p:cNvGrpSpPr/>
            <p:nvPr/>
          </p:nvGrpSpPr>
          <p:grpSpPr>
            <a:xfrm>
              <a:off x="10352393" y="2574640"/>
              <a:ext cx="1182871" cy="996102"/>
              <a:chOff x="7535977" y="1501638"/>
              <a:chExt cx="1182871" cy="996102"/>
            </a:xfrm>
          </p:grpSpPr>
          <p:pic>
            <p:nvPicPr>
              <p:cNvPr id="13" name="Graphic 12" descr="Needle">
                <a:extLst>
                  <a:ext uri="{FF2B5EF4-FFF2-40B4-BE49-F238E27FC236}">
                    <a16:creationId xmlns:a16="http://schemas.microsoft.com/office/drawing/2014/main" id="{2FAF9AD4-00C3-4758-AC89-6C4AD9FBF5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741171" flipH="1">
                <a:off x="8132098" y="1690377"/>
                <a:ext cx="586750" cy="618625"/>
              </a:xfrm>
              <a:prstGeom prst="rect">
                <a:avLst/>
              </a:prstGeom>
            </p:spPr>
          </p:pic>
          <p:pic>
            <p:nvPicPr>
              <p:cNvPr id="14" name="Graphic 13" descr="User">
                <a:extLst>
                  <a:ext uri="{FF2B5EF4-FFF2-40B4-BE49-F238E27FC236}">
                    <a16:creationId xmlns:a16="http://schemas.microsoft.com/office/drawing/2014/main" id="{EC87ACDC-DE69-4E7C-9A2F-06428631E99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35977" y="1501638"/>
                <a:ext cx="996102" cy="996102"/>
              </a:xfrm>
              <a:prstGeom prst="rect">
                <a:avLst/>
              </a:prstGeom>
            </p:spPr>
          </p:pic>
        </p:grpSp>
      </p:grpSp>
      <p:grpSp>
        <p:nvGrpSpPr>
          <p:cNvPr id="15" name="Group 14">
            <a:extLst>
              <a:ext uri="{FF2B5EF4-FFF2-40B4-BE49-F238E27FC236}">
                <a16:creationId xmlns:a16="http://schemas.microsoft.com/office/drawing/2014/main" id="{97769B23-1A64-4BFF-B2DA-C9FE52AD3DCF}"/>
              </a:ext>
            </a:extLst>
          </p:cNvPr>
          <p:cNvGrpSpPr/>
          <p:nvPr/>
        </p:nvGrpSpPr>
        <p:grpSpPr>
          <a:xfrm>
            <a:off x="7196517" y="3873976"/>
            <a:ext cx="4809832" cy="2041856"/>
            <a:chOff x="7130753" y="4137143"/>
            <a:chExt cx="4809832" cy="2041856"/>
          </a:xfrm>
        </p:grpSpPr>
        <p:cxnSp>
          <p:nvCxnSpPr>
            <p:cNvPr id="16" name="Straight Arrow Connector 15">
              <a:extLst>
                <a:ext uri="{FF2B5EF4-FFF2-40B4-BE49-F238E27FC236}">
                  <a16:creationId xmlns:a16="http://schemas.microsoft.com/office/drawing/2014/main" id="{8AFF0480-3BD9-47FA-B42B-7FC0C172824E}"/>
                </a:ext>
              </a:extLst>
            </p:cNvPr>
            <p:cNvCxnSpPr/>
            <p:nvPr/>
          </p:nvCxnSpPr>
          <p:spPr>
            <a:xfrm>
              <a:off x="7815554" y="5059145"/>
              <a:ext cx="1823410" cy="10241"/>
            </a:xfrm>
            <a:prstGeom prst="straightConnector1">
              <a:avLst/>
            </a:prstGeom>
            <a:ln w="508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7705583-5B5C-4894-A0AE-895C368482A3}"/>
                </a:ext>
              </a:extLst>
            </p:cNvPr>
            <p:cNvSpPr txBox="1"/>
            <p:nvPr/>
          </p:nvSpPr>
          <p:spPr>
            <a:xfrm>
              <a:off x="7130753" y="4518181"/>
              <a:ext cx="3768777" cy="46166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mj-lt"/>
                  <a:cs typeface="Arial"/>
                </a:rPr>
                <a:t>       </a:t>
              </a:r>
              <a:r>
                <a:rPr kumimoji="0" lang="en-US" sz="2400" b="1" i="0" u="none" strike="noStrike" kern="1200" cap="none" spc="0" normalizeH="0" baseline="0" noProof="0" dirty="0">
                  <a:ln>
                    <a:noFill/>
                  </a:ln>
                  <a:solidFill>
                    <a:prstClr val="black"/>
                  </a:solidFill>
                  <a:effectLst/>
                  <a:uLnTx/>
                  <a:uFillTx/>
                  <a:latin typeface="+mj-lt"/>
                  <a:cs typeface="Arial"/>
                </a:rPr>
                <a:t>Family &amp; Household</a:t>
              </a:r>
              <a:r>
                <a:rPr kumimoji="0" lang="en-US" sz="2000" b="1" i="0" u="none" strike="noStrike" kern="1200" cap="none" spc="0" normalizeH="0" baseline="0" noProof="0" dirty="0">
                  <a:ln>
                    <a:noFill/>
                  </a:ln>
                  <a:solidFill>
                    <a:prstClr val="black"/>
                  </a:solidFill>
                  <a:effectLst/>
                  <a:uLnTx/>
                  <a:uFillTx/>
                  <a:latin typeface="+mj-lt"/>
                  <a:cs typeface="Arial"/>
                </a:rPr>
                <a:t> </a:t>
              </a:r>
            </a:p>
          </p:txBody>
        </p:sp>
        <p:pic>
          <p:nvPicPr>
            <p:cNvPr id="18" name="Graphic 17" descr="Man with kid with solid fill">
              <a:extLst>
                <a:ext uri="{FF2B5EF4-FFF2-40B4-BE49-F238E27FC236}">
                  <a16:creationId xmlns:a16="http://schemas.microsoft.com/office/drawing/2014/main" id="{117F7762-4BD6-4883-A735-DC092FF69FDB}"/>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10487154" y="4137143"/>
              <a:ext cx="1368875" cy="1368875"/>
            </a:xfrm>
            <a:prstGeom prst="rect">
              <a:avLst/>
            </a:prstGeom>
          </p:spPr>
        </p:pic>
        <p:sp>
          <p:nvSpPr>
            <p:cNvPr id="19" name="TextBox 18">
              <a:extLst>
                <a:ext uri="{FF2B5EF4-FFF2-40B4-BE49-F238E27FC236}">
                  <a16:creationId xmlns:a16="http://schemas.microsoft.com/office/drawing/2014/main" id="{D700CF57-85BA-41FB-BC0F-EFCFCBE75A4B}"/>
                </a:ext>
              </a:extLst>
            </p:cNvPr>
            <p:cNvSpPr txBox="1"/>
            <p:nvPr/>
          </p:nvSpPr>
          <p:spPr>
            <a:xfrm>
              <a:off x="7182019" y="5409558"/>
              <a:ext cx="4758566" cy="769441"/>
            </a:xfrm>
            <a:prstGeom prst="rect">
              <a:avLst/>
            </a:prstGeom>
            <a:noFill/>
          </p:spPr>
          <p:txBody>
            <a:bodyPr wrap="square" lIns="91440" tIns="45720" rIns="91440" bIns="45720" rtlCol="0" anchor="t">
              <a:spAutoFit/>
            </a:bodyPr>
            <a:lstStyle/>
            <a:p>
              <a:pPr algn="ctr">
                <a:defRPr/>
              </a:pPr>
              <a:r>
                <a:rPr kumimoji="0" lang="en-US" sz="2000" b="1" i="0" u="none" strike="noStrike" kern="1200" cap="none" spc="0" normalizeH="0" baseline="0" noProof="0" dirty="0">
                  <a:ln>
                    <a:noFill/>
                  </a:ln>
                  <a:solidFill>
                    <a:prstClr val="black"/>
                  </a:solidFill>
                  <a:effectLst/>
                  <a:uLnTx/>
                  <a:uFillTx/>
                  <a:latin typeface="+mj-lt"/>
                  <a:cs typeface="Arial"/>
                </a:rPr>
                <a:t>       </a:t>
              </a:r>
              <a:r>
                <a:rPr lang="en-US" sz="2200" dirty="0">
                  <a:solidFill>
                    <a:prstClr val="black"/>
                  </a:solidFill>
                  <a:latin typeface="+mj-lt"/>
                  <a:cs typeface="Arial"/>
                </a:rPr>
                <a:t>Biological children (HIV &amp; HBV), other household contacts (HBV, TB)</a:t>
              </a:r>
              <a:endParaRPr kumimoji="0" lang="en-US" sz="2200" b="1" i="0" u="none" strike="noStrike" kern="1200" cap="none" spc="0" normalizeH="0" baseline="0" noProof="0" dirty="0">
                <a:ln>
                  <a:noFill/>
                </a:ln>
                <a:solidFill>
                  <a:prstClr val="black"/>
                </a:solidFill>
                <a:effectLst/>
                <a:uLnTx/>
                <a:uFillTx/>
                <a:latin typeface="+mj-lt"/>
                <a:cs typeface="Arial" panose="020B0604020202020204" pitchFamily="34" charset="0"/>
              </a:endParaRPr>
            </a:p>
          </p:txBody>
        </p:sp>
      </p:grpSp>
      <p:grpSp>
        <p:nvGrpSpPr>
          <p:cNvPr id="21" name="Group 20">
            <a:extLst>
              <a:ext uri="{FF2B5EF4-FFF2-40B4-BE49-F238E27FC236}">
                <a16:creationId xmlns:a16="http://schemas.microsoft.com/office/drawing/2014/main" id="{2FA956A9-C95C-4EF3-813B-BA40342168C1}"/>
              </a:ext>
            </a:extLst>
          </p:cNvPr>
          <p:cNvGrpSpPr/>
          <p:nvPr/>
        </p:nvGrpSpPr>
        <p:grpSpPr>
          <a:xfrm>
            <a:off x="1724516" y="4045717"/>
            <a:ext cx="2976709" cy="1752073"/>
            <a:chOff x="1839996" y="4550958"/>
            <a:chExt cx="2976709" cy="1752073"/>
          </a:xfrm>
        </p:grpSpPr>
        <p:sp>
          <p:nvSpPr>
            <p:cNvPr id="23" name="TextBox 22">
              <a:extLst>
                <a:ext uri="{FF2B5EF4-FFF2-40B4-BE49-F238E27FC236}">
                  <a16:creationId xmlns:a16="http://schemas.microsoft.com/office/drawing/2014/main" id="{3D65AE13-5D39-4F64-9C0A-EFAEDB12BE27}"/>
                </a:ext>
              </a:extLst>
            </p:cNvPr>
            <p:cNvSpPr txBox="1"/>
            <p:nvPr/>
          </p:nvSpPr>
          <p:spPr>
            <a:xfrm>
              <a:off x="1839996" y="4550958"/>
              <a:ext cx="2722530"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mj-lt"/>
                  <a:cs typeface="Arial" panose="020B0604020202020204" pitchFamily="34" charset="0"/>
                </a:rPr>
                <a:t>Social Network Contacts</a:t>
              </a:r>
              <a:endParaRPr lang="en-US" sz="2400" b="1">
                <a:solidFill>
                  <a:prstClr val="black"/>
                </a:solidFill>
                <a:latin typeface="+mj-lt"/>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mj-lt"/>
                <a:cs typeface="Arial" panose="020B0604020202020204" pitchFamily="34" charset="0"/>
              </a:endParaRPr>
            </a:p>
          </p:txBody>
        </p:sp>
        <p:cxnSp>
          <p:nvCxnSpPr>
            <p:cNvPr id="24" name="Straight Arrow Connector 23">
              <a:extLst>
                <a:ext uri="{FF2B5EF4-FFF2-40B4-BE49-F238E27FC236}">
                  <a16:creationId xmlns:a16="http://schemas.microsoft.com/office/drawing/2014/main" id="{1F1745B7-5C05-42D5-B03F-F9420BBB8889}"/>
                </a:ext>
              </a:extLst>
            </p:cNvPr>
            <p:cNvCxnSpPr>
              <a:cxnSpLocks/>
            </p:cNvCxnSpPr>
            <p:nvPr/>
          </p:nvCxnSpPr>
          <p:spPr>
            <a:xfrm flipH="1" flipV="1">
              <a:off x="2289765" y="5363361"/>
              <a:ext cx="1866445" cy="4350"/>
            </a:xfrm>
            <a:prstGeom prst="straightConnector1">
              <a:avLst/>
            </a:prstGeom>
            <a:ln w="508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19BC133-C85D-4135-9844-60CBE9CEDBFB}"/>
                </a:ext>
              </a:extLst>
            </p:cNvPr>
            <p:cNvSpPr txBox="1"/>
            <p:nvPr/>
          </p:nvSpPr>
          <p:spPr>
            <a:xfrm>
              <a:off x="1855210" y="5533590"/>
              <a:ext cx="2961495" cy="769441"/>
            </a:xfrm>
            <a:prstGeom prst="rect">
              <a:avLst/>
            </a:prstGeom>
            <a:noFill/>
          </p:spPr>
          <p:txBody>
            <a:bodyPr wrap="square" lIns="91440" tIns="45720" rIns="91440" bIns="45720" rtlCol="0" anchor="t">
              <a:spAutoFit/>
            </a:bodyPr>
            <a:lstStyle/>
            <a:p>
              <a:r>
                <a:rPr lang="en-US" sz="2200">
                  <a:latin typeface="+mj-lt"/>
                  <a:cs typeface="Arial"/>
                </a:rPr>
                <a:t>Any contacts perceived to be at risk</a:t>
              </a:r>
              <a:endParaRPr lang="en-US">
                <a:latin typeface="+mj-lt"/>
              </a:endParaRPr>
            </a:p>
          </p:txBody>
        </p:sp>
      </p:grpSp>
      <p:grpSp>
        <p:nvGrpSpPr>
          <p:cNvPr id="26" name="Group 25">
            <a:extLst>
              <a:ext uri="{FF2B5EF4-FFF2-40B4-BE49-F238E27FC236}">
                <a16:creationId xmlns:a16="http://schemas.microsoft.com/office/drawing/2014/main" id="{815F0E86-A850-43A8-8850-BD895F762DFF}"/>
              </a:ext>
            </a:extLst>
          </p:cNvPr>
          <p:cNvGrpSpPr/>
          <p:nvPr/>
        </p:nvGrpSpPr>
        <p:grpSpPr>
          <a:xfrm>
            <a:off x="916240" y="1861914"/>
            <a:ext cx="3546161" cy="1898913"/>
            <a:chOff x="1110738" y="2582377"/>
            <a:chExt cx="3546161" cy="1898913"/>
          </a:xfrm>
        </p:grpSpPr>
        <p:cxnSp>
          <p:nvCxnSpPr>
            <p:cNvPr id="27" name="Straight Arrow Connector 26">
              <a:extLst>
                <a:ext uri="{FF2B5EF4-FFF2-40B4-BE49-F238E27FC236}">
                  <a16:creationId xmlns:a16="http://schemas.microsoft.com/office/drawing/2014/main" id="{60D7342E-0E18-4983-BE03-1B4CAF8E021B}"/>
                </a:ext>
              </a:extLst>
            </p:cNvPr>
            <p:cNvCxnSpPr>
              <a:cxnSpLocks/>
            </p:cNvCxnSpPr>
            <p:nvPr/>
          </p:nvCxnSpPr>
          <p:spPr>
            <a:xfrm flipH="1" flipV="1">
              <a:off x="2524220" y="3232507"/>
              <a:ext cx="1866445" cy="4350"/>
            </a:xfrm>
            <a:prstGeom prst="straightConnector1">
              <a:avLst/>
            </a:prstGeom>
            <a:ln w="508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8265D37-5829-4E02-865C-36848CDBBB88}"/>
                </a:ext>
              </a:extLst>
            </p:cNvPr>
            <p:cNvSpPr txBox="1"/>
            <p:nvPr/>
          </p:nvSpPr>
          <p:spPr>
            <a:xfrm>
              <a:off x="2388351" y="2688941"/>
              <a:ext cx="2194022" cy="461665"/>
            </a:xfrm>
            <a:prstGeom prst="rect">
              <a:avLst/>
            </a:prstGeom>
            <a:noFill/>
          </p:spPr>
          <p:txBody>
            <a:bodyPr wrap="square" rtlCol="0">
              <a:spAutoFit/>
            </a:bodyPr>
            <a:lstStyle/>
            <a:p>
              <a:pPr lvl="0" algn="ctr">
                <a:defRPr/>
              </a:pPr>
              <a:r>
                <a:rPr lang="en-US" sz="2400" b="1">
                  <a:solidFill>
                    <a:prstClr val="black"/>
                  </a:solidFill>
                  <a:latin typeface="+mj-lt"/>
                  <a:cs typeface="Arial" panose="020B0604020202020204" pitchFamily="34" charset="0"/>
                </a:rPr>
                <a:t>Sex Partners</a:t>
              </a:r>
              <a:endParaRPr kumimoji="0" lang="en-US" sz="2400" b="1" i="0" u="none" strike="noStrike" kern="1200" cap="none" spc="0" normalizeH="0" baseline="0" noProof="0">
                <a:ln>
                  <a:noFill/>
                </a:ln>
                <a:solidFill>
                  <a:prstClr val="black"/>
                </a:solidFill>
                <a:effectLst/>
                <a:uLnTx/>
                <a:uFillTx/>
                <a:latin typeface="+mj-lt"/>
                <a:cs typeface="Arial" panose="020B0604020202020204" pitchFamily="34" charset="0"/>
              </a:endParaRPr>
            </a:p>
          </p:txBody>
        </p:sp>
        <p:pic>
          <p:nvPicPr>
            <p:cNvPr id="29" name="Graphic 28" descr="Users">
              <a:extLst>
                <a:ext uri="{FF2B5EF4-FFF2-40B4-BE49-F238E27FC236}">
                  <a16:creationId xmlns:a16="http://schemas.microsoft.com/office/drawing/2014/main" id="{8E5954A4-323C-41A6-A98A-40FA9A1AADF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10738" y="2582377"/>
              <a:ext cx="1335194" cy="1335194"/>
            </a:xfrm>
            <a:prstGeom prst="rect">
              <a:avLst/>
            </a:prstGeom>
          </p:spPr>
        </p:pic>
        <p:sp>
          <p:nvSpPr>
            <p:cNvPr id="30" name="TextBox 29">
              <a:extLst>
                <a:ext uri="{FF2B5EF4-FFF2-40B4-BE49-F238E27FC236}">
                  <a16:creationId xmlns:a16="http://schemas.microsoft.com/office/drawing/2014/main" id="{2AE79225-CA32-4A46-891A-E13112977811}"/>
                </a:ext>
              </a:extLst>
            </p:cNvPr>
            <p:cNvSpPr txBox="1"/>
            <p:nvPr/>
          </p:nvSpPr>
          <p:spPr>
            <a:xfrm>
              <a:off x="1378642" y="3711849"/>
              <a:ext cx="3278257" cy="769441"/>
            </a:xfrm>
            <a:prstGeom prst="rect">
              <a:avLst/>
            </a:prstGeom>
            <a:noFill/>
          </p:spPr>
          <p:txBody>
            <a:bodyPr wrap="square" lIns="91440" tIns="45720" rIns="91440" bIns="45720" rtlCol="0" anchor="t">
              <a:spAutoFit/>
            </a:bodyPr>
            <a:lstStyle/>
            <a:p>
              <a:pPr>
                <a:defRPr/>
              </a:pPr>
              <a:r>
                <a:rPr lang="en-US" sz="2200" dirty="0">
                  <a:latin typeface="+mj-lt"/>
                </a:rPr>
                <a:t>Main, casual, clients of sex workers</a:t>
              </a:r>
              <a:endParaRPr lang="en-US" sz="2200" i="0" u="none" strike="noStrike" kern="1200" cap="none" spc="0" normalizeH="0" baseline="0" noProof="0" dirty="0">
                <a:ln>
                  <a:noFill/>
                </a:ln>
                <a:effectLst/>
                <a:uLnTx/>
                <a:uFillTx/>
                <a:latin typeface="+mj-lt"/>
                <a:ea typeface="Ebrima"/>
                <a:cs typeface="Ebrima"/>
              </a:endParaRPr>
            </a:p>
          </p:txBody>
        </p:sp>
      </p:grpSp>
      <p:sp>
        <p:nvSpPr>
          <p:cNvPr id="32" name="Text Placeholder 31">
            <a:extLst>
              <a:ext uri="{FF2B5EF4-FFF2-40B4-BE49-F238E27FC236}">
                <a16:creationId xmlns:a16="http://schemas.microsoft.com/office/drawing/2014/main" id="{028E5CF5-B7BD-4883-A7D4-AE3840F1AA2E}"/>
              </a:ext>
            </a:extLst>
          </p:cNvPr>
          <p:cNvSpPr>
            <a:spLocks noGrp="1"/>
          </p:cNvSpPr>
          <p:nvPr>
            <p:ph type="body" sz="quarter" idx="13"/>
          </p:nvPr>
        </p:nvSpPr>
        <p:spPr/>
        <p:txBody>
          <a:bodyPr vert="horz" lIns="0" tIns="0" rIns="0" bIns="0" rtlCol="0" anchor="t">
            <a:spAutoFit/>
          </a:bodyPr>
          <a:lstStyle/>
          <a:p>
            <a:r>
              <a:rPr lang="en-US" dirty="0">
                <a:latin typeface="Arial"/>
                <a:cs typeface="Arial"/>
              </a:rPr>
              <a:t>Elicitation is key to network-based testing success</a:t>
            </a:r>
            <a:endParaRPr lang="en-US" dirty="0"/>
          </a:p>
        </p:txBody>
      </p:sp>
      <p:pic>
        <p:nvPicPr>
          <p:cNvPr id="3" name="Graphic 2" descr="User network with solid fill">
            <a:extLst>
              <a:ext uri="{FF2B5EF4-FFF2-40B4-BE49-F238E27FC236}">
                <a16:creationId xmlns:a16="http://schemas.microsoft.com/office/drawing/2014/main" id="{F103D7BA-5E1C-80FD-F72A-61D65A6F5A1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36823" y="4110780"/>
            <a:ext cx="1089857" cy="1089857"/>
          </a:xfrm>
          <a:prstGeom prst="rect">
            <a:avLst/>
          </a:prstGeom>
        </p:spPr>
      </p:pic>
      <p:sp>
        <p:nvSpPr>
          <p:cNvPr id="2" name="TextBox 1">
            <a:extLst>
              <a:ext uri="{FF2B5EF4-FFF2-40B4-BE49-F238E27FC236}">
                <a16:creationId xmlns:a16="http://schemas.microsoft.com/office/drawing/2014/main" id="{9A0B32DF-B3A0-1DB8-1E79-BA73F8127A79}"/>
              </a:ext>
            </a:extLst>
          </p:cNvPr>
          <p:cNvSpPr txBox="1"/>
          <p:nvPr/>
        </p:nvSpPr>
        <p:spPr>
          <a:xfrm>
            <a:off x="7566453" y="3070109"/>
            <a:ext cx="4561713" cy="707886"/>
          </a:xfrm>
          <a:prstGeom prst="rect">
            <a:avLst/>
          </a:prstGeom>
          <a:noFill/>
        </p:spPr>
        <p:txBody>
          <a:bodyPr wrap="square" lIns="91440" tIns="45720" rIns="91440" bIns="45720" rtlCol="0" anchor="t">
            <a:spAutoFit/>
          </a:bodyPr>
          <a:lstStyle/>
          <a:p>
            <a:pPr algn="ctr">
              <a:defRPr/>
            </a:pPr>
            <a:r>
              <a:rPr lang="en-US" sz="2000" dirty="0">
                <a:solidFill>
                  <a:prstClr val="black"/>
                </a:solidFill>
                <a:latin typeface="+mj-lt"/>
                <a:cs typeface="Arial"/>
              </a:rPr>
              <a:t>Anyone who uses or injects together, regardless of needle sharing</a:t>
            </a:r>
            <a:endParaRPr kumimoji="0" lang="en-US" sz="2200" i="0" u="none" strike="noStrike" kern="1200" cap="none" spc="0" normalizeH="0" baseline="0" noProof="0" dirty="0">
              <a:ln>
                <a:noFill/>
              </a:ln>
              <a:solidFill>
                <a:prstClr val="black"/>
              </a:solidFill>
              <a:effectLst/>
              <a:uLnTx/>
              <a:uFillTx/>
              <a:latin typeface="+mj-lt"/>
              <a:cs typeface="Arial"/>
            </a:endParaRPr>
          </a:p>
        </p:txBody>
      </p:sp>
    </p:spTree>
    <p:custDataLst>
      <p:tags r:id="rId1"/>
    </p:custDataLst>
    <p:extLst>
      <p:ext uri="{BB962C8B-B14F-4D97-AF65-F5344CB8AC3E}">
        <p14:creationId xmlns:p14="http://schemas.microsoft.com/office/powerpoint/2010/main" val="411263114"/>
      </p:ext>
    </p:extLst>
  </p:cSld>
  <p:clrMapOvr>
    <a:masterClrMapping/>
  </p:clrMapOvr>
  <mc:AlternateContent xmlns:mc="http://schemas.openxmlformats.org/markup-compatibility/2006" xmlns:p14="http://schemas.microsoft.com/office/powerpoint/2010/main">
    <mc:Choice Requires="p14">
      <p:transition spd="slow" p14:dur="2000" advTm="106582"/>
    </mc:Choice>
    <mc:Fallback xmlns="">
      <p:transition spd="slow" advTm="1065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FF7DEE-C5F5-4616-A4FD-E0E87E47B256}"/>
              </a:ext>
            </a:extLst>
          </p:cNvPr>
          <p:cNvSpPr>
            <a:spLocks noGrp="1"/>
          </p:cNvSpPr>
          <p:nvPr>
            <p:ph type="body" sz="quarter" idx="13"/>
          </p:nvPr>
        </p:nvSpPr>
        <p:spPr/>
        <p:txBody>
          <a:bodyPr/>
          <a:lstStyle/>
          <a:p>
            <a:r>
              <a:rPr lang="en-US" dirty="0"/>
              <a:t>Poll</a:t>
            </a:r>
          </a:p>
        </p:txBody>
      </p:sp>
      <p:sp>
        <p:nvSpPr>
          <p:cNvPr id="3" name="Text Placeholder 2">
            <a:extLst>
              <a:ext uri="{FF2B5EF4-FFF2-40B4-BE49-F238E27FC236}">
                <a16:creationId xmlns:a16="http://schemas.microsoft.com/office/drawing/2014/main" id="{AA135103-4C5E-4ED4-A698-649DB574BA88}"/>
              </a:ext>
            </a:extLst>
          </p:cNvPr>
          <p:cNvSpPr>
            <a:spLocks noGrp="1"/>
          </p:cNvSpPr>
          <p:nvPr>
            <p:ph type="body" sz="quarter" idx="14"/>
          </p:nvPr>
        </p:nvSpPr>
        <p:spPr>
          <a:xfrm>
            <a:off x="4776681" y="2591005"/>
            <a:ext cx="5896747" cy="2492990"/>
          </a:xfrm>
        </p:spPr>
        <p:txBody>
          <a:bodyPr/>
          <a:lstStyle/>
          <a:p>
            <a:r>
              <a:rPr lang="en-US" sz="3600" dirty="0">
                <a:solidFill>
                  <a:srgbClr val="000000"/>
                </a:solidFill>
              </a:rPr>
              <a:t>What is one challenge that you have faced (or are concerned that you will face) when eliciting the contacts of index clients?</a:t>
            </a:r>
          </a:p>
        </p:txBody>
      </p:sp>
    </p:spTree>
    <p:extLst>
      <p:ext uri="{BB962C8B-B14F-4D97-AF65-F5344CB8AC3E}">
        <p14:creationId xmlns:p14="http://schemas.microsoft.com/office/powerpoint/2010/main" val="1232982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83D6EE-C798-400C-83C0-04FF2EFD6CF8}"/>
              </a:ext>
            </a:extLst>
          </p:cNvPr>
          <p:cNvSpPr>
            <a:spLocks noGrp="1"/>
          </p:cNvSpPr>
          <p:nvPr>
            <p:ph type="body" sz="quarter" idx="13"/>
          </p:nvPr>
        </p:nvSpPr>
        <p:spPr>
          <a:xfrm>
            <a:off x="230020" y="203817"/>
            <a:ext cx="11690843" cy="553998"/>
          </a:xfrm>
        </p:spPr>
        <p:txBody>
          <a:bodyPr vert="horz" lIns="0" tIns="0" rIns="0" bIns="0" rtlCol="0" anchor="t">
            <a:spAutoFit/>
          </a:bodyPr>
          <a:lstStyle/>
          <a:p>
            <a:r>
              <a:rPr lang="en-US" sz="3600" dirty="0">
                <a:solidFill>
                  <a:srgbClr val="FFFFFF"/>
                </a:solidFill>
                <a:latin typeface="Arial"/>
                <a:cs typeface="Arial"/>
              </a:rPr>
              <a:t>Five tips for improving elicitation</a:t>
            </a:r>
            <a:endParaRPr lang="en-US" sz="3600" dirty="0">
              <a:latin typeface="Arial"/>
              <a:cs typeface="Arial"/>
            </a:endParaRPr>
          </a:p>
        </p:txBody>
      </p:sp>
      <p:sp>
        <p:nvSpPr>
          <p:cNvPr id="4" name="Text Placeholder 3">
            <a:extLst>
              <a:ext uri="{FF2B5EF4-FFF2-40B4-BE49-F238E27FC236}">
                <a16:creationId xmlns:a16="http://schemas.microsoft.com/office/drawing/2014/main" id="{45796222-3B61-4E19-BA22-FACA0B255060}"/>
              </a:ext>
            </a:extLst>
          </p:cNvPr>
          <p:cNvSpPr>
            <a:spLocks noGrp="1"/>
          </p:cNvSpPr>
          <p:nvPr>
            <p:ph type="body" sz="quarter" idx="14"/>
          </p:nvPr>
        </p:nvSpPr>
        <p:spPr>
          <a:xfrm>
            <a:off x="230021" y="1270698"/>
            <a:ext cx="7646012" cy="4755148"/>
          </a:xfrm>
        </p:spPr>
        <p:txBody>
          <a:bodyPr vert="horz" lIns="0" tIns="0" rIns="0" bIns="0" rtlCol="0" anchor="t">
            <a:spAutoFit/>
          </a:bodyPr>
          <a:lstStyle/>
          <a:p>
            <a:pPr marL="457200" indent="-457200">
              <a:lnSpc>
                <a:spcPct val="100000"/>
              </a:lnSpc>
              <a:spcBef>
                <a:spcPts val="600"/>
              </a:spcBef>
              <a:spcAft>
                <a:spcPts val="600"/>
              </a:spcAft>
              <a:buFont typeface="+mj-lt"/>
              <a:buAutoNum type="arabicPeriod"/>
            </a:pPr>
            <a:r>
              <a:rPr lang="en-US" dirty="0">
                <a:latin typeface="Arial" panose="020B0604020202020204" pitchFamily="34" charset="0"/>
                <a:cs typeface="Arial" panose="020B0604020202020204" pitchFamily="34" charset="0"/>
              </a:rPr>
              <a:t>Provide person-centered care and counseling </a:t>
            </a:r>
          </a:p>
          <a:p>
            <a:pPr marL="457200" indent="-457200">
              <a:lnSpc>
                <a:spcPct val="100000"/>
              </a:lnSpc>
              <a:spcBef>
                <a:spcPts val="600"/>
              </a:spcBef>
              <a:spcAft>
                <a:spcPts val="600"/>
              </a:spcAft>
              <a:buFont typeface="+mj-lt"/>
              <a:buAutoNum type="arabicPeriod"/>
            </a:pPr>
            <a:r>
              <a:rPr lang="en-US" dirty="0">
                <a:latin typeface="Arial" panose="020B0604020202020204" pitchFamily="34" charset="0"/>
                <a:cs typeface="Arial" panose="020B0604020202020204" pitchFamily="34" charset="0"/>
              </a:rPr>
              <a:t>Assure clients of the confidentiality of services</a:t>
            </a:r>
          </a:p>
          <a:p>
            <a:pPr marL="457200" indent="-457200">
              <a:lnSpc>
                <a:spcPct val="100000"/>
              </a:lnSpc>
              <a:spcBef>
                <a:spcPts val="600"/>
              </a:spcBef>
              <a:spcAft>
                <a:spcPts val="600"/>
              </a:spcAft>
              <a:buFont typeface="+mj-lt"/>
              <a:buAutoNum type="arabicPeriod"/>
            </a:pPr>
            <a:r>
              <a:rPr lang="en-US" dirty="0">
                <a:latin typeface="Arial" panose="020B0604020202020204" pitchFamily="34" charset="0"/>
                <a:cs typeface="Arial" panose="020B0604020202020204" pitchFamily="34" charset="0"/>
              </a:rPr>
              <a:t>Use appropriate questions to ask about partner(s), children, and other contacts</a:t>
            </a:r>
          </a:p>
          <a:p>
            <a:pPr marL="457200" indent="-457200">
              <a:spcBef>
                <a:spcPts val="600"/>
              </a:spcBef>
              <a:buFont typeface="+mj-lt"/>
              <a:buAutoNum type="arabicPeriod"/>
            </a:pPr>
            <a:r>
              <a:rPr lang="en-US" dirty="0">
                <a:latin typeface="Arial" panose="020B0604020202020204" pitchFamily="34" charset="0"/>
                <a:cs typeface="Arial" panose="020B0604020202020204" pitchFamily="34" charset="0"/>
              </a:rPr>
              <a:t>Use appropriate humor, slang, and normalizing language to make clients laugh and feel comfortable  with you</a:t>
            </a:r>
          </a:p>
          <a:p>
            <a:pPr marL="457200" indent="-457200">
              <a:lnSpc>
                <a:spcPct val="100000"/>
              </a:lnSpc>
              <a:spcBef>
                <a:spcPts val="600"/>
              </a:spcBef>
              <a:spcAft>
                <a:spcPts val="600"/>
              </a:spcAft>
              <a:buFont typeface="+mj-lt"/>
              <a:buAutoNum type="arabicPeriod"/>
            </a:pPr>
            <a:r>
              <a:rPr lang="en-US" dirty="0">
                <a:latin typeface="Arial" panose="020B0604020202020204" pitchFamily="34" charset="0"/>
                <a:cs typeface="Arial" panose="020B0604020202020204" pitchFamily="34" charset="0"/>
              </a:rPr>
              <a:t>Use brief motivational interviewing to identify and address client’s concerns around network-based testing and partner notification</a:t>
            </a:r>
          </a:p>
          <a:p>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C19072E-C960-47F6-9A62-40AD6258D861}"/>
              </a:ext>
            </a:extLst>
          </p:cNvPr>
          <p:cNvPicPr>
            <a:picLocks noChangeAspect="1"/>
          </p:cNvPicPr>
          <p:nvPr/>
        </p:nvPicPr>
        <p:blipFill>
          <a:blip r:embed="rId3"/>
          <a:stretch>
            <a:fillRect/>
          </a:stretch>
        </p:blipFill>
        <p:spPr>
          <a:xfrm>
            <a:off x="8451742" y="2064694"/>
            <a:ext cx="2891448" cy="2994255"/>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2263127872"/>
      </p:ext>
    </p:extLst>
  </p:cSld>
  <p:clrMapOvr>
    <a:masterClrMapping/>
  </p:clrMapOvr>
  <mc:AlternateContent xmlns:mc="http://schemas.openxmlformats.org/markup-compatibility/2006" xmlns:p14="http://schemas.microsoft.com/office/powerpoint/2010/main">
    <mc:Choice Requires="p14">
      <p:transition spd="slow" p14:dur="2000" advTm="50054"/>
    </mc:Choice>
    <mc:Fallback xmlns="">
      <p:transition spd="slow" advTm="50054"/>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E7F4E66-5A5B-4914-84D0-FB9E4B95D499}"/>
              </a:ext>
            </a:extLst>
          </p:cNvPr>
          <p:cNvSpPr>
            <a:spLocks noGrp="1"/>
          </p:cNvSpPr>
          <p:nvPr>
            <p:ph type="body" sz="quarter" idx="13"/>
          </p:nvPr>
        </p:nvSpPr>
        <p:spPr>
          <a:xfrm>
            <a:off x="544048" y="2631753"/>
            <a:ext cx="11103904" cy="1594494"/>
          </a:xfrm>
        </p:spPr>
        <p:txBody>
          <a:bodyPr lIns="0" tIns="0" rIns="0" bIns="0" anchor="t">
            <a:noAutofit/>
          </a:bodyPr>
          <a:lstStyle/>
          <a:p>
            <a:r>
              <a:rPr lang="en-US" dirty="0">
                <a:latin typeface="Arial"/>
                <a:cs typeface="Arial"/>
              </a:rPr>
              <a:t>Tip 1. Provide person-centered care and counseling</a:t>
            </a:r>
          </a:p>
        </p:txBody>
      </p:sp>
    </p:spTree>
    <p:extLst>
      <p:ext uri="{BB962C8B-B14F-4D97-AF65-F5344CB8AC3E}">
        <p14:creationId xmlns:p14="http://schemas.microsoft.com/office/powerpoint/2010/main" val="1682501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9E023A-0891-4B79-82B5-FB99AAAE1EA9}"/>
              </a:ext>
            </a:extLst>
          </p:cNvPr>
          <p:cNvSpPr>
            <a:spLocks noGrp="1"/>
          </p:cNvSpPr>
          <p:nvPr>
            <p:ph type="body" sz="quarter" idx="13"/>
          </p:nvPr>
        </p:nvSpPr>
        <p:spPr>
          <a:xfrm>
            <a:off x="229188" y="103701"/>
            <a:ext cx="11690843" cy="553998"/>
          </a:xfrm>
        </p:spPr>
        <p:txBody>
          <a:bodyPr vert="horz" lIns="0" tIns="0" rIns="0" bIns="0" rtlCol="0" anchor="t">
            <a:spAutoFit/>
          </a:bodyPr>
          <a:lstStyle/>
          <a:p>
            <a:r>
              <a:rPr lang="en-US" sz="3600" dirty="0">
                <a:latin typeface="Arial"/>
                <a:cs typeface="Arial"/>
              </a:rPr>
              <a:t>Tip 1. Provide person-centered care and counseling</a:t>
            </a:r>
          </a:p>
        </p:txBody>
      </p:sp>
      <p:sp>
        <p:nvSpPr>
          <p:cNvPr id="4" name="Text Placeholder 3">
            <a:extLst>
              <a:ext uri="{FF2B5EF4-FFF2-40B4-BE49-F238E27FC236}">
                <a16:creationId xmlns:a16="http://schemas.microsoft.com/office/drawing/2014/main" id="{4A79A582-D535-43F4-9886-843AD790D35C}"/>
              </a:ext>
            </a:extLst>
          </p:cNvPr>
          <p:cNvSpPr>
            <a:spLocks noGrp="1" noRot="1" noMove="1" noResize="1" noEditPoints="1" noAdjustHandles="1" noChangeArrowheads="1" noChangeShapeType="1"/>
          </p:cNvSpPr>
          <p:nvPr>
            <p:ph type="body" sz="quarter" idx="14"/>
          </p:nvPr>
        </p:nvSpPr>
        <p:spPr>
          <a:xfrm>
            <a:off x="267535" y="958048"/>
            <a:ext cx="8986193" cy="3653308"/>
          </a:xfrm>
        </p:spPr>
        <p:txBody>
          <a:bodyPr vert="horz" lIns="0" tIns="0" rIns="0" bIns="0" rtlCol="0" anchor="t">
            <a:spAutoFit/>
          </a:bodyPr>
          <a:lstStyle/>
          <a:p>
            <a:pPr marL="342900" lvl="1" indent="-342900">
              <a:lnSpc>
                <a:spcPct val="114000"/>
              </a:lnSpc>
              <a:spcBef>
                <a:spcPts val="600"/>
              </a:spcBef>
              <a:spcAft>
                <a:spcPts val="600"/>
              </a:spcAft>
            </a:pPr>
            <a:r>
              <a:rPr lang="en-US" sz="2000" b="1" dirty="0">
                <a:solidFill>
                  <a:srgbClr val="2A2A2A"/>
                </a:solidFill>
                <a:latin typeface="Arial" panose="020B0604020202020204" pitchFamily="34" charset="0"/>
                <a:cs typeface="Arial" panose="020B0604020202020204" pitchFamily="34" charset="0"/>
              </a:rPr>
              <a:t>Person</a:t>
            </a:r>
            <a:r>
              <a:rPr lang="en-US" sz="2000" b="1" i="0" dirty="0">
                <a:solidFill>
                  <a:srgbClr val="2A2A2A"/>
                </a:solidFill>
                <a:effectLst/>
                <a:latin typeface="Arial" panose="020B0604020202020204" pitchFamily="34" charset="0"/>
                <a:cs typeface="Arial" panose="020B0604020202020204" pitchFamily="34" charset="0"/>
              </a:rPr>
              <a:t>-centered </a:t>
            </a:r>
            <a:r>
              <a:rPr lang="en-US" sz="2000" b="1" dirty="0">
                <a:solidFill>
                  <a:srgbClr val="2A2A2A"/>
                </a:solidFill>
                <a:latin typeface="Arial" panose="020B0604020202020204" pitchFamily="34" charset="0"/>
                <a:cs typeface="Arial" panose="020B0604020202020204" pitchFamily="34" charset="0"/>
              </a:rPr>
              <a:t>c</a:t>
            </a:r>
            <a:r>
              <a:rPr lang="en-US" sz="2000" b="1" i="0" dirty="0">
                <a:solidFill>
                  <a:srgbClr val="2A2A2A"/>
                </a:solidFill>
                <a:effectLst/>
                <a:latin typeface="Arial" panose="020B0604020202020204" pitchFamily="34" charset="0"/>
                <a:cs typeface="Arial" panose="020B0604020202020204" pitchFamily="34" charset="0"/>
              </a:rPr>
              <a:t>ounseling </a:t>
            </a:r>
            <a:r>
              <a:rPr lang="en-US" sz="2000" i="0" dirty="0">
                <a:solidFill>
                  <a:srgbClr val="2A2A2A"/>
                </a:solidFill>
                <a:effectLst/>
                <a:latin typeface="Arial" panose="020B0604020202020204" pitchFamily="34" charset="0"/>
                <a:cs typeface="Arial" panose="020B0604020202020204" pitchFamily="34" charset="0"/>
              </a:rPr>
              <a:t>treats index clients with respect and dignity by </a:t>
            </a:r>
            <a:r>
              <a:rPr lang="en-US" sz="2000" dirty="0">
                <a:solidFill>
                  <a:srgbClr val="2A2A2A"/>
                </a:solidFill>
                <a:latin typeface="Arial" panose="020B0604020202020204" pitchFamily="34" charset="0"/>
                <a:cs typeface="Arial" panose="020B0604020202020204" pitchFamily="34" charset="0"/>
              </a:rPr>
              <a:t>assuming they are </a:t>
            </a:r>
            <a:r>
              <a:rPr lang="en-US" sz="2000" b="1" dirty="0">
                <a:solidFill>
                  <a:srgbClr val="2A2A2A"/>
                </a:solidFill>
                <a:latin typeface="Arial" panose="020B0604020202020204" pitchFamily="34" charset="0"/>
                <a:cs typeface="Arial" panose="020B0604020202020204" pitchFamily="34" charset="0"/>
              </a:rPr>
              <a:t>an expert on their own life</a:t>
            </a:r>
            <a:r>
              <a:rPr lang="en-US" sz="2000" dirty="0">
                <a:solidFill>
                  <a:srgbClr val="2A2A2A"/>
                </a:solidFill>
                <a:latin typeface="Arial" panose="020B0604020202020204" pitchFamily="34" charset="0"/>
                <a:cs typeface="Arial" panose="020B0604020202020204" pitchFamily="34" charset="0"/>
              </a:rPr>
              <a:t>.</a:t>
            </a:r>
          </a:p>
          <a:p>
            <a:pPr marL="342900" lvl="1" indent="-342900">
              <a:lnSpc>
                <a:spcPct val="114000"/>
              </a:lnSpc>
              <a:spcBef>
                <a:spcPts val="600"/>
              </a:spcBef>
              <a:spcAft>
                <a:spcPts val="600"/>
              </a:spcAft>
            </a:pPr>
            <a:r>
              <a:rPr lang="en-US" sz="2000" b="0" i="0" dirty="0">
                <a:solidFill>
                  <a:srgbClr val="000000"/>
                </a:solidFill>
                <a:effectLst/>
                <a:latin typeface="Arial" panose="020B0604020202020204" pitchFamily="34" charset="0"/>
                <a:cs typeface="Arial" panose="020B0604020202020204" pitchFamily="34" charset="0"/>
              </a:rPr>
              <a:t>Person-centered counseling is </a:t>
            </a:r>
            <a:r>
              <a:rPr lang="en-US" sz="2000" b="1" i="0" dirty="0">
                <a:solidFill>
                  <a:srgbClr val="000000"/>
                </a:solidFill>
                <a:effectLst/>
                <a:latin typeface="Arial" panose="020B0604020202020204" pitchFamily="34" charset="0"/>
                <a:cs typeface="Arial" panose="020B0604020202020204" pitchFamily="34" charset="0"/>
              </a:rPr>
              <a:t>NOT</a:t>
            </a:r>
            <a:r>
              <a:rPr lang="en-US" sz="2000" b="0" i="0" dirty="0">
                <a:solidFill>
                  <a:srgbClr val="000000"/>
                </a:solidFill>
                <a:effectLst/>
                <a:latin typeface="Arial" panose="020B0604020202020204" pitchFamily="34" charset="0"/>
                <a:cs typeface="Arial" panose="020B0604020202020204" pitchFamily="34" charset="0"/>
              </a:rPr>
              <a:t> a lecture. Instead, the counselor uses active listening skills to</a:t>
            </a:r>
            <a:r>
              <a:rPr lang="en-US" sz="2000" b="0" i="0" dirty="0">
                <a:solidFill>
                  <a:schemeClr val="tx1"/>
                </a:solidFill>
                <a:effectLst/>
                <a:latin typeface="Arial" panose="020B0604020202020204" pitchFamily="34" charset="0"/>
                <a:cs typeface="Arial" panose="020B0604020202020204" pitchFamily="34" charset="0"/>
              </a:rPr>
              <a:t> understand the client and their story. </a:t>
            </a:r>
          </a:p>
          <a:p>
            <a:pPr marL="342900" lvl="1" indent="-342900">
              <a:lnSpc>
                <a:spcPct val="114000"/>
              </a:lnSpc>
              <a:spcBef>
                <a:spcPts val="600"/>
              </a:spcBef>
              <a:spcAft>
                <a:spcPts val="600"/>
              </a:spcAft>
            </a:pPr>
            <a:r>
              <a:rPr lang="en-US" sz="2000" dirty="0">
                <a:solidFill>
                  <a:srgbClr val="2A2A2A"/>
                </a:solidFill>
                <a:latin typeface="Arial" panose="020B0604020202020204" pitchFamily="34" charset="0"/>
                <a:cs typeface="Arial" panose="020B0604020202020204" pitchFamily="34" charset="0"/>
              </a:rPr>
              <a:t>The counselor does not judge the client but instead uses empathy to understand the challenges that the client is facing. </a:t>
            </a:r>
          </a:p>
          <a:p>
            <a:pPr marL="342900" lvl="1" indent="-342900">
              <a:lnSpc>
                <a:spcPct val="114000"/>
              </a:lnSpc>
              <a:spcBef>
                <a:spcPts val="600"/>
              </a:spcBef>
              <a:spcAft>
                <a:spcPts val="600"/>
              </a:spcAft>
            </a:pPr>
            <a:r>
              <a:rPr lang="en-US" sz="2000" dirty="0">
                <a:solidFill>
                  <a:srgbClr val="2A2A2A"/>
                </a:solidFill>
                <a:latin typeface="Arial" panose="020B0604020202020204" pitchFamily="34" charset="0"/>
                <a:cs typeface="Arial" panose="020B0604020202020204" pitchFamily="34" charset="0"/>
              </a:rPr>
              <a:t>The counselor presents the client with options and helps the client to choose the best option for their life circumstances.</a:t>
            </a:r>
          </a:p>
          <a:p>
            <a:endParaRPr lang="en-US"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8BFC5A2-82E4-44FF-9B73-CD28B391693E}"/>
              </a:ext>
            </a:extLst>
          </p:cNvPr>
          <p:cNvPicPr>
            <a:picLocks noChangeAspect="1"/>
          </p:cNvPicPr>
          <p:nvPr/>
        </p:nvPicPr>
        <p:blipFill>
          <a:blip r:embed="rId3"/>
          <a:stretch>
            <a:fillRect/>
          </a:stretch>
        </p:blipFill>
        <p:spPr>
          <a:xfrm>
            <a:off x="9585579" y="2190750"/>
            <a:ext cx="1847850" cy="2476500"/>
          </a:xfrm>
          <a:prstGeom prst="rect">
            <a:avLst/>
          </a:prstGeom>
        </p:spPr>
      </p:pic>
      <p:grpSp>
        <p:nvGrpSpPr>
          <p:cNvPr id="3" name="Group 2">
            <a:extLst>
              <a:ext uri="{FF2B5EF4-FFF2-40B4-BE49-F238E27FC236}">
                <a16:creationId xmlns:a16="http://schemas.microsoft.com/office/drawing/2014/main" id="{34322F1C-2BBD-EA96-F6DA-C0D50F1ABE90}"/>
              </a:ext>
            </a:extLst>
          </p:cNvPr>
          <p:cNvGrpSpPr/>
          <p:nvPr/>
        </p:nvGrpSpPr>
        <p:grpSpPr>
          <a:xfrm>
            <a:off x="2370971" y="4159378"/>
            <a:ext cx="7407275" cy="1846262"/>
            <a:chOff x="2392362" y="3709989"/>
            <a:chExt cx="7407275" cy="1846262"/>
          </a:xfrm>
        </p:grpSpPr>
        <p:sp>
          <p:nvSpPr>
            <p:cNvPr id="6" name="Right Arrow 3">
              <a:extLst>
                <a:ext uri="{FF2B5EF4-FFF2-40B4-BE49-F238E27FC236}">
                  <a16:creationId xmlns:a16="http://schemas.microsoft.com/office/drawing/2014/main" id="{9F102067-1486-36CF-0E24-BC3989E081B1}"/>
                </a:ext>
              </a:extLst>
            </p:cNvPr>
            <p:cNvSpPr/>
            <p:nvPr/>
          </p:nvSpPr>
          <p:spPr>
            <a:xfrm>
              <a:off x="2392362" y="3709989"/>
              <a:ext cx="7407275" cy="1846262"/>
            </a:xfrm>
            <a:prstGeom prst="rightArrow">
              <a:avLst/>
            </a:prstGeom>
            <a:gradFill rotWithShape="1">
              <a:gsLst>
                <a:gs pos="0">
                  <a:srgbClr val="50B4C8">
                    <a:tint val="97000"/>
                    <a:satMod val="100000"/>
                    <a:lumMod val="102000"/>
                  </a:srgbClr>
                </a:gs>
                <a:gs pos="50000">
                  <a:srgbClr val="50B4C8">
                    <a:shade val="100000"/>
                    <a:satMod val="100000"/>
                    <a:lumMod val="100000"/>
                  </a:srgbClr>
                </a:gs>
                <a:gs pos="100000">
                  <a:srgbClr val="50B4C8">
                    <a:shade val="80000"/>
                    <a:satMod val="100000"/>
                    <a:lumMod val="99000"/>
                  </a:srgbClr>
                </a:gs>
              </a:gsLst>
              <a:lin ang="2700000" scaled="0"/>
            </a:gradFill>
            <a:ln w="9525" cap="flat" cmpd="sng" algn="ctr">
              <a:solidFill>
                <a:srgbClr val="50B4C8"/>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Light" panose="020F0302020204030204"/>
                <a:ea typeface="+mn-ea"/>
                <a:cs typeface="+mn-cs"/>
              </a:endParaRPr>
            </a:p>
          </p:txBody>
        </p:sp>
        <p:sp>
          <p:nvSpPr>
            <p:cNvPr id="7" name="Rounded Rectangle 4">
              <a:extLst>
                <a:ext uri="{FF2B5EF4-FFF2-40B4-BE49-F238E27FC236}">
                  <a16:creationId xmlns:a16="http://schemas.microsoft.com/office/drawing/2014/main" id="{B377493D-7FF9-9CC8-D168-BF62F9CBA104}"/>
                </a:ext>
              </a:extLst>
            </p:cNvPr>
            <p:cNvSpPr/>
            <p:nvPr/>
          </p:nvSpPr>
          <p:spPr>
            <a:xfrm>
              <a:off x="2807653" y="4304507"/>
              <a:ext cx="1574800" cy="657225"/>
            </a:xfrm>
            <a:prstGeom prst="roundRect">
              <a:avLst/>
            </a:prstGeom>
            <a:solidFill>
              <a:srgbClr val="A8B97F">
                <a:lumMod val="60000"/>
                <a:lumOff val="40000"/>
              </a:srgbClr>
            </a:solidFill>
            <a:ln w="9525" cap="flat" cmpd="sng" algn="ctr">
              <a:solidFill>
                <a:srgbClr val="50B4C8"/>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Light" panose="020F0302020204030204"/>
                  <a:ea typeface="+mn-ea"/>
                  <a:cs typeface="+mn-cs"/>
                </a:rPr>
                <a:t>Connect </a:t>
              </a:r>
            </a:p>
          </p:txBody>
        </p:sp>
        <p:sp>
          <p:nvSpPr>
            <p:cNvPr id="8" name="Rounded Rectangle 5">
              <a:extLst>
                <a:ext uri="{FF2B5EF4-FFF2-40B4-BE49-F238E27FC236}">
                  <a16:creationId xmlns:a16="http://schemas.microsoft.com/office/drawing/2014/main" id="{18CEBB1A-19A8-2606-5195-C15F34F3E80B}"/>
                </a:ext>
              </a:extLst>
            </p:cNvPr>
            <p:cNvSpPr/>
            <p:nvPr/>
          </p:nvSpPr>
          <p:spPr>
            <a:xfrm>
              <a:off x="4789123" y="4304507"/>
              <a:ext cx="1574800" cy="657225"/>
            </a:xfrm>
            <a:prstGeom prst="roundRect">
              <a:avLst/>
            </a:prstGeom>
            <a:solidFill>
              <a:srgbClr val="FFC000"/>
            </a:solidFill>
            <a:ln w="9525" cap="flat" cmpd="sng" algn="ctr">
              <a:solidFill>
                <a:srgbClr val="50B4C8"/>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Light" panose="020F0302020204030204"/>
                  <a:ea typeface="+mn-ea"/>
                  <a:cs typeface="+mn-cs"/>
                </a:rPr>
                <a:t>Understand</a:t>
              </a:r>
            </a:p>
          </p:txBody>
        </p:sp>
        <p:sp>
          <p:nvSpPr>
            <p:cNvPr id="9" name="Rounded Rectangle 6">
              <a:extLst>
                <a:ext uri="{FF2B5EF4-FFF2-40B4-BE49-F238E27FC236}">
                  <a16:creationId xmlns:a16="http://schemas.microsoft.com/office/drawing/2014/main" id="{3A97A179-88CA-AA56-682E-FD310BEDD0F2}"/>
                </a:ext>
              </a:extLst>
            </p:cNvPr>
            <p:cNvSpPr/>
            <p:nvPr/>
          </p:nvSpPr>
          <p:spPr>
            <a:xfrm>
              <a:off x="6770593" y="4304507"/>
              <a:ext cx="1574800" cy="657225"/>
            </a:xfrm>
            <a:prstGeom prst="roundRect">
              <a:avLst/>
            </a:prstGeom>
            <a:solidFill>
              <a:srgbClr val="00B050"/>
            </a:solidFill>
            <a:ln w="9525" cap="flat" cmpd="sng" algn="ctr">
              <a:solidFill>
                <a:srgbClr val="50B4C8"/>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Light" panose="020F0302020204030204"/>
                  <a:ea typeface="+mn-ea"/>
                  <a:cs typeface="+mn-cs"/>
                </a:rPr>
                <a:t>Proceed</a:t>
              </a:r>
            </a:p>
          </p:txBody>
        </p:sp>
      </p:grpSp>
    </p:spTree>
    <p:extLst>
      <p:ext uri="{BB962C8B-B14F-4D97-AF65-F5344CB8AC3E}">
        <p14:creationId xmlns:p14="http://schemas.microsoft.com/office/powerpoint/2010/main" val="3527048181"/>
      </p:ext>
    </p:extLst>
  </p:cSld>
  <p:clrMapOvr>
    <a:masterClrMapping/>
  </p:clrMapOvr>
  <mc:AlternateContent xmlns:mc="http://schemas.openxmlformats.org/markup-compatibility/2006" xmlns:p14="http://schemas.microsoft.com/office/powerpoint/2010/main">
    <mc:Choice Requires="p14">
      <p:transition spd="slow" p14:dur="2000" advTm="57240"/>
    </mc:Choice>
    <mc:Fallback xmlns="">
      <p:transition spd="slow" advTm="5724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B6301-C39E-4856-88B9-4B5C6564780C}"/>
              </a:ext>
            </a:extLst>
          </p:cNvPr>
          <p:cNvSpPr>
            <a:spLocks noGrp="1"/>
          </p:cNvSpPr>
          <p:nvPr>
            <p:ph type="body" sz="quarter" idx="13"/>
          </p:nvPr>
        </p:nvSpPr>
        <p:spPr>
          <a:xfrm>
            <a:off x="230020" y="216343"/>
            <a:ext cx="11690843" cy="430887"/>
          </a:xfrm>
        </p:spPr>
        <p:txBody>
          <a:bodyPr vert="horz" lIns="0" tIns="0" rIns="0" bIns="0" rtlCol="0" anchor="t">
            <a:spAutoFit/>
          </a:bodyPr>
          <a:lstStyle/>
          <a:p>
            <a:r>
              <a:rPr lang="en-US" sz="2800" dirty="0">
                <a:latin typeface="Arial"/>
                <a:cs typeface="Arial"/>
              </a:rPr>
              <a:t>Person-centered counseling requires good communication skills</a:t>
            </a:r>
            <a:endParaRPr lang="en-US" sz="2800" dirty="0" err="1"/>
          </a:p>
        </p:txBody>
      </p:sp>
      <p:sp>
        <p:nvSpPr>
          <p:cNvPr id="4" name="Text Placeholder 3">
            <a:extLst>
              <a:ext uri="{FF2B5EF4-FFF2-40B4-BE49-F238E27FC236}">
                <a16:creationId xmlns:a16="http://schemas.microsoft.com/office/drawing/2014/main" id="{D9CE0D59-CA30-466B-9E26-91462D1F2C55}"/>
              </a:ext>
            </a:extLst>
          </p:cNvPr>
          <p:cNvSpPr>
            <a:spLocks noGrp="1"/>
          </p:cNvSpPr>
          <p:nvPr>
            <p:ph type="body" sz="quarter" idx="14"/>
          </p:nvPr>
        </p:nvSpPr>
        <p:spPr>
          <a:xfrm>
            <a:off x="230021" y="1196337"/>
            <a:ext cx="11961980" cy="4809009"/>
          </a:xfrm>
        </p:spPr>
        <p:txBody>
          <a:bodyPr vert="horz" wrap="square" lIns="0" tIns="0" rIns="0" bIns="0" rtlCol="0" anchor="t">
            <a:spAutoFit/>
          </a:bodyPr>
          <a:lstStyle/>
          <a:p>
            <a:pPr marL="287020" indent="-287020">
              <a:buFont typeface="Arial" panose="020B0604020202020204" pitchFamily="34" charset="0"/>
              <a:buChar char="•"/>
            </a:pPr>
            <a:r>
              <a:rPr lang="en-US" dirty="0">
                <a:latin typeface="Arial" panose="020B0604020202020204" pitchFamily="34" charset="0"/>
                <a:cs typeface="Arial" panose="020B0604020202020204" pitchFamily="34" charset="0"/>
              </a:rPr>
              <a:t>Good communication depends on:</a:t>
            </a:r>
          </a:p>
          <a:p>
            <a:pPr marL="966470" indent="-391795">
              <a:buFont typeface="+mj-lt"/>
              <a:buAutoNum type="arabicPeriod"/>
            </a:pPr>
            <a:r>
              <a:rPr lang="en-US" dirty="0">
                <a:latin typeface="Arial" panose="020B0604020202020204" pitchFamily="34" charset="0"/>
                <a:cs typeface="Arial" panose="020B0604020202020204" pitchFamily="34" charset="0"/>
              </a:rPr>
              <a:t>Appropriate non-verbal messages</a:t>
            </a:r>
          </a:p>
          <a:p>
            <a:pPr marL="966470" indent="-391795">
              <a:buFont typeface="+mj-lt"/>
              <a:buAutoNum type="arabicPeriod"/>
            </a:pPr>
            <a:r>
              <a:rPr lang="en-US" dirty="0">
                <a:latin typeface="Arial" panose="020B0604020202020204" pitchFamily="34" charset="0"/>
                <a:cs typeface="Arial" panose="020B0604020202020204" pitchFamily="34" charset="0"/>
              </a:rPr>
              <a:t>Appropriate verbal messages</a:t>
            </a:r>
          </a:p>
          <a:p>
            <a:pPr marL="966470" indent="-391795">
              <a:buFont typeface="+mj-lt"/>
              <a:buAutoNum type="arabicPeriod"/>
            </a:pPr>
            <a:r>
              <a:rPr lang="en-US" dirty="0">
                <a:latin typeface="Arial"/>
                <a:cs typeface="Arial"/>
              </a:rPr>
              <a:t>Effective listening.</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287020" indent="-287020">
              <a:buFont typeface="Arial" panose="020B0604020202020204" pitchFamily="34" charset="0"/>
              <a:buChar char="•"/>
            </a:pPr>
            <a:r>
              <a:rPr lang="en-US" dirty="0">
                <a:latin typeface="Arial" panose="020B0604020202020204" pitchFamily="34" charset="0"/>
                <a:cs typeface="Arial" panose="020B0604020202020204" pitchFamily="34" charset="0"/>
              </a:rPr>
              <a:t>Demonstrate professionalism</a:t>
            </a:r>
          </a:p>
          <a:p>
            <a:pPr marL="966470" lvl="1" indent="-391795">
              <a:spcBef>
                <a:spcPts val="1300"/>
              </a:spcBef>
              <a:buFont typeface="Arial" panose="020B0604020202020204" pitchFamily="34" charset="0"/>
              <a:buChar char="•"/>
            </a:pPr>
            <a:r>
              <a:rPr lang="en-US" dirty="0">
                <a:latin typeface="Arial" panose="020B0604020202020204" pitchFamily="34" charset="0"/>
                <a:cs typeface="Arial" panose="020B0604020202020204" pitchFamily="34" charset="0"/>
              </a:rPr>
              <a:t>Sit with your body facing the client, and maintain good eye contact</a:t>
            </a:r>
          </a:p>
          <a:p>
            <a:pPr marL="966470" lvl="1" indent="-391795">
              <a:spcBef>
                <a:spcPts val="1300"/>
              </a:spcBef>
              <a:buFont typeface="Arial" panose="020B0604020202020204" pitchFamily="34" charset="0"/>
              <a:buChar char="•"/>
            </a:pPr>
            <a:r>
              <a:rPr lang="en-US" dirty="0">
                <a:latin typeface="Arial" panose="020B0604020202020204" pitchFamily="34" charset="0"/>
                <a:cs typeface="Arial" panose="020B0604020202020204" pitchFamily="34" charset="0"/>
              </a:rPr>
              <a:t>Communicate a non-judgmental and objective stance about the client’s behavior</a:t>
            </a:r>
          </a:p>
          <a:p>
            <a:pPr marL="966470" lvl="1" indent="-391795">
              <a:spcBef>
                <a:spcPts val="1300"/>
              </a:spcBef>
            </a:pPr>
            <a:r>
              <a:rPr lang="en-US" dirty="0">
                <a:latin typeface="Arial" panose="020B0604020202020204" pitchFamily="34" charset="0"/>
                <a:cs typeface="Arial" panose="020B0604020202020204" pitchFamily="34" charset="0"/>
              </a:rPr>
              <a:t>Maintain professional boundaries with clients and their partners and contacts.</a:t>
            </a:r>
          </a:p>
          <a:p>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ABE64D4-2390-46F4-B343-0A122806C888}"/>
              </a:ext>
            </a:extLst>
          </p:cNvPr>
          <p:cNvPicPr>
            <a:picLocks noChangeAspect="1"/>
          </p:cNvPicPr>
          <p:nvPr/>
        </p:nvPicPr>
        <p:blipFill>
          <a:blip r:embed="rId3"/>
          <a:stretch>
            <a:fillRect/>
          </a:stretch>
        </p:blipFill>
        <p:spPr>
          <a:xfrm>
            <a:off x="7120128" y="1315402"/>
            <a:ext cx="3176016" cy="1929871"/>
          </a:xfrm>
          <a:prstGeom prst="rect">
            <a:avLst/>
          </a:prstGeom>
          <a:ln>
            <a:solidFill>
              <a:schemeClr val="tx1"/>
            </a:solidFill>
          </a:ln>
        </p:spPr>
      </p:pic>
    </p:spTree>
    <p:extLst>
      <p:ext uri="{BB962C8B-B14F-4D97-AF65-F5344CB8AC3E}">
        <p14:creationId xmlns:p14="http://schemas.microsoft.com/office/powerpoint/2010/main" val="1278362515"/>
      </p:ext>
    </p:extLst>
  </p:cSld>
  <p:clrMapOvr>
    <a:masterClrMapping/>
  </p:clrMapOvr>
  <mc:AlternateContent xmlns:mc="http://schemas.openxmlformats.org/markup-compatibility/2006" xmlns:p14="http://schemas.microsoft.com/office/powerpoint/2010/main">
    <mc:Choice Requires="p14">
      <p:transition spd="slow" p14:dur="2000" advTm="187888"/>
    </mc:Choice>
    <mc:Fallback xmlns="">
      <p:transition spd="slow" advTm="187888"/>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FF7DEE-C5F5-4616-A4FD-E0E87E47B256}"/>
              </a:ext>
            </a:extLst>
          </p:cNvPr>
          <p:cNvSpPr>
            <a:spLocks noGrp="1"/>
          </p:cNvSpPr>
          <p:nvPr>
            <p:ph type="body" sz="quarter" idx="13"/>
          </p:nvPr>
        </p:nvSpPr>
        <p:spPr/>
        <p:txBody>
          <a:bodyPr/>
          <a:lstStyle/>
          <a:p>
            <a:r>
              <a:rPr lang="en-US" dirty="0"/>
              <a:t>Knowledge Check</a:t>
            </a:r>
          </a:p>
        </p:txBody>
      </p:sp>
      <p:sp>
        <p:nvSpPr>
          <p:cNvPr id="3" name="Text Placeholder 2">
            <a:extLst>
              <a:ext uri="{FF2B5EF4-FFF2-40B4-BE49-F238E27FC236}">
                <a16:creationId xmlns:a16="http://schemas.microsoft.com/office/drawing/2014/main" id="{AA135103-4C5E-4ED4-A698-649DB574BA88}"/>
              </a:ext>
            </a:extLst>
          </p:cNvPr>
          <p:cNvSpPr>
            <a:spLocks noGrp="1"/>
          </p:cNvSpPr>
          <p:nvPr>
            <p:ph type="body" sz="quarter" idx="14"/>
          </p:nvPr>
        </p:nvSpPr>
        <p:spPr>
          <a:xfrm>
            <a:off x="4663947" y="3774655"/>
            <a:ext cx="5896747" cy="1661993"/>
          </a:xfrm>
        </p:spPr>
        <p:txBody>
          <a:bodyPr/>
          <a:lstStyle/>
          <a:p>
            <a:r>
              <a:rPr lang="en-US" sz="3600" dirty="0">
                <a:solidFill>
                  <a:srgbClr val="000000"/>
                </a:solidFill>
              </a:rPr>
              <a:t>What best practices do you have for building rapport with your index clients?</a:t>
            </a:r>
          </a:p>
        </p:txBody>
      </p:sp>
      <p:sp>
        <p:nvSpPr>
          <p:cNvPr id="4" name="Text Placeholder 2">
            <a:extLst>
              <a:ext uri="{FF2B5EF4-FFF2-40B4-BE49-F238E27FC236}">
                <a16:creationId xmlns:a16="http://schemas.microsoft.com/office/drawing/2014/main" id="{226482EE-DB7B-59B0-DFF3-17FDBD6723D4}"/>
              </a:ext>
            </a:extLst>
          </p:cNvPr>
          <p:cNvSpPr txBox="1">
            <a:spLocks/>
          </p:cNvSpPr>
          <p:nvPr/>
        </p:nvSpPr>
        <p:spPr>
          <a:xfrm>
            <a:off x="4663946" y="1744012"/>
            <a:ext cx="5896747" cy="997196"/>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1000"/>
              </a:spcBef>
              <a:buFont typeface="Arial" panose="020B0604020202020204" pitchFamily="34" charset="0"/>
              <a:buNone/>
              <a:defRPr sz="2800" b="0" i="0" kern="1200">
                <a:solidFill>
                  <a:schemeClr val="bg2">
                    <a:lumMod val="25000"/>
                  </a:schemeClr>
                </a:solidFill>
                <a:latin typeface="+mn-lt"/>
                <a:ea typeface="+mn-ea"/>
                <a:cs typeface="+mn-cs"/>
              </a:defRPr>
            </a:lvl1pPr>
            <a:lvl2pPr marL="252413" indent="-120254" algn="l" defTabSz="914400" rtl="0" eaLnBrk="1" latinLnBrk="0" hangingPunct="1">
              <a:lnSpc>
                <a:spcPct val="100000"/>
              </a:lnSpc>
              <a:spcBef>
                <a:spcPts val="500"/>
              </a:spcBef>
              <a:buFont typeface="Arial" panose="020B0604020202020204" pitchFamily="34" charset="0"/>
              <a:buChar char="•"/>
              <a:defRPr sz="1800" b="0" i="0" kern="1200">
                <a:solidFill>
                  <a:schemeClr val="bg2">
                    <a:lumMod val="25000"/>
                  </a:schemeClr>
                </a:solidFill>
                <a:latin typeface="+mn-lt"/>
                <a:ea typeface="+mn-ea"/>
                <a:cs typeface="+mn-cs"/>
              </a:defRPr>
            </a:lvl2pPr>
            <a:lvl3pPr marL="433388" indent="-180975" algn="l" defTabSz="914400" rtl="0" eaLnBrk="1" latinLnBrk="0" hangingPunct="1">
              <a:lnSpc>
                <a:spcPct val="100000"/>
              </a:lnSpc>
              <a:spcBef>
                <a:spcPts val="500"/>
              </a:spcBef>
              <a:buFont typeface="Segoe UI" panose="020B0502040204020203" pitchFamily="34" charset="0"/>
              <a:buChar char="–"/>
              <a:defRPr sz="1800" b="0" i="0" kern="1200">
                <a:solidFill>
                  <a:schemeClr val="bg2">
                    <a:lumMod val="25000"/>
                  </a:schemeClr>
                </a:solidFill>
                <a:latin typeface="+mn-lt"/>
                <a:ea typeface="+mn-ea"/>
                <a:cs typeface="+mn-cs"/>
              </a:defRPr>
            </a:lvl3pPr>
            <a:lvl4pPr marL="601266" indent="-132160" algn="l" defTabSz="914400" rtl="0" eaLnBrk="1" latinLnBrk="0" hangingPunct="1">
              <a:lnSpc>
                <a:spcPct val="100000"/>
              </a:lnSpc>
              <a:spcBef>
                <a:spcPts val="500"/>
              </a:spcBef>
              <a:buFont typeface="Wingdings" panose="05000000000000000000" pitchFamily="2" charset="2"/>
              <a:buChar char="§"/>
              <a:defRPr sz="1800" b="0" i="0" kern="1200">
                <a:solidFill>
                  <a:schemeClr val="bg2">
                    <a:lumMod val="25000"/>
                  </a:schemeClr>
                </a:solidFill>
                <a:latin typeface="+mn-lt"/>
                <a:ea typeface="+mn-ea"/>
                <a:cs typeface="+mn-cs"/>
              </a:defRPr>
            </a:lvl4pPr>
            <a:lvl5pPr marL="770335" indent="-169069" algn="l" defTabSz="914400" rtl="0" eaLnBrk="1" latinLnBrk="0" hangingPunct="1">
              <a:lnSpc>
                <a:spcPct val="100000"/>
              </a:lnSpc>
              <a:spcBef>
                <a:spcPts val="500"/>
              </a:spcBef>
              <a:buFont typeface="Century Gothic" panose="020B0502020202020204" pitchFamily="34" charset="0"/>
              <a:buChar char="○"/>
              <a:defRPr sz="1800" b="0" i="0" kern="1200">
                <a:solidFill>
                  <a:schemeClr val="bg2">
                    <a:lumMod val="25000"/>
                  </a:schemeClr>
                </a:solidFill>
                <a:latin typeface="+mn-lt"/>
                <a:ea typeface="+mn-ea"/>
                <a:cs typeface="+mn-cs"/>
              </a:defRPr>
            </a:lvl5pPr>
            <a:lvl6pPr marL="900113" indent="-1285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solidFill>
                  <a:srgbClr val="000000"/>
                </a:solidFill>
              </a:rPr>
              <a:t>Why it is important to build rapport with the index client?</a:t>
            </a:r>
          </a:p>
        </p:txBody>
      </p:sp>
    </p:spTree>
    <p:extLst>
      <p:ext uri="{BB962C8B-B14F-4D97-AF65-F5344CB8AC3E}">
        <p14:creationId xmlns:p14="http://schemas.microsoft.com/office/powerpoint/2010/main" val="169558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E7F4E66-5A5B-4914-84D0-FB9E4B95D499}"/>
              </a:ext>
            </a:extLst>
          </p:cNvPr>
          <p:cNvSpPr>
            <a:spLocks noGrp="1"/>
          </p:cNvSpPr>
          <p:nvPr>
            <p:ph type="body" sz="quarter" idx="13"/>
          </p:nvPr>
        </p:nvSpPr>
        <p:spPr>
          <a:xfrm>
            <a:off x="544048" y="2322518"/>
            <a:ext cx="11103904" cy="2212963"/>
          </a:xfrm>
        </p:spPr>
        <p:txBody>
          <a:bodyPr lIns="0" tIns="0" rIns="0" bIns="0" anchor="t">
            <a:noAutofit/>
          </a:bodyPr>
          <a:lstStyle/>
          <a:p>
            <a:r>
              <a:rPr lang="en-US" dirty="0">
                <a:latin typeface="Arial"/>
                <a:cs typeface="Arial"/>
              </a:rPr>
              <a:t>Tip 2. Reassure clients of the confidentiality of network-based testing services</a:t>
            </a:r>
          </a:p>
        </p:txBody>
      </p:sp>
    </p:spTree>
    <p:extLst>
      <p:ext uri="{BB962C8B-B14F-4D97-AF65-F5344CB8AC3E}">
        <p14:creationId xmlns:p14="http://schemas.microsoft.com/office/powerpoint/2010/main" val="2756173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D36B6935-E23C-BEB7-FD51-7F3341B22D60}"/>
              </a:ext>
            </a:extLst>
          </p:cNvPr>
          <p:cNvGraphicFramePr>
            <a:graphicFrameLocks noGrp="1"/>
          </p:cNvGraphicFramePr>
          <p:nvPr/>
        </p:nvGraphicFramePr>
        <p:xfrm>
          <a:off x="0" y="0"/>
          <a:ext cx="12192000" cy="69037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933789599"/>
                    </a:ext>
                  </a:extLst>
                </a:gridCol>
                <a:gridCol w="4064000">
                  <a:extLst>
                    <a:ext uri="{9D8B030D-6E8A-4147-A177-3AD203B41FA5}">
                      <a16:colId xmlns:a16="http://schemas.microsoft.com/office/drawing/2014/main" val="3967727876"/>
                    </a:ext>
                  </a:extLst>
                </a:gridCol>
                <a:gridCol w="4064000">
                  <a:extLst>
                    <a:ext uri="{9D8B030D-6E8A-4147-A177-3AD203B41FA5}">
                      <a16:colId xmlns:a16="http://schemas.microsoft.com/office/drawing/2014/main" val="1279893259"/>
                    </a:ext>
                  </a:extLst>
                </a:gridCol>
              </a:tblGrid>
              <a:tr h="3429000">
                <a:tc>
                  <a:txBody>
                    <a:bodyPr/>
                    <a:lstStyle/>
                    <a:p>
                      <a:pPr algn="ctr"/>
                      <a:r>
                        <a:rPr lang="en-US" sz="2200" dirty="0">
                          <a:solidFill>
                            <a:schemeClr val="tx1"/>
                          </a:solidFill>
                        </a:rPr>
                        <a:t>WHO</a:t>
                      </a:r>
                    </a:p>
                    <a:p>
                      <a:pPr marL="0" indent="0" algn="l">
                        <a:buFont typeface="Arial" panose="020B0604020202020204" pitchFamily="34" charset="0"/>
                        <a:buNone/>
                      </a:pPr>
                      <a:r>
                        <a:rPr lang="en-US" sz="2000" b="0" dirty="0">
                          <a:solidFill>
                            <a:schemeClr val="tx1"/>
                          </a:solidFill>
                        </a:rPr>
                        <a:t>Who performs NBT services?</a:t>
                      </a:r>
                    </a:p>
                    <a:p>
                      <a:pPr marL="342900" indent="-342900" algn="l">
                        <a:buFont typeface="Arial" panose="020B0604020202020204" pitchFamily="34" charset="0"/>
                        <a:buChar char="•"/>
                      </a:pPr>
                      <a:r>
                        <a:rPr lang="en-US" sz="2000" b="0" dirty="0">
                          <a:solidFill>
                            <a:schemeClr val="tx1"/>
                          </a:solidFill>
                        </a:rPr>
                        <a:t>Public or community health workers</a:t>
                      </a:r>
                    </a:p>
                    <a:p>
                      <a:pPr marL="342900" indent="-342900" algn="l">
                        <a:buFont typeface="Arial" panose="020B0604020202020204" pitchFamily="34" charset="0"/>
                        <a:buChar char="•"/>
                      </a:pPr>
                      <a:r>
                        <a:rPr lang="en-US" sz="2000" b="0" dirty="0">
                          <a:solidFill>
                            <a:schemeClr val="tx1"/>
                          </a:solidFill>
                        </a:rPr>
                        <a:t>Peer educators or lay providers</a:t>
                      </a:r>
                    </a:p>
                    <a:p>
                      <a:pPr marL="342900" indent="-342900" algn="l">
                        <a:buFont typeface="Arial" panose="020B0604020202020204" pitchFamily="34" charset="0"/>
                        <a:buChar char="•"/>
                      </a:pPr>
                      <a:r>
                        <a:rPr lang="en-US" sz="2000" b="0" dirty="0">
                          <a:solidFill>
                            <a:schemeClr val="tx1"/>
                          </a:solidFill>
                        </a:rPr>
                        <a:t>Testing providers</a:t>
                      </a:r>
                    </a:p>
                    <a:p>
                      <a:pPr marL="0" indent="0" algn="l">
                        <a:buFont typeface="Arial" panose="020B0604020202020204" pitchFamily="34" charset="0"/>
                        <a:buNone/>
                      </a:pPr>
                      <a:r>
                        <a:rPr lang="en-US" sz="2000" b="0" dirty="0">
                          <a:solidFill>
                            <a:schemeClr val="tx1"/>
                          </a:solidFill>
                        </a:rPr>
                        <a:t>Who benefits from NBT services?</a:t>
                      </a:r>
                    </a:p>
                    <a:p>
                      <a:pPr marL="342900" indent="-342900" algn="l">
                        <a:buFont typeface="Arial" panose="020B0604020202020204" pitchFamily="34" charset="0"/>
                        <a:buChar char="•"/>
                      </a:pPr>
                      <a:r>
                        <a:rPr lang="en-US" sz="2000" b="0" dirty="0">
                          <a:solidFill>
                            <a:schemeClr val="tx1"/>
                          </a:solidFill>
                        </a:rPr>
                        <a:t>Which clients</a:t>
                      </a:r>
                    </a:p>
                    <a:p>
                      <a:pPr marL="342900" indent="-342900" algn="l">
                        <a:buFont typeface="Arial" panose="020B0604020202020204" pitchFamily="34" charset="0"/>
                        <a:buChar char="•"/>
                      </a:pPr>
                      <a:r>
                        <a:rPr lang="en-US" sz="2000" b="0" dirty="0">
                          <a:solidFill>
                            <a:schemeClr val="tx1"/>
                          </a:solidFill>
                        </a:rPr>
                        <a:t>Which partners, contacts, &amp; family members</a:t>
                      </a:r>
                    </a:p>
                  </a:txBody>
                  <a:tcPr>
                    <a:solidFill>
                      <a:schemeClr val="accent2">
                        <a:lumMod val="60000"/>
                        <a:lumOff val="40000"/>
                      </a:schemeClr>
                    </a:solidFill>
                  </a:tcPr>
                </a:tc>
                <a:tc>
                  <a:txBody>
                    <a:bodyPr/>
                    <a:lstStyle/>
                    <a:p>
                      <a:pPr algn="ctr"/>
                      <a:r>
                        <a:rPr lang="en-US" sz="2200" dirty="0">
                          <a:solidFill>
                            <a:schemeClr val="tx1"/>
                          </a:solidFill>
                        </a:rPr>
                        <a:t>WHAT</a:t>
                      </a:r>
                    </a:p>
                    <a:p>
                      <a:pPr marL="0" indent="0" algn="l">
                        <a:buFont typeface="Arial" panose="020B0604020202020204" pitchFamily="34" charset="0"/>
                        <a:buNone/>
                      </a:pPr>
                      <a:r>
                        <a:rPr lang="en-US" sz="2000" b="0" dirty="0">
                          <a:solidFill>
                            <a:schemeClr val="tx1"/>
                          </a:solidFill>
                        </a:rPr>
                        <a:t>What services are offered?</a:t>
                      </a:r>
                    </a:p>
                    <a:p>
                      <a:pPr marL="342900" indent="-342900" algn="l">
                        <a:buFont typeface="Arial" panose="020B0604020202020204" pitchFamily="34" charset="0"/>
                        <a:buChar char="•"/>
                      </a:pPr>
                      <a:r>
                        <a:rPr lang="en-US" sz="2000" b="0" dirty="0">
                          <a:solidFill>
                            <a:schemeClr val="tx1"/>
                          </a:solidFill>
                        </a:rPr>
                        <a:t>Demand generation</a:t>
                      </a:r>
                    </a:p>
                    <a:p>
                      <a:pPr marL="342900" indent="-342900" algn="l">
                        <a:buFont typeface="Arial" panose="020B0604020202020204" pitchFamily="34" charset="0"/>
                        <a:buChar char="•"/>
                      </a:pPr>
                      <a:r>
                        <a:rPr lang="en-US" sz="2000" b="0" dirty="0">
                          <a:solidFill>
                            <a:schemeClr val="tx1"/>
                          </a:solidFill>
                        </a:rPr>
                        <a:t>Active notification</a:t>
                      </a:r>
                    </a:p>
                    <a:p>
                      <a:pPr marL="342900" indent="-342900" algn="l">
                        <a:buFont typeface="Arial" panose="020B0604020202020204" pitchFamily="34" charset="0"/>
                        <a:buChar char="•"/>
                      </a:pPr>
                      <a:r>
                        <a:rPr lang="en-US" sz="2000" b="0" dirty="0">
                          <a:solidFill>
                            <a:schemeClr val="tx1"/>
                          </a:solidFill>
                        </a:rPr>
                        <a:t>HIV, hepatitis B, hepatitis C, and/or STI testing</a:t>
                      </a:r>
                    </a:p>
                    <a:p>
                      <a:pPr marL="342900" indent="-342900" algn="l">
                        <a:buFont typeface="Arial" panose="020B0604020202020204" pitchFamily="34" charset="0"/>
                        <a:buChar char="•"/>
                      </a:pPr>
                      <a:r>
                        <a:rPr lang="en-US" sz="2000" b="0" dirty="0">
                          <a:solidFill>
                            <a:schemeClr val="tx1"/>
                          </a:solidFill>
                        </a:rPr>
                        <a:t>Linkage to or provision of prevention or treatment</a:t>
                      </a:r>
                    </a:p>
                    <a:p>
                      <a:pPr marL="342900" indent="-342900" algn="l">
                        <a:buFont typeface="Arial" panose="020B0604020202020204" pitchFamily="34" charset="0"/>
                        <a:buChar char="•"/>
                      </a:pPr>
                      <a:r>
                        <a:rPr lang="en-US" sz="2000" b="0" dirty="0">
                          <a:solidFill>
                            <a:schemeClr val="tx1"/>
                          </a:solidFill>
                        </a:rPr>
                        <a:t>Vaccination</a:t>
                      </a:r>
                    </a:p>
                    <a:p>
                      <a:pPr marL="342900" indent="-342900" algn="l">
                        <a:buFont typeface="Arial" panose="020B0604020202020204" pitchFamily="34" charset="0"/>
                        <a:buChar char="•"/>
                      </a:pPr>
                      <a:r>
                        <a:rPr lang="en-US" sz="2000" b="0" dirty="0">
                          <a:solidFill>
                            <a:schemeClr val="tx1"/>
                          </a:solidFill>
                        </a:rPr>
                        <a:t>Social support or other services</a:t>
                      </a:r>
                    </a:p>
                    <a:p>
                      <a:pPr marL="0" indent="0" algn="l">
                        <a:buFont typeface="Arial" panose="020B0604020202020204" pitchFamily="34" charset="0"/>
                        <a:buNone/>
                      </a:pPr>
                      <a:endParaRPr lang="en-US" sz="2000" dirty="0">
                        <a:solidFill>
                          <a:schemeClr val="tx1"/>
                        </a:solidFill>
                      </a:endParaRPr>
                    </a:p>
                  </a:txBody>
                  <a:tcPr>
                    <a:solidFill>
                      <a:schemeClr val="accent1">
                        <a:lumMod val="60000"/>
                        <a:lumOff val="40000"/>
                      </a:schemeClr>
                    </a:solidFill>
                  </a:tcPr>
                </a:tc>
                <a:tc>
                  <a:txBody>
                    <a:bodyPr/>
                    <a:lstStyle/>
                    <a:p>
                      <a:pPr algn="ctr"/>
                      <a:r>
                        <a:rPr lang="en-US" sz="2200" dirty="0">
                          <a:solidFill>
                            <a:schemeClr val="tx1"/>
                          </a:solidFill>
                        </a:rPr>
                        <a:t>WHEN</a:t>
                      </a:r>
                    </a:p>
                    <a:p>
                      <a:pPr algn="l"/>
                      <a:r>
                        <a:rPr lang="en-US" sz="2000" b="0" dirty="0">
                          <a:solidFill>
                            <a:schemeClr val="tx1"/>
                          </a:solidFill>
                        </a:rPr>
                        <a:t>When is a client offered NBT services?</a:t>
                      </a:r>
                    </a:p>
                    <a:p>
                      <a:pPr marL="342900" indent="-342900" algn="l">
                        <a:buFont typeface="Arial" panose="020B0604020202020204" pitchFamily="34" charset="0"/>
                        <a:buChar char="•"/>
                      </a:pPr>
                      <a:r>
                        <a:rPr lang="en-US" sz="2000" b="0" dirty="0">
                          <a:solidFill>
                            <a:schemeClr val="tx1"/>
                          </a:solidFill>
                        </a:rPr>
                        <a:t>At diagnosis</a:t>
                      </a:r>
                    </a:p>
                    <a:p>
                      <a:pPr marL="342900" indent="-342900" algn="l">
                        <a:buFont typeface="Arial" panose="020B0604020202020204" pitchFamily="34" charset="0"/>
                        <a:buChar char="•"/>
                      </a:pPr>
                      <a:r>
                        <a:rPr lang="en-US" sz="2000" b="0" dirty="0">
                          <a:solidFill>
                            <a:schemeClr val="tx1"/>
                          </a:solidFill>
                        </a:rPr>
                        <a:t>During routine follow-ups</a:t>
                      </a:r>
                    </a:p>
                    <a:p>
                      <a:pPr marL="0" indent="0" algn="l">
                        <a:buFont typeface="Arial" panose="020B0604020202020204" pitchFamily="34" charset="0"/>
                        <a:buNone/>
                      </a:pPr>
                      <a:r>
                        <a:rPr lang="en-US" sz="2000" b="0" dirty="0">
                          <a:solidFill>
                            <a:schemeClr val="tx1"/>
                          </a:solidFill>
                        </a:rPr>
                        <a:t>How often should NBT services be performed?</a:t>
                      </a:r>
                    </a:p>
                    <a:p>
                      <a:pPr marL="342900" indent="-342900" algn="l">
                        <a:buFont typeface="Arial" panose="020B0604020202020204" pitchFamily="34" charset="0"/>
                        <a:buChar char="•"/>
                      </a:pPr>
                      <a:r>
                        <a:rPr lang="en-US" sz="2000" b="0" dirty="0">
                          <a:solidFill>
                            <a:schemeClr val="tx1"/>
                          </a:solidFill>
                        </a:rPr>
                        <a:t>Yield of recurrent NBT services</a:t>
                      </a:r>
                    </a:p>
                    <a:p>
                      <a:pPr marL="342900" indent="-342900" algn="l">
                        <a:buFont typeface="Arial" panose="020B0604020202020204" pitchFamily="34" charset="0"/>
                        <a:buChar char="•"/>
                      </a:pPr>
                      <a:r>
                        <a:rPr lang="en-US" sz="2000" b="0" dirty="0">
                          <a:solidFill>
                            <a:schemeClr val="tx1"/>
                          </a:solidFill>
                        </a:rPr>
                        <a:t>Partner service fatigue</a:t>
                      </a:r>
                    </a:p>
                    <a:p>
                      <a:pPr marL="0" indent="0" algn="l">
                        <a:buFont typeface="Arial" panose="020B0604020202020204" pitchFamily="34" charset="0"/>
                        <a:buNone/>
                      </a:pPr>
                      <a:endParaRPr lang="en-US" sz="2000" b="0" dirty="0">
                        <a:solidFill>
                          <a:schemeClr val="tx1"/>
                        </a:solidFill>
                      </a:endParaRPr>
                    </a:p>
                  </a:txBody>
                  <a:tcPr>
                    <a:solidFill>
                      <a:schemeClr val="accent6">
                        <a:lumMod val="60000"/>
                        <a:lumOff val="40000"/>
                      </a:schemeClr>
                    </a:solidFill>
                  </a:tcPr>
                </a:tc>
                <a:extLst>
                  <a:ext uri="{0D108BD9-81ED-4DB2-BD59-A6C34878D82A}">
                    <a16:rowId xmlns:a16="http://schemas.microsoft.com/office/drawing/2014/main" val="1067471151"/>
                  </a:ext>
                </a:extLst>
              </a:tr>
              <a:tr h="3429000">
                <a:tc>
                  <a:txBody>
                    <a:bodyPr/>
                    <a:lstStyle/>
                    <a:p>
                      <a:pPr algn="ctr"/>
                      <a:endParaRPr lang="en-US" sz="2200" b="1" dirty="0">
                        <a:solidFill>
                          <a:schemeClr val="tx1"/>
                        </a:solidFill>
                      </a:endParaRPr>
                    </a:p>
                    <a:p>
                      <a:pPr algn="ctr"/>
                      <a:endParaRPr lang="en-US" sz="2200" b="1" dirty="0">
                        <a:solidFill>
                          <a:schemeClr val="tx1"/>
                        </a:solidFill>
                      </a:endParaRPr>
                    </a:p>
                    <a:p>
                      <a:pPr algn="ctr"/>
                      <a:r>
                        <a:rPr lang="en-US" sz="2200" b="1" dirty="0">
                          <a:solidFill>
                            <a:schemeClr val="tx1"/>
                          </a:solidFill>
                        </a:rPr>
                        <a:t>WHERE</a:t>
                      </a:r>
                    </a:p>
                    <a:p>
                      <a:pPr marL="0" indent="0" algn="l">
                        <a:buFont typeface="Arial" panose="020B0604020202020204" pitchFamily="34" charset="0"/>
                        <a:buNone/>
                      </a:pPr>
                      <a:r>
                        <a:rPr lang="en-US" sz="2000" b="0" dirty="0">
                          <a:solidFill>
                            <a:schemeClr val="tx1"/>
                          </a:solidFill>
                        </a:rPr>
                        <a:t>Do outcomes differ by location?</a:t>
                      </a:r>
                    </a:p>
                    <a:p>
                      <a:pPr marL="342900" indent="-342900" algn="l">
                        <a:buFont typeface="Arial" panose="020B0604020202020204" pitchFamily="34" charset="0"/>
                        <a:buChar char="•"/>
                      </a:pPr>
                      <a:r>
                        <a:rPr lang="en-US" sz="2000" b="0" dirty="0">
                          <a:solidFill>
                            <a:schemeClr val="tx1"/>
                          </a:solidFill>
                        </a:rPr>
                        <a:t>Facility-based</a:t>
                      </a:r>
                    </a:p>
                    <a:p>
                      <a:pPr marL="342900" indent="-342900" algn="l">
                        <a:buFont typeface="Arial" panose="020B0604020202020204" pitchFamily="34" charset="0"/>
                        <a:buChar char="•"/>
                      </a:pPr>
                      <a:r>
                        <a:rPr lang="en-US" sz="2000" b="0" dirty="0">
                          <a:solidFill>
                            <a:schemeClr val="tx1"/>
                          </a:solidFill>
                        </a:rPr>
                        <a:t>Community-based</a:t>
                      </a:r>
                    </a:p>
                    <a:p>
                      <a:pPr marL="342900" indent="-342900" algn="l">
                        <a:buFont typeface="Arial" panose="020B0604020202020204" pitchFamily="34" charset="0"/>
                        <a:buChar char="•"/>
                      </a:pPr>
                      <a:r>
                        <a:rPr lang="en-US" sz="2000" b="0" dirty="0">
                          <a:solidFill>
                            <a:schemeClr val="tx1"/>
                          </a:solidFill>
                        </a:rPr>
                        <a:t>Virtual</a:t>
                      </a:r>
                    </a:p>
                    <a:p>
                      <a:pPr marL="342900" indent="-342900" algn="l">
                        <a:buFont typeface="Arial" panose="020B0604020202020204" pitchFamily="34" charset="0"/>
                        <a:buChar char="•"/>
                      </a:pPr>
                      <a:r>
                        <a:rPr lang="en-US" sz="2000" b="0" dirty="0">
                          <a:solidFill>
                            <a:schemeClr val="tx1"/>
                          </a:solidFill>
                        </a:rPr>
                        <a:t>Private sector, pharmacies</a:t>
                      </a:r>
                    </a:p>
                    <a:p>
                      <a:pPr marL="342900" indent="-342900" algn="l">
                        <a:buFont typeface="Arial" panose="020B0604020202020204" pitchFamily="34" charset="0"/>
                        <a:buChar char="•"/>
                      </a:pPr>
                      <a:r>
                        <a:rPr lang="en-US" sz="2000" b="0">
                          <a:solidFill>
                            <a:schemeClr val="tx1"/>
                          </a:solidFill>
                        </a:rPr>
                        <a:t>Homes</a:t>
                      </a:r>
                      <a:endParaRPr lang="en-US" sz="2000" b="0" dirty="0">
                        <a:solidFill>
                          <a:schemeClr val="tx1"/>
                        </a:solidFill>
                      </a:endParaRPr>
                    </a:p>
                    <a:p>
                      <a:pPr marL="342900" indent="-342900" algn="l">
                        <a:buFont typeface="Arial" panose="020B0604020202020204" pitchFamily="34" charset="0"/>
                        <a:buChar char="•"/>
                      </a:pPr>
                      <a:endParaRPr lang="en-US" sz="2000" b="0" dirty="0">
                        <a:solidFill>
                          <a:schemeClr val="tx1"/>
                        </a:solidFill>
                      </a:endParaRPr>
                    </a:p>
                  </a:txBody>
                  <a:tcPr>
                    <a:solidFill>
                      <a:schemeClr val="accent4">
                        <a:lumMod val="60000"/>
                        <a:lumOff val="40000"/>
                      </a:schemeClr>
                    </a:solidFill>
                  </a:tcPr>
                </a:tc>
                <a:tc>
                  <a:txBody>
                    <a:bodyPr/>
                    <a:lstStyle/>
                    <a:p>
                      <a:pPr algn="ctr"/>
                      <a:endParaRPr lang="en-US" sz="2200" b="1" dirty="0">
                        <a:solidFill>
                          <a:schemeClr val="tx1"/>
                        </a:solidFill>
                      </a:endParaRPr>
                    </a:p>
                    <a:p>
                      <a:pPr algn="ctr"/>
                      <a:endParaRPr lang="en-US" sz="2200" b="1" dirty="0">
                        <a:solidFill>
                          <a:schemeClr val="tx1"/>
                        </a:solidFill>
                      </a:endParaRPr>
                    </a:p>
                    <a:p>
                      <a:pPr algn="ctr"/>
                      <a:r>
                        <a:rPr lang="en-US" sz="2200" b="1" dirty="0">
                          <a:solidFill>
                            <a:schemeClr val="tx1"/>
                          </a:solidFill>
                        </a:rPr>
                        <a:t>HOW</a:t>
                      </a:r>
                    </a:p>
                    <a:p>
                      <a:pPr algn="l"/>
                      <a:r>
                        <a:rPr lang="en-US" sz="2000" b="0" dirty="0">
                          <a:solidFill>
                            <a:schemeClr val="tx1"/>
                          </a:solidFill>
                        </a:rPr>
                        <a:t>What approaches work best for which populations?</a:t>
                      </a:r>
                    </a:p>
                    <a:p>
                      <a:pPr marL="342900" indent="-342900" algn="l">
                        <a:buFont typeface="Arial" panose="020B0604020202020204" pitchFamily="34" charset="0"/>
                        <a:buChar char="•"/>
                      </a:pPr>
                      <a:r>
                        <a:rPr lang="en-US" sz="2000" b="0" dirty="0">
                          <a:solidFill>
                            <a:schemeClr val="tx1"/>
                          </a:solidFill>
                        </a:rPr>
                        <a:t>Phone calls</a:t>
                      </a:r>
                    </a:p>
                    <a:p>
                      <a:pPr marL="342900" indent="-342900" algn="l">
                        <a:buFont typeface="Arial" panose="020B0604020202020204" pitchFamily="34" charset="0"/>
                        <a:buChar char="•"/>
                      </a:pPr>
                      <a:r>
                        <a:rPr lang="en-US" sz="2000" b="0" dirty="0">
                          <a:solidFill>
                            <a:schemeClr val="tx1"/>
                          </a:solidFill>
                        </a:rPr>
                        <a:t>In-person tracing</a:t>
                      </a:r>
                    </a:p>
                    <a:p>
                      <a:pPr marL="342900" indent="-342900" algn="l">
                        <a:buFont typeface="Arial" panose="020B0604020202020204" pitchFamily="34" charset="0"/>
                        <a:buChar char="•"/>
                      </a:pPr>
                      <a:r>
                        <a:rPr lang="en-US" sz="2000" b="0" dirty="0">
                          <a:solidFill>
                            <a:schemeClr val="tx1"/>
                          </a:solidFill>
                        </a:rPr>
                        <a:t>Virtual interventions</a:t>
                      </a:r>
                    </a:p>
                    <a:p>
                      <a:pPr marL="342900" indent="-342900" algn="l">
                        <a:buFont typeface="Arial" panose="020B0604020202020204" pitchFamily="34" charset="0"/>
                        <a:buChar char="•"/>
                      </a:pPr>
                      <a:r>
                        <a:rPr lang="en-US" sz="2000" b="0" dirty="0">
                          <a:solidFill>
                            <a:schemeClr val="tx1"/>
                          </a:solidFill>
                        </a:rPr>
                        <a:t>Other modalities</a:t>
                      </a:r>
                    </a:p>
                  </a:txBody>
                  <a:tcPr>
                    <a:solidFill>
                      <a:schemeClr val="accent3"/>
                    </a:solidFill>
                  </a:tcPr>
                </a:tc>
                <a:tc>
                  <a:txBody>
                    <a:bodyPr/>
                    <a:lstStyle/>
                    <a:p>
                      <a:pPr algn="ctr"/>
                      <a:endParaRPr lang="en-US" sz="2200" b="1" dirty="0">
                        <a:solidFill>
                          <a:schemeClr val="tx1"/>
                        </a:solidFill>
                      </a:endParaRPr>
                    </a:p>
                    <a:p>
                      <a:pPr algn="ctr"/>
                      <a:endParaRPr lang="en-US" sz="2200" b="1" dirty="0">
                        <a:solidFill>
                          <a:schemeClr val="tx1"/>
                        </a:solidFill>
                      </a:endParaRPr>
                    </a:p>
                    <a:p>
                      <a:pPr algn="ctr"/>
                      <a:r>
                        <a:rPr lang="en-US" sz="2200" b="1" dirty="0">
                          <a:solidFill>
                            <a:schemeClr val="tx1"/>
                          </a:solidFill>
                        </a:rPr>
                        <a:t>HOW MUCH</a:t>
                      </a:r>
                    </a:p>
                    <a:p>
                      <a:pPr marL="0" indent="0" algn="l">
                        <a:buFont typeface="Arial" panose="020B0604020202020204" pitchFamily="34" charset="0"/>
                        <a:buNone/>
                      </a:pPr>
                      <a:r>
                        <a:rPr lang="en-US" sz="2000" b="0" dirty="0">
                          <a:solidFill>
                            <a:schemeClr val="tx1"/>
                          </a:solidFill>
                        </a:rPr>
                        <a:t>What are the costs of NBT services?</a:t>
                      </a:r>
                    </a:p>
                    <a:p>
                      <a:pPr marL="342900" indent="-342900" algn="l">
                        <a:buFont typeface="Arial" panose="020B0604020202020204" pitchFamily="34" charset="0"/>
                        <a:buChar char="•"/>
                      </a:pPr>
                      <a:r>
                        <a:rPr lang="en-US" sz="2000" b="0" dirty="0">
                          <a:solidFill>
                            <a:schemeClr val="tx1"/>
                          </a:solidFill>
                        </a:rPr>
                        <a:t>Overall costs</a:t>
                      </a:r>
                    </a:p>
                    <a:p>
                      <a:pPr marL="342900" indent="-342900" algn="l">
                        <a:buFont typeface="Arial" panose="020B0604020202020204" pitchFamily="34" charset="0"/>
                        <a:buChar char="•"/>
                      </a:pPr>
                      <a:r>
                        <a:rPr lang="en-US" sz="2000" b="0" dirty="0">
                          <a:solidFill>
                            <a:schemeClr val="tx1"/>
                          </a:solidFill>
                        </a:rPr>
                        <a:t>Incremental &amp; opportunity costs</a:t>
                      </a:r>
                    </a:p>
                    <a:p>
                      <a:pPr marL="342900" indent="-342900" algn="l">
                        <a:buFont typeface="Arial" panose="020B0604020202020204" pitchFamily="34" charset="0"/>
                        <a:buChar char="•"/>
                      </a:pPr>
                      <a:r>
                        <a:rPr lang="en-US" sz="2000" b="0" dirty="0">
                          <a:solidFill>
                            <a:schemeClr val="tx1"/>
                          </a:solidFill>
                        </a:rPr>
                        <a:t>Cost-effectiveness</a:t>
                      </a:r>
                    </a:p>
                    <a:p>
                      <a:pPr marL="0" indent="0" algn="l">
                        <a:buFont typeface="Arial" panose="020B0604020202020204" pitchFamily="34" charset="0"/>
                        <a:buNone/>
                      </a:pPr>
                      <a:r>
                        <a:rPr lang="en-US" sz="2000" b="0" dirty="0">
                          <a:solidFill>
                            <a:schemeClr val="tx1"/>
                          </a:solidFill>
                        </a:rPr>
                        <a:t>Do costs differ between NBT service delivery modalities, populations, or pathogens?</a:t>
                      </a:r>
                    </a:p>
                  </a:txBody>
                  <a:tcPr>
                    <a:solidFill>
                      <a:schemeClr val="accent5">
                        <a:lumMod val="60000"/>
                        <a:lumOff val="40000"/>
                      </a:schemeClr>
                    </a:solidFill>
                  </a:tcPr>
                </a:tc>
                <a:extLst>
                  <a:ext uri="{0D108BD9-81ED-4DB2-BD59-A6C34878D82A}">
                    <a16:rowId xmlns:a16="http://schemas.microsoft.com/office/drawing/2014/main" val="2234611758"/>
                  </a:ext>
                </a:extLst>
              </a:tr>
            </a:tbl>
          </a:graphicData>
        </a:graphic>
      </p:graphicFrame>
      <p:sp>
        <p:nvSpPr>
          <p:cNvPr id="13" name="Rectangle 12">
            <a:extLst>
              <a:ext uri="{FF2B5EF4-FFF2-40B4-BE49-F238E27FC236}">
                <a16:creationId xmlns:a16="http://schemas.microsoft.com/office/drawing/2014/main" id="{37E3B21A-B672-909B-ADC8-1D1A8B7A2260}"/>
              </a:ext>
            </a:extLst>
          </p:cNvPr>
          <p:cNvSpPr/>
          <p:nvPr/>
        </p:nvSpPr>
        <p:spPr>
          <a:xfrm>
            <a:off x="692727" y="3239984"/>
            <a:ext cx="10806546" cy="7837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Network-Based Testing Services Implementation Questions</a:t>
            </a:r>
          </a:p>
        </p:txBody>
      </p:sp>
    </p:spTree>
    <p:extLst>
      <p:ext uri="{BB962C8B-B14F-4D97-AF65-F5344CB8AC3E}">
        <p14:creationId xmlns:p14="http://schemas.microsoft.com/office/powerpoint/2010/main" val="40170992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7174AC-1AA3-4AA2-899C-67A9F6F14349}"/>
              </a:ext>
            </a:extLst>
          </p:cNvPr>
          <p:cNvSpPr>
            <a:spLocks noGrp="1"/>
          </p:cNvSpPr>
          <p:nvPr>
            <p:ph type="body" sz="quarter" idx="13"/>
          </p:nvPr>
        </p:nvSpPr>
        <p:spPr>
          <a:xfrm>
            <a:off x="275734" y="216870"/>
            <a:ext cx="11690843" cy="430887"/>
          </a:xfrm>
        </p:spPr>
        <p:txBody>
          <a:bodyPr vert="horz" lIns="0" tIns="0" rIns="0" bIns="0" rtlCol="0" anchor="t">
            <a:spAutoFit/>
          </a:bodyPr>
          <a:lstStyle/>
          <a:p>
            <a:r>
              <a:rPr lang="en-US" sz="2800" dirty="0">
                <a:latin typeface="Arial"/>
                <a:cs typeface="Arial"/>
              </a:rPr>
              <a:t>Tip 2. Reassure clients of the confidentiality of index testing services</a:t>
            </a:r>
          </a:p>
        </p:txBody>
      </p:sp>
      <p:sp>
        <p:nvSpPr>
          <p:cNvPr id="5" name="Content Placeholder 2">
            <a:extLst>
              <a:ext uri="{FF2B5EF4-FFF2-40B4-BE49-F238E27FC236}">
                <a16:creationId xmlns:a16="http://schemas.microsoft.com/office/drawing/2014/main" id="{AE142885-F733-48E6-ACDB-25B5D92E4D53}"/>
              </a:ext>
            </a:extLst>
          </p:cNvPr>
          <p:cNvSpPr txBox="1">
            <a:spLocks/>
          </p:cNvSpPr>
          <p:nvPr/>
        </p:nvSpPr>
        <p:spPr>
          <a:xfrm>
            <a:off x="222158" y="1070689"/>
            <a:ext cx="11825654" cy="5458408"/>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33070" indent="-342900">
              <a:lnSpc>
                <a:spcPct val="114000"/>
              </a:lnSpc>
              <a:spcBef>
                <a:spcPts val="600"/>
              </a:spcBef>
              <a:spcAft>
                <a:spcPts val="600"/>
              </a:spcAft>
              <a:tabLst>
                <a:tab pos="401638" algn="l"/>
              </a:tabLst>
            </a:pPr>
            <a:r>
              <a:rPr lang="en-US" sz="2400" dirty="0">
                <a:latin typeface="Arial" panose="020B0604020202020204" pitchFamily="34" charset="0"/>
                <a:cs typeface="Arial" panose="020B0604020202020204" pitchFamily="34" charset="0"/>
              </a:rPr>
              <a:t>If clients don’t trust that their information will remain confidential, they might not share the names of their partner(s), child(ren), and other contacts with us</a:t>
            </a:r>
            <a:endParaRPr lang="en-US" dirty="0">
              <a:latin typeface="Arial" panose="020B0604020202020204" pitchFamily="34" charset="0"/>
              <a:cs typeface="Arial" panose="020B0604020202020204" pitchFamily="34" charset="0"/>
            </a:endParaRPr>
          </a:p>
          <a:p>
            <a:pPr marL="433070" indent="-342900">
              <a:lnSpc>
                <a:spcPct val="114000"/>
              </a:lnSpc>
              <a:spcBef>
                <a:spcPts val="600"/>
              </a:spcBef>
              <a:spcAft>
                <a:spcPts val="600"/>
              </a:spcAft>
              <a:tabLst>
                <a:tab pos="401638" algn="l"/>
              </a:tabLst>
            </a:pPr>
            <a:r>
              <a:rPr lang="en-US" sz="2400" dirty="0">
                <a:latin typeface="Arial" panose="020B0604020202020204" pitchFamily="34" charset="0"/>
                <a:cs typeface="Arial" panose="020B0604020202020204" pitchFamily="34" charset="0"/>
              </a:rPr>
              <a:t>It is our duty to never reveal the information that clients tell us </a:t>
            </a:r>
          </a:p>
          <a:p>
            <a:pPr marL="433070" indent="-342900">
              <a:lnSpc>
                <a:spcPct val="114000"/>
              </a:lnSpc>
              <a:spcBef>
                <a:spcPts val="600"/>
              </a:spcBef>
              <a:spcAft>
                <a:spcPts val="600"/>
              </a:spcAft>
              <a:tabLst>
                <a:tab pos="401638" algn="l"/>
              </a:tabLst>
            </a:pPr>
            <a:r>
              <a:rPr lang="en-US" sz="2400" dirty="0">
                <a:latin typeface="Arial" panose="020B0604020202020204" pitchFamily="34" charset="0"/>
                <a:cs typeface="Arial" panose="020B0604020202020204" pitchFamily="34" charset="0"/>
              </a:rPr>
              <a:t>Both the confidentiality of the index client and all named partners, contacts, and children should be maintained at all times. </a:t>
            </a:r>
          </a:p>
          <a:p>
            <a:pPr marL="0" indent="0">
              <a:buFont typeface="Arial" panose="020B0604020202020204" pitchFamily="34" charset="0"/>
              <a:buNone/>
            </a:pPr>
            <a:endParaRPr lang="en-US" sz="2400"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AFE6E9C0-2A4C-4B7E-A474-6052E7F88D2B}"/>
              </a:ext>
            </a:extLst>
          </p:cNvPr>
          <p:cNvGrpSpPr/>
          <p:nvPr/>
        </p:nvGrpSpPr>
        <p:grpSpPr>
          <a:xfrm>
            <a:off x="275734" y="3599727"/>
            <a:ext cx="11564220" cy="2668090"/>
            <a:chOff x="329309" y="3855720"/>
            <a:chExt cx="11564220" cy="2838817"/>
          </a:xfrm>
        </p:grpSpPr>
        <p:pic>
          <p:nvPicPr>
            <p:cNvPr id="7" name="Picture 6">
              <a:extLst>
                <a:ext uri="{FF2B5EF4-FFF2-40B4-BE49-F238E27FC236}">
                  <a16:creationId xmlns:a16="http://schemas.microsoft.com/office/drawing/2014/main" id="{0E46DED1-BDE6-445F-89C3-9D15F3B40069}"/>
                </a:ext>
              </a:extLst>
            </p:cNvPr>
            <p:cNvPicPr>
              <a:picLocks noChangeAspect="1"/>
            </p:cNvPicPr>
            <p:nvPr/>
          </p:nvPicPr>
          <p:blipFill>
            <a:blip r:embed="rId3"/>
            <a:stretch>
              <a:fillRect/>
            </a:stretch>
          </p:blipFill>
          <p:spPr>
            <a:xfrm>
              <a:off x="4602648" y="3855720"/>
              <a:ext cx="2838817" cy="2838817"/>
            </a:xfrm>
            <a:prstGeom prst="rect">
              <a:avLst/>
            </a:prstGeom>
          </p:spPr>
        </p:pic>
        <p:pic>
          <p:nvPicPr>
            <p:cNvPr id="8" name="Picture 7">
              <a:extLst>
                <a:ext uri="{FF2B5EF4-FFF2-40B4-BE49-F238E27FC236}">
                  <a16:creationId xmlns:a16="http://schemas.microsoft.com/office/drawing/2014/main" id="{48BD2831-6B50-488E-9AED-40DFCCE3C0E1}"/>
                </a:ext>
              </a:extLst>
            </p:cNvPr>
            <p:cNvPicPr>
              <a:picLocks noChangeAspect="1"/>
            </p:cNvPicPr>
            <p:nvPr/>
          </p:nvPicPr>
          <p:blipFill>
            <a:blip r:embed="rId4"/>
            <a:srcRect b="29060"/>
            <a:stretch/>
          </p:blipFill>
          <p:spPr>
            <a:xfrm>
              <a:off x="2870823" y="4184244"/>
              <a:ext cx="1571273" cy="1752025"/>
            </a:xfrm>
            <a:prstGeom prst="rect">
              <a:avLst/>
            </a:prstGeom>
          </p:spPr>
        </p:pic>
        <p:pic>
          <p:nvPicPr>
            <p:cNvPr id="9" name="Picture 8">
              <a:extLst>
                <a:ext uri="{FF2B5EF4-FFF2-40B4-BE49-F238E27FC236}">
                  <a16:creationId xmlns:a16="http://schemas.microsoft.com/office/drawing/2014/main" id="{AAFBFF37-55D5-4397-89A2-B1DD379F7D49}"/>
                </a:ext>
              </a:extLst>
            </p:cNvPr>
            <p:cNvPicPr>
              <a:picLocks noChangeAspect="1"/>
            </p:cNvPicPr>
            <p:nvPr/>
          </p:nvPicPr>
          <p:blipFill>
            <a:blip r:embed="rId5"/>
            <a:stretch>
              <a:fillRect/>
            </a:stretch>
          </p:blipFill>
          <p:spPr>
            <a:xfrm>
              <a:off x="8104289" y="4090035"/>
              <a:ext cx="914400" cy="1943100"/>
            </a:xfrm>
            <a:prstGeom prst="rect">
              <a:avLst/>
            </a:prstGeom>
          </p:spPr>
        </p:pic>
        <p:sp>
          <p:nvSpPr>
            <p:cNvPr id="11" name="Rectangle 10">
              <a:extLst>
                <a:ext uri="{FF2B5EF4-FFF2-40B4-BE49-F238E27FC236}">
                  <a16:creationId xmlns:a16="http://schemas.microsoft.com/office/drawing/2014/main" id="{5B7FF853-6250-4F3A-995C-397251C0937B}"/>
                </a:ext>
              </a:extLst>
            </p:cNvPr>
            <p:cNvSpPr/>
            <p:nvPr/>
          </p:nvSpPr>
          <p:spPr>
            <a:xfrm>
              <a:off x="9179241" y="4184243"/>
              <a:ext cx="2714288" cy="2105296"/>
            </a:xfrm>
            <a:prstGeom prst="rect">
              <a:avLst/>
            </a:prstGeom>
            <a:ln>
              <a:solidFill>
                <a:schemeClr val="tx1"/>
              </a:solidFill>
            </a:ln>
          </p:spPr>
          <p:txBody>
            <a:bodyPr wrap="square">
              <a:spAutoFit/>
            </a:bodyPr>
            <a:lstStyle/>
            <a:p>
              <a:pPr lvl="0" algn="ctr">
                <a:lnSpc>
                  <a:spcPct val="85000"/>
                </a:lnSpc>
                <a:spcBef>
                  <a:spcPts val="1300"/>
                </a:spcBef>
              </a:pPr>
              <a:r>
                <a:rPr lang="en-US" sz="2400" dirty="0">
                  <a:latin typeface="Calibri" panose="020F0502020204030204" pitchFamily="34" charset="0"/>
                  <a:cs typeface="Calibri" panose="020F0502020204030204" pitchFamily="34" charset="0"/>
                </a:rPr>
                <a:t>The identity of the index client should never be revealed to the partner unless agreed to by the index</a:t>
              </a:r>
            </a:p>
          </p:txBody>
        </p:sp>
        <p:sp>
          <p:nvSpPr>
            <p:cNvPr id="12" name="Rectangle 11">
              <a:extLst>
                <a:ext uri="{FF2B5EF4-FFF2-40B4-BE49-F238E27FC236}">
                  <a16:creationId xmlns:a16="http://schemas.microsoft.com/office/drawing/2014/main" id="{BCA1EF31-9249-4136-9CB7-4DFD4CA44A8C}"/>
                </a:ext>
              </a:extLst>
            </p:cNvPr>
            <p:cNvSpPr/>
            <p:nvPr/>
          </p:nvSpPr>
          <p:spPr>
            <a:xfrm>
              <a:off x="329309" y="4184244"/>
              <a:ext cx="2714288" cy="1350819"/>
            </a:xfrm>
            <a:prstGeom prst="rect">
              <a:avLst/>
            </a:prstGeom>
            <a:ln w="12700">
              <a:solidFill>
                <a:schemeClr val="tx1"/>
              </a:solidFill>
            </a:ln>
          </p:spPr>
          <p:txBody>
            <a:bodyPr wrap="square">
              <a:spAutoFit/>
            </a:bodyPr>
            <a:lstStyle/>
            <a:p>
              <a:pPr lvl="0" algn="ctr">
                <a:lnSpc>
                  <a:spcPct val="85000"/>
                </a:lnSpc>
                <a:spcBef>
                  <a:spcPts val="1300"/>
                </a:spcBef>
              </a:pPr>
              <a:r>
                <a:rPr lang="en-US" sz="2400" dirty="0">
                  <a:latin typeface="Calibri" panose="020F0502020204030204" pitchFamily="34" charset="0"/>
                  <a:cs typeface="Calibri" panose="020F0502020204030204" pitchFamily="34" charset="0"/>
                </a:rPr>
                <a:t>The partner’s status should not be revealed to the index client</a:t>
              </a:r>
            </a:p>
          </p:txBody>
        </p:sp>
        <p:sp>
          <p:nvSpPr>
            <p:cNvPr id="13" name="Rectangle 12">
              <a:extLst>
                <a:ext uri="{FF2B5EF4-FFF2-40B4-BE49-F238E27FC236}">
                  <a16:creationId xmlns:a16="http://schemas.microsoft.com/office/drawing/2014/main" id="{1E8EFF21-4ADE-4A33-9676-D5BA8D7A942D}"/>
                </a:ext>
              </a:extLst>
            </p:cNvPr>
            <p:cNvSpPr/>
            <p:nvPr/>
          </p:nvSpPr>
          <p:spPr>
            <a:xfrm>
              <a:off x="4704326" y="4382225"/>
              <a:ext cx="2714288" cy="1103236"/>
            </a:xfrm>
            <a:prstGeom prst="rect">
              <a:avLst/>
            </a:prstGeom>
            <a:ln>
              <a:solidFill>
                <a:schemeClr val="tx1"/>
              </a:solidFill>
            </a:ln>
          </p:spPr>
          <p:txBody>
            <a:bodyPr wrap="square" lIns="91440" tIns="45720" rIns="91440" bIns="45720" anchor="t">
              <a:spAutoFit/>
            </a:bodyPr>
            <a:lstStyle/>
            <a:p>
              <a:pPr lvl="0" algn="ctr">
                <a:lnSpc>
                  <a:spcPct val="85000"/>
                </a:lnSpc>
                <a:spcBef>
                  <a:spcPts val="1300"/>
                </a:spcBef>
              </a:pPr>
              <a:r>
                <a:rPr lang="en-US" sz="2400" b="1" dirty="0">
                  <a:solidFill>
                    <a:schemeClr val="bg1"/>
                  </a:solidFill>
                  <a:latin typeface="Calibri Light" panose="020F0302020204030204"/>
                </a:rPr>
                <a:t>Unless Explicit Consent Is Obtained from All Parties </a:t>
              </a:r>
              <a:endParaRPr lang="en-US" sz="2400" b="1">
                <a:solidFill>
                  <a:schemeClr val="bg1"/>
                </a:solidFill>
                <a:latin typeface="Calibri Light" panose="020F0302020204030204"/>
                <a:ea typeface="Calibri Light"/>
                <a:cs typeface="Calibri Light"/>
              </a:endParaRPr>
            </a:p>
          </p:txBody>
        </p:sp>
      </p:grpSp>
    </p:spTree>
    <p:extLst>
      <p:ext uri="{BB962C8B-B14F-4D97-AF65-F5344CB8AC3E}">
        <p14:creationId xmlns:p14="http://schemas.microsoft.com/office/powerpoint/2010/main" val="1414176176"/>
      </p:ext>
    </p:extLst>
  </p:cSld>
  <p:clrMapOvr>
    <a:masterClrMapping/>
  </p:clrMapOvr>
  <mc:AlternateContent xmlns:mc="http://schemas.openxmlformats.org/markup-compatibility/2006" xmlns:p14="http://schemas.microsoft.com/office/powerpoint/2010/main">
    <mc:Choice Requires="p14">
      <p:transition spd="slow" p14:dur="2000" advTm="57560"/>
    </mc:Choice>
    <mc:Fallback xmlns="">
      <p:transition spd="slow" advTm="5756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2C4038F-463E-4C8E-B602-BB5151732A68}"/>
              </a:ext>
            </a:extLst>
          </p:cNvPr>
          <p:cNvSpPr>
            <a:spLocks noGrp="1"/>
          </p:cNvSpPr>
          <p:nvPr>
            <p:ph type="body" sz="quarter" idx="13"/>
          </p:nvPr>
        </p:nvSpPr>
        <p:spPr>
          <a:xfrm>
            <a:off x="229188" y="103701"/>
            <a:ext cx="11690843" cy="553998"/>
          </a:xfrm>
        </p:spPr>
        <p:txBody>
          <a:bodyPr vert="horz" lIns="0" tIns="0" rIns="0" bIns="0" rtlCol="0" anchor="t">
            <a:spAutoFit/>
          </a:bodyPr>
          <a:lstStyle/>
          <a:p>
            <a:r>
              <a:rPr lang="en-US" sz="3600" dirty="0">
                <a:latin typeface="Arial"/>
                <a:cs typeface="Arial"/>
              </a:rPr>
              <a:t>Explain how you will protect the client’s confidentiality</a:t>
            </a:r>
          </a:p>
        </p:txBody>
      </p:sp>
      <p:sp>
        <p:nvSpPr>
          <p:cNvPr id="6" name="Text Placeholder 5">
            <a:extLst>
              <a:ext uri="{FF2B5EF4-FFF2-40B4-BE49-F238E27FC236}">
                <a16:creationId xmlns:a16="http://schemas.microsoft.com/office/drawing/2014/main" id="{815250EF-627D-40AB-93C9-AE2D4F1EC19A}"/>
              </a:ext>
            </a:extLst>
          </p:cNvPr>
          <p:cNvSpPr>
            <a:spLocks noGrp="1"/>
          </p:cNvSpPr>
          <p:nvPr>
            <p:ph type="body" sz="quarter" idx="14"/>
          </p:nvPr>
        </p:nvSpPr>
        <p:spPr>
          <a:xfrm>
            <a:off x="230020" y="1189696"/>
            <a:ext cx="11690843" cy="2911887"/>
          </a:xfrm>
        </p:spPr>
        <p:txBody>
          <a:bodyPr/>
          <a:lstStyle/>
          <a:p>
            <a:pPr>
              <a:lnSpc>
                <a:spcPct val="114000"/>
              </a:lnSpc>
              <a:spcBef>
                <a:spcPts val="300"/>
              </a:spcBef>
              <a:spcAft>
                <a:spcPts val="300"/>
              </a:spcAft>
            </a:pPr>
            <a:r>
              <a:rPr lang="en-US" dirty="0">
                <a:latin typeface="Arial" panose="020B0604020202020204" pitchFamily="34" charset="0"/>
                <a:cs typeface="Arial" panose="020B0604020202020204" pitchFamily="34" charset="0"/>
              </a:rPr>
              <a:t>“</a:t>
            </a:r>
            <a:r>
              <a:rPr lang="en-US" dirty="0">
                <a:effectLst/>
                <a:latin typeface="Arial" panose="020B0604020202020204" pitchFamily="34" charset="0"/>
                <a:ea typeface="Calibri" panose="020F0502020204030204" pitchFamily="34" charset="0"/>
                <a:cs typeface="Arial" panose="020B0604020202020204" pitchFamily="34" charset="0"/>
              </a:rPr>
              <a:t>We are committed to protecting your personal information.  All the information you share with us will be kept in strict confidence. This means that we will not reveal your name to your partner(s) or other contacts. It also means that we will not be able to tell you whether your partner tested or his or her status, unless we get consent from both you and your partner(s). All information you provide us will be kept in locked cabinets, accessible only to health care workers and counselors providing </a:t>
            </a:r>
            <a:r>
              <a:rPr lang="en-US" dirty="0">
                <a:latin typeface="Arial" panose="020B0604020202020204" pitchFamily="34" charset="0"/>
                <a:ea typeface="Calibri" panose="020F0502020204030204" pitchFamily="34" charset="0"/>
                <a:cs typeface="Arial" panose="020B0604020202020204" pitchFamily="34" charset="0"/>
              </a:rPr>
              <a:t>network-based</a:t>
            </a:r>
            <a:r>
              <a:rPr lang="en-US" dirty="0">
                <a:effectLst/>
                <a:latin typeface="Arial" panose="020B0604020202020204" pitchFamily="34" charset="0"/>
                <a:ea typeface="Calibri" panose="020F0502020204030204" pitchFamily="34" charset="0"/>
                <a:cs typeface="Arial" panose="020B0604020202020204" pitchFamily="34" charset="0"/>
              </a:rPr>
              <a:t> testing services.”</a:t>
            </a:r>
          </a:p>
        </p:txBody>
      </p:sp>
    </p:spTree>
    <p:extLst>
      <p:ext uri="{BB962C8B-B14F-4D97-AF65-F5344CB8AC3E}">
        <p14:creationId xmlns:p14="http://schemas.microsoft.com/office/powerpoint/2010/main" val="4098524551"/>
      </p:ext>
    </p:extLst>
  </p:cSld>
  <p:clrMapOvr>
    <a:masterClrMapping/>
  </p:clrMapOvr>
  <mc:AlternateContent xmlns:mc="http://schemas.openxmlformats.org/markup-compatibility/2006" xmlns:p14="http://schemas.microsoft.com/office/powerpoint/2010/main">
    <mc:Choice Requires="p14">
      <p:transition spd="slow" p14:dur="2000" advTm="88404"/>
    </mc:Choice>
    <mc:Fallback xmlns="">
      <p:transition spd="slow" advTm="88404"/>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E7F4E66-5A5B-4914-84D0-FB9E4B95D499}"/>
              </a:ext>
            </a:extLst>
          </p:cNvPr>
          <p:cNvSpPr>
            <a:spLocks noGrp="1"/>
          </p:cNvSpPr>
          <p:nvPr>
            <p:ph type="body" sz="quarter" idx="13"/>
          </p:nvPr>
        </p:nvSpPr>
        <p:spPr>
          <a:xfrm>
            <a:off x="544048" y="2322518"/>
            <a:ext cx="11103904" cy="2212963"/>
          </a:xfrm>
        </p:spPr>
        <p:txBody>
          <a:bodyPr lIns="0" tIns="0" rIns="0" bIns="0" anchor="t">
            <a:noAutofit/>
          </a:bodyPr>
          <a:lstStyle/>
          <a:p>
            <a:r>
              <a:rPr lang="en-US" dirty="0">
                <a:latin typeface="Arial"/>
                <a:cs typeface="Arial"/>
              </a:rPr>
              <a:t>Tip 3. Use appropriate questions to ask about the client’s partner(s), children, household members, or social network contacts</a:t>
            </a:r>
          </a:p>
        </p:txBody>
      </p:sp>
    </p:spTree>
    <p:extLst>
      <p:ext uri="{BB962C8B-B14F-4D97-AF65-F5344CB8AC3E}">
        <p14:creationId xmlns:p14="http://schemas.microsoft.com/office/powerpoint/2010/main" val="38450343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3282A9-4E86-42F3-9407-263F145B5A76}"/>
              </a:ext>
            </a:extLst>
          </p:cNvPr>
          <p:cNvSpPr>
            <a:spLocks noGrp="1"/>
          </p:cNvSpPr>
          <p:nvPr>
            <p:ph type="body" sz="quarter" idx="13"/>
          </p:nvPr>
        </p:nvSpPr>
        <p:spPr/>
        <p:txBody>
          <a:bodyPr lIns="0" tIns="0" rIns="0" bIns="0" anchor="t">
            <a:spAutoFit/>
          </a:bodyPr>
          <a:lstStyle/>
          <a:p>
            <a:r>
              <a:rPr lang="en-US" dirty="0">
                <a:latin typeface="Arial"/>
                <a:cs typeface="Arial"/>
              </a:rPr>
              <a:t>Appropriate questions</a:t>
            </a:r>
            <a:endParaRPr lang="en-US" dirty="0"/>
          </a:p>
        </p:txBody>
      </p:sp>
      <p:graphicFrame>
        <p:nvGraphicFramePr>
          <p:cNvPr id="7" name="Table 6">
            <a:extLst>
              <a:ext uri="{FF2B5EF4-FFF2-40B4-BE49-F238E27FC236}">
                <a16:creationId xmlns:a16="http://schemas.microsoft.com/office/drawing/2014/main" id="{EBDA709C-2D74-B658-63EB-138CCB584620}"/>
              </a:ext>
            </a:extLst>
          </p:cNvPr>
          <p:cNvGraphicFramePr>
            <a:graphicFrameLocks noGrp="1"/>
          </p:cNvGraphicFramePr>
          <p:nvPr>
            <p:extLst>
              <p:ext uri="{D42A27DB-BD31-4B8C-83A1-F6EECF244321}">
                <p14:modId xmlns:p14="http://schemas.microsoft.com/office/powerpoint/2010/main" val="1727556697"/>
              </p:ext>
            </p:extLst>
          </p:nvPr>
        </p:nvGraphicFramePr>
        <p:xfrm>
          <a:off x="467895" y="1059180"/>
          <a:ext cx="11452136" cy="4813300"/>
        </p:xfrm>
        <a:graphic>
          <a:graphicData uri="http://schemas.openxmlformats.org/drawingml/2006/table">
            <a:tbl>
              <a:tblPr firstRow="1" bandRow="1">
                <a:tableStyleId>{5C22544A-7EE6-4342-B048-85BDC9FD1C3A}</a:tableStyleId>
              </a:tblPr>
              <a:tblGrid>
                <a:gridCol w="4152231">
                  <a:extLst>
                    <a:ext uri="{9D8B030D-6E8A-4147-A177-3AD203B41FA5}">
                      <a16:colId xmlns:a16="http://schemas.microsoft.com/office/drawing/2014/main" val="2987678854"/>
                    </a:ext>
                  </a:extLst>
                </a:gridCol>
                <a:gridCol w="7299905">
                  <a:extLst>
                    <a:ext uri="{9D8B030D-6E8A-4147-A177-3AD203B41FA5}">
                      <a16:colId xmlns:a16="http://schemas.microsoft.com/office/drawing/2014/main" val="2432949262"/>
                    </a:ext>
                  </a:extLst>
                </a:gridCol>
              </a:tblGrid>
              <a:tr h="789940">
                <a:tc>
                  <a:txBody>
                    <a:bodyPr/>
                    <a:lstStyle/>
                    <a:p>
                      <a:pPr algn="ctr"/>
                      <a:r>
                        <a:rPr lang="en-US" sz="3200" dirty="0"/>
                        <a:t>Instead of…</a:t>
                      </a:r>
                    </a:p>
                  </a:txBody>
                  <a:tcPr/>
                </a:tc>
                <a:tc>
                  <a:txBody>
                    <a:bodyPr/>
                    <a:lstStyle/>
                    <a:p>
                      <a:pPr algn="ctr"/>
                      <a:r>
                        <a:rPr lang="en-US" sz="3200" dirty="0"/>
                        <a:t>Try…</a:t>
                      </a:r>
                    </a:p>
                  </a:txBody>
                  <a:tcPr/>
                </a:tc>
                <a:extLst>
                  <a:ext uri="{0D108BD9-81ED-4DB2-BD59-A6C34878D82A}">
                    <a16:rowId xmlns:a16="http://schemas.microsoft.com/office/drawing/2014/main" val="3519451029"/>
                  </a:ext>
                </a:extLst>
              </a:tr>
              <a:tr h="789940">
                <a:tc>
                  <a:txBody>
                    <a:bodyPr/>
                    <a:lstStyle/>
                    <a:p>
                      <a:r>
                        <a:rPr lang="en-US" sz="2400" dirty="0"/>
                        <a:t>Who have you had sex with in the past 3 years?</a:t>
                      </a:r>
                    </a:p>
                  </a:txBody>
                  <a:tcPr/>
                </a:tc>
                <a:tc>
                  <a:txBody>
                    <a:bodyPr/>
                    <a:lstStyle/>
                    <a:p>
                      <a:r>
                        <a:rPr lang="en-US" sz="2400" dirty="0"/>
                        <a:t>I want you to think back over the past 3 years, and try to share with me the names of as many sexual partners as you can remember.</a:t>
                      </a:r>
                    </a:p>
                  </a:txBody>
                  <a:tcPr/>
                </a:tc>
                <a:extLst>
                  <a:ext uri="{0D108BD9-81ED-4DB2-BD59-A6C34878D82A}">
                    <a16:rowId xmlns:a16="http://schemas.microsoft.com/office/drawing/2014/main" val="4082125246"/>
                  </a:ext>
                </a:extLst>
              </a:tr>
              <a:tr h="789940">
                <a:tc>
                  <a:txBody>
                    <a:bodyPr/>
                    <a:lstStyle/>
                    <a:p>
                      <a:r>
                        <a:rPr lang="en-US" sz="2400" dirty="0"/>
                        <a:t>Name your children.</a:t>
                      </a:r>
                    </a:p>
                  </a:txBody>
                  <a:tcPr/>
                </a:tc>
                <a:tc>
                  <a:txBody>
                    <a:bodyPr/>
                    <a:lstStyle/>
                    <a:p>
                      <a:r>
                        <a:rPr lang="en-US" sz="2400" dirty="0"/>
                        <a:t>How many children have you given birth to in your lifetime (women)? How many children do you have (men)?</a:t>
                      </a:r>
                    </a:p>
                  </a:txBody>
                  <a:tcPr/>
                </a:tc>
                <a:extLst>
                  <a:ext uri="{0D108BD9-81ED-4DB2-BD59-A6C34878D82A}">
                    <a16:rowId xmlns:a16="http://schemas.microsoft.com/office/drawing/2014/main" val="3194075514"/>
                  </a:ext>
                </a:extLst>
              </a:tr>
              <a:tr h="789940">
                <a:tc>
                  <a:txBody>
                    <a:bodyPr/>
                    <a:lstStyle/>
                    <a:p>
                      <a:r>
                        <a:rPr lang="en-US" sz="2400" dirty="0"/>
                        <a:t>Which of your friends needs to be tested?</a:t>
                      </a:r>
                    </a:p>
                  </a:txBody>
                  <a:tcPr/>
                </a:tc>
                <a:tc>
                  <a:txBody>
                    <a:bodyPr/>
                    <a:lstStyle/>
                    <a:p>
                      <a:r>
                        <a:rPr lang="en-US" sz="2400" dirty="0"/>
                        <a:t>Are there any other people you know who might be in need of testing?</a:t>
                      </a:r>
                    </a:p>
                  </a:txBody>
                  <a:tcPr/>
                </a:tc>
                <a:extLst>
                  <a:ext uri="{0D108BD9-81ED-4DB2-BD59-A6C34878D82A}">
                    <a16:rowId xmlns:a16="http://schemas.microsoft.com/office/drawing/2014/main" val="2165928323"/>
                  </a:ext>
                </a:extLst>
              </a:tr>
              <a:tr h="789940">
                <a:tc>
                  <a:txBody>
                    <a:bodyPr/>
                    <a:lstStyle/>
                    <a:p>
                      <a:r>
                        <a:rPr lang="en-US" sz="2400" dirty="0"/>
                        <a:t>Who do you inject drugs with?</a:t>
                      </a:r>
                    </a:p>
                  </a:txBody>
                  <a:tcPr/>
                </a:tc>
                <a:tc>
                  <a:txBody>
                    <a:bodyPr/>
                    <a:lstStyle/>
                    <a:p>
                      <a:r>
                        <a:rPr lang="en-US" sz="2400" dirty="0"/>
                        <a:t>Do you have any friends that you’ve injected with who might be in need of testing?</a:t>
                      </a:r>
                    </a:p>
                  </a:txBody>
                  <a:tcPr/>
                </a:tc>
                <a:extLst>
                  <a:ext uri="{0D108BD9-81ED-4DB2-BD59-A6C34878D82A}">
                    <a16:rowId xmlns:a16="http://schemas.microsoft.com/office/drawing/2014/main" val="1446379803"/>
                  </a:ext>
                </a:extLst>
              </a:tr>
            </a:tbl>
          </a:graphicData>
        </a:graphic>
      </p:graphicFrame>
    </p:spTree>
    <p:extLst>
      <p:ext uri="{BB962C8B-B14F-4D97-AF65-F5344CB8AC3E}">
        <p14:creationId xmlns:p14="http://schemas.microsoft.com/office/powerpoint/2010/main" val="61316450"/>
      </p:ext>
    </p:extLst>
  </p:cSld>
  <p:clrMapOvr>
    <a:masterClrMapping/>
  </p:clrMapOvr>
  <mc:AlternateContent xmlns:mc="http://schemas.openxmlformats.org/markup-compatibility/2006" xmlns:p14="http://schemas.microsoft.com/office/powerpoint/2010/main">
    <mc:Choice Requires="p14">
      <p:transition spd="slow" p14:dur="2000" advTm="67829"/>
    </mc:Choice>
    <mc:Fallback xmlns="">
      <p:transition spd="slow" advTm="67829"/>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E7F4E66-5A5B-4914-84D0-FB9E4B95D499}"/>
              </a:ext>
            </a:extLst>
          </p:cNvPr>
          <p:cNvSpPr>
            <a:spLocks noGrp="1"/>
          </p:cNvSpPr>
          <p:nvPr>
            <p:ph type="body" sz="quarter" idx="13"/>
          </p:nvPr>
        </p:nvSpPr>
        <p:spPr>
          <a:xfrm>
            <a:off x="544048" y="2322518"/>
            <a:ext cx="11103904" cy="2212963"/>
          </a:xfrm>
        </p:spPr>
        <p:txBody>
          <a:bodyPr lIns="0" tIns="0" rIns="0" bIns="0" anchor="t">
            <a:noAutofit/>
          </a:bodyPr>
          <a:lstStyle/>
          <a:p>
            <a:r>
              <a:rPr lang="en-US" dirty="0">
                <a:latin typeface="Arial"/>
                <a:cs typeface="Arial"/>
              </a:rPr>
              <a:t>Tip 4: Use appropriate humor, slang, and normalizing language to make clients laugh and feel comfortable with you</a:t>
            </a:r>
          </a:p>
        </p:txBody>
      </p:sp>
    </p:spTree>
    <p:extLst>
      <p:ext uri="{BB962C8B-B14F-4D97-AF65-F5344CB8AC3E}">
        <p14:creationId xmlns:p14="http://schemas.microsoft.com/office/powerpoint/2010/main" val="13251025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940FB7-8529-42C7-AC31-3D9911EEBE50}"/>
              </a:ext>
            </a:extLst>
          </p:cNvPr>
          <p:cNvSpPr>
            <a:spLocks noGrp="1"/>
          </p:cNvSpPr>
          <p:nvPr>
            <p:ph type="body" sz="quarter" idx="13"/>
          </p:nvPr>
        </p:nvSpPr>
        <p:spPr>
          <a:xfrm>
            <a:off x="250578" y="128718"/>
            <a:ext cx="11690843" cy="646331"/>
          </a:xfrm>
        </p:spPr>
        <p:txBody>
          <a:bodyPr vert="horz" lIns="0" tIns="0" rIns="0" bIns="0" rtlCol="0" anchor="t">
            <a:spAutoFit/>
          </a:bodyPr>
          <a:lstStyle/>
          <a:p>
            <a:r>
              <a:rPr lang="en-US" sz="2100" dirty="0">
                <a:latin typeface="Arial"/>
                <a:cs typeface="Arial"/>
              </a:rPr>
              <a:t>Tip 4: Use appropriate humor, slang, and normalizing language to make clients laugh and feel comfortable with you</a:t>
            </a:r>
          </a:p>
        </p:txBody>
      </p:sp>
      <p:sp>
        <p:nvSpPr>
          <p:cNvPr id="4" name="Text Placeholder 3">
            <a:extLst>
              <a:ext uri="{FF2B5EF4-FFF2-40B4-BE49-F238E27FC236}">
                <a16:creationId xmlns:a16="http://schemas.microsoft.com/office/drawing/2014/main" id="{1D9D20B7-7037-4EE0-87D6-C8CDC4E8F56C}"/>
              </a:ext>
            </a:extLst>
          </p:cNvPr>
          <p:cNvSpPr>
            <a:spLocks noGrp="1"/>
          </p:cNvSpPr>
          <p:nvPr>
            <p:ph type="body" sz="quarter" idx="14"/>
          </p:nvPr>
        </p:nvSpPr>
        <p:spPr>
          <a:xfrm>
            <a:off x="141396" y="991712"/>
            <a:ext cx="9413873" cy="4478149"/>
          </a:xfrm>
        </p:spPr>
        <p:txBody>
          <a:bodyPr vert="horz" wrap="square" lIns="0" tIns="0" rIns="0" bIns="0" rtlCol="0" anchor="t">
            <a:spAutoFit/>
          </a:bodyPr>
          <a:lstStyle/>
          <a:p>
            <a:pPr marL="336550" lvl="2" indent="-336550">
              <a:lnSpc>
                <a:spcPct val="100000"/>
              </a:lnSpc>
              <a:spcAft>
                <a:spcPts val="600"/>
              </a:spcAft>
              <a:buFont typeface="Arial" panose="020B0604020202020204" pitchFamily="34" charset="0"/>
              <a:buChar char="•"/>
            </a:pPr>
            <a:r>
              <a:rPr lang="en-US" sz="2200" i="0" dirty="0">
                <a:latin typeface="Arial" panose="020B0604020202020204" pitchFamily="34" charset="0"/>
                <a:cs typeface="Arial" panose="020B0604020202020204" pitchFamily="34" charset="0"/>
              </a:rPr>
              <a:t>You may want to start with a funny story normalizing the fact that many people have more than 1 sex partner.</a:t>
            </a:r>
            <a:r>
              <a:rPr lang="en-US" sz="2200" dirty="0">
                <a:latin typeface="Arial" panose="020B0604020202020204" pitchFamily="34" charset="0"/>
                <a:cs typeface="Arial" panose="020B0604020202020204" pitchFamily="34" charset="0"/>
              </a:rPr>
              <a:t> </a:t>
            </a:r>
            <a:endParaRPr lang="en-US" sz="2200" i="0" dirty="0">
              <a:latin typeface="Arial" panose="020B0604020202020204" pitchFamily="34" charset="0"/>
              <a:cs typeface="Arial" panose="020B0604020202020204" pitchFamily="34" charset="0"/>
            </a:endParaRPr>
          </a:p>
          <a:p>
            <a:pPr marL="682625" lvl="3" indent="-457200">
              <a:lnSpc>
                <a:spcPct val="100000"/>
              </a:lnSpc>
              <a:spcAft>
                <a:spcPts val="600"/>
              </a:spcAft>
              <a:buNone/>
            </a:pPr>
            <a:r>
              <a:rPr lang="en-US" sz="2200" dirty="0">
                <a:latin typeface="Arial" panose="020B0604020202020204" pitchFamily="34" charset="0"/>
                <a:cs typeface="Arial" panose="020B0604020202020204" pitchFamily="34" charset="0"/>
              </a:rPr>
              <a:t>	“Have you ever heard the story about the person who tried to sit on a one-legged chair? The chair wasn’t stable, and they fell over into the fire. We, as humans, are kind of like that chair. We may need more than 1 sex partner for us to feel stable and happy. Maybe we have our main partner for raising our children together, another partner for money, and a third partner for love. In fact, having more than 1 sex partner is very common in some communities.  I’m grateful that you shared the name of your main partner with me. I just want to make sure that you don’t have any other partners that may need to be tested for syphilis. If so, I hope you will feel comfortable enough to share their names with me so we can offer them syphilis testing services.”</a:t>
            </a:r>
            <a:endParaRPr lang="en-US" sz="2200" i="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FF3EEB5-96FE-2AAE-14D1-CB694B1CE90F}"/>
              </a:ext>
            </a:extLst>
          </p:cNvPr>
          <p:cNvPicPr>
            <a:picLocks noChangeAspect="1"/>
          </p:cNvPicPr>
          <p:nvPr/>
        </p:nvPicPr>
        <p:blipFill>
          <a:blip r:embed="rId3"/>
          <a:stretch>
            <a:fillRect/>
          </a:stretch>
        </p:blipFill>
        <p:spPr>
          <a:xfrm>
            <a:off x="9741146" y="2139696"/>
            <a:ext cx="2200275" cy="2076450"/>
          </a:xfrm>
          <a:prstGeom prst="rect">
            <a:avLst/>
          </a:prstGeom>
          <a:ln>
            <a:solidFill>
              <a:schemeClr val="tx1"/>
            </a:solidFill>
          </a:ln>
        </p:spPr>
      </p:pic>
    </p:spTree>
    <p:extLst>
      <p:ext uri="{BB962C8B-B14F-4D97-AF65-F5344CB8AC3E}">
        <p14:creationId xmlns:p14="http://schemas.microsoft.com/office/powerpoint/2010/main" val="4084402451"/>
      </p:ext>
    </p:extLst>
  </p:cSld>
  <p:clrMapOvr>
    <a:masterClrMapping/>
  </p:clrMapOvr>
  <mc:AlternateContent xmlns:mc="http://schemas.openxmlformats.org/markup-compatibility/2006" xmlns:p14="http://schemas.microsoft.com/office/powerpoint/2010/main">
    <mc:Choice Requires="p14">
      <p:transition spd="slow" p14:dur="2000" advTm="80477"/>
    </mc:Choice>
    <mc:Fallback xmlns="">
      <p:transition spd="slow" advTm="80477"/>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5B431B-2E7C-49DC-B327-0D0CDEA07712}"/>
              </a:ext>
            </a:extLst>
          </p:cNvPr>
          <p:cNvSpPr>
            <a:spLocks noGrp="1"/>
          </p:cNvSpPr>
          <p:nvPr>
            <p:ph type="body" sz="quarter" idx="13"/>
          </p:nvPr>
        </p:nvSpPr>
        <p:spPr>
          <a:xfrm>
            <a:off x="250578" y="155021"/>
            <a:ext cx="11690843" cy="646331"/>
          </a:xfrm>
        </p:spPr>
        <p:txBody>
          <a:bodyPr vert="horz" lIns="0" tIns="0" rIns="0" bIns="0" rtlCol="0" anchor="t">
            <a:spAutoFit/>
          </a:bodyPr>
          <a:lstStyle/>
          <a:p>
            <a:r>
              <a:rPr lang="en-US" sz="2100" dirty="0">
                <a:latin typeface="Arial"/>
                <a:cs typeface="Arial"/>
              </a:rPr>
              <a:t>Use appropriate humor, slang, and normalizing language to make clients laugh and feel comfortable with you</a:t>
            </a:r>
          </a:p>
        </p:txBody>
      </p:sp>
      <p:sp>
        <p:nvSpPr>
          <p:cNvPr id="4" name="Text Placeholder 3">
            <a:extLst>
              <a:ext uri="{FF2B5EF4-FFF2-40B4-BE49-F238E27FC236}">
                <a16:creationId xmlns:a16="http://schemas.microsoft.com/office/drawing/2014/main" id="{2F90F033-C68B-49F1-A089-43AF2C988341}"/>
              </a:ext>
            </a:extLst>
          </p:cNvPr>
          <p:cNvSpPr>
            <a:spLocks noGrp="1"/>
          </p:cNvSpPr>
          <p:nvPr>
            <p:ph type="body" sz="quarter" idx="14"/>
          </p:nvPr>
        </p:nvSpPr>
        <p:spPr>
          <a:xfrm>
            <a:off x="267535" y="958048"/>
            <a:ext cx="11614149" cy="664797"/>
          </a:xfrm>
        </p:spPr>
        <p:txBody>
          <a:bodyPr/>
          <a:lstStyle/>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You can also prepare job aids with slang terms from your community to probe for different type of partners</a:t>
            </a:r>
          </a:p>
        </p:txBody>
      </p:sp>
      <p:pic>
        <p:nvPicPr>
          <p:cNvPr id="3" name="Picture 6">
            <a:extLst>
              <a:ext uri="{FF2B5EF4-FFF2-40B4-BE49-F238E27FC236}">
                <a16:creationId xmlns:a16="http://schemas.microsoft.com/office/drawing/2014/main" id="{D12425F4-F1C3-83EF-4C6A-762B587566A2}"/>
              </a:ext>
            </a:extLst>
          </p:cNvPr>
          <p:cNvPicPr>
            <a:picLocks noChangeAspect="1"/>
          </p:cNvPicPr>
          <p:nvPr/>
        </p:nvPicPr>
        <p:blipFill>
          <a:blip r:embed="rId3"/>
          <a:stretch>
            <a:fillRect/>
          </a:stretch>
        </p:blipFill>
        <p:spPr>
          <a:xfrm>
            <a:off x="6522720" y="1800154"/>
            <a:ext cx="3915183" cy="4224865"/>
          </a:xfrm>
          <a:prstGeom prst="rect">
            <a:avLst/>
          </a:prstGeom>
          <a:ln>
            <a:solidFill>
              <a:schemeClr val="tx1"/>
            </a:solidFill>
          </a:ln>
        </p:spPr>
      </p:pic>
      <p:pic>
        <p:nvPicPr>
          <p:cNvPr id="7" name="Picture 7" descr="A picture containing shape&#10;&#10;Description automatically generated">
            <a:extLst>
              <a:ext uri="{FF2B5EF4-FFF2-40B4-BE49-F238E27FC236}">
                <a16:creationId xmlns:a16="http://schemas.microsoft.com/office/drawing/2014/main" id="{CD987971-6192-CF16-0E1F-BB2451E40911}"/>
              </a:ext>
            </a:extLst>
          </p:cNvPr>
          <p:cNvPicPr>
            <a:picLocks noChangeAspect="1"/>
          </p:cNvPicPr>
          <p:nvPr/>
        </p:nvPicPr>
        <p:blipFill>
          <a:blip r:embed="rId4"/>
          <a:stretch>
            <a:fillRect/>
          </a:stretch>
        </p:blipFill>
        <p:spPr>
          <a:xfrm>
            <a:off x="1584960" y="1800726"/>
            <a:ext cx="3807516" cy="4223761"/>
          </a:xfrm>
          <a:prstGeom prst="rect">
            <a:avLst/>
          </a:prstGeom>
          <a:ln>
            <a:solidFill>
              <a:schemeClr val="tx1"/>
            </a:solidFill>
          </a:ln>
        </p:spPr>
      </p:pic>
    </p:spTree>
    <p:extLst>
      <p:ext uri="{BB962C8B-B14F-4D97-AF65-F5344CB8AC3E}">
        <p14:creationId xmlns:p14="http://schemas.microsoft.com/office/powerpoint/2010/main" val="2348590911"/>
      </p:ext>
    </p:extLst>
  </p:cSld>
  <p:clrMapOvr>
    <a:masterClrMapping/>
  </p:clrMapOvr>
  <mc:AlternateContent xmlns:mc="http://schemas.openxmlformats.org/markup-compatibility/2006" xmlns:p14="http://schemas.microsoft.com/office/powerpoint/2010/main">
    <mc:Choice Requires="p14">
      <p:transition spd="slow" p14:dur="2000" advTm="40320"/>
    </mc:Choice>
    <mc:Fallback xmlns="">
      <p:transition spd="slow" advTm="4032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A0369C-77F5-4894-9EA2-2672327DDD90}"/>
              </a:ext>
            </a:extLst>
          </p:cNvPr>
          <p:cNvSpPr>
            <a:spLocks noGrp="1"/>
          </p:cNvSpPr>
          <p:nvPr>
            <p:ph type="body" sz="quarter" idx="13"/>
          </p:nvPr>
        </p:nvSpPr>
        <p:spPr>
          <a:xfrm>
            <a:off x="230020" y="203817"/>
            <a:ext cx="11690843" cy="430887"/>
          </a:xfrm>
        </p:spPr>
        <p:txBody>
          <a:bodyPr vert="horz" lIns="0" tIns="0" rIns="0" bIns="0" rtlCol="0" anchor="t">
            <a:spAutoFit/>
          </a:bodyPr>
          <a:lstStyle/>
          <a:p>
            <a:r>
              <a:rPr lang="en-US" sz="2800">
                <a:latin typeface="Arial"/>
                <a:cs typeface="Arial"/>
              </a:rPr>
              <a:t>Activity: What are the slang terms used in your community?</a:t>
            </a:r>
          </a:p>
        </p:txBody>
      </p:sp>
      <p:sp>
        <p:nvSpPr>
          <p:cNvPr id="4" name="Text Placeholder 3">
            <a:extLst>
              <a:ext uri="{FF2B5EF4-FFF2-40B4-BE49-F238E27FC236}">
                <a16:creationId xmlns:a16="http://schemas.microsoft.com/office/drawing/2014/main" id="{5F26D292-7269-4E20-BCF0-73F38E3DFEA1}"/>
              </a:ext>
            </a:extLst>
          </p:cNvPr>
          <p:cNvSpPr>
            <a:spLocks noGrp="1"/>
          </p:cNvSpPr>
          <p:nvPr>
            <p:ph type="body" sz="quarter" idx="14"/>
          </p:nvPr>
        </p:nvSpPr>
        <p:spPr>
          <a:xfrm>
            <a:off x="267536" y="958048"/>
            <a:ext cx="11396380" cy="3570208"/>
          </a:xfrm>
        </p:spPr>
        <p:txBody>
          <a:bodyPr vert="horz" wrap="square" lIns="0" tIns="0" rIns="0" bIns="0" rtlCol="0" anchor="t">
            <a:spAutoFit/>
          </a:bodyPr>
          <a:lstStyle/>
          <a:p>
            <a:pPr marL="463550" lvl="1" indent="-353695">
              <a:lnSpc>
                <a:spcPct val="100000"/>
              </a:lnSpc>
              <a:spcAft>
                <a:spcPts val="1200"/>
              </a:spcAft>
            </a:pPr>
            <a:r>
              <a:rPr lang="en-US" sz="2400" dirty="0">
                <a:latin typeface="Arial" panose="020B0604020202020204" pitchFamily="34" charset="0"/>
                <a:cs typeface="Arial" panose="020B0604020202020204" pitchFamily="34" charset="0"/>
              </a:rPr>
              <a:t>Take 5 minutes with the person sitting next to you to think of all the slang terms you can for the female partners of male clients</a:t>
            </a:r>
          </a:p>
          <a:p>
            <a:pPr marL="463550" lvl="1" indent="-353695">
              <a:lnSpc>
                <a:spcPct val="100000"/>
              </a:lnSpc>
              <a:spcAft>
                <a:spcPts val="1200"/>
              </a:spcAft>
            </a:pPr>
            <a:r>
              <a:rPr lang="en-US" sz="2400" dirty="0">
                <a:latin typeface="Arial" panose="020B0604020202020204" pitchFamily="34" charset="0"/>
                <a:cs typeface="Arial" panose="020B0604020202020204" pitchFamily="34" charset="0"/>
              </a:rPr>
              <a:t>Don’t forget about slang for same sex partners</a:t>
            </a:r>
          </a:p>
          <a:p>
            <a:pPr marL="463550" lvl="1" indent="-353695">
              <a:lnSpc>
                <a:spcPct val="100000"/>
              </a:lnSpc>
              <a:spcAft>
                <a:spcPts val="1200"/>
              </a:spcAft>
            </a:pPr>
            <a:r>
              <a:rPr lang="en-US" sz="2400" dirty="0">
                <a:latin typeface="Arial" panose="020B0604020202020204" pitchFamily="34" charset="0"/>
                <a:cs typeface="Arial" panose="020B0604020202020204" pitchFamily="34" charset="0"/>
              </a:rPr>
              <a:t>Now, think of slang terms for the male partners of female clients and write them on </a:t>
            </a:r>
            <a:r>
              <a:rPr lang="en-US" dirty="0">
                <a:latin typeface="Arial" panose="020B0604020202020204" pitchFamily="34" charset="0"/>
                <a:cs typeface="Arial" panose="020B0604020202020204" pitchFamily="34" charset="0"/>
              </a:rPr>
              <a:t>a </a:t>
            </a:r>
            <a:r>
              <a:rPr lang="en-US" sz="2400" dirty="0">
                <a:latin typeface="Arial" panose="020B0604020202020204" pitchFamily="34" charset="0"/>
                <a:cs typeface="Arial" panose="020B0604020202020204" pitchFamily="34" charset="0"/>
              </a:rPr>
              <a:t>separate </a:t>
            </a:r>
            <a:r>
              <a:rPr lang="en-US" dirty="0">
                <a:latin typeface="Arial" panose="020B0604020202020204" pitchFamily="34" charset="0"/>
                <a:cs typeface="Arial" panose="020B0604020202020204" pitchFamily="34" charset="0"/>
              </a:rPr>
              <a:t>set of sticky notes. Again, don’t forget about slang for same sex partners</a:t>
            </a:r>
            <a:endParaRPr lang="en-US" dirty="0">
              <a:latin typeface="Arial" panose="020B0604020202020204" pitchFamily="34" charset="0"/>
              <a:ea typeface="+mn-lt"/>
              <a:cs typeface="Arial" panose="020B0604020202020204" pitchFamily="34" charset="0"/>
            </a:endParaRPr>
          </a:p>
          <a:p>
            <a:pPr lvl="1" indent="-160020">
              <a:lnSpc>
                <a:spcPct val="100000"/>
              </a:lnSpc>
              <a:spcAft>
                <a:spcPts val="1200"/>
              </a:spcAf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4427E6E-BA02-5933-97FA-922592C597AE}"/>
              </a:ext>
            </a:extLst>
          </p:cNvPr>
          <p:cNvPicPr>
            <a:picLocks noChangeAspect="1"/>
          </p:cNvPicPr>
          <p:nvPr/>
        </p:nvPicPr>
        <p:blipFill>
          <a:blip r:embed="rId3"/>
          <a:stretch>
            <a:fillRect/>
          </a:stretch>
        </p:blipFill>
        <p:spPr>
          <a:xfrm>
            <a:off x="3069526" y="3679563"/>
            <a:ext cx="5734948" cy="2236470"/>
          </a:xfrm>
          <a:prstGeom prst="rect">
            <a:avLst/>
          </a:prstGeom>
        </p:spPr>
      </p:pic>
    </p:spTree>
    <p:extLst>
      <p:ext uri="{BB962C8B-B14F-4D97-AF65-F5344CB8AC3E}">
        <p14:creationId xmlns:p14="http://schemas.microsoft.com/office/powerpoint/2010/main" val="24554880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E7F4E66-5A5B-4914-84D0-FB9E4B95D499}"/>
              </a:ext>
            </a:extLst>
          </p:cNvPr>
          <p:cNvSpPr>
            <a:spLocks noGrp="1"/>
          </p:cNvSpPr>
          <p:nvPr>
            <p:ph type="body" sz="quarter" idx="13"/>
          </p:nvPr>
        </p:nvSpPr>
        <p:spPr>
          <a:xfrm>
            <a:off x="544048" y="1909689"/>
            <a:ext cx="11103904" cy="3038622"/>
          </a:xfrm>
        </p:spPr>
        <p:txBody>
          <a:bodyPr lIns="0" tIns="0" rIns="0" bIns="0" anchor="t">
            <a:noAutofit/>
          </a:bodyPr>
          <a:lstStyle/>
          <a:p>
            <a:r>
              <a:rPr lang="en-US" dirty="0">
                <a:latin typeface="Arial"/>
                <a:cs typeface="Arial"/>
              </a:rPr>
              <a:t>Tip 5. Use brief motivational interviewing to identify and address client’s concerns around network-based testing</a:t>
            </a:r>
          </a:p>
        </p:txBody>
      </p:sp>
    </p:spTree>
    <p:extLst>
      <p:ext uri="{BB962C8B-B14F-4D97-AF65-F5344CB8AC3E}">
        <p14:creationId xmlns:p14="http://schemas.microsoft.com/office/powerpoint/2010/main" val="8523431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B0AFCB-8EE9-4D76-8C42-1911385DE8F3}"/>
              </a:ext>
            </a:extLst>
          </p:cNvPr>
          <p:cNvSpPr>
            <a:spLocks noGrp="1"/>
          </p:cNvSpPr>
          <p:nvPr>
            <p:ph type="body" sz="quarter" idx="13"/>
          </p:nvPr>
        </p:nvSpPr>
        <p:spPr>
          <a:xfrm>
            <a:off x="169060" y="100825"/>
            <a:ext cx="11690843" cy="738664"/>
          </a:xfrm>
        </p:spPr>
        <p:txBody>
          <a:bodyPr vert="horz" lIns="0" tIns="0" rIns="0" bIns="0" rtlCol="0" anchor="t">
            <a:spAutoFit/>
          </a:bodyPr>
          <a:lstStyle/>
          <a:p>
            <a:r>
              <a:rPr lang="en-US" sz="2400" dirty="0">
                <a:latin typeface="Arial"/>
                <a:cs typeface="Arial"/>
              </a:rPr>
              <a:t>Tip 5. Use brief motivational interviewing to identify and address client’s concerns around network-based testing</a:t>
            </a:r>
          </a:p>
        </p:txBody>
      </p:sp>
      <p:sp>
        <p:nvSpPr>
          <p:cNvPr id="4" name="Text Placeholder 3">
            <a:extLst>
              <a:ext uri="{FF2B5EF4-FFF2-40B4-BE49-F238E27FC236}">
                <a16:creationId xmlns:a16="http://schemas.microsoft.com/office/drawing/2014/main" id="{A269CCF5-28CC-41CE-B8F3-7ED7C638FF99}"/>
              </a:ext>
            </a:extLst>
          </p:cNvPr>
          <p:cNvSpPr>
            <a:spLocks noGrp="1"/>
          </p:cNvSpPr>
          <p:nvPr>
            <p:ph type="body" sz="quarter" idx="14"/>
          </p:nvPr>
        </p:nvSpPr>
        <p:spPr>
          <a:xfrm>
            <a:off x="288925" y="1219305"/>
            <a:ext cx="11614149" cy="4162165"/>
          </a:xfrm>
        </p:spPr>
        <p:txBody>
          <a:bodyPr vert="horz" lIns="0" tIns="0" rIns="0" bIns="0" rtlCol="0" anchor="t">
            <a:spAutoFit/>
          </a:bodyPr>
          <a:lstStyle/>
          <a:p>
            <a:pPr>
              <a:defRPr/>
            </a:pPr>
            <a:r>
              <a:rPr lang="en-US" sz="2800" dirty="0">
                <a:latin typeface="Arial" panose="020B0604020202020204" pitchFamily="34" charset="0"/>
                <a:cs typeface="Arial" panose="020B0604020202020204" pitchFamily="34" charset="0"/>
              </a:rPr>
              <a:t>What is brief motivational interviewing?</a:t>
            </a:r>
          </a:p>
          <a:p>
            <a:pPr marL="457200" indent="-457200">
              <a:lnSpc>
                <a:spcPct val="90000"/>
              </a:lnSpc>
              <a:buFont typeface="Arial"/>
              <a:buChar char="•"/>
              <a:defRPr/>
            </a:pPr>
            <a:r>
              <a:rPr lang="en-US" sz="2800" dirty="0">
                <a:latin typeface="Arial" panose="020B0604020202020204" pitchFamily="34" charset="0"/>
                <a:cs typeface="Arial" panose="020B0604020202020204" pitchFamily="34" charset="0"/>
              </a:rPr>
              <a:t>A person-centered counseling style for eliciting behavior change</a:t>
            </a: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Assumes </a:t>
            </a:r>
            <a:r>
              <a:rPr lang="en-US" altLang="en-US" sz="2800" i="1" dirty="0">
                <a:latin typeface="Arial" panose="020B0604020202020204" pitchFamily="34" charset="0"/>
                <a:cs typeface="Arial" panose="020B0604020202020204" pitchFamily="34" charset="0"/>
              </a:rPr>
              <a:t>client</a:t>
            </a:r>
            <a:r>
              <a:rPr lang="en-US" altLang="en-US" sz="2800" dirty="0">
                <a:latin typeface="Arial" panose="020B0604020202020204" pitchFamily="34" charset="0"/>
                <a:cs typeface="Arial" panose="020B0604020202020204" pitchFamily="34" charset="0"/>
              </a:rPr>
              <a:t> knows what </a:t>
            </a:r>
            <a:r>
              <a:rPr lang="en-US" altLang="en-US" sz="2800" dirty="0">
                <a:solidFill>
                  <a:schemeClr val="tx1"/>
                </a:solidFill>
                <a:latin typeface="Arial" panose="020B0604020202020204" pitchFamily="34" charset="0"/>
                <a:cs typeface="Arial" panose="020B0604020202020204" pitchFamily="34" charset="0"/>
              </a:rPr>
              <a:t>their</a:t>
            </a:r>
            <a:r>
              <a:rPr lang="en-US" altLang="en-US" sz="2800" dirty="0">
                <a:latin typeface="Arial" panose="020B0604020202020204" pitchFamily="34" charset="0"/>
                <a:cs typeface="Arial" panose="020B0604020202020204" pitchFamily="34" charset="0"/>
              </a:rPr>
              <a:t> barriers are to changing their behavior</a:t>
            </a:r>
          </a:p>
          <a:p>
            <a:pPr marL="457200" indent="-45720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Counselors’ role is to help client identify these issues and develop  a plan to address</a:t>
            </a:r>
          </a:p>
          <a:p>
            <a:pPr marL="457200" indent="-457200">
              <a:lnSpc>
                <a:spcPct val="100000"/>
              </a:lnSpc>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Creates a cognitive dissonance (or discrepancy) between where </a:t>
            </a:r>
            <a:r>
              <a:rPr lang="en-US" altLang="en-US" sz="2800" b="1" dirty="0">
                <a:solidFill>
                  <a:srgbClr val="FF0000"/>
                </a:solidFill>
                <a:latin typeface="Arial" panose="020B0604020202020204" pitchFamily="34" charset="0"/>
                <a:cs typeface="Arial" panose="020B0604020202020204" pitchFamily="34" charset="0"/>
              </a:rPr>
              <a:t>one is</a:t>
            </a:r>
            <a:r>
              <a:rPr lang="en-US" altLang="en-US" sz="2800" b="1" dirty="0">
                <a:latin typeface="Arial" panose="020B0604020202020204" pitchFamily="34" charset="0"/>
                <a:cs typeface="Arial" panose="020B0604020202020204" pitchFamily="34" charset="0"/>
              </a:rPr>
              <a:t> </a:t>
            </a:r>
            <a:r>
              <a:rPr lang="en-US" altLang="en-US" sz="2800" dirty="0">
                <a:latin typeface="Arial" panose="020B0604020202020204" pitchFamily="34" charset="0"/>
                <a:cs typeface="Arial" panose="020B0604020202020204" pitchFamily="34" charset="0"/>
              </a:rPr>
              <a:t>and where </a:t>
            </a:r>
            <a:r>
              <a:rPr lang="en-US" altLang="en-US" sz="2800" b="1" dirty="0">
                <a:solidFill>
                  <a:srgbClr val="00B050"/>
                </a:solidFill>
                <a:latin typeface="Arial" panose="020B0604020202020204" pitchFamily="34" charset="0"/>
                <a:cs typeface="Arial" panose="020B0604020202020204" pitchFamily="34" charset="0"/>
              </a:rPr>
              <a:t>one wants to be</a:t>
            </a:r>
          </a:p>
          <a:p>
            <a:endParaRPr lang="en-US"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66645BF-EC7A-4B5D-B140-14D8F568F729}"/>
              </a:ext>
            </a:extLst>
          </p:cNvPr>
          <p:cNvPicPr>
            <a:picLocks noChangeAspect="1"/>
          </p:cNvPicPr>
          <p:nvPr/>
        </p:nvPicPr>
        <p:blipFill>
          <a:blip r:embed="rId3"/>
          <a:stretch>
            <a:fillRect/>
          </a:stretch>
        </p:blipFill>
        <p:spPr>
          <a:xfrm>
            <a:off x="7460641" y="4524093"/>
            <a:ext cx="2684027" cy="1494529"/>
          </a:xfrm>
          <a:prstGeom prst="rect">
            <a:avLst/>
          </a:prstGeom>
        </p:spPr>
      </p:pic>
    </p:spTree>
    <p:extLst>
      <p:ext uri="{BB962C8B-B14F-4D97-AF65-F5344CB8AC3E}">
        <p14:creationId xmlns:p14="http://schemas.microsoft.com/office/powerpoint/2010/main" val="3978665058"/>
      </p:ext>
    </p:extLst>
  </p:cSld>
  <p:clrMapOvr>
    <a:masterClrMapping/>
  </p:clrMapOvr>
  <mc:AlternateContent xmlns:mc="http://schemas.openxmlformats.org/markup-compatibility/2006" xmlns:p14="http://schemas.microsoft.com/office/powerpoint/2010/main">
    <mc:Choice Requires="p14">
      <p:transition spd="slow" p14:dur="2000" advTm="50495"/>
    </mc:Choice>
    <mc:Fallback xmlns="">
      <p:transition spd="slow" advTm="5049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CF3CAD67-5B57-4640-A34A-FB21E8112128}"/>
              </a:ext>
            </a:extLst>
          </p:cNvPr>
          <p:cNvSpPr txBox="1">
            <a:spLocks/>
          </p:cNvSpPr>
          <p:nvPr/>
        </p:nvSpPr>
        <p:spPr>
          <a:xfrm>
            <a:off x="229188" y="944098"/>
            <a:ext cx="11690842" cy="4449998"/>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en-US" dirty="0">
                <a:latin typeface="+mj-lt"/>
              </a:rPr>
              <a:t>Adults and adolescents with </a:t>
            </a:r>
            <a:r>
              <a:rPr lang="en-US" b="1" dirty="0">
                <a:latin typeface="+mj-lt"/>
              </a:rPr>
              <a:t>HIV</a:t>
            </a:r>
            <a:r>
              <a:rPr lang="en-US" dirty="0">
                <a:latin typeface="+mj-lt"/>
              </a:rPr>
              <a:t> should be offered </a:t>
            </a:r>
            <a:r>
              <a:rPr lang="en-US" b="1" dirty="0">
                <a:latin typeface="+mj-lt"/>
              </a:rPr>
              <a:t>partner services, testing of children, and social network testing</a:t>
            </a:r>
          </a:p>
          <a:p>
            <a:pPr>
              <a:lnSpc>
                <a:spcPct val="100000"/>
              </a:lnSpc>
              <a:spcBef>
                <a:spcPts val="0"/>
              </a:spcBef>
              <a:spcAft>
                <a:spcPts val="600"/>
              </a:spcAft>
            </a:pPr>
            <a:r>
              <a:rPr lang="en-US" dirty="0">
                <a:latin typeface="+mj-lt"/>
              </a:rPr>
              <a:t>Adults and adolescents with </a:t>
            </a:r>
            <a:r>
              <a:rPr lang="en-US" b="1" dirty="0">
                <a:latin typeface="+mj-lt"/>
              </a:rPr>
              <a:t>another STI </a:t>
            </a:r>
            <a:r>
              <a:rPr lang="en-US" dirty="0">
                <a:latin typeface="+mj-lt"/>
              </a:rPr>
              <a:t>should be offered partner services. In some cases, social network testing or secondary distribution of self-tests can be considered (syphilis). </a:t>
            </a:r>
            <a:endParaRPr lang="en-US" b="1" dirty="0">
              <a:latin typeface="+mj-lt"/>
            </a:endParaRPr>
          </a:p>
          <a:p>
            <a:pPr>
              <a:lnSpc>
                <a:spcPct val="100000"/>
              </a:lnSpc>
              <a:spcBef>
                <a:spcPts val="0"/>
              </a:spcBef>
              <a:spcAft>
                <a:spcPts val="600"/>
              </a:spcAft>
            </a:pPr>
            <a:r>
              <a:rPr lang="en-US" dirty="0">
                <a:latin typeface="+mj-lt"/>
              </a:rPr>
              <a:t>Adults and adolescents with </a:t>
            </a:r>
            <a:r>
              <a:rPr lang="en-US" b="1" dirty="0">
                <a:latin typeface="+mj-lt"/>
              </a:rPr>
              <a:t>hepatitis B</a:t>
            </a:r>
            <a:r>
              <a:rPr lang="en-US" dirty="0">
                <a:latin typeface="+mj-lt"/>
              </a:rPr>
              <a:t> should be offered partner services, family and household testing</a:t>
            </a:r>
          </a:p>
          <a:p>
            <a:pPr>
              <a:lnSpc>
                <a:spcPct val="100000"/>
              </a:lnSpc>
              <a:spcBef>
                <a:spcPts val="0"/>
              </a:spcBef>
              <a:spcAft>
                <a:spcPts val="600"/>
              </a:spcAft>
            </a:pPr>
            <a:r>
              <a:rPr lang="en-US" dirty="0">
                <a:latin typeface="+mj-lt"/>
              </a:rPr>
              <a:t>Adults and adolescents with </a:t>
            </a:r>
            <a:r>
              <a:rPr lang="en-US" b="1" dirty="0">
                <a:latin typeface="+mj-lt"/>
              </a:rPr>
              <a:t>hepatitis C</a:t>
            </a:r>
            <a:r>
              <a:rPr lang="en-US" dirty="0">
                <a:latin typeface="+mj-lt"/>
              </a:rPr>
              <a:t> should be offered self-test kits for secondary distribution. Partner services can also be considered.</a:t>
            </a:r>
          </a:p>
          <a:p>
            <a:pPr>
              <a:lnSpc>
                <a:spcPct val="100000"/>
              </a:lnSpc>
              <a:spcBef>
                <a:spcPts val="0"/>
              </a:spcBef>
              <a:spcAft>
                <a:spcPts val="600"/>
              </a:spcAft>
            </a:pPr>
            <a:r>
              <a:rPr lang="en-US" sz="2800" dirty="0">
                <a:latin typeface="+mj-lt"/>
                <a:cs typeface="Calibri"/>
              </a:rPr>
              <a:t>Adults and adolescents at risk of HIV or another STI should be offered </a:t>
            </a:r>
            <a:r>
              <a:rPr lang="en-US" sz="2800" b="1" dirty="0">
                <a:latin typeface="+mj-lt"/>
                <a:cs typeface="Calibri"/>
              </a:rPr>
              <a:t>social network testing even if they are negative</a:t>
            </a:r>
            <a:r>
              <a:rPr lang="en-US" sz="2800" dirty="0">
                <a:latin typeface="+mj-lt"/>
                <a:cs typeface="Calibri"/>
              </a:rPr>
              <a:t> </a:t>
            </a:r>
          </a:p>
          <a:p>
            <a:pPr marL="457200" lvl="1" indent="0">
              <a:lnSpc>
                <a:spcPct val="100000"/>
              </a:lnSpc>
              <a:spcBef>
                <a:spcPts val="0"/>
              </a:spcBef>
              <a:spcAft>
                <a:spcPts val="600"/>
              </a:spcAft>
              <a:buNone/>
            </a:pPr>
            <a:endParaRPr lang="en-US" sz="2800" dirty="0">
              <a:latin typeface="+mj-lt"/>
            </a:endParaRPr>
          </a:p>
        </p:txBody>
      </p:sp>
      <p:sp>
        <p:nvSpPr>
          <p:cNvPr id="4" name="Text Placeholder 3">
            <a:extLst>
              <a:ext uri="{FF2B5EF4-FFF2-40B4-BE49-F238E27FC236}">
                <a16:creationId xmlns:a16="http://schemas.microsoft.com/office/drawing/2014/main" id="{8E2D9584-50CC-4841-964E-49ED6445191C}"/>
              </a:ext>
            </a:extLst>
          </p:cNvPr>
          <p:cNvSpPr>
            <a:spLocks noGrp="1"/>
          </p:cNvSpPr>
          <p:nvPr>
            <p:ph type="body" sz="quarter" idx="13"/>
          </p:nvPr>
        </p:nvSpPr>
        <p:spPr>
          <a:xfrm>
            <a:off x="229188" y="137567"/>
            <a:ext cx="11690843" cy="492443"/>
          </a:xfrm>
        </p:spPr>
        <p:txBody>
          <a:bodyPr vert="horz" lIns="0" tIns="0" rIns="0" bIns="0" rtlCol="0" anchor="t">
            <a:spAutoFit/>
          </a:bodyPr>
          <a:lstStyle/>
          <a:p>
            <a:r>
              <a:rPr lang="en-US" sz="3200" b="1" dirty="0">
                <a:latin typeface="Arial"/>
                <a:cs typeface="Arial"/>
              </a:rPr>
              <a:t>Who</a:t>
            </a:r>
            <a:r>
              <a:rPr lang="en-US" sz="3200" dirty="0">
                <a:latin typeface="Arial"/>
                <a:cs typeface="Arial"/>
              </a:rPr>
              <a:t> should be offered network-based testing services?</a:t>
            </a:r>
          </a:p>
        </p:txBody>
      </p:sp>
    </p:spTree>
    <p:extLst>
      <p:ext uri="{BB962C8B-B14F-4D97-AF65-F5344CB8AC3E}">
        <p14:creationId xmlns:p14="http://schemas.microsoft.com/office/powerpoint/2010/main" val="464888217"/>
      </p:ext>
    </p:extLst>
  </p:cSld>
  <p:clrMapOvr>
    <a:masterClrMapping/>
  </p:clrMapOvr>
  <mc:AlternateContent xmlns:mc="http://schemas.openxmlformats.org/markup-compatibility/2006" xmlns:p14="http://schemas.microsoft.com/office/powerpoint/2010/main">
    <mc:Choice Requires="p14">
      <p:transition spd="slow" p14:dur="2000" advTm="62852"/>
    </mc:Choice>
    <mc:Fallback xmlns="">
      <p:transition spd="slow" advTm="62852"/>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557676" y="1802006"/>
            <a:ext cx="8499827" cy="3253988"/>
          </a:xfrm>
        </p:spPr>
        <p:txBody>
          <a:bodyPr vert="horz" lIns="0" tIns="0" rIns="0" bIns="0" rtlCol="0" anchor="t">
            <a:normAutofit fontScale="25000" lnSpcReduction="20000"/>
          </a:bodyPr>
          <a:lstStyle/>
          <a:p>
            <a:pPr algn="l">
              <a:buClr>
                <a:schemeClr val="bg1"/>
              </a:buClr>
              <a:buFont typeface="Arial" panose="020B0604020202020204" pitchFamily="34" charset="0"/>
              <a:buChar char="•"/>
            </a:pPr>
            <a:r>
              <a:rPr lang="en-US" altLang="en-US" sz="8000" b="1" u="sng" dirty="0">
                <a:latin typeface="Arial"/>
                <a:cs typeface="Arial"/>
              </a:rPr>
              <a:t>O</a:t>
            </a:r>
            <a:r>
              <a:rPr lang="en-US" altLang="en-US" sz="8000" b="1" dirty="0">
                <a:latin typeface="Arial"/>
                <a:cs typeface="Arial"/>
              </a:rPr>
              <a:t>pen-ended questions</a:t>
            </a:r>
            <a:endParaRPr lang="en-US" altLang="en-US" sz="8000" b="1" dirty="0">
              <a:latin typeface="Arial" panose="020B0604020202020204" pitchFamily="34" charset="0"/>
              <a:cs typeface="Arial" panose="020B0604020202020204" pitchFamily="34" charset="0"/>
            </a:endParaRPr>
          </a:p>
          <a:p>
            <a:pPr algn="l">
              <a:buClr>
                <a:schemeClr val="bg1"/>
              </a:buClr>
              <a:buFont typeface="Arial" panose="020B0604020202020204" pitchFamily="34" charset="0"/>
              <a:buChar char="•"/>
            </a:pPr>
            <a:r>
              <a:rPr lang="en-US" altLang="en-US" sz="6400" dirty="0">
                <a:latin typeface="Arial" panose="020B0604020202020204" pitchFamily="34" charset="0"/>
                <a:cs typeface="Arial" panose="020B0604020202020204" pitchFamily="34" charset="0"/>
              </a:rPr>
              <a:t>“</a:t>
            </a:r>
            <a:r>
              <a:rPr lang="en-US" altLang="en-US" sz="6400" i="1" dirty="0">
                <a:latin typeface="Arial" panose="020B0604020202020204" pitchFamily="34" charset="0"/>
                <a:cs typeface="Arial" panose="020B0604020202020204" pitchFamily="34" charset="0"/>
              </a:rPr>
              <a:t>What concerns do you have about notifying partners and social contacts about testing?</a:t>
            </a:r>
            <a:endParaRPr lang="en-US" altLang="en-US" sz="6400" dirty="0">
              <a:latin typeface="Arial" panose="020B0604020202020204" pitchFamily="34" charset="0"/>
              <a:cs typeface="Arial" panose="020B0604020202020204" pitchFamily="34" charset="0"/>
            </a:endParaRPr>
          </a:p>
          <a:p>
            <a:pPr algn="l">
              <a:buClr>
                <a:schemeClr val="bg1"/>
              </a:buClr>
              <a:buFont typeface="Arial" panose="020B0604020202020204" pitchFamily="34" charset="0"/>
              <a:buChar char="•"/>
            </a:pPr>
            <a:endParaRPr lang="en-US" altLang="en-US" sz="6400" dirty="0">
              <a:latin typeface="Arial" panose="020B0604020202020204" pitchFamily="34" charset="0"/>
              <a:cs typeface="Arial" panose="020B0604020202020204" pitchFamily="34" charset="0"/>
            </a:endParaRPr>
          </a:p>
          <a:p>
            <a:pPr algn="l">
              <a:buClr>
                <a:schemeClr val="bg1"/>
              </a:buClr>
              <a:buFont typeface="Arial" panose="020B0604020202020204" pitchFamily="34" charset="0"/>
              <a:buChar char="•"/>
            </a:pPr>
            <a:r>
              <a:rPr lang="en-US" altLang="en-US" sz="8000" b="1" u="sng" dirty="0">
                <a:latin typeface="Arial"/>
                <a:cs typeface="Arial"/>
              </a:rPr>
              <a:t>A</a:t>
            </a:r>
            <a:r>
              <a:rPr lang="en-US" altLang="en-US" sz="8000" b="1">
                <a:latin typeface="Arial"/>
                <a:cs typeface="Arial"/>
              </a:rPr>
              <a:t>ffirming statements</a:t>
            </a:r>
            <a:endParaRPr lang="en-US" altLang="en-US" sz="8000" b="1">
              <a:latin typeface="Arial" panose="020B0604020202020204" pitchFamily="34" charset="0"/>
              <a:cs typeface="Arial" panose="020B0604020202020204" pitchFamily="34" charset="0"/>
            </a:endParaRPr>
          </a:p>
          <a:p>
            <a:pPr algn="l">
              <a:buClr>
                <a:schemeClr val="bg1"/>
              </a:buClr>
            </a:pPr>
            <a:r>
              <a:rPr lang="en-US" altLang="en-US" sz="6400" i="1" dirty="0">
                <a:latin typeface="Arial"/>
                <a:cs typeface="Arial"/>
              </a:rPr>
              <a:t>“Many people aren’t quite sure how to tell their partner they may have been exposed, especially partners you may not speak to anymore…”</a:t>
            </a:r>
          </a:p>
          <a:p>
            <a:pPr algn="l">
              <a:buClr>
                <a:schemeClr val="bg1"/>
              </a:buClr>
            </a:pPr>
            <a:endParaRPr lang="en-US" altLang="en-US" sz="6400" dirty="0">
              <a:latin typeface="Arial" panose="020B0604020202020204" pitchFamily="34" charset="0"/>
              <a:cs typeface="Arial" panose="020B0604020202020204" pitchFamily="34" charset="0"/>
            </a:endParaRPr>
          </a:p>
          <a:p>
            <a:pPr algn="l">
              <a:buClr>
                <a:schemeClr val="bg1"/>
              </a:buClr>
              <a:buFont typeface="Arial" panose="020B0604020202020204" pitchFamily="34" charset="0"/>
              <a:buChar char="•"/>
            </a:pPr>
            <a:r>
              <a:rPr lang="en-US" altLang="en-US" sz="8000" b="1" u="sng" dirty="0">
                <a:latin typeface="Arial"/>
                <a:cs typeface="Arial"/>
              </a:rPr>
              <a:t>R</a:t>
            </a:r>
            <a:r>
              <a:rPr lang="en-US" altLang="en-US" sz="8000" b="1" dirty="0">
                <a:latin typeface="Arial"/>
                <a:cs typeface="Arial"/>
              </a:rPr>
              <a:t>eflective listening</a:t>
            </a:r>
            <a:endParaRPr lang="en-US" altLang="en-US" sz="8000" b="1" dirty="0">
              <a:latin typeface="Arial" panose="020B0604020202020204" pitchFamily="34" charset="0"/>
              <a:cs typeface="Arial" panose="020B0604020202020204" pitchFamily="34" charset="0"/>
            </a:endParaRPr>
          </a:p>
          <a:p>
            <a:pPr algn="l">
              <a:buClr>
                <a:schemeClr val="bg1"/>
              </a:buClr>
            </a:pPr>
            <a:r>
              <a:rPr lang="en-US" altLang="en-US" sz="6400" i="1" dirty="0">
                <a:latin typeface="Arial"/>
                <a:cs typeface="Arial"/>
              </a:rPr>
              <a:t>“It sounds like you are not sure how to inform partners, family members, and social contacts about the need to get tested….”</a:t>
            </a:r>
          </a:p>
          <a:p>
            <a:pPr algn="l">
              <a:buClr>
                <a:schemeClr val="bg1"/>
              </a:buClr>
            </a:pPr>
            <a:endParaRPr lang="en-US" altLang="en-US" sz="6400" dirty="0">
              <a:latin typeface="Arial" panose="020B0604020202020204" pitchFamily="34" charset="0"/>
              <a:cs typeface="Arial" panose="020B0604020202020204" pitchFamily="34" charset="0"/>
            </a:endParaRPr>
          </a:p>
          <a:p>
            <a:pPr algn="l">
              <a:buClr>
                <a:schemeClr val="bg1"/>
              </a:buClr>
              <a:buFont typeface="Arial" panose="020B0604020202020204" pitchFamily="34" charset="0"/>
              <a:buChar char="•"/>
            </a:pPr>
            <a:r>
              <a:rPr lang="en-US" altLang="en-US" sz="8000" b="1" u="sng" dirty="0">
                <a:latin typeface="Arial"/>
                <a:cs typeface="Arial"/>
              </a:rPr>
              <a:t>S</a:t>
            </a:r>
            <a:r>
              <a:rPr lang="en-US" altLang="en-US" sz="8000" b="1" dirty="0">
                <a:latin typeface="Arial"/>
                <a:cs typeface="Arial"/>
              </a:rPr>
              <a:t>ummarize the conversation</a:t>
            </a:r>
            <a:endParaRPr lang="en-US" altLang="en-US" sz="8000" b="1" dirty="0">
              <a:latin typeface="Arial" panose="020B0604020202020204" pitchFamily="34" charset="0"/>
              <a:cs typeface="Arial" panose="020B0604020202020204" pitchFamily="34" charset="0"/>
            </a:endParaRPr>
          </a:p>
          <a:p>
            <a:pPr algn="l">
              <a:buClr>
                <a:schemeClr val="bg1"/>
              </a:buClr>
            </a:pPr>
            <a:r>
              <a:rPr lang="en-US" altLang="en-US" sz="6400" i="1" dirty="0">
                <a:latin typeface="Arial"/>
                <a:cs typeface="Arial"/>
              </a:rPr>
              <a:t>“To review, I will call your partner, John, to notify him of his chlamydia exposure. You will also tell your other partner, Sam, of your diagnosis and his exposure.  I am here if you need me, and if you change your mind about telling Sam, I can notify him as well.”</a:t>
            </a:r>
          </a:p>
          <a:p>
            <a:pPr algn="l">
              <a:buClr>
                <a:schemeClr val="bg1"/>
              </a:buClr>
              <a:buFont typeface="Arial" panose="020B0604020202020204" pitchFamily="34" charset="0"/>
              <a:buChar char="•"/>
            </a:pPr>
            <a:endParaRPr lang="en-US" altLang="en-US" sz="6400" dirty="0">
              <a:latin typeface="Arial" panose="020B0604020202020204" pitchFamily="34" charset="0"/>
              <a:cs typeface="Arial" panose="020B0604020202020204" pitchFamily="34" charset="0"/>
            </a:endParaRPr>
          </a:p>
          <a:p>
            <a:pPr marL="0" indent="0">
              <a:lnSpc>
                <a:spcPct val="100000"/>
              </a:lnSpc>
              <a:spcBef>
                <a:spcPts val="600"/>
              </a:spcBef>
              <a:spcAft>
                <a:spcPts val="600"/>
              </a:spcAft>
              <a:buNone/>
            </a:pPr>
            <a:endParaRPr lang="en-US" dirty="0"/>
          </a:p>
        </p:txBody>
      </p:sp>
      <p:sp>
        <p:nvSpPr>
          <p:cNvPr id="2" name="Title 1"/>
          <p:cNvSpPr>
            <a:spLocks noGrp="1"/>
          </p:cNvSpPr>
          <p:nvPr>
            <p:ph type="title" idx="4294967295"/>
          </p:nvPr>
        </p:nvSpPr>
        <p:spPr>
          <a:xfrm>
            <a:off x="0" y="384411"/>
            <a:ext cx="11395075" cy="1027112"/>
          </a:xfrm>
        </p:spPr>
        <p:txBody>
          <a:bodyPr>
            <a:normAutofit/>
          </a:bodyPr>
          <a:lstStyle/>
          <a:p>
            <a:pPr algn="ctr"/>
            <a:r>
              <a:rPr lang="en-US" sz="4399" b="1" dirty="0">
                <a:latin typeface="Arial" panose="020B0604020202020204" pitchFamily="34" charset="0"/>
                <a:cs typeface="Arial" panose="020B0604020202020204" pitchFamily="34" charset="0"/>
              </a:rPr>
              <a:t> </a:t>
            </a:r>
            <a:r>
              <a:rPr lang="en-US" sz="4399" b="1" dirty="0">
                <a:solidFill>
                  <a:schemeClr val="tx1"/>
                </a:solidFill>
                <a:latin typeface="Arial" panose="020B0604020202020204" pitchFamily="34" charset="0"/>
                <a:cs typeface="Arial" panose="020B0604020202020204" pitchFamily="34" charset="0"/>
              </a:rPr>
              <a:t>OARS Strategy</a:t>
            </a:r>
            <a:endParaRPr lang="en-US" sz="3999" b="1" dirty="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rot="20613602">
            <a:off x="8628636" y="1948205"/>
            <a:ext cx="3069232" cy="1948200"/>
          </a:xfrm>
          <a:prstGeom prst="rect">
            <a:avLst/>
          </a:prstGeom>
        </p:spPr>
      </p:pic>
    </p:spTree>
    <p:extLst>
      <p:ext uri="{BB962C8B-B14F-4D97-AF65-F5344CB8AC3E}">
        <p14:creationId xmlns:p14="http://schemas.microsoft.com/office/powerpoint/2010/main" val="3361156892"/>
      </p:ext>
    </p:extLst>
  </p:cSld>
  <p:clrMapOvr>
    <a:masterClrMapping/>
  </p:clrMapOvr>
  <mc:AlternateContent xmlns:mc="http://schemas.openxmlformats.org/markup-compatibility/2006" xmlns:p14="http://schemas.microsoft.com/office/powerpoint/2010/main">
    <mc:Choice Requires="p14">
      <p:transition spd="med" p14:dur="700" advTm="32762">
        <p:fade/>
      </p:transition>
    </mc:Choice>
    <mc:Fallback xmlns="">
      <p:transition spd="med" advTm="32762">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F07B31-6ED7-498B-B97F-2650B639ECCA}"/>
              </a:ext>
            </a:extLst>
          </p:cNvPr>
          <p:cNvSpPr>
            <a:spLocks noGrp="1"/>
          </p:cNvSpPr>
          <p:nvPr>
            <p:ph type="body" sz="quarter" idx="13"/>
          </p:nvPr>
        </p:nvSpPr>
        <p:spPr>
          <a:xfrm>
            <a:off x="230020" y="203817"/>
            <a:ext cx="11690843" cy="553998"/>
          </a:xfrm>
        </p:spPr>
        <p:txBody>
          <a:bodyPr vert="horz" lIns="0" tIns="0" rIns="0" bIns="0" rtlCol="0" anchor="t">
            <a:spAutoFit/>
          </a:bodyPr>
          <a:lstStyle/>
          <a:p>
            <a:r>
              <a:rPr lang="en-US" sz="3600" dirty="0">
                <a:latin typeface="Arial"/>
                <a:cs typeface="Arial"/>
              </a:rPr>
              <a:t>Additional tips for elicitation</a:t>
            </a:r>
          </a:p>
        </p:txBody>
      </p:sp>
      <p:sp>
        <p:nvSpPr>
          <p:cNvPr id="4" name="Text Placeholder 3">
            <a:extLst>
              <a:ext uri="{FF2B5EF4-FFF2-40B4-BE49-F238E27FC236}">
                <a16:creationId xmlns:a16="http://schemas.microsoft.com/office/drawing/2014/main" id="{AC99C454-0138-4F73-AD92-C1FA1F793DEE}"/>
              </a:ext>
            </a:extLst>
          </p:cNvPr>
          <p:cNvSpPr>
            <a:spLocks noGrp="1"/>
          </p:cNvSpPr>
          <p:nvPr>
            <p:ph type="body" sz="quarter" idx="14"/>
          </p:nvPr>
        </p:nvSpPr>
        <p:spPr>
          <a:xfrm>
            <a:off x="306714" y="979550"/>
            <a:ext cx="11614149" cy="4893647"/>
          </a:xfrm>
        </p:spPr>
        <p:txBody>
          <a:bodyPr vert="horz" lIns="0" tIns="0" rIns="0" bIns="0" rtlCol="0" anchor="t">
            <a:spAutoFit/>
          </a:bodyPr>
          <a:lstStyle/>
          <a:p>
            <a:pPr marL="486410" indent="-401320">
              <a:lnSpc>
                <a:spcPct val="120000"/>
              </a:lnSpc>
              <a:spcBef>
                <a:spcPts val="0"/>
              </a:spcBef>
              <a:buFont typeface="Arial" panose="020B0604020202020204" pitchFamily="34" charset="0"/>
              <a:buChar char="•"/>
            </a:pPr>
            <a:r>
              <a:rPr lang="en-US" sz="2200" dirty="0">
                <a:latin typeface="Arial" panose="020B0604020202020204" pitchFamily="34" charset="0"/>
                <a:cs typeface="Arial" panose="020B0604020202020204" pitchFamily="34" charset="0"/>
              </a:rPr>
              <a:t>Consider creating an anonymous “drop box” where clients can place the names and phone numbers of their contacts</a:t>
            </a:r>
            <a:endParaRPr lang="en-US" dirty="0">
              <a:latin typeface="Arial" panose="020B0604020202020204" pitchFamily="34" charset="0"/>
              <a:cs typeface="Arial" panose="020B0604020202020204" pitchFamily="34" charset="0"/>
            </a:endParaRPr>
          </a:p>
          <a:p>
            <a:pPr marL="486410" indent="-401320">
              <a:lnSpc>
                <a:spcPct val="120000"/>
              </a:lnSpc>
              <a:spcBef>
                <a:spcPts val="0"/>
              </a:spcBef>
              <a:buFont typeface="Arial" panose="020B0604020202020204" pitchFamily="34" charset="0"/>
              <a:buChar char="•"/>
            </a:pPr>
            <a:r>
              <a:rPr lang="en-US" sz="2200" dirty="0">
                <a:latin typeface="Arial" panose="020B0604020202020204" pitchFamily="34" charset="0"/>
                <a:cs typeface="Arial" panose="020B0604020202020204" pitchFamily="34" charset="0"/>
              </a:rPr>
              <a:t>Use “Expert Elicitors” to train and mentor new counselors through "shadowing"</a:t>
            </a:r>
            <a:endParaRPr lang="en-US" dirty="0">
              <a:latin typeface="Arial" panose="020B0604020202020204" pitchFamily="34" charset="0"/>
              <a:cs typeface="Arial" panose="020B0604020202020204" pitchFamily="34" charset="0"/>
            </a:endParaRPr>
          </a:p>
          <a:p>
            <a:pPr marL="486410" indent="-401320">
              <a:lnSpc>
                <a:spcPct val="120000"/>
              </a:lnSpc>
              <a:spcBef>
                <a:spcPts val="0"/>
              </a:spcBef>
              <a:buFont typeface="Arial" panose="020B0604020202020204" pitchFamily="34" charset="0"/>
              <a:buChar char="•"/>
            </a:pPr>
            <a:r>
              <a:rPr lang="en-US" sz="2200" dirty="0">
                <a:latin typeface="Arial" panose="020B0604020202020204" pitchFamily="34" charset="0"/>
                <a:cs typeface="Arial" panose="020B0604020202020204" pitchFamily="34" charset="0"/>
              </a:rPr>
              <a:t>Conduct supportive supervision &amp; mentoring, including observing the elicitation interview</a:t>
            </a:r>
          </a:p>
          <a:p>
            <a:pPr marL="486410" indent="-401320">
              <a:lnSpc>
                <a:spcPct val="120000"/>
              </a:lnSpc>
              <a:spcBef>
                <a:spcPts val="0"/>
              </a:spcBef>
              <a:buFont typeface="Arial" panose="020B0604020202020204" pitchFamily="34" charset="0"/>
              <a:buChar char="•"/>
            </a:pPr>
            <a:r>
              <a:rPr lang="en-US" sz="2200" dirty="0">
                <a:latin typeface="Arial" panose="020B0604020202020204" pitchFamily="34" charset="0"/>
                <a:cs typeface="Arial" panose="020B0604020202020204" pitchFamily="34" charset="0"/>
              </a:rPr>
              <a:t>Conduct “case conferences” (also known as “chalk talks”) to provide counselors the opportunity to learn from each other</a:t>
            </a:r>
          </a:p>
          <a:p>
            <a:pPr marL="486410" indent="-401320">
              <a:lnSpc>
                <a:spcPct val="120000"/>
              </a:lnSpc>
              <a:spcBef>
                <a:spcPts val="0"/>
              </a:spcBef>
              <a:buFont typeface="Arial" panose="020B0604020202020204" pitchFamily="34" charset="0"/>
              <a:buChar char="•"/>
            </a:pPr>
            <a:r>
              <a:rPr lang="en-US" sz="2200" dirty="0">
                <a:latin typeface="Arial" panose="020B0604020202020204" pitchFamily="34" charset="0"/>
                <a:cs typeface="Arial" panose="020B0604020202020204" pitchFamily="34" charset="0"/>
              </a:rPr>
              <a:t>Refer to partners as ‘contacts’ or ‘individuals’ since ‘partner’ implies a more committed/regular relationship</a:t>
            </a:r>
          </a:p>
          <a:p>
            <a:pPr marL="486410" indent="-401320">
              <a:lnSpc>
                <a:spcPct val="120000"/>
              </a:lnSpc>
              <a:spcBef>
                <a:spcPts val="0"/>
              </a:spcBef>
              <a:buFont typeface="Arial" panose="020B0604020202020204" pitchFamily="34" charset="0"/>
              <a:buChar char="•"/>
            </a:pPr>
            <a:r>
              <a:rPr lang="en-US" sz="2200" dirty="0">
                <a:latin typeface="Arial" panose="020B0604020202020204" pitchFamily="34" charset="0"/>
                <a:cs typeface="Arial" panose="020B0604020202020204" pitchFamily="34" charset="0"/>
              </a:rPr>
              <a:t>If you’re working with PWID, ask about ‘sexual and injecting partners’ together.  Injecting partners have similar risks as sexual partners, even if they have not shared needles.</a:t>
            </a:r>
          </a:p>
          <a:p>
            <a:endParaRPr lang="en-US" dirty="0">
              <a:latin typeface="Arial" panose="020B0604020202020204" pitchFamily="34" charset="0"/>
              <a:cs typeface="Arial" panose="020B0604020202020204" pitchFamily="34" charset="0"/>
            </a:endParaRPr>
          </a:p>
        </p:txBody>
      </p:sp>
      <p:pic>
        <p:nvPicPr>
          <p:cNvPr id="5" name="Picture 2" descr="Edition 2 – Tip of the week - 22 tips to improve your House - Curiosa  Living - Lifestyle Furnishings">
            <a:extLst>
              <a:ext uri="{FF2B5EF4-FFF2-40B4-BE49-F238E27FC236}">
                <a16:creationId xmlns:a16="http://schemas.microsoft.com/office/drawing/2014/main" id="{83687C5C-445B-49D4-8E26-3968969A10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2619" y="5551333"/>
            <a:ext cx="1433036" cy="1005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642583"/>
      </p:ext>
    </p:extLst>
  </p:cSld>
  <p:clrMapOvr>
    <a:masterClrMapping/>
  </p:clrMapOvr>
  <mc:AlternateContent xmlns:mc="http://schemas.openxmlformats.org/markup-compatibility/2006" xmlns:p14="http://schemas.microsoft.com/office/powerpoint/2010/main">
    <mc:Choice Requires="p14">
      <p:transition spd="slow" p14:dur="2000" advTm="143307"/>
    </mc:Choice>
    <mc:Fallback xmlns="">
      <p:transition spd="slow" advTm="143307"/>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FF7DEE-C5F5-4616-A4FD-E0E87E47B256}"/>
              </a:ext>
            </a:extLst>
          </p:cNvPr>
          <p:cNvSpPr>
            <a:spLocks noGrp="1"/>
          </p:cNvSpPr>
          <p:nvPr>
            <p:ph type="body" sz="quarter" idx="13"/>
          </p:nvPr>
        </p:nvSpPr>
        <p:spPr/>
        <p:txBody>
          <a:bodyPr/>
          <a:lstStyle/>
          <a:p>
            <a:r>
              <a:rPr lang="en-US" dirty="0"/>
              <a:t>Knowledge Check</a:t>
            </a:r>
          </a:p>
        </p:txBody>
      </p:sp>
      <p:sp>
        <p:nvSpPr>
          <p:cNvPr id="3" name="Text Placeholder 2">
            <a:extLst>
              <a:ext uri="{FF2B5EF4-FFF2-40B4-BE49-F238E27FC236}">
                <a16:creationId xmlns:a16="http://schemas.microsoft.com/office/drawing/2014/main" id="{AA135103-4C5E-4ED4-A698-649DB574BA88}"/>
              </a:ext>
            </a:extLst>
          </p:cNvPr>
          <p:cNvSpPr>
            <a:spLocks noGrp="1"/>
          </p:cNvSpPr>
          <p:nvPr>
            <p:ph type="body" sz="quarter" idx="14"/>
          </p:nvPr>
        </p:nvSpPr>
        <p:spPr>
          <a:xfrm>
            <a:off x="4663947" y="3103324"/>
            <a:ext cx="5896747" cy="997196"/>
          </a:xfrm>
        </p:spPr>
        <p:txBody>
          <a:bodyPr/>
          <a:lstStyle/>
          <a:p>
            <a:r>
              <a:rPr lang="en-US" sz="3600" dirty="0">
                <a:solidFill>
                  <a:srgbClr val="000000"/>
                </a:solidFill>
              </a:rPr>
              <a:t>What other elicitation strategies have you used?</a:t>
            </a:r>
          </a:p>
        </p:txBody>
      </p:sp>
    </p:spTree>
    <p:extLst>
      <p:ext uri="{BB962C8B-B14F-4D97-AF65-F5344CB8AC3E}">
        <p14:creationId xmlns:p14="http://schemas.microsoft.com/office/powerpoint/2010/main" val="13873108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CD7473-83DC-42A8-A86B-6263DF5B8B4D}"/>
              </a:ext>
            </a:extLst>
          </p:cNvPr>
          <p:cNvSpPr>
            <a:spLocks noGrp="1"/>
          </p:cNvSpPr>
          <p:nvPr>
            <p:ph type="body" sz="quarter" idx="13"/>
          </p:nvPr>
        </p:nvSpPr>
        <p:spPr>
          <a:xfrm>
            <a:off x="230020" y="203817"/>
            <a:ext cx="11690843" cy="553998"/>
          </a:xfrm>
        </p:spPr>
        <p:txBody>
          <a:bodyPr vert="horz" lIns="0" tIns="0" rIns="0" bIns="0" rtlCol="0" anchor="t">
            <a:spAutoFit/>
          </a:bodyPr>
          <a:lstStyle/>
          <a:p>
            <a:r>
              <a:rPr lang="en-US" sz="3600" dirty="0">
                <a:latin typeface="Arial"/>
                <a:cs typeface="Arial"/>
              </a:rPr>
              <a:t>Now, it’s your turn!</a:t>
            </a:r>
          </a:p>
        </p:txBody>
      </p:sp>
      <p:sp>
        <p:nvSpPr>
          <p:cNvPr id="4" name="Text Placeholder 3">
            <a:extLst>
              <a:ext uri="{FF2B5EF4-FFF2-40B4-BE49-F238E27FC236}">
                <a16:creationId xmlns:a16="http://schemas.microsoft.com/office/drawing/2014/main" id="{3A38DB98-FDAC-4AC6-826A-13F6E71A8BE3}"/>
              </a:ext>
            </a:extLst>
          </p:cNvPr>
          <p:cNvSpPr>
            <a:spLocks noGrp="1"/>
          </p:cNvSpPr>
          <p:nvPr>
            <p:ph type="body" sz="quarter" idx="14"/>
          </p:nvPr>
        </p:nvSpPr>
        <p:spPr>
          <a:xfrm>
            <a:off x="230020" y="1103191"/>
            <a:ext cx="8428659" cy="4350422"/>
          </a:xfrm>
        </p:spPr>
        <p:txBody>
          <a:bodyPr vert="horz" wrap="square" lIns="0" tIns="0" rIns="0" bIns="0" rtlCol="0" anchor="t">
            <a:spAutoFit/>
          </a:bodyPr>
          <a:lstStyle/>
          <a:p>
            <a:pPr marL="92393" lvl="1" indent="0">
              <a:lnSpc>
                <a:spcPct val="114000"/>
              </a:lnSpc>
              <a:spcBef>
                <a:spcPts val="600"/>
              </a:spcBef>
              <a:spcAft>
                <a:spcPts val="600"/>
              </a:spcAft>
              <a:buNone/>
            </a:pPr>
            <a:endParaRPr lang="en-US" sz="2800" dirty="0">
              <a:latin typeface="Arial" panose="020B0604020202020204" pitchFamily="34" charset="0"/>
              <a:cs typeface="Arial" panose="020B0604020202020204" pitchFamily="34" charset="0"/>
            </a:endParaRPr>
          </a:p>
          <a:p>
            <a:pPr lvl="1" indent="-160020">
              <a:lnSpc>
                <a:spcPct val="114000"/>
              </a:lnSpc>
              <a:spcBef>
                <a:spcPts val="600"/>
              </a:spcBef>
              <a:spcAft>
                <a:spcPts val="600"/>
              </a:spcAft>
            </a:pPr>
            <a:r>
              <a:rPr lang="en-US" sz="2800" dirty="0">
                <a:latin typeface="Arial" panose="020B0604020202020204" pitchFamily="34" charset="0"/>
                <a:cs typeface="Arial" panose="020B0604020202020204" pitchFamily="34" charset="0"/>
              </a:rPr>
              <a:t>Please read each of the following scenarios and think about how you would approach this situation. </a:t>
            </a:r>
          </a:p>
          <a:p>
            <a:pPr lvl="1" indent="-160020">
              <a:lnSpc>
                <a:spcPct val="114000"/>
              </a:lnSpc>
              <a:spcBef>
                <a:spcPts val="600"/>
              </a:spcBef>
              <a:spcAft>
                <a:spcPts val="600"/>
              </a:spcAft>
            </a:pPr>
            <a:r>
              <a:rPr lang="en-US" sz="2800" dirty="0">
                <a:latin typeface="Arial" panose="020B0604020202020204" pitchFamily="34" charset="0"/>
                <a:cs typeface="Arial" panose="020B0604020202020204" pitchFamily="34" charset="0"/>
              </a:rPr>
              <a:t>How would you elicit the client's partner(s) (both sex and injecting), social network contacts, and family and household members?</a:t>
            </a:r>
          </a:p>
          <a:p>
            <a:pPr lvl="1" indent="-160020">
              <a:lnSpc>
                <a:spcPct val="114000"/>
              </a:lnSpc>
              <a:spcBef>
                <a:spcPts val="600"/>
              </a:spcBef>
              <a:spcAft>
                <a:spcPts val="600"/>
              </a:spcAft>
            </a:pPr>
            <a:r>
              <a:rPr lang="en-US" sz="2800" dirty="0">
                <a:latin typeface="Arial" panose="020B0604020202020204" pitchFamily="34" charset="0"/>
                <a:cs typeface="Arial" panose="020B0604020202020204" pitchFamily="34" charset="0"/>
              </a:rPr>
              <a:t>What services would you offer to the index client and partners, family members, and other contacts?</a:t>
            </a:r>
          </a:p>
        </p:txBody>
      </p:sp>
      <p:pic>
        <p:nvPicPr>
          <p:cNvPr id="5" name="Picture 4">
            <a:extLst>
              <a:ext uri="{FF2B5EF4-FFF2-40B4-BE49-F238E27FC236}">
                <a16:creationId xmlns:a16="http://schemas.microsoft.com/office/drawing/2014/main" id="{A77C340D-50AA-43D9-822D-811CB8D46D8E}"/>
              </a:ext>
            </a:extLst>
          </p:cNvPr>
          <p:cNvPicPr>
            <a:picLocks noChangeAspect="1"/>
          </p:cNvPicPr>
          <p:nvPr/>
        </p:nvPicPr>
        <p:blipFill>
          <a:blip r:embed="rId3"/>
          <a:stretch>
            <a:fillRect/>
          </a:stretch>
        </p:blipFill>
        <p:spPr>
          <a:xfrm>
            <a:off x="8658679" y="2522000"/>
            <a:ext cx="2857500" cy="1600200"/>
          </a:xfrm>
          <a:prstGeom prst="rect">
            <a:avLst/>
          </a:prstGeom>
          <a:ln>
            <a:solidFill>
              <a:schemeClr val="tx1"/>
            </a:solidFill>
          </a:ln>
        </p:spPr>
      </p:pic>
    </p:spTree>
    <p:extLst>
      <p:ext uri="{BB962C8B-B14F-4D97-AF65-F5344CB8AC3E}">
        <p14:creationId xmlns:p14="http://schemas.microsoft.com/office/powerpoint/2010/main" val="39828951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544048" y="1624627"/>
            <a:ext cx="11103904" cy="3253988"/>
          </a:xfrm>
        </p:spPr>
        <p:txBody>
          <a:bodyPr>
            <a:normAutofit fontScale="85000" lnSpcReduction="10000"/>
          </a:bodyPr>
          <a:lstStyle/>
          <a:p>
            <a:pPr>
              <a:lnSpc>
                <a:spcPct val="150000"/>
              </a:lnSpc>
              <a:spcBef>
                <a:spcPts val="0"/>
              </a:spcBef>
            </a:pPr>
            <a:r>
              <a:rPr lang="en-US" sz="3200" dirty="0">
                <a:solidFill>
                  <a:schemeClr val="tx1"/>
                </a:solidFill>
                <a:latin typeface="Calibri" panose="020F0502020204030204" pitchFamily="34" charset="0"/>
                <a:cs typeface="Calibri" panose="020F0502020204030204" pitchFamily="34" charset="0"/>
              </a:rPr>
              <a:t>Elizabeth is a 25-year-old woman who injects drugs and was diagnosed with hepatitis C two years ago. She comes to clinic after hearing that treatment for hepatitis C is now available. She has a boyfriend and works at a local bar. She injects drugs with her boyfriend, as well as several other friends. She also has a 2-year-old son and lives with her mother.</a:t>
            </a:r>
          </a:p>
          <a:p>
            <a:pPr marL="0" indent="0">
              <a:buNone/>
            </a:pPr>
            <a:endParaRPr lang="en-US" sz="2800" dirty="0"/>
          </a:p>
        </p:txBody>
      </p:sp>
      <p:sp>
        <p:nvSpPr>
          <p:cNvPr id="2" name="Title 1"/>
          <p:cNvSpPr>
            <a:spLocks noGrp="1"/>
          </p:cNvSpPr>
          <p:nvPr>
            <p:ph type="title" idx="4294967295"/>
          </p:nvPr>
        </p:nvSpPr>
        <p:spPr>
          <a:xfrm>
            <a:off x="875177" y="429306"/>
            <a:ext cx="10772775" cy="835025"/>
          </a:xfrm>
        </p:spPr>
        <p:txBody>
          <a:bodyPr>
            <a:normAutofit/>
          </a:bodyPr>
          <a:lstStyle/>
          <a:p>
            <a:pPr algn="ctr"/>
            <a:r>
              <a:rPr lang="en-US" sz="4400" b="1" dirty="0">
                <a:latin typeface="Calibri" panose="020F0502020204030204" pitchFamily="34" charset="0"/>
                <a:cs typeface="Calibri" panose="020F0502020204030204" pitchFamily="34" charset="0"/>
              </a:rPr>
              <a:t>Scenario 1</a:t>
            </a:r>
          </a:p>
        </p:txBody>
      </p:sp>
    </p:spTree>
    <p:extLst>
      <p:ext uri="{BB962C8B-B14F-4D97-AF65-F5344CB8AC3E}">
        <p14:creationId xmlns:p14="http://schemas.microsoft.com/office/powerpoint/2010/main" val="175896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978127" y="1639142"/>
            <a:ext cx="10235746" cy="3253988"/>
          </a:xfrm>
        </p:spPr>
        <p:txBody>
          <a:bodyPr vert="horz" lIns="0" tIns="0" rIns="0" bIns="0" rtlCol="0" anchor="t">
            <a:normAutofit/>
          </a:bodyPr>
          <a:lstStyle/>
          <a:p>
            <a:pPr>
              <a:lnSpc>
                <a:spcPct val="150000"/>
              </a:lnSpc>
            </a:pPr>
            <a:r>
              <a:rPr lang="en-JM" sz="3200" dirty="0">
                <a:solidFill>
                  <a:schemeClr val="tx1"/>
                </a:solidFill>
                <a:latin typeface="Calibri"/>
                <a:cs typeface="Calibri"/>
              </a:rPr>
              <a:t>Marlon is a 25-year-old man who has sex with men. He recently tested positive for syphilis. He reports that his friend, Mark, encouraged him to get tested for syphilis. </a:t>
            </a:r>
            <a:endParaRPr lang="en-JM" sz="3200" dirty="0">
              <a:solidFill>
                <a:schemeClr val="tx1"/>
              </a:solidFill>
              <a:latin typeface="Calibri" panose="020F0502020204030204" pitchFamily="34" charset="0"/>
              <a:cs typeface="Calibri" panose="020F0502020204030204" pitchFamily="34" charset="0"/>
            </a:endParaRPr>
          </a:p>
          <a:p>
            <a:pPr marL="0" indent="0">
              <a:buNone/>
            </a:pPr>
            <a:endParaRPr lang="en-US" sz="2800" dirty="0"/>
          </a:p>
        </p:txBody>
      </p:sp>
      <p:sp>
        <p:nvSpPr>
          <p:cNvPr id="2" name="Title 1"/>
          <p:cNvSpPr>
            <a:spLocks noGrp="1"/>
          </p:cNvSpPr>
          <p:nvPr>
            <p:ph type="title" idx="4294967295"/>
          </p:nvPr>
        </p:nvSpPr>
        <p:spPr>
          <a:xfrm>
            <a:off x="875177" y="429306"/>
            <a:ext cx="10772775" cy="835025"/>
          </a:xfrm>
        </p:spPr>
        <p:txBody>
          <a:bodyPr>
            <a:normAutofit/>
          </a:bodyPr>
          <a:lstStyle/>
          <a:p>
            <a:pPr algn="ctr"/>
            <a:r>
              <a:rPr lang="en-US" sz="4400" b="1" dirty="0">
                <a:latin typeface="Calibri" panose="020F0502020204030204" pitchFamily="34" charset="0"/>
                <a:cs typeface="Calibri" panose="020F0502020204030204" pitchFamily="34" charset="0"/>
              </a:rPr>
              <a:t>Scenario 2</a:t>
            </a:r>
          </a:p>
        </p:txBody>
      </p:sp>
    </p:spTree>
    <p:extLst>
      <p:ext uri="{BB962C8B-B14F-4D97-AF65-F5344CB8AC3E}">
        <p14:creationId xmlns:p14="http://schemas.microsoft.com/office/powerpoint/2010/main" val="143188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978127" y="1639141"/>
            <a:ext cx="10235746" cy="4181087"/>
          </a:xfrm>
        </p:spPr>
        <p:txBody>
          <a:bodyPr>
            <a:normAutofit fontScale="77500" lnSpcReduction="20000"/>
          </a:bodyPr>
          <a:lstStyle/>
          <a:p>
            <a:pPr>
              <a:lnSpc>
                <a:spcPct val="150000"/>
              </a:lnSpc>
            </a:pPr>
            <a:r>
              <a:rPr lang="en-JM" sz="3600" dirty="0">
                <a:solidFill>
                  <a:schemeClr val="tx1"/>
                </a:solidFill>
                <a:latin typeface="Calibri" panose="020F0502020204030204" pitchFamily="34" charset="0"/>
                <a:cs typeface="Calibri" panose="020F0502020204030204" pitchFamily="34" charset="0"/>
              </a:rPr>
              <a:t>John is a 40-year-old truck driver who tested positive for hepatitis B during an outreach program in the nearest town. He informs you that he lives with his girlfriend Grace and their two children, Harry and Lisa. He spends much of his time either travelling across the country or at Mary’s club in the adjoining neighbourhood drinking and having a good time with his friends. </a:t>
            </a:r>
          </a:p>
          <a:p>
            <a:pPr marL="0" indent="0">
              <a:buNone/>
            </a:pPr>
            <a:endParaRPr lang="en-US" sz="2800" dirty="0"/>
          </a:p>
        </p:txBody>
      </p:sp>
      <p:sp>
        <p:nvSpPr>
          <p:cNvPr id="2" name="Title 1"/>
          <p:cNvSpPr>
            <a:spLocks noGrp="1"/>
          </p:cNvSpPr>
          <p:nvPr>
            <p:ph type="title" idx="4294967295"/>
          </p:nvPr>
        </p:nvSpPr>
        <p:spPr>
          <a:xfrm>
            <a:off x="875177" y="429306"/>
            <a:ext cx="10772775" cy="835025"/>
          </a:xfrm>
        </p:spPr>
        <p:txBody>
          <a:bodyPr>
            <a:normAutofit/>
          </a:bodyPr>
          <a:lstStyle/>
          <a:p>
            <a:pPr algn="ctr"/>
            <a:r>
              <a:rPr lang="en-US" sz="4400" b="1" dirty="0">
                <a:latin typeface="Calibri" panose="020F0502020204030204" pitchFamily="34" charset="0"/>
                <a:cs typeface="Calibri" panose="020F0502020204030204" pitchFamily="34" charset="0"/>
              </a:rPr>
              <a:t>Scenario 3</a:t>
            </a:r>
          </a:p>
        </p:txBody>
      </p:sp>
    </p:spTree>
    <p:extLst>
      <p:ext uri="{BB962C8B-B14F-4D97-AF65-F5344CB8AC3E}">
        <p14:creationId xmlns:p14="http://schemas.microsoft.com/office/powerpoint/2010/main" val="28382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978127" y="1639141"/>
            <a:ext cx="10235746" cy="4181087"/>
          </a:xfrm>
        </p:spPr>
        <p:txBody>
          <a:bodyPr vert="horz" lIns="0" tIns="0" rIns="0" bIns="0" rtlCol="0" anchor="t">
            <a:normAutofit/>
          </a:bodyPr>
          <a:lstStyle/>
          <a:p>
            <a:pPr>
              <a:lnSpc>
                <a:spcPct val="150000"/>
              </a:lnSpc>
            </a:pPr>
            <a:r>
              <a:rPr lang="en-US" sz="3600" dirty="0">
                <a:solidFill>
                  <a:schemeClr val="tx1"/>
                </a:solidFill>
                <a:latin typeface="Calibri"/>
                <a:cs typeface="Calibri"/>
              </a:rPr>
              <a:t>Sarah recently tested </a:t>
            </a:r>
            <a:r>
              <a:rPr lang="en-US" sz="3600" dirty="0">
                <a:solidFill>
                  <a:schemeClr val="bg2">
                    <a:lumMod val="25000"/>
                  </a:schemeClr>
                </a:solidFill>
                <a:latin typeface="Calibri"/>
                <a:cs typeface="Calibri"/>
              </a:rPr>
              <a:t>HIV-</a:t>
            </a:r>
            <a:r>
              <a:rPr lang="en-US" sz="3600" dirty="0">
                <a:solidFill>
                  <a:schemeClr val="tx1"/>
                </a:solidFill>
                <a:latin typeface="Calibri"/>
                <a:cs typeface="Calibri"/>
              </a:rPr>
              <a:t>positive. She tells you that she has had sex with two partners during the past year. She is willing to talk to you about notifying one partner but does not want to discuss the other at all because “he is married, and his wife is pregnant”.  </a:t>
            </a:r>
            <a:endParaRPr lang="en-US" sz="3600" dirty="0">
              <a:solidFill>
                <a:schemeClr val="tx1"/>
              </a:solidFill>
              <a:latin typeface="Calibri" panose="020F0502020204030204" pitchFamily="34" charset="0"/>
              <a:cs typeface="Calibri" panose="020F0502020204030204" pitchFamily="34" charset="0"/>
            </a:endParaRPr>
          </a:p>
          <a:p>
            <a:pPr marL="0" indent="0">
              <a:buNone/>
            </a:pPr>
            <a:endParaRPr lang="en-US" sz="2800" dirty="0"/>
          </a:p>
        </p:txBody>
      </p:sp>
      <p:sp>
        <p:nvSpPr>
          <p:cNvPr id="2" name="Title 1"/>
          <p:cNvSpPr>
            <a:spLocks noGrp="1"/>
          </p:cNvSpPr>
          <p:nvPr>
            <p:ph type="title" idx="4294967295"/>
          </p:nvPr>
        </p:nvSpPr>
        <p:spPr>
          <a:xfrm>
            <a:off x="875177" y="429306"/>
            <a:ext cx="10772775" cy="835025"/>
          </a:xfrm>
        </p:spPr>
        <p:txBody>
          <a:bodyPr>
            <a:normAutofit/>
          </a:bodyPr>
          <a:lstStyle/>
          <a:p>
            <a:pPr algn="ctr"/>
            <a:r>
              <a:rPr lang="en-US" sz="4400" b="1" dirty="0">
                <a:latin typeface="Calibri" panose="020F0502020204030204" pitchFamily="34" charset="0"/>
                <a:cs typeface="Calibri" panose="020F0502020204030204" pitchFamily="34" charset="0"/>
              </a:rPr>
              <a:t>Scenario 4 </a:t>
            </a:r>
          </a:p>
        </p:txBody>
      </p:sp>
    </p:spTree>
    <p:extLst>
      <p:ext uri="{BB962C8B-B14F-4D97-AF65-F5344CB8AC3E}">
        <p14:creationId xmlns:p14="http://schemas.microsoft.com/office/powerpoint/2010/main" val="291585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4CFE1F-4E55-4CC5-B9B1-6AEE029E89A4}"/>
              </a:ext>
            </a:extLst>
          </p:cNvPr>
          <p:cNvSpPr>
            <a:spLocks noGrp="1"/>
          </p:cNvSpPr>
          <p:nvPr>
            <p:ph type="body" sz="quarter" idx="13"/>
          </p:nvPr>
        </p:nvSpPr>
        <p:spPr/>
        <p:txBody>
          <a:bodyPr/>
          <a:lstStyle/>
          <a:p>
            <a:r>
              <a:rPr lang="en-US" dirty="0"/>
              <a:t>Discussion</a:t>
            </a:r>
          </a:p>
        </p:txBody>
      </p:sp>
      <p:sp>
        <p:nvSpPr>
          <p:cNvPr id="9" name="TextBox 8">
            <a:extLst>
              <a:ext uri="{FF2B5EF4-FFF2-40B4-BE49-F238E27FC236}">
                <a16:creationId xmlns:a16="http://schemas.microsoft.com/office/drawing/2014/main" id="{0D57CC67-0384-4697-9FEE-FACB6B566EFD}"/>
              </a:ext>
            </a:extLst>
          </p:cNvPr>
          <p:cNvSpPr txBox="1"/>
          <p:nvPr/>
        </p:nvSpPr>
        <p:spPr>
          <a:xfrm>
            <a:off x="4312545" y="1274206"/>
            <a:ext cx="7258309" cy="5016758"/>
          </a:xfrm>
          <a:prstGeom prst="rect">
            <a:avLst/>
          </a:prstGeom>
          <a:noFill/>
        </p:spPr>
        <p:txBody>
          <a:bodyPr wrap="square" rtlCol="0">
            <a:spAutoFit/>
          </a:bodyPr>
          <a:lstStyle/>
          <a:p>
            <a:pPr marL="742950" indent="-742950">
              <a:buFont typeface="+mj-lt"/>
              <a:buAutoNum type="arabicPeriod"/>
            </a:pPr>
            <a:r>
              <a:rPr lang="en-US" sz="3200" dirty="0">
                <a:solidFill>
                  <a:srgbClr val="000000"/>
                </a:solidFill>
                <a:latin typeface="Arial" panose="020B0604020202020204" pitchFamily="34" charset="0"/>
                <a:cs typeface="Arial" panose="020B0604020202020204" pitchFamily="34" charset="0"/>
              </a:rPr>
              <a:t>Which contacts did you identify who may have been exposed?</a:t>
            </a:r>
          </a:p>
          <a:p>
            <a:pPr marL="742950" indent="-742950">
              <a:buFont typeface="+mj-lt"/>
              <a:buAutoNum type="arabicPeriod"/>
            </a:pPr>
            <a:r>
              <a:rPr lang="en-US" sz="3200" dirty="0">
                <a:solidFill>
                  <a:srgbClr val="000000"/>
                </a:solidFill>
                <a:latin typeface="Arial" panose="020B0604020202020204" pitchFamily="34" charset="0"/>
                <a:cs typeface="Arial" panose="020B0604020202020204" pitchFamily="34" charset="0"/>
              </a:rPr>
              <a:t>Which infections should each contact be tested for?</a:t>
            </a:r>
          </a:p>
          <a:p>
            <a:pPr marL="742950" indent="-742950">
              <a:buFont typeface="+mj-lt"/>
              <a:buAutoNum type="arabicPeriod"/>
            </a:pPr>
            <a:r>
              <a:rPr lang="en-US" sz="3200" dirty="0">
                <a:solidFill>
                  <a:srgbClr val="000000"/>
                </a:solidFill>
                <a:latin typeface="Arial" panose="020B0604020202020204" pitchFamily="34" charset="0"/>
                <a:cs typeface="Arial" panose="020B0604020202020204" pitchFamily="34" charset="0"/>
              </a:rPr>
              <a:t>Which additional infections, if any, should the index be tested for?</a:t>
            </a:r>
          </a:p>
          <a:p>
            <a:pPr marL="742950" indent="-742950">
              <a:buFont typeface="+mj-lt"/>
              <a:buAutoNum type="arabicPeriod"/>
            </a:pPr>
            <a:r>
              <a:rPr lang="en-US" sz="3200" dirty="0">
                <a:solidFill>
                  <a:srgbClr val="000000"/>
                </a:solidFill>
                <a:latin typeface="Arial" panose="020B0604020202020204" pitchFamily="34" charset="0"/>
                <a:cs typeface="Arial" panose="020B0604020202020204" pitchFamily="34" charset="0"/>
              </a:rPr>
              <a:t>What challenges did you encounter during the interview?</a:t>
            </a:r>
          </a:p>
          <a:p>
            <a:pPr marL="742950" indent="-742950">
              <a:buFont typeface="+mj-lt"/>
              <a:buAutoNum type="arabicPeriod"/>
            </a:pPr>
            <a:r>
              <a:rPr lang="en-US" sz="3200" dirty="0">
                <a:solidFill>
                  <a:srgbClr val="000000"/>
                </a:solidFill>
                <a:latin typeface="Arial" panose="020B0604020202020204" pitchFamily="34" charset="0"/>
                <a:cs typeface="Arial" panose="020B0604020202020204" pitchFamily="34" charset="0"/>
              </a:rPr>
              <a:t>How did you try to address those challenges?</a:t>
            </a:r>
          </a:p>
        </p:txBody>
      </p:sp>
      <p:grpSp>
        <p:nvGrpSpPr>
          <p:cNvPr id="8" name="Group 7">
            <a:extLst>
              <a:ext uri="{FF2B5EF4-FFF2-40B4-BE49-F238E27FC236}">
                <a16:creationId xmlns:a16="http://schemas.microsoft.com/office/drawing/2014/main" id="{C160D383-443A-42DE-987D-787A33D980BE}"/>
              </a:ext>
            </a:extLst>
          </p:cNvPr>
          <p:cNvGrpSpPr/>
          <p:nvPr/>
        </p:nvGrpSpPr>
        <p:grpSpPr>
          <a:xfrm>
            <a:off x="1288805" y="2995811"/>
            <a:ext cx="2374050" cy="1530644"/>
            <a:chOff x="4279061" y="4643537"/>
            <a:chExt cx="1816939" cy="1105487"/>
          </a:xfrm>
          <a:noFill/>
        </p:grpSpPr>
        <p:sp>
          <p:nvSpPr>
            <p:cNvPr id="10" name="Speech Bubble: Oval 9">
              <a:extLst>
                <a:ext uri="{FF2B5EF4-FFF2-40B4-BE49-F238E27FC236}">
                  <a16:creationId xmlns:a16="http://schemas.microsoft.com/office/drawing/2014/main" id="{2314455C-1352-4976-BDCC-8B83B987257D}"/>
                </a:ext>
              </a:extLst>
            </p:cNvPr>
            <p:cNvSpPr/>
            <p:nvPr/>
          </p:nvSpPr>
          <p:spPr>
            <a:xfrm>
              <a:off x="4279061" y="4975203"/>
              <a:ext cx="1198606" cy="773821"/>
            </a:xfrm>
            <a:prstGeom prst="wedgeEllipseCallout">
              <a:avLst/>
            </a:prstGeom>
            <a:grpFill/>
            <a:ln>
              <a:noFill/>
            </a:ln>
            <a:scene3d>
              <a:camera prst="orthographicFront">
                <a:rot lat="0" lon="1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Oval 10">
              <a:extLst>
                <a:ext uri="{FF2B5EF4-FFF2-40B4-BE49-F238E27FC236}">
                  <a16:creationId xmlns:a16="http://schemas.microsoft.com/office/drawing/2014/main" id="{6E307066-00E4-4587-B2CC-EFD961498A36}"/>
                </a:ext>
              </a:extLst>
            </p:cNvPr>
            <p:cNvSpPr/>
            <p:nvPr/>
          </p:nvSpPr>
          <p:spPr>
            <a:xfrm>
              <a:off x="4341160" y="4902958"/>
              <a:ext cx="1198606" cy="773821"/>
            </a:xfrm>
            <a:prstGeom prst="wedgeEllipseCallout">
              <a:avLst/>
            </a:prstGeom>
            <a:grpFill/>
            <a:ln>
              <a:solidFill>
                <a:schemeClr val="tx1">
                  <a:lumMod val="95000"/>
                  <a:lumOff val="5000"/>
                </a:schemeClr>
              </a:solidFill>
            </a:ln>
            <a:scene3d>
              <a:camera prst="orthographicFront">
                <a:rot lat="0" lon="1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peech Bubble: Oval 11">
              <a:extLst>
                <a:ext uri="{FF2B5EF4-FFF2-40B4-BE49-F238E27FC236}">
                  <a16:creationId xmlns:a16="http://schemas.microsoft.com/office/drawing/2014/main" id="{41E44FAF-E090-4261-B021-9E7141EEB660}"/>
                </a:ext>
              </a:extLst>
            </p:cNvPr>
            <p:cNvSpPr/>
            <p:nvPr/>
          </p:nvSpPr>
          <p:spPr>
            <a:xfrm>
              <a:off x="4897394" y="4656951"/>
              <a:ext cx="1198606" cy="773821"/>
            </a:xfrm>
            <a:prstGeom prst="wedgeEllipseCallout">
              <a:avLst/>
            </a:prstGeom>
            <a:grpFill/>
            <a:ln>
              <a:solidFill>
                <a:schemeClr val="tx1">
                  <a:lumMod val="95000"/>
                  <a:lumOff val="5000"/>
                </a:schemeClr>
              </a:solidFill>
            </a:ln>
            <a:scene3d>
              <a:camera prst="orthographicFront">
                <a:rot lat="0" lon="126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151C873-12CD-4DF0-85EE-83B5B3E7856D}"/>
                </a:ext>
              </a:extLst>
            </p:cNvPr>
            <p:cNvSpPr txBox="1"/>
            <p:nvPr/>
          </p:nvSpPr>
          <p:spPr>
            <a:xfrm>
              <a:off x="5192453" y="4643537"/>
              <a:ext cx="713657" cy="646331"/>
            </a:xfrm>
            <a:prstGeom prst="rect">
              <a:avLst/>
            </a:prstGeom>
            <a:grpFill/>
          </p:spPr>
          <p:txBody>
            <a:bodyPr wrap="none" rtlCol="0">
              <a:spAutoFit/>
            </a:bodyPr>
            <a:lstStyle/>
            <a:p>
              <a:r>
                <a:rPr lang="en-US" sz="3600" b="1"/>
                <a:t>…”</a:t>
              </a:r>
            </a:p>
          </p:txBody>
        </p:sp>
        <p:sp>
          <p:nvSpPr>
            <p:cNvPr id="14" name="TextBox 13">
              <a:extLst>
                <a:ext uri="{FF2B5EF4-FFF2-40B4-BE49-F238E27FC236}">
                  <a16:creationId xmlns:a16="http://schemas.microsoft.com/office/drawing/2014/main" id="{E687303B-6AA1-4601-AA0B-45DF3C5B8C07}"/>
                </a:ext>
              </a:extLst>
            </p:cNvPr>
            <p:cNvSpPr txBox="1"/>
            <p:nvPr/>
          </p:nvSpPr>
          <p:spPr>
            <a:xfrm>
              <a:off x="4517721" y="5089813"/>
              <a:ext cx="660758" cy="400110"/>
            </a:xfrm>
            <a:prstGeom prst="rect">
              <a:avLst/>
            </a:prstGeom>
            <a:grpFill/>
          </p:spPr>
          <p:txBody>
            <a:bodyPr wrap="none" rtlCol="0">
              <a:spAutoFit/>
            </a:bodyPr>
            <a:lstStyle/>
            <a:p>
              <a:r>
                <a:rPr lang="en-US" sz="2000" b="1">
                  <a:latin typeface="Broadway" panose="04040905080B02020502" pitchFamily="82" charset="0"/>
                </a:rPr>
                <a:t>“…</a:t>
              </a:r>
            </a:p>
          </p:txBody>
        </p:sp>
      </p:grpSp>
      <p:sp>
        <p:nvSpPr>
          <p:cNvPr id="15" name="Oval 14">
            <a:extLst>
              <a:ext uri="{FF2B5EF4-FFF2-40B4-BE49-F238E27FC236}">
                <a16:creationId xmlns:a16="http://schemas.microsoft.com/office/drawing/2014/main" id="{5848F898-535D-4125-A32A-670D605E89FF}"/>
              </a:ext>
            </a:extLst>
          </p:cNvPr>
          <p:cNvSpPr/>
          <p:nvPr/>
        </p:nvSpPr>
        <p:spPr>
          <a:xfrm>
            <a:off x="1105075" y="2354755"/>
            <a:ext cx="2821940" cy="282194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50025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4CFE1F-4E55-4CC5-B9B1-6AEE029E89A4}"/>
              </a:ext>
            </a:extLst>
          </p:cNvPr>
          <p:cNvSpPr>
            <a:spLocks noGrp="1"/>
          </p:cNvSpPr>
          <p:nvPr>
            <p:ph type="body" sz="quarter" idx="13"/>
          </p:nvPr>
        </p:nvSpPr>
        <p:spPr/>
        <p:txBody>
          <a:bodyPr/>
          <a:lstStyle/>
          <a:p>
            <a:r>
              <a:rPr lang="en-US" dirty="0"/>
              <a:t>Discussion</a:t>
            </a:r>
          </a:p>
        </p:txBody>
      </p:sp>
      <p:sp>
        <p:nvSpPr>
          <p:cNvPr id="9" name="TextBox 8">
            <a:extLst>
              <a:ext uri="{FF2B5EF4-FFF2-40B4-BE49-F238E27FC236}">
                <a16:creationId xmlns:a16="http://schemas.microsoft.com/office/drawing/2014/main" id="{0D57CC67-0384-4697-9FEE-FACB6B566EFD}"/>
              </a:ext>
            </a:extLst>
          </p:cNvPr>
          <p:cNvSpPr txBox="1"/>
          <p:nvPr/>
        </p:nvSpPr>
        <p:spPr>
          <a:xfrm>
            <a:off x="4791928" y="3063270"/>
            <a:ext cx="6440011" cy="1569660"/>
          </a:xfrm>
          <a:prstGeom prst="rect">
            <a:avLst/>
          </a:prstGeom>
          <a:noFill/>
        </p:spPr>
        <p:txBody>
          <a:bodyPr wrap="square" rtlCol="0">
            <a:spAutoFit/>
          </a:bodyPr>
          <a:lstStyle/>
          <a:p>
            <a:r>
              <a:rPr lang="en-US" sz="3200" dirty="0">
                <a:solidFill>
                  <a:srgbClr val="000000"/>
                </a:solidFill>
              </a:rPr>
              <a:t>What elicitation strategy did you learn today that you plan to use in your counselling?</a:t>
            </a:r>
          </a:p>
        </p:txBody>
      </p:sp>
      <p:grpSp>
        <p:nvGrpSpPr>
          <p:cNvPr id="8" name="Group 7">
            <a:extLst>
              <a:ext uri="{FF2B5EF4-FFF2-40B4-BE49-F238E27FC236}">
                <a16:creationId xmlns:a16="http://schemas.microsoft.com/office/drawing/2014/main" id="{C160D383-443A-42DE-987D-787A33D980BE}"/>
              </a:ext>
            </a:extLst>
          </p:cNvPr>
          <p:cNvGrpSpPr/>
          <p:nvPr/>
        </p:nvGrpSpPr>
        <p:grpSpPr>
          <a:xfrm>
            <a:off x="1288805" y="2995811"/>
            <a:ext cx="2374050" cy="1530644"/>
            <a:chOff x="4279061" y="4643537"/>
            <a:chExt cx="1816939" cy="1105487"/>
          </a:xfrm>
          <a:noFill/>
        </p:grpSpPr>
        <p:sp>
          <p:nvSpPr>
            <p:cNvPr id="10" name="Speech Bubble: Oval 9">
              <a:extLst>
                <a:ext uri="{FF2B5EF4-FFF2-40B4-BE49-F238E27FC236}">
                  <a16:creationId xmlns:a16="http://schemas.microsoft.com/office/drawing/2014/main" id="{2314455C-1352-4976-BDCC-8B83B987257D}"/>
                </a:ext>
              </a:extLst>
            </p:cNvPr>
            <p:cNvSpPr/>
            <p:nvPr/>
          </p:nvSpPr>
          <p:spPr>
            <a:xfrm>
              <a:off x="4279061" y="4975203"/>
              <a:ext cx="1198606" cy="773821"/>
            </a:xfrm>
            <a:prstGeom prst="wedgeEllipseCallout">
              <a:avLst/>
            </a:prstGeom>
            <a:grpFill/>
            <a:ln>
              <a:noFill/>
            </a:ln>
            <a:scene3d>
              <a:camera prst="orthographicFront">
                <a:rot lat="0" lon="1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Oval 10">
              <a:extLst>
                <a:ext uri="{FF2B5EF4-FFF2-40B4-BE49-F238E27FC236}">
                  <a16:creationId xmlns:a16="http://schemas.microsoft.com/office/drawing/2014/main" id="{6E307066-00E4-4587-B2CC-EFD961498A36}"/>
                </a:ext>
              </a:extLst>
            </p:cNvPr>
            <p:cNvSpPr/>
            <p:nvPr/>
          </p:nvSpPr>
          <p:spPr>
            <a:xfrm>
              <a:off x="4341160" y="4902958"/>
              <a:ext cx="1198606" cy="773821"/>
            </a:xfrm>
            <a:prstGeom prst="wedgeEllipseCallout">
              <a:avLst/>
            </a:prstGeom>
            <a:grpFill/>
            <a:ln>
              <a:solidFill>
                <a:schemeClr val="tx1">
                  <a:lumMod val="95000"/>
                  <a:lumOff val="5000"/>
                </a:schemeClr>
              </a:solidFill>
            </a:ln>
            <a:scene3d>
              <a:camera prst="orthographicFront">
                <a:rot lat="0" lon="1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peech Bubble: Oval 11">
              <a:extLst>
                <a:ext uri="{FF2B5EF4-FFF2-40B4-BE49-F238E27FC236}">
                  <a16:creationId xmlns:a16="http://schemas.microsoft.com/office/drawing/2014/main" id="{41E44FAF-E090-4261-B021-9E7141EEB660}"/>
                </a:ext>
              </a:extLst>
            </p:cNvPr>
            <p:cNvSpPr/>
            <p:nvPr/>
          </p:nvSpPr>
          <p:spPr>
            <a:xfrm>
              <a:off x="4897394" y="4656951"/>
              <a:ext cx="1198606" cy="773821"/>
            </a:xfrm>
            <a:prstGeom prst="wedgeEllipseCallout">
              <a:avLst/>
            </a:prstGeom>
            <a:grpFill/>
            <a:ln>
              <a:solidFill>
                <a:schemeClr val="tx1">
                  <a:lumMod val="95000"/>
                  <a:lumOff val="5000"/>
                </a:schemeClr>
              </a:solidFill>
            </a:ln>
            <a:scene3d>
              <a:camera prst="orthographicFront">
                <a:rot lat="0" lon="126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151C873-12CD-4DF0-85EE-83B5B3E7856D}"/>
                </a:ext>
              </a:extLst>
            </p:cNvPr>
            <p:cNvSpPr txBox="1"/>
            <p:nvPr/>
          </p:nvSpPr>
          <p:spPr>
            <a:xfrm>
              <a:off x="5192453" y="4643537"/>
              <a:ext cx="713657" cy="646331"/>
            </a:xfrm>
            <a:prstGeom prst="rect">
              <a:avLst/>
            </a:prstGeom>
            <a:grpFill/>
          </p:spPr>
          <p:txBody>
            <a:bodyPr wrap="none" rtlCol="0">
              <a:spAutoFit/>
            </a:bodyPr>
            <a:lstStyle/>
            <a:p>
              <a:r>
                <a:rPr lang="en-US" sz="3600" b="1"/>
                <a:t>…”</a:t>
              </a:r>
            </a:p>
          </p:txBody>
        </p:sp>
        <p:sp>
          <p:nvSpPr>
            <p:cNvPr id="14" name="TextBox 13">
              <a:extLst>
                <a:ext uri="{FF2B5EF4-FFF2-40B4-BE49-F238E27FC236}">
                  <a16:creationId xmlns:a16="http://schemas.microsoft.com/office/drawing/2014/main" id="{E687303B-6AA1-4601-AA0B-45DF3C5B8C07}"/>
                </a:ext>
              </a:extLst>
            </p:cNvPr>
            <p:cNvSpPr txBox="1"/>
            <p:nvPr/>
          </p:nvSpPr>
          <p:spPr>
            <a:xfrm>
              <a:off x="4517721" y="5089813"/>
              <a:ext cx="660758" cy="400110"/>
            </a:xfrm>
            <a:prstGeom prst="rect">
              <a:avLst/>
            </a:prstGeom>
            <a:grpFill/>
          </p:spPr>
          <p:txBody>
            <a:bodyPr wrap="none" rtlCol="0">
              <a:spAutoFit/>
            </a:bodyPr>
            <a:lstStyle/>
            <a:p>
              <a:r>
                <a:rPr lang="en-US" sz="2000" b="1">
                  <a:latin typeface="Broadway" panose="04040905080B02020502" pitchFamily="82" charset="0"/>
                </a:rPr>
                <a:t>“…</a:t>
              </a:r>
            </a:p>
          </p:txBody>
        </p:sp>
      </p:grpSp>
      <p:sp>
        <p:nvSpPr>
          <p:cNvPr id="15" name="Oval 14">
            <a:extLst>
              <a:ext uri="{FF2B5EF4-FFF2-40B4-BE49-F238E27FC236}">
                <a16:creationId xmlns:a16="http://schemas.microsoft.com/office/drawing/2014/main" id="{5848F898-535D-4125-A32A-670D605E89FF}"/>
              </a:ext>
            </a:extLst>
          </p:cNvPr>
          <p:cNvSpPr/>
          <p:nvPr/>
        </p:nvSpPr>
        <p:spPr>
          <a:xfrm>
            <a:off x="1105075" y="2354755"/>
            <a:ext cx="2821940" cy="282194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1048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DCBEC-1B99-8604-DFCC-191284914C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6C21EC-E33B-D6F7-4581-15937C81391D}"/>
              </a:ext>
            </a:extLst>
          </p:cNvPr>
          <p:cNvSpPr>
            <a:spLocks noGrp="1"/>
          </p:cNvSpPr>
          <p:nvPr>
            <p:ph type="title"/>
          </p:nvPr>
        </p:nvSpPr>
        <p:spPr>
          <a:xfrm>
            <a:off x="0" y="1"/>
            <a:ext cx="12192000" cy="802540"/>
          </a:xfrm>
          <a:solidFill>
            <a:srgbClr val="0070C0"/>
          </a:solidFill>
          <a:ln>
            <a:solidFill>
              <a:srgbClr val="0070C0"/>
            </a:solidFill>
          </a:ln>
        </p:spPr>
        <p:txBody>
          <a:bodyPr>
            <a:normAutofit/>
          </a:bodyPr>
          <a:lstStyle/>
          <a:p>
            <a:pPr algn="ctr">
              <a:lnSpc>
                <a:spcPct val="150000"/>
              </a:lnSpc>
            </a:pPr>
            <a:r>
              <a:rPr lang="en-US" sz="3200" b="1">
                <a:solidFill>
                  <a:schemeClr val="bg1"/>
                </a:solidFill>
                <a:latin typeface="+mn-lt"/>
              </a:rPr>
              <a:t>Types of network-based testing</a:t>
            </a:r>
            <a:endParaRPr lang="en-US" sz="3200" b="1" u="sng">
              <a:solidFill>
                <a:schemeClr val="bg1"/>
              </a:solidFill>
              <a:latin typeface="+mn-lt"/>
            </a:endParaRPr>
          </a:p>
        </p:txBody>
      </p:sp>
      <p:graphicFrame>
        <p:nvGraphicFramePr>
          <p:cNvPr id="3" name="Table 2">
            <a:extLst>
              <a:ext uri="{FF2B5EF4-FFF2-40B4-BE49-F238E27FC236}">
                <a16:creationId xmlns:a16="http://schemas.microsoft.com/office/drawing/2014/main" id="{24695417-36D2-F51E-DC4F-E9EDEFAAF64C}"/>
              </a:ext>
            </a:extLst>
          </p:cNvPr>
          <p:cNvGraphicFramePr>
            <a:graphicFrameLocks noGrp="1"/>
          </p:cNvGraphicFramePr>
          <p:nvPr>
            <p:extLst>
              <p:ext uri="{D42A27DB-BD31-4B8C-83A1-F6EECF244321}">
                <p14:modId xmlns:p14="http://schemas.microsoft.com/office/powerpoint/2010/main" val="2204711334"/>
              </p:ext>
            </p:extLst>
          </p:nvPr>
        </p:nvGraphicFramePr>
        <p:xfrm>
          <a:off x="409433" y="819296"/>
          <a:ext cx="11346079" cy="4532221"/>
        </p:xfrm>
        <a:graphic>
          <a:graphicData uri="http://schemas.openxmlformats.org/drawingml/2006/table">
            <a:tbl>
              <a:tblPr firstRow="1" bandRow="1">
                <a:tableStyleId>{69CF1AB2-1976-4502-BF36-3FF5EA218861}</a:tableStyleId>
              </a:tblPr>
              <a:tblGrid>
                <a:gridCol w="2552131">
                  <a:extLst>
                    <a:ext uri="{9D8B030D-6E8A-4147-A177-3AD203B41FA5}">
                      <a16:colId xmlns:a16="http://schemas.microsoft.com/office/drawing/2014/main" val="879025791"/>
                    </a:ext>
                  </a:extLst>
                </a:gridCol>
                <a:gridCol w="2198487">
                  <a:extLst>
                    <a:ext uri="{9D8B030D-6E8A-4147-A177-3AD203B41FA5}">
                      <a16:colId xmlns:a16="http://schemas.microsoft.com/office/drawing/2014/main" val="1761725756"/>
                    </a:ext>
                  </a:extLst>
                </a:gridCol>
                <a:gridCol w="2198487">
                  <a:extLst>
                    <a:ext uri="{9D8B030D-6E8A-4147-A177-3AD203B41FA5}">
                      <a16:colId xmlns:a16="http://schemas.microsoft.com/office/drawing/2014/main" val="389991735"/>
                    </a:ext>
                  </a:extLst>
                </a:gridCol>
                <a:gridCol w="2198487">
                  <a:extLst>
                    <a:ext uri="{9D8B030D-6E8A-4147-A177-3AD203B41FA5}">
                      <a16:colId xmlns:a16="http://schemas.microsoft.com/office/drawing/2014/main" val="1082805891"/>
                    </a:ext>
                  </a:extLst>
                </a:gridCol>
                <a:gridCol w="2198487">
                  <a:extLst>
                    <a:ext uri="{9D8B030D-6E8A-4147-A177-3AD203B41FA5}">
                      <a16:colId xmlns:a16="http://schemas.microsoft.com/office/drawing/2014/main" val="358400125"/>
                    </a:ext>
                  </a:extLst>
                </a:gridCol>
              </a:tblGrid>
              <a:tr h="370840">
                <a:tc>
                  <a:txBody>
                    <a:bodyPr/>
                    <a:lstStyle/>
                    <a:p>
                      <a:endParaRPr lang="en-US" sz="2200" b="1"/>
                    </a:p>
                  </a:txBody>
                  <a:tcPr/>
                </a:tc>
                <a:tc>
                  <a:txBody>
                    <a:bodyPr/>
                    <a:lstStyle/>
                    <a:p>
                      <a:r>
                        <a:rPr lang="en-US" sz="2200" b="1" dirty="0"/>
                        <a:t>HIV</a:t>
                      </a:r>
                    </a:p>
                  </a:txBody>
                  <a:tcPr/>
                </a:tc>
                <a:tc>
                  <a:txBody>
                    <a:bodyPr/>
                    <a:lstStyle/>
                    <a:p>
                      <a:r>
                        <a:rPr lang="en-US" sz="2200" b="1" dirty="0"/>
                        <a:t>HBV</a:t>
                      </a:r>
                    </a:p>
                  </a:txBody>
                  <a:tcPr/>
                </a:tc>
                <a:tc>
                  <a:txBody>
                    <a:bodyPr/>
                    <a:lstStyle/>
                    <a:p>
                      <a:r>
                        <a:rPr lang="en-US" sz="2200" b="1" dirty="0"/>
                        <a:t>HCV</a:t>
                      </a:r>
                    </a:p>
                  </a:txBody>
                  <a:tcPr/>
                </a:tc>
                <a:tc>
                  <a:txBody>
                    <a:bodyPr/>
                    <a:lstStyle/>
                    <a:p>
                      <a:r>
                        <a:rPr lang="en-US" sz="2200" b="1" dirty="0"/>
                        <a:t>STIs</a:t>
                      </a:r>
                    </a:p>
                  </a:txBody>
                  <a:tcPr/>
                </a:tc>
                <a:extLst>
                  <a:ext uri="{0D108BD9-81ED-4DB2-BD59-A6C34878D82A}">
                    <a16:rowId xmlns:a16="http://schemas.microsoft.com/office/drawing/2014/main" val="798157075"/>
                  </a:ext>
                </a:extLst>
              </a:tr>
              <a:tr h="813661">
                <a:tc>
                  <a:txBody>
                    <a:bodyPr/>
                    <a:lstStyle/>
                    <a:p>
                      <a:r>
                        <a:rPr lang="en-US" sz="2200" b="1" dirty="0"/>
                        <a:t>Partner Services</a:t>
                      </a:r>
                    </a:p>
                  </a:txBody>
                  <a:tcPr/>
                </a:tc>
                <a:tc>
                  <a:txBody>
                    <a:bodyPr/>
                    <a:lstStyle/>
                    <a:p>
                      <a:r>
                        <a:rPr lang="en-US" sz="2200" b="0" dirty="0"/>
                        <a:t>WHO recommended(1)</a:t>
                      </a:r>
                      <a:endParaRPr lang="en-US" sz="2200" b="0" baseline="30000" dirty="0"/>
                    </a:p>
                  </a:txBody>
                  <a:tcPr/>
                </a:tc>
                <a:tc>
                  <a:txBody>
                    <a:bodyPr/>
                    <a:lstStyle/>
                    <a:p>
                      <a:r>
                        <a:rPr lang="en-US" sz="2200" b="0" dirty="0"/>
                        <a:t>WHO recommended(2)</a:t>
                      </a:r>
                    </a:p>
                  </a:txBody>
                  <a:tcPr/>
                </a:tc>
                <a:tc>
                  <a:txBody>
                    <a:bodyPr/>
                    <a:lstStyle/>
                    <a:p>
                      <a:r>
                        <a:rPr lang="en-US" sz="2200" b="0" dirty="0"/>
                        <a:t>Some evidence</a:t>
                      </a:r>
                    </a:p>
                  </a:txBody>
                  <a:tcPr/>
                </a:tc>
                <a:tc>
                  <a:txBody>
                    <a:bodyPr/>
                    <a:lstStyle/>
                    <a:p>
                      <a:r>
                        <a:rPr lang="en-US" sz="2200" b="0" dirty="0"/>
                        <a:t>WHO recommended(3)</a:t>
                      </a:r>
                    </a:p>
                  </a:txBody>
                  <a:tcPr/>
                </a:tc>
                <a:extLst>
                  <a:ext uri="{0D108BD9-81ED-4DB2-BD59-A6C34878D82A}">
                    <a16:rowId xmlns:a16="http://schemas.microsoft.com/office/drawing/2014/main" val="2032228655"/>
                  </a:ext>
                </a:extLst>
              </a:tr>
              <a:tr h="370840">
                <a:tc>
                  <a:txBody>
                    <a:bodyPr/>
                    <a:lstStyle/>
                    <a:p>
                      <a:r>
                        <a:rPr lang="en-US" sz="2200" b="1" dirty="0"/>
                        <a:t>Social network testing services</a:t>
                      </a:r>
                    </a:p>
                  </a:txBody>
                  <a:tcPr/>
                </a:tc>
                <a:tc>
                  <a:txBody>
                    <a:bodyPr/>
                    <a:lstStyle/>
                    <a:p>
                      <a:r>
                        <a:rPr lang="en-US" sz="2200" dirty="0"/>
                        <a:t>WHO recommended</a:t>
                      </a:r>
                    </a:p>
                  </a:txBody>
                  <a:tcPr/>
                </a:tc>
                <a:tc>
                  <a:txBody>
                    <a:bodyPr/>
                    <a:lstStyle/>
                    <a:p>
                      <a:endParaRPr lang="en-US" sz="2200"/>
                    </a:p>
                  </a:txBody>
                  <a:tcPr/>
                </a:tc>
                <a:tc>
                  <a:txBody>
                    <a:bodyPr/>
                    <a:lstStyle/>
                    <a:p>
                      <a:endParaRPr lang="en-US" sz="2200"/>
                    </a:p>
                  </a:txBody>
                  <a:tcPr/>
                </a:tc>
                <a:tc>
                  <a:txBody>
                    <a:bodyPr/>
                    <a:lstStyle/>
                    <a:p>
                      <a:r>
                        <a:rPr lang="en-US" sz="2200" dirty="0"/>
                        <a:t>Some evidence</a:t>
                      </a:r>
                    </a:p>
                  </a:txBody>
                  <a:tcPr/>
                </a:tc>
                <a:extLst>
                  <a:ext uri="{0D108BD9-81ED-4DB2-BD59-A6C34878D82A}">
                    <a16:rowId xmlns:a16="http://schemas.microsoft.com/office/drawing/2014/main" val="646932971"/>
                  </a:ext>
                </a:extLst>
              </a:tr>
              <a:tr h="370840">
                <a:tc>
                  <a:txBody>
                    <a:bodyPr/>
                    <a:lstStyle/>
                    <a:p>
                      <a:r>
                        <a:rPr lang="en-US" sz="2200" b="1" dirty="0"/>
                        <a:t>Family &amp; household testing services</a:t>
                      </a:r>
                    </a:p>
                  </a:txBody>
                  <a:tcPr/>
                </a:tc>
                <a:tc>
                  <a:txBody>
                    <a:bodyPr/>
                    <a:lstStyle/>
                    <a:p>
                      <a:r>
                        <a:rPr lang="en-US" sz="2200" dirty="0"/>
                        <a:t>WHO recommended (biological children)(1)</a:t>
                      </a:r>
                    </a:p>
                  </a:txBody>
                  <a:tcPr/>
                </a:tc>
                <a:tc>
                  <a:txBody>
                    <a:bodyPr/>
                    <a:lstStyle/>
                    <a:p>
                      <a:r>
                        <a:rPr lang="en-US" sz="2200" dirty="0"/>
                        <a:t>WHO recommended (family &amp; household)(2)</a:t>
                      </a:r>
                    </a:p>
                  </a:txBody>
                  <a:tcPr/>
                </a:tc>
                <a:tc>
                  <a:txBody>
                    <a:bodyPr/>
                    <a:lstStyle/>
                    <a:p>
                      <a:endParaRPr lang="en-US" sz="2200"/>
                    </a:p>
                  </a:txBody>
                  <a:tcPr/>
                </a:tc>
                <a:tc>
                  <a:txBody>
                    <a:bodyPr/>
                    <a:lstStyle/>
                    <a:p>
                      <a:endParaRPr lang="en-US" sz="2200" dirty="0">
                        <a:solidFill>
                          <a:srgbClr val="FF0000"/>
                        </a:solidFill>
                      </a:endParaRPr>
                    </a:p>
                  </a:txBody>
                  <a:tcPr/>
                </a:tc>
                <a:extLst>
                  <a:ext uri="{0D108BD9-81ED-4DB2-BD59-A6C34878D82A}">
                    <a16:rowId xmlns:a16="http://schemas.microsoft.com/office/drawing/2014/main" val="3390417407"/>
                  </a:ext>
                </a:extLst>
              </a:tr>
              <a:tr h="370840">
                <a:tc>
                  <a:txBody>
                    <a:bodyPr/>
                    <a:lstStyle/>
                    <a:p>
                      <a:r>
                        <a:rPr lang="en-US" sz="2200" b="1" dirty="0"/>
                        <a:t>Secondary distribution of self-testing kits</a:t>
                      </a:r>
                    </a:p>
                  </a:txBody>
                  <a:tcPr/>
                </a:tc>
                <a:tc>
                  <a:txBody>
                    <a:bodyPr/>
                    <a:lstStyle/>
                    <a:p>
                      <a:r>
                        <a:rPr lang="en-US" sz="2200" dirty="0"/>
                        <a:t>WHO recommended(1)</a:t>
                      </a:r>
                      <a:endParaRPr lang="en-US" dirty="0"/>
                    </a:p>
                  </a:txBody>
                  <a:tcPr/>
                </a:tc>
                <a:tc>
                  <a:txBody>
                    <a:bodyPr/>
                    <a:lstStyle/>
                    <a:p>
                      <a:endParaRPr lang="en-US" sz="2200" dirty="0"/>
                    </a:p>
                  </a:txBody>
                  <a:tcPr/>
                </a:tc>
                <a:tc>
                  <a:txBody>
                    <a:bodyPr/>
                    <a:lstStyle/>
                    <a:p>
                      <a:pPr lvl="0">
                        <a:buNone/>
                      </a:pPr>
                      <a:r>
                        <a:rPr lang="en-US" sz="2200" dirty="0"/>
                        <a:t>Some evidence</a:t>
                      </a:r>
                    </a:p>
                  </a:txBody>
                  <a:tcPr/>
                </a:tc>
                <a:tc>
                  <a:txBody>
                    <a:bodyPr/>
                    <a:lstStyle/>
                    <a:p>
                      <a:r>
                        <a:rPr lang="en-US" sz="2200" dirty="0"/>
                        <a:t>WHO recommended (syphilis)(3)*</a:t>
                      </a:r>
                    </a:p>
                  </a:txBody>
                  <a:tcPr/>
                </a:tc>
                <a:extLst>
                  <a:ext uri="{0D108BD9-81ED-4DB2-BD59-A6C34878D82A}">
                    <a16:rowId xmlns:a16="http://schemas.microsoft.com/office/drawing/2014/main" val="824954577"/>
                  </a:ext>
                </a:extLst>
              </a:tr>
            </a:tbl>
          </a:graphicData>
        </a:graphic>
      </p:graphicFrame>
      <p:sp>
        <p:nvSpPr>
          <p:cNvPr id="8" name="TextBox 7">
            <a:extLst>
              <a:ext uri="{FF2B5EF4-FFF2-40B4-BE49-F238E27FC236}">
                <a16:creationId xmlns:a16="http://schemas.microsoft.com/office/drawing/2014/main" id="{4913F655-92B9-7AB2-C692-EB9026ECFA78}"/>
              </a:ext>
            </a:extLst>
          </p:cNvPr>
          <p:cNvSpPr txBox="1"/>
          <p:nvPr/>
        </p:nvSpPr>
        <p:spPr>
          <a:xfrm>
            <a:off x="266870" y="5288252"/>
            <a:ext cx="11660462" cy="8771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dirty="0">
                <a:ea typeface="Calibri"/>
                <a:cs typeface="Calibri"/>
              </a:rPr>
              <a:t>1. Consolidated Guidelines on Differentiated HIV Testing Services, 2024: </a:t>
            </a:r>
            <a:r>
              <a:rPr lang="en-US" sz="1700" dirty="0">
                <a:ea typeface="+mn-lt"/>
                <a:cs typeface="+mn-lt"/>
                <a:hlinkClick r:id="rId3"/>
              </a:rPr>
              <a:t>https://www.who.int/publications/i/item/9789240096394</a:t>
            </a:r>
            <a:endParaRPr lang="en-US" sz="1700">
              <a:ea typeface="Calibri" panose="020F0502020204030204"/>
              <a:cs typeface="Calibri" panose="020F0502020204030204"/>
            </a:endParaRPr>
          </a:p>
          <a:p>
            <a:r>
              <a:rPr lang="en-US" sz="1700" dirty="0">
                <a:ea typeface="Calibri"/>
                <a:cs typeface="Calibri"/>
              </a:rPr>
              <a:t>2. Guidelines on HBV and HCV Testing, 2017: </a:t>
            </a:r>
            <a:r>
              <a:rPr lang="en-US" sz="1700" dirty="0">
                <a:ea typeface="+mn-lt"/>
                <a:cs typeface="+mn-lt"/>
                <a:hlinkClick r:id="rId4"/>
              </a:rPr>
              <a:t>https://www.who.int/publications/i/item/9789241549981</a:t>
            </a:r>
            <a:endParaRPr lang="en-US" sz="1700">
              <a:ea typeface="+mn-lt"/>
              <a:cs typeface="+mn-lt"/>
            </a:endParaRPr>
          </a:p>
          <a:p>
            <a:endParaRPr lang="en-US" sz="1700" dirty="0">
              <a:ea typeface="Calibri"/>
              <a:cs typeface="Calibri"/>
            </a:endParaRPr>
          </a:p>
        </p:txBody>
      </p:sp>
      <p:sp>
        <p:nvSpPr>
          <p:cNvPr id="9" name="TextBox 8">
            <a:extLst>
              <a:ext uri="{FF2B5EF4-FFF2-40B4-BE49-F238E27FC236}">
                <a16:creationId xmlns:a16="http://schemas.microsoft.com/office/drawing/2014/main" id="{5B7DED23-28DA-5B1A-0DFE-4BC30F41BEB5}"/>
              </a:ext>
            </a:extLst>
          </p:cNvPr>
          <p:cNvSpPr txBox="1"/>
          <p:nvPr/>
        </p:nvSpPr>
        <p:spPr>
          <a:xfrm>
            <a:off x="2639557" y="5763532"/>
            <a:ext cx="8616365" cy="16773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dirty="0">
                <a:ea typeface="Calibri"/>
                <a:cs typeface="Calibri"/>
              </a:rPr>
              <a:t>3. Updated recommendations for the treatment of Neisseria gonorrhoeae, Chlamydia trachomatis, and Treponema pallidum (‎syphilis)‎ and new recommendations on syphilis testing and partner services, 2024: </a:t>
            </a:r>
            <a:r>
              <a:rPr lang="en-US" sz="1700" dirty="0">
                <a:ea typeface="Calibri"/>
                <a:cs typeface="Calibri"/>
                <a:hlinkClick r:id="rId5"/>
              </a:rPr>
              <a:t>https://www.who.int/publications/i/item/9789240090767</a:t>
            </a:r>
            <a:endParaRPr lang="en-US" sz="1700">
              <a:ea typeface="Calibri"/>
              <a:cs typeface="Calibri"/>
            </a:endParaRPr>
          </a:p>
          <a:p>
            <a:r>
              <a:rPr lang="en-US" sz="1700" dirty="0">
                <a:ea typeface="Calibri"/>
                <a:cs typeface="Calibri"/>
              </a:rPr>
              <a:t>*Not widely available</a:t>
            </a:r>
          </a:p>
          <a:p>
            <a:pPr algn="l"/>
            <a:endParaRPr lang="en-US" sz="1700" dirty="0">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645265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DB183-C053-0860-723E-E9521D06ED03}"/>
            </a:ext>
          </a:extLst>
        </p:cNvPr>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4CF9B059-AEEF-B1D2-612D-5887EB747DEF}"/>
              </a:ext>
            </a:extLst>
          </p:cNvPr>
          <p:cNvSpPr txBox="1">
            <a:spLocks/>
          </p:cNvSpPr>
          <p:nvPr/>
        </p:nvSpPr>
        <p:spPr>
          <a:xfrm>
            <a:off x="229188" y="944098"/>
            <a:ext cx="11690842" cy="4449998"/>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en-US" dirty="0">
                <a:latin typeface="+mj-lt"/>
              </a:rPr>
              <a:t>  Partner services &amp; family/household testing services:</a:t>
            </a:r>
            <a:endParaRPr lang="en-US" dirty="0"/>
          </a:p>
          <a:p>
            <a:pPr lvl="1">
              <a:lnSpc>
                <a:spcPct val="100000"/>
              </a:lnSpc>
              <a:spcBef>
                <a:spcPts val="0"/>
              </a:spcBef>
              <a:spcAft>
                <a:spcPts val="600"/>
              </a:spcAft>
              <a:buFont typeface="Courier New" panose="02070309020205020404" pitchFamily="49" charset="0"/>
              <a:buChar char="o"/>
            </a:pPr>
            <a:r>
              <a:rPr lang="en-US" sz="2800" b="1" dirty="0">
                <a:latin typeface="+mj-lt"/>
                <a:cs typeface="Calibri"/>
              </a:rPr>
              <a:t> </a:t>
            </a:r>
            <a:r>
              <a:rPr lang="en-US" b="1" dirty="0">
                <a:latin typeface="+mj-lt"/>
                <a:cs typeface="Calibri"/>
              </a:rPr>
              <a:t>Trained healthcare providers</a:t>
            </a:r>
            <a:r>
              <a:rPr lang="en-US" dirty="0">
                <a:latin typeface="+mj-lt"/>
                <a:cs typeface="Calibri"/>
              </a:rPr>
              <a:t>/testers should conduct partner, family, and household testing services</a:t>
            </a:r>
            <a:endParaRPr lang="en-US" dirty="0">
              <a:latin typeface="+mj-lt"/>
              <a:ea typeface="Calibri Light"/>
              <a:cs typeface="Calibri"/>
            </a:endParaRPr>
          </a:p>
          <a:p>
            <a:pPr lvl="1">
              <a:lnSpc>
                <a:spcPct val="100000"/>
              </a:lnSpc>
              <a:spcBef>
                <a:spcPts val="0"/>
              </a:spcBef>
              <a:spcAft>
                <a:spcPts val="600"/>
              </a:spcAft>
              <a:buFont typeface="Courier New" panose="02070309020205020404" pitchFamily="49" charset="0"/>
              <a:buChar char="o"/>
            </a:pPr>
            <a:r>
              <a:rPr lang="en-US" b="1" dirty="0">
                <a:latin typeface="+mj-lt"/>
                <a:cs typeface="Calibri"/>
              </a:rPr>
              <a:t> Peer educators or navigators </a:t>
            </a:r>
            <a:r>
              <a:rPr lang="en-US" dirty="0">
                <a:latin typeface="+mj-lt"/>
                <a:cs typeface="Calibri"/>
              </a:rPr>
              <a:t>may assist with services in locating and contacting partners, family, and household members</a:t>
            </a:r>
            <a:endParaRPr lang="en-US" dirty="0">
              <a:latin typeface="+mj-lt"/>
              <a:cs typeface="Arial"/>
            </a:endParaRPr>
          </a:p>
          <a:p>
            <a:pPr marL="457200" lvl="1" indent="0">
              <a:lnSpc>
                <a:spcPct val="100000"/>
              </a:lnSpc>
              <a:spcBef>
                <a:spcPts val="0"/>
              </a:spcBef>
              <a:spcAft>
                <a:spcPts val="600"/>
              </a:spcAft>
              <a:buNone/>
            </a:pPr>
            <a:endParaRPr lang="en-US" dirty="0">
              <a:latin typeface="+mj-lt"/>
              <a:ea typeface="Calibri Light" panose="020F0302020204030204"/>
              <a:cs typeface="Calibri"/>
            </a:endParaRPr>
          </a:p>
          <a:p>
            <a:pPr marL="457200" lvl="1" indent="-457200">
              <a:lnSpc>
                <a:spcPct val="100000"/>
              </a:lnSpc>
              <a:spcBef>
                <a:spcPts val="0"/>
              </a:spcBef>
              <a:spcAft>
                <a:spcPts val="600"/>
              </a:spcAft>
            </a:pPr>
            <a:r>
              <a:rPr lang="en-US" sz="2800" dirty="0">
                <a:latin typeface="+mj-lt"/>
              </a:rPr>
              <a:t>Social network testing</a:t>
            </a:r>
            <a:endParaRPr lang="en-US" sz="2800" dirty="0">
              <a:latin typeface="+mj-lt"/>
              <a:ea typeface="Calibri Light"/>
              <a:cs typeface="Calibri Light"/>
            </a:endParaRPr>
          </a:p>
          <a:p>
            <a:pPr lvl="1">
              <a:lnSpc>
                <a:spcPct val="100000"/>
              </a:lnSpc>
              <a:spcBef>
                <a:spcPts val="0"/>
              </a:spcBef>
              <a:spcAft>
                <a:spcPts val="600"/>
              </a:spcAft>
              <a:buFont typeface="Courier New" panose="02070309020205020404" pitchFamily="49" charset="0"/>
              <a:buChar char="o"/>
            </a:pPr>
            <a:r>
              <a:rPr lang="en-US" sz="2800" dirty="0">
                <a:latin typeface="+mj-lt"/>
                <a:cs typeface="Calibri"/>
              </a:rPr>
              <a:t> </a:t>
            </a:r>
            <a:r>
              <a:rPr lang="en-US" b="1" dirty="0">
                <a:latin typeface="+mj-lt"/>
                <a:cs typeface="Calibri"/>
              </a:rPr>
              <a:t>Peer educators or navigators </a:t>
            </a:r>
            <a:r>
              <a:rPr lang="en-US" dirty="0">
                <a:latin typeface="+mj-lt"/>
                <a:cs typeface="Calibri"/>
              </a:rPr>
              <a:t>can act as test promoters or can identify test promotors</a:t>
            </a:r>
          </a:p>
          <a:p>
            <a:pPr lvl="1">
              <a:lnSpc>
                <a:spcPct val="100000"/>
              </a:lnSpc>
              <a:spcBef>
                <a:spcPts val="0"/>
              </a:spcBef>
              <a:spcAft>
                <a:spcPts val="600"/>
              </a:spcAft>
              <a:buFont typeface="Courier New" panose="02070309020205020404" pitchFamily="49" charset="0"/>
              <a:buChar char="o"/>
            </a:pPr>
            <a:r>
              <a:rPr lang="en-US" dirty="0">
                <a:latin typeface="+mj-lt"/>
                <a:cs typeface="Calibri"/>
              </a:rPr>
              <a:t> </a:t>
            </a:r>
            <a:r>
              <a:rPr lang="en-US" b="1" dirty="0">
                <a:latin typeface="+mj-lt"/>
                <a:cs typeface="Calibri"/>
              </a:rPr>
              <a:t>Community health workers </a:t>
            </a:r>
            <a:r>
              <a:rPr lang="en-US" dirty="0">
                <a:latin typeface="+mj-lt"/>
                <a:cs typeface="Calibri"/>
              </a:rPr>
              <a:t>or others can also identify or act as test promoters</a:t>
            </a:r>
            <a:endParaRPr lang="en-US" dirty="0">
              <a:latin typeface="+mj-lt"/>
            </a:endParaRPr>
          </a:p>
        </p:txBody>
      </p:sp>
      <p:sp>
        <p:nvSpPr>
          <p:cNvPr id="4" name="Text Placeholder 3">
            <a:extLst>
              <a:ext uri="{FF2B5EF4-FFF2-40B4-BE49-F238E27FC236}">
                <a16:creationId xmlns:a16="http://schemas.microsoft.com/office/drawing/2014/main" id="{51B95787-8DF5-7617-AEA0-0A028F90612A}"/>
              </a:ext>
            </a:extLst>
          </p:cNvPr>
          <p:cNvSpPr>
            <a:spLocks noGrp="1"/>
          </p:cNvSpPr>
          <p:nvPr>
            <p:ph type="body" sz="quarter" idx="13"/>
          </p:nvPr>
        </p:nvSpPr>
        <p:spPr>
          <a:xfrm>
            <a:off x="229188" y="137567"/>
            <a:ext cx="11690843" cy="492443"/>
          </a:xfrm>
        </p:spPr>
        <p:txBody>
          <a:bodyPr vert="horz" lIns="0" tIns="0" rIns="0" bIns="0" rtlCol="0" anchor="t">
            <a:spAutoFit/>
          </a:bodyPr>
          <a:lstStyle/>
          <a:p>
            <a:r>
              <a:rPr lang="en-US" sz="3200" b="1" dirty="0">
                <a:latin typeface="Arial"/>
                <a:cs typeface="Arial"/>
              </a:rPr>
              <a:t>Who</a:t>
            </a:r>
            <a:r>
              <a:rPr lang="en-US" sz="3200" dirty="0">
                <a:latin typeface="Arial"/>
                <a:cs typeface="Arial"/>
              </a:rPr>
              <a:t> should conduct network-based testing services?</a:t>
            </a:r>
          </a:p>
        </p:txBody>
      </p:sp>
    </p:spTree>
    <p:extLst>
      <p:ext uri="{BB962C8B-B14F-4D97-AF65-F5344CB8AC3E}">
        <p14:creationId xmlns:p14="http://schemas.microsoft.com/office/powerpoint/2010/main" val="130353193"/>
      </p:ext>
    </p:extLst>
  </p:cSld>
  <p:clrMapOvr>
    <a:masterClrMapping/>
  </p:clrMapOvr>
  <mc:AlternateContent xmlns:mc="http://schemas.openxmlformats.org/markup-compatibility/2006" xmlns:p14="http://schemas.microsoft.com/office/powerpoint/2010/main">
    <mc:Choice Requires="p14">
      <p:transition spd="slow" p14:dur="2000" advTm="62852"/>
    </mc:Choice>
    <mc:Fallback xmlns="">
      <p:transition spd="slow" advTm="6285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6414C-2435-FC72-F97D-4A88A1015B0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BF0D6E8-A065-44B8-2FA1-CC345835758B}"/>
              </a:ext>
            </a:extLst>
          </p:cNvPr>
          <p:cNvSpPr>
            <a:spLocks noGrp="1"/>
          </p:cNvSpPr>
          <p:nvPr>
            <p:ph type="body" sz="quarter" idx="14"/>
          </p:nvPr>
        </p:nvSpPr>
        <p:spPr>
          <a:xfrm>
            <a:off x="229188" y="903456"/>
            <a:ext cx="11690843" cy="4524315"/>
          </a:xfrm>
          <a:prstGeom prst="rect">
            <a:avLst/>
          </a:prstGeom>
        </p:spPr>
        <p:txBody>
          <a:bodyPr wrap="square" lIns="0" tIns="0" rIns="0" bIns="0" anchor="t">
            <a:spAutoFit/>
          </a:bodyPr>
          <a:lstStyle/>
          <a:p>
            <a:pPr marL="292100" indent="-288925">
              <a:buFont typeface="Arial" panose="020B0604020202020204" pitchFamily="34" charset="0"/>
              <a:buChar char="•"/>
            </a:pPr>
            <a:r>
              <a:rPr lang="en-US" dirty="0">
                <a:solidFill>
                  <a:schemeClr val="tx1"/>
                </a:solidFill>
                <a:latin typeface="+mj-lt"/>
              </a:rPr>
              <a:t>Consider the capacity of the systems supporting network-based testing in your setting, including follow-up testing for hepatitis B, hepatitis C, and certain STIs. </a:t>
            </a:r>
          </a:p>
          <a:p>
            <a:pPr marL="292100" indent="-288925">
              <a:buFont typeface="Arial" panose="020B0604020202020204" pitchFamily="34" charset="0"/>
              <a:buChar char="•"/>
            </a:pPr>
            <a:r>
              <a:rPr lang="en-US" dirty="0">
                <a:solidFill>
                  <a:schemeClr val="tx1"/>
                </a:solidFill>
                <a:latin typeface="+mj-lt"/>
              </a:rPr>
              <a:t>Consider the epidemiology of different infections affecting the populations you are engaging.</a:t>
            </a:r>
            <a:endParaRPr lang="en-US" dirty="0">
              <a:solidFill>
                <a:schemeClr val="tx1"/>
              </a:solidFill>
            </a:endParaRPr>
          </a:p>
          <a:p>
            <a:pPr marL="292100" indent="-288925">
              <a:buFont typeface="Arial" panose="020B0604020202020204" pitchFamily="34" charset="0"/>
              <a:buChar char="•"/>
            </a:pPr>
            <a:r>
              <a:rPr lang="en-US" dirty="0">
                <a:solidFill>
                  <a:schemeClr val="tx1"/>
                </a:solidFill>
                <a:latin typeface="+mj-lt"/>
                <a:cs typeface="Arial"/>
              </a:rPr>
              <a:t>Linkage to treatment must be offered with any testing services</a:t>
            </a:r>
            <a:endParaRPr lang="en-US" dirty="0">
              <a:solidFill>
                <a:schemeClr val="tx1"/>
              </a:solidFill>
              <a:latin typeface="+mj-lt"/>
              <a:ea typeface="Calibri Light"/>
              <a:cs typeface="Arial"/>
            </a:endParaRPr>
          </a:p>
          <a:p>
            <a:pPr marL="292100" indent="-288925">
              <a:buFont typeface="Arial" panose="020B0604020202020204" pitchFamily="34" charset="0"/>
              <a:buChar char="•"/>
            </a:pPr>
            <a:r>
              <a:rPr lang="en-US" dirty="0">
                <a:solidFill>
                  <a:schemeClr val="tx1"/>
                </a:solidFill>
                <a:latin typeface="+mj-lt"/>
                <a:cs typeface="Arial"/>
              </a:rPr>
              <a:t>In addition to notification and testing services, consider offering the following, based on availability and local guidance:</a:t>
            </a:r>
          </a:p>
          <a:p>
            <a:pPr marL="725805" lvl="2" indent="-288925"/>
            <a:r>
              <a:rPr lang="en-US" i="0" dirty="0">
                <a:solidFill>
                  <a:schemeClr val="tx1"/>
                </a:solidFill>
                <a:latin typeface="+mj-lt"/>
              </a:rPr>
              <a:t>Prevention services (condoms, </a:t>
            </a:r>
            <a:r>
              <a:rPr lang="en-US" dirty="0">
                <a:solidFill>
                  <a:schemeClr val="tx1"/>
                </a:solidFill>
                <a:latin typeface="+mj-lt"/>
              </a:rPr>
              <a:t>lubricants, VMMC</a:t>
            </a:r>
            <a:r>
              <a:rPr lang="en-US" i="0" dirty="0">
                <a:solidFill>
                  <a:schemeClr val="tx1"/>
                </a:solidFill>
                <a:latin typeface="+mj-lt"/>
              </a:rPr>
              <a:t>, </a:t>
            </a:r>
            <a:r>
              <a:rPr lang="en-US" dirty="0">
                <a:solidFill>
                  <a:schemeClr val="tx1"/>
                </a:solidFill>
                <a:latin typeface="+mj-lt"/>
              </a:rPr>
              <a:t>HIV </a:t>
            </a:r>
            <a:r>
              <a:rPr lang="en-US" dirty="0" err="1">
                <a:solidFill>
                  <a:schemeClr val="tx1"/>
                </a:solidFill>
                <a:latin typeface="+mj-lt"/>
              </a:rPr>
              <a:t>PrEP</a:t>
            </a:r>
            <a:r>
              <a:rPr lang="en-US" dirty="0">
                <a:solidFill>
                  <a:schemeClr val="tx1"/>
                </a:solidFill>
                <a:latin typeface="+mj-lt"/>
              </a:rPr>
              <a:t> and</a:t>
            </a:r>
            <a:r>
              <a:rPr lang="en-US" i="0" dirty="0">
                <a:solidFill>
                  <a:schemeClr val="tx1"/>
                </a:solidFill>
                <a:latin typeface="+mj-lt"/>
              </a:rPr>
              <a:t> PEP,</a:t>
            </a:r>
            <a:r>
              <a:rPr lang="en-US" dirty="0">
                <a:solidFill>
                  <a:schemeClr val="tx1"/>
                </a:solidFill>
                <a:latin typeface="+mj-lt"/>
              </a:rPr>
              <a:t> hepatitis B vaccination)</a:t>
            </a:r>
            <a:endParaRPr lang="en-US" dirty="0">
              <a:solidFill>
                <a:schemeClr val="tx1"/>
              </a:solidFill>
              <a:latin typeface="+mj-lt"/>
              <a:ea typeface="Calibri Light"/>
              <a:cs typeface="Calibri Light"/>
            </a:endParaRPr>
          </a:p>
          <a:p>
            <a:pPr marL="725805" lvl="2" indent="-288925"/>
            <a:r>
              <a:rPr lang="en-US" i="0" dirty="0">
                <a:solidFill>
                  <a:schemeClr val="tx1"/>
                </a:solidFill>
                <a:latin typeface="+mj-lt"/>
                <a:cs typeface="Arial"/>
              </a:rPr>
              <a:t>Linkage to other health services (family planning, mental health</a:t>
            </a:r>
            <a:r>
              <a:rPr lang="en-US" dirty="0">
                <a:solidFill>
                  <a:schemeClr val="tx1"/>
                </a:solidFill>
                <a:latin typeface="+mj-lt"/>
                <a:cs typeface="Arial"/>
              </a:rPr>
              <a:t> and substance dependence</a:t>
            </a:r>
            <a:r>
              <a:rPr lang="en-US" i="0" dirty="0">
                <a:solidFill>
                  <a:schemeClr val="tx1"/>
                </a:solidFill>
                <a:latin typeface="+mj-lt"/>
                <a:cs typeface="Arial"/>
              </a:rPr>
              <a:t>, noncommunicable disease services)</a:t>
            </a:r>
            <a:endParaRPr lang="en-US" i="0" dirty="0">
              <a:solidFill>
                <a:schemeClr val="tx1"/>
              </a:solidFill>
              <a:latin typeface="+mj-lt"/>
              <a:ea typeface="Calibri Light"/>
              <a:cs typeface="Arial"/>
            </a:endParaRPr>
          </a:p>
          <a:p>
            <a:pPr marL="725805" lvl="2" indent="-288925"/>
            <a:r>
              <a:rPr lang="en-US" i="0" dirty="0">
                <a:solidFill>
                  <a:schemeClr val="tx1"/>
                </a:solidFill>
                <a:latin typeface="+mj-lt"/>
              </a:rPr>
              <a:t>Linkage to social support services</a:t>
            </a:r>
            <a:endParaRPr lang="en-US" dirty="0">
              <a:solidFill>
                <a:schemeClr val="tx1"/>
              </a:solidFill>
              <a:latin typeface="+mj-lt"/>
              <a:cs typeface="Arial"/>
            </a:endParaRPr>
          </a:p>
        </p:txBody>
      </p:sp>
      <p:sp>
        <p:nvSpPr>
          <p:cNvPr id="5" name="Text Placeholder 4">
            <a:extLst>
              <a:ext uri="{FF2B5EF4-FFF2-40B4-BE49-F238E27FC236}">
                <a16:creationId xmlns:a16="http://schemas.microsoft.com/office/drawing/2014/main" id="{ADD87B53-2796-FA5B-4BE9-603EDDAECB27}"/>
              </a:ext>
            </a:extLst>
          </p:cNvPr>
          <p:cNvSpPr>
            <a:spLocks noGrp="1"/>
          </p:cNvSpPr>
          <p:nvPr>
            <p:ph type="body" sz="quarter" idx="13"/>
          </p:nvPr>
        </p:nvSpPr>
        <p:spPr>
          <a:xfrm>
            <a:off x="229188" y="137567"/>
            <a:ext cx="11690843" cy="430887"/>
          </a:xfrm>
        </p:spPr>
        <p:txBody>
          <a:bodyPr vert="horz" lIns="0" tIns="0" rIns="0" bIns="0" rtlCol="0" anchor="t">
            <a:spAutoFit/>
          </a:bodyPr>
          <a:lstStyle/>
          <a:p>
            <a:r>
              <a:rPr lang="en-US" sz="2800" b="1" dirty="0">
                <a:latin typeface="Arial"/>
                <a:cs typeface="Arial"/>
              </a:rPr>
              <a:t>What</a:t>
            </a:r>
            <a:r>
              <a:rPr lang="en-US" sz="2800" dirty="0">
                <a:latin typeface="Arial"/>
                <a:cs typeface="Arial"/>
              </a:rPr>
              <a:t> services should be offered in integrated network-based testing?</a:t>
            </a:r>
          </a:p>
        </p:txBody>
      </p:sp>
    </p:spTree>
    <p:extLst>
      <p:ext uri="{BB962C8B-B14F-4D97-AF65-F5344CB8AC3E}">
        <p14:creationId xmlns:p14="http://schemas.microsoft.com/office/powerpoint/2010/main" val="1206014423"/>
      </p:ext>
    </p:extLst>
  </p:cSld>
  <p:clrMapOvr>
    <a:masterClrMapping/>
  </p:clrMapOvr>
  <mc:AlternateContent xmlns:mc="http://schemas.openxmlformats.org/markup-compatibility/2006" xmlns:p14="http://schemas.microsoft.com/office/powerpoint/2010/main">
    <mc:Choice Requires="p14">
      <p:transition spd="slow" p14:dur="2000" advTm="87667"/>
    </mc:Choice>
    <mc:Fallback xmlns="">
      <p:transition spd="slow" advTm="8766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ECB9F1-18B7-4B1D-9A5F-2F61B2569E05}"/>
              </a:ext>
            </a:extLst>
          </p:cNvPr>
          <p:cNvSpPr>
            <a:spLocks noGrp="1"/>
          </p:cNvSpPr>
          <p:nvPr>
            <p:ph type="body" sz="quarter" idx="14"/>
          </p:nvPr>
        </p:nvSpPr>
        <p:spPr>
          <a:xfrm>
            <a:off x="229188" y="903456"/>
            <a:ext cx="11690843" cy="3785652"/>
          </a:xfrm>
          <a:prstGeom prst="rect">
            <a:avLst/>
          </a:prstGeom>
        </p:spPr>
        <p:txBody>
          <a:bodyPr lIns="0" tIns="0" rIns="0" bIns="0" anchor="t">
            <a:spAutoFit/>
          </a:bodyPr>
          <a:lstStyle/>
          <a:p>
            <a:pPr marL="292100" indent="-288925">
              <a:buFont typeface="Arial" panose="020B0604020202020204" pitchFamily="34" charset="0"/>
              <a:buChar char="•"/>
            </a:pPr>
            <a:r>
              <a:rPr lang="en-US" dirty="0">
                <a:solidFill>
                  <a:schemeClr val="tx1"/>
                </a:solidFill>
                <a:latin typeface="+mj-lt"/>
              </a:rPr>
              <a:t>Introduce basic network-based testing services concepts and benefits at pre-test information or post-test counseling session</a:t>
            </a:r>
            <a:endParaRPr lang="en-US" dirty="0">
              <a:solidFill>
                <a:schemeClr val="tx1"/>
              </a:solidFill>
            </a:endParaRPr>
          </a:p>
          <a:p>
            <a:pPr marL="292100" indent="-288925">
              <a:buFont typeface="Arial" panose="020B0604020202020204" pitchFamily="34" charset="0"/>
              <a:buChar char="•"/>
            </a:pPr>
            <a:endParaRPr lang="en-US" dirty="0">
              <a:solidFill>
                <a:schemeClr val="tx1"/>
              </a:solidFill>
              <a:latin typeface="+mj-lt"/>
            </a:endParaRPr>
          </a:p>
          <a:p>
            <a:pPr marL="292100" indent="-288925">
              <a:buFont typeface="Arial" panose="020B0604020202020204" pitchFamily="34" charset="0"/>
              <a:buChar char="•"/>
            </a:pPr>
            <a:r>
              <a:rPr lang="en-US" dirty="0">
                <a:solidFill>
                  <a:schemeClr val="tx1"/>
                </a:solidFill>
                <a:latin typeface="+mj-lt"/>
              </a:rPr>
              <a:t>Partner elicitation and testing is </a:t>
            </a:r>
            <a:r>
              <a:rPr lang="en-US" b="1" dirty="0">
                <a:solidFill>
                  <a:schemeClr val="tx1"/>
                </a:solidFill>
                <a:latin typeface="+mj-lt"/>
              </a:rPr>
              <a:t>NOT</a:t>
            </a:r>
            <a:r>
              <a:rPr lang="en-US" dirty="0">
                <a:solidFill>
                  <a:schemeClr val="tx1"/>
                </a:solidFill>
                <a:latin typeface="+mj-lt"/>
              </a:rPr>
              <a:t> a one-time event but should be offered continually:</a:t>
            </a:r>
            <a:endParaRPr lang="en-US" dirty="0">
              <a:solidFill>
                <a:schemeClr val="tx1"/>
              </a:solidFill>
              <a:latin typeface="+mj-lt"/>
              <a:ea typeface="Calibri Light"/>
              <a:cs typeface="Arial"/>
            </a:endParaRPr>
          </a:p>
          <a:p>
            <a:pPr marL="725805" lvl="2" indent="-288925"/>
            <a:r>
              <a:rPr lang="en-US" i="0" dirty="0">
                <a:solidFill>
                  <a:schemeClr val="tx1"/>
                </a:solidFill>
                <a:latin typeface="+mj-lt"/>
              </a:rPr>
              <a:t>Soon after </a:t>
            </a:r>
            <a:r>
              <a:rPr lang="en-US" dirty="0">
                <a:solidFill>
                  <a:schemeClr val="tx1"/>
                </a:solidFill>
                <a:latin typeface="+mj-lt"/>
              </a:rPr>
              <a:t>diagnosis</a:t>
            </a:r>
            <a:r>
              <a:rPr lang="en-US" i="0" dirty="0">
                <a:solidFill>
                  <a:schemeClr val="tx1"/>
                </a:solidFill>
                <a:latin typeface="+mj-lt"/>
              </a:rPr>
              <a:t> </a:t>
            </a:r>
            <a:endParaRPr lang="en-US" i="0" dirty="0">
              <a:solidFill>
                <a:schemeClr val="tx1"/>
              </a:solidFill>
              <a:latin typeface="+mj-lt"/>
              <a:cs typeface="Arial"/>
            </a:endParaRPr>
          </a:p>
          <a:p>
            <a:pPr marL="725805" lvl="2" indent="-288925"/>
            <a:r>
              <a:rPr lang="en-US" i="0" dirty="0">
                <a:solidFill>
                  <a:schemeClr val="tx1"/>
                </a:solidFill>
                <a:latin typeface="+mj-lt"/>
              </a:rPr>
              <a:t>On a regular basis </a:t>
            </a:r>
            <a:r>
              <a:rPr lang="en-US" dirty="0">
                <a:solidFill>
                  <a:schemeClr val="tx1"/>
                </a:solidFill>
                <a:latin typeface="+mj-lt"/>
              </a:rPr>
              <a:t>if on ongoing treatment (HIV, HBV, HCV)</a:t>
            </a:r>
            <a:endParaRPr lang="en-US" dirty="0">
              <a:solidFill>
                <a:schemeClr val="tx1"/>
              </a:solidFill>
              <a:latin typeface="+mj-lt"/>
              <a:cs typeface="Arial"/>
            </a:endParaRPr>
          </a:p>
          <a:p>
            <a:pPr marL="725805" lvl="2" indent="-288925"/>
            <a:r>
              <a:rPr lang="en-US" dirty="0">
                <a:solidFill>
                  <a:schemeClr val="tx1"/>
                </a:solidFill>
                <a:latin typeface="+mj-lt"/>
              </a:rPr>
              <a:t>If a client living with HIV develops</a:t>
            </a:r>
            <a:r>
              <a:rPr lang="en-US" i="0" dirty="0">
                <a:solidFill>
                  <a:schemeClr val="tx1"/>
                </a:solidFill>
                <a:latin typeface="+mj-lt"/>
              </a:rPr>
              <a:t> a detectable </a:t>
            </a:r>
            <a:r>
              <a:rPr lang="en-US" dirty="0">
                <a:solidFill>
                  <a:schemeClr val="tx1"/>
                </a:solidFill>
                <a:latin typeface="+mj-lt"/>
              </a:rPr>
              <a:t>HIV viral</a:t>
            </a:r>
            <a:r>
              <a:rPr lang="en-US" i="0" dirty="0">
                <a:solidFill>
                  <a:schemeClr val="tx1"/>
                </a:solidFill>
                <a:latin typeface="+mj-lt"/>
              </a:rPr>
              <a:t> load</a:t>
            </a:r>
            <a:endParaRPr lang="en-US" dirty="0">
              <a:solidFill>
                <a:schemeClr val="tx1"/>
              </a:solidFill>
            </a:endParaRPr>
          </a:p>
          <a:p>
            <a:pPr marL="725805" lvl="2" indent="-288925"/>
            <a:r>
              <a:rPr lang="en-US" dirty="0">
                <a:solidFill>
                  <a:schemeClr val="tx1"/>
                </a:solidFill>
                <a:latin typeface="+mj-lt"/>
              </a:rPr>
              <a:t>If the client has an incomplete ‘family tree’ (e.g., the status of their spouse and/or biological children  &lt;19 years is unknown)</a:t>
            </a:r>
            <a:endParaRPr lang="en-US" i="0" dirty="0">
              <a:solidFill>
                <a:schemeClr val="tx1"/>
              </a:solidFill>
              <a:latin typeface="+mj-lt"/>
              <a:cs typeface="Arial"/>
            </a:endParaRPr>
          </a:p>
        </p:txBody>
      </p:sp>
      <p:sp>
        <p:nvSpPr>
          <p:cNvPr id="5" name="Text Placeholder 4">
            <a:extLst>
              <a:ext uri="{FF2B5EF4-FFF2-40B4-BE49-F238E27FC236}">
                <a16:creationId xmlns:a16="http://schemas.microsoft.com/office/drawing/2014/main" id="{03B2D8C6-9BA3-4CFA-AE2F-CF27E80ACF31}"/>
              </a:ext>
            </a:extLst>
          </p:cNvPr>
          <p:cNvSpPr>
            <a:spLocks noGrp="1"/>
          </p:cNvSpPr>
          <p:nvPr>
            <p:ph type="body" sz="quarter" idx="13"/>
          </p:nvPr>
        </p:nvSpPr>
        <p:spPr>
          <a:xfrm>
            <a:off x="229188" y="137567"/>
            <a:ext cx="11690843" cy="553998"/>
          </a:xfrm>
        </p:spPr>
        <p:txBody>
          <a:bodyPr vert="horz" lIns="0" tIns="0" rIns="0" bIns="0" rtlCol="0" anchor="t">
            <a:spAutoFit/>
          </a:bodyPr>
          <a:lstStyle/>
          <a:p>
            <a:r>
              <a:rPr lang="en-US" sz="3600" b="1" dirty="0">
                <a:latin typeface="Arial"/>
                <a:cs typeface="Arial"/>
              </a:rPr>
              <a:t>When</a:t>
            </a:r>
            <a:r>
              <a:rPr lang="en-US" sz="3600" dirty="0">
                <a:latin typeface="Arial"/>
                <a:cs typeface="Arial"/>
              </a:rPr>
              <a:t> should these services be offered?</a:t>
            </a:r>
          </a:p>
        </p:txBody>
      </p:sp>
    </p:spTree>
    <p:extLst>
      <p:ext uri="{BB962C8B-B14F-4D97-AF65-F5344CB8AC3E}">
        <p14:creationId xmlns:p14="http://schemas.microsoft.com/office/powerpoint/2010/main" val="3454236393"/>
      </p:ext>
    </p:extLst>
  </p:cSld>
  <p:clrMapOvr>
    <a:masterClrMapping/>
  </p:clrMapOvr>
  <mc:AlternateContent xmlns:mc="http://schemas.openxmlformats.org/markup-compatibility/2006" xmlns:p14="http://schemas.microsoft.com/office/powerpoint/2010/main">
    <mc:Choice Requires="p14">
      <p:transition spd="slow" p14:dur="2000" advTm="87667"/>
    </mc:Choice>
    <mc:Fallback xmlns="">
      <p:transition spd="slow" advTm="87667"/>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8.1|10.3|5.1|4.9|3.7|3.5"/>
</p:tagLst>
</file>

<file path=ppt/theme/theme1.xml><?xml version="1.0" encoding="utf-8"?>
<a:theme xmlns:a="http://schemas.openxmlformats.org/drawingml/2006/main" name="WHO">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O" id="{399CFDD9-EF81-4A11-9B25-3A8B3C3AB26B}" vid="{E932B946-A29E-48EB-888F-D71DD964AEC6}"/>
    </a:ext>
  </a:extLst>
</a:theme>
</file>

<file path=ppt/theme/theme2.xml><?xml version="1.0" encoding="utf-8"?>
<a:theme xmlns:a="http://schemas.openxmlformats.org/drawingml/2006/main" name="4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WHO_palette">
      <a:dk1>
        <a:srgbClr val="000000"/>
      </a:dk1>
      <a:lt1>
        <a:srgbClr val="FFFFFF"/>
      </a:lt1>
      <a:dk2>
        <a:srgbClr val="00205C"/>
      </a:dk2>
      <a:lt2>
        <a:srgbClr val="E7E6E6"/>
      </a:lt2>
      <a:accent1>
        <a:srgbClr val="0099DD"/>
      </a:accent1>
      <a:accent2>
        <a:srgbClr val="F16829"/>
      </a:accent2>
      <a:accent3>
        <a:srgbClr val="F3A81C"/>
      </a:accent3>
      <a:accent4>
        <a:srgbClr val="A6228C"/>
      </a:accent4>
      <a:accent5>
        <a:srgbClr val="5B2C86"/>
      </a:accent5>
      <a:accent6>
        <a:srgbClr val="80BC5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O_presentation_template_R1_V06" id="{1BDC1073-AB81-8147-89C3-A79EC2A6301F}" vid="{9D092595-E6B8-C345-B470-402B85CA4A40}"/>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WHO">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O" id="{399CFDD9-EF81-4A11-9B25-3A8B3C3AB26B}" vid="{E932B946-A29E-48EB-888F-D71DD964AEC6}"/>
    </a:ext>
  </a:extLst>
</a:theme>
</file>

<file path=ppt/theme/theme6.xml><?xml version="1.0" encoding="utf-8"?>
<a:theme xmlns:a="http://schemas.openxmlformats.org/drawingml/2006/main" name="2_WHO">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O" id="{399CFDD9-EF81-4A11-9B25-3A8B3C3AB26B}" vid="{E932B946-A29E-48EB-888F-D71DD964AEC6}"/>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0298E0F4A0026418B57AA4B43B99D6F" ma:contentTypeVersion="14" ma:contentTypeDescription="Create a new document." ma:contentTypeScope="" ma:versionID="edc9d56ae61c619ed40442276cdd253c">
  <xsd:schema xmlns:xsd="http://www.w3.org/2001/XMLSchema" xmlns:xs="http://www.w3.org/2001/XMLSchema" xmlns:p="http://schemas.microsoft.com/office/2006/metadata/properties" xmlns:ns3="aba41fc3-9030-4b68-9cf7-7d4ce3d8be0d" xmlns:ns4="6636d5b2-3d09-4030-ad5e-cf8da8220ce7" targetNamespace="http://schemas.microsoft.com/office/2006/metadata/properties" ma:root="true" ma:fieldsID="055bac64bc656ef0623e7f106db96dda" ns3:_="" ns4:_="">
    <xsd:import namespace="aba41fc3-9030-4b68-9cf7-7d4ce3d8be0d"/>
    <xsd:import namespace="6636d5b2-3d09-4030-ad5e-cf8da8220ce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a41fc3-9030-4b68-9cf7-7d4ce3d8be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636d5b2-3d09-4030-ad5e-cf8da8220ce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34D56D-8F37-42E8-A9D2-E5AC9F9D98C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A8BF57F-5FAD-40B6-8978-7E11381ECB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a41fc3-9030-4b68-9cf7-7d4ce3d8be0d"/>
    <ds:schemaRef ds:uri="6636d5b2-3d09-4030-ad5e-cf8da8220c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15E14F-6CBC-4C96-97FB-4877BC370A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82640</TotalTime>
  <Words>4142</Words>
  <Application>Microsoft Office PowerPoint</Application>
  <PresentationFormat>Widescreen</PresentationFormat>
  <Paragraphs>434</Paragraphs>
  <Slides>59</Slides>
  <Notes>57</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59</vt:i4>
      </vt:variant>
    </vt:vector>
  </HeadingPairs>
  <TitlesOfParts>
    <vt:vector size="75" baseType="lpstr">
      <vt:lpstr>Arial</vt:lpstr>
      <vt:lpstr>Broadway</vt:lpstr>
      <vt:lpstr>Calibri</vt:lpstr>
      <vt:lpstr>Calibri Light</vt:lpstr>
      <vt:lpstr>Century Gothic</vt:lpstr>
      <vt:lpstr>Courier New</vt:lpstr>
      <vt:lpstr>Ebrima</vt:lpstr>
      <vt:lpstr>Segoe UI</vt:lpstr>
      <vt:lpstr>Times New Roman</vt:lpstr>
      <vt:lpstr>Wingdings</vt:lpstr>
      <vt:lpstr>WHO</vt:lpstr>
      <vt:lpstr>4_Office Theme</vt:lpstr>
      <vt:lpstr>1_Office Theme</vt:lpstr>
      <vt:lpstr>Custom Design</vt:lpstr>
      <vt:lpstr>1_WHO</vt:lpstr>
      <vt:lpstr>2_WHO</vt:lpstr>
      <vt:lpstr>Network-based testing toolkit training modules</vt:lpstr>
      <vt:lpstr>PowerPoint Presentation</vt:lpstr>
      <vt:lpstr>PowerPoint Presentation</vt:lpstr>
      <vt:lpstr>PowerPoint Presentation</vt:lpstr>
      <vt:lpstr>PowerPoint Presentation</vt:lpstr>
      <vt:lpstr>Types of network-based testing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OARS Strategy</vt:lpstr>
      <vt:lpstr>PowerPoint Presentation</vt:lpstr>
      <vt:lpstr>PowerPoint Presentation</vt:lpstr>
      <vt:lpstr>PowerPoint Presentation</vt:lpstr>
      <vt:lpstr>Scenario 1</vt:lpstr>
      <vt:lpstr>Scenario 2</vt:lpstr>
      <vt:lpstr>Scenario 3</vt:lpstr>
      <vt:lpstr>Scenario 4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Monroe-Wise, Aliza</dc:creator>
  <cp:lastModifiedBy>MONROE-WISE, Anna Elizabeth</cp:lastModifiedBy>
  <cp:revision>479</cp:revision>
  <dcterms:created xsi:type="dcterms:W3CDTF">2020-08-06T08:29:34Z</dcterms:created>
  <dcterms:modified xsi:type="dcterms:W3CDTF">2025-06-25T11:26:29Z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0x010100C0298E0F4A0026418B57AA4B43B99D6F</vt:lpwstr>
  </property>
</Properties>
</file>