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725" r:id="rId6"/>
    <p:sldMasterId id="2147483768" r:id="rId7"/>
    <p:sldMasterId id="2147483789" r:id="rId8"/>
  </p:sldMasterIdLst>
  <p:notesMasterIdLst>
    <p:notesMasterId r:id="rId70"/>
  </p:notesMasterIdLst>
  <p:sldIdLst>
    <p:sldId id="2147471918" r:id="rId9"/>
    <p:sldId id="3273" r:id="rId10"/>
    <p:sldId id="2147471939" r:id="rId11"/>
    <p:sldId id="3152" r:id="rId12"/>
    <p:sldId id="3074" r:id="rId13"/>
    <p:sldId id="2147471919" r:id="rId14"/>
    <p:sldId id="303" r:id="rId15"/>
    <p:sldId id="279" r:id="rId16"/>
    <p:sldId id="2517" r:id="rId17"/>
    <p:sldId id="2147471941" r:id="rId18"/>
    <p:sldId id="3248" r:id="rId19"/>
    <p:sldId id="3221" r:id="rId20"/>
    <p:sldId id="3287" r:id="rId21"/>
    <p:sldId id="3300" r:id="rId22"/>
    <p:sldId id="2147471942" r:id="rId23"/>
    <p:sldId id="3229" r:id="rId24"/>
    <p:sldId id="2147471922" r:id="rId25"/>
    <p:sldId id="2147471923" r:id="rId26"/>
    <p:sldId id="3230" r:id="rId27"/>
    <p:sldId id="3302" r:id="rId28"/>
    <p:sldId id="2147471943" r:id="rId29"/>
    <p:sldId id="3157" r:id="rId30"/>
    <p:sldId id="3053" r:id="rId31"/>
    <p:sldId id="466" r:id="rId32"/>
    <p:sldId id="3054" r:id="rId33"/>
    <p:sldId id="2147471944" r:id="rId34"/>
    <p:sldId id="3259" r:id="rId35"/>
    <p:sldId id="3261" r:id="rId36"/>
    <p:sldId id="3262" r:id="rId37"/>
    <p:sldId id="2147471927" r:id="rId38"/>
    <p:sldId id="599" r:id="rId39"/>
    <p:sldId id="3200" r:id="rId40"/>
    <p:sldId id="3276" r:id="rId41"/>
    <p:sldId id="2147471928" r:id="rId42"/>
    <p:sldId id="3278" r:id="rId43"/>
    <p:sldId id="2147471940" r:id="rId44"/>
    <p:sldId id="3295" r:id="rId45"/>
    <p:sldId id="2147471929" r:id="rId46"/>
    <p:sldId id="2147471930" r:id="rId47"/>
    <p:sldId id="2147471945" r:id="rId48"/>
    <p:sldId id="472" r:id="rId49"/>
    <p:sldId id="475" r:id="rId50"/>
    <p:sldId id="474" r:id="rId51"/>
    <p:sldId id="2147471933" r:id="rId52"/>
    <p:sldId id="577" r:id="rId53"/>
    <p:sldId id="580" r:id="rId54"/>
    <p:sldId id="259" r:id="rId55"/>
    <p:sldId id="2147471946" r:id="rId56"/>
    <p:sldId id="374" r:id="rId57"/>
    <p:sldId id="483" r:id="rId58"/>
    <p:sldId id="3169" r:id="rId59"/>
    <p:sldId id="2147471947" r:id="rId60"/>
    <p:sldId id="3168" r:id="rId61"/>
    <p:sldId id="2147471948" r:id="rId62"/>
    <p:sldId id="3014" r:id="rId63"/>
    <p:sldId id="3016" r:id="rId64"/>
    <p:sldId id="3244" r:id="rId65"/>
    <p:sldId id="3265" r:id="rId66"/>
    <p:sldId id="3269" r:id="rId67"/>
    <p:sldId id="3270" r:id="rId68"/>
    <p:sldId id="3271"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C4E21-62E3-D939-E537-57BC7D762C35}" name="Diana Poindexter" initials="DP" userId="S::diana.poindexter@pepfar.onmicrosoft.com::f8fae2ef-d03b-4e7f-ade9-a10811061ceb" providerId="AD"/>
  <p188:author id="{876F9D2B-4CB4-7F51-9F53-74242548986B}" name="Marc Mason" initials="MM" userId="S::mjmason@guidehousefederal.com::3f15a7a5-d6ff-48da-96ea-f243577170cb" providerId="AD"/>
  <p188:author id="{D1DCDC6B-90F6-E2BF-F1F9-B98AE7EB9B0E}" name="MONROE-WISE, Anna Elizabeth" initials="MA" userId="S::monroewisea@who.int::437a3746-aac7-423a-bab9-029b822a93f4" providerId="AD"/>
  <p188:author id="{A1FC2677-3575-4412-B2AB-1E5E6936CE54}" name="BRITO DE MELLO, Maeve" initials="BM" userId="S::demellmae@who.int::a9524506-fe83-4f58-aa48-676d5aeb2d2a" providerId="AD"/>
  <p188:author id="{B394EC8A-EDD6-FFEA-C29E-4AA435665ECE}" name="BAJIS, Sahar" initials="" userId="S::bajiss@who.int::e08470b2-47d4-4d80-9710-822537b5f22e" providerId="AD"/>
  <p188:author id="{DFB366AA-7A64-CB76-FA2E-B2CCC650B582}" name="Hilary Wolf" initials="HW" userId="S::pji2_cdc.gov#ext#@pepfar.onmicrosoft.com::7b163a6f-2d8b-48b5-8db3-bf189d083bd5" providerId="AD"/>
  <p188:author id="{4DCC3BE9-3CFC-3B07-6C55-8BFA678BB72A}" name="Rachel A Golin" initials="RG" userId="S::rgolin_usaid.gov#ext#@pepfar.onmicrosoft.com::a3d25cf3-d3dc-4e2a-a002-8fc9b1aa1a65" providerId="AD"/>
  <p188:author id="{73D6F9EF-4389-91D7-4DB8-748401F1D018}" name="MOZALEVSKIS, Antons" initials="MA" userId="S::mozalevskisa@who.int::9118da6c-f809-4e29-8361-95c2e4cf76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gdalena Sea" initials="MS" lastIdx="4" clrIdx="0">
    <p:extLst>
      <p:ext uri="{19B8F6BF-5375-455C-9EA6-DF929625EA0E}">
        <p15:presenceInfo xmlns:p15="http://schemas.microsoft.com/office/powerpoint/2012/main" userId="S::barrdichiaram@who.int::306dc8a0-82de-4dc1-b653-9a1868499e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565FF3-C737-415B-B6ED-85F1F2DF5B9C}" v="15" dt="2025-06-25T10:09:16.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ROE-WISE, Anna Elizabeth" userId="S::monroewisea@who.int::437a3746-aac7-423a-bab9-029b822a93f4" providerId="AD" clId="Web-{7E670CBF-8298-66B5-22B3-F3058EBC4822}"/>
    <pc:docChg chg="addSld delSld modSld">
      <pc:chgData name="MONROE-WISE, Anna Elizabeth" userId="S::monroewisea@who.int::437a3746-aac7-423a-bab9-029b822a93f4" providerId="AD" clId="Web-{7E670CBF-8298-66B5-22B3-F3058EBC4822}" dt="2025-05-29T14:29:40.558" v="95"/>
      <pc:docMkLst>
        <pc:docMk/>
      </pc:docMkLst>
      <pc:sldChg chg="modSp add del modCm">
        <pc:chgData name="MONROE-WISE, Anna Elizabeth" userId="S::monroewisea@who.int::437a3746-aac7-423a-bab9-029b822a93f4" providerId="AD" clId="Web-{7E670CBF-8298-66B5-22B3-F3058EBC4822}" dt="2025-05-29T14:29:40.558" v="95"/>
        <pc:sldMkLst>
          <pc:docMk/>
          <pc:sldMk cId="1733579769" sldId="3213"/>
        </pc:sldMkLst>
        <pc:extLst>
          <p:ext xmlns:p="http://schemas.openxmlformats.org/presentationml/2006/main" uri="{D6D511B9-2390-475A-947B-AFAB55BFBCF1}">
            <pc226:cmChg xmlns:pc226="http://schemas.microsoft.com/office/powerpoint/2022/06/main/command" chg="mod">
              <pc226:chgData name="MONROE-WISE, Anna Elizabeth" userId="S::monroewisea@who.int::437a3746-aac7-423a-bab9-029b822a93f4" providerId="AD" clId="Web-{7E670CBF-8298-66B5-22B3-F3058EBC4822}" dt="2025-05-29T14:29:32.682" v="48"/>
              <pc2:cmMkLst xmlns:pc2="http://schemas.microsoft.com/office/powerpoint/2019/9/main/command">
                <pc:docMk/>
                <pc:sldMk cId="1733579769" sldId="3213"/>
                <pc2:cmMk id="{2765291C-CC33-4D7F-8C45-0A654A71D1D4}"/>
              </pc2:cmMkLst>
            </pc226:cmChg>
          </p:ext>
        </pc:extLst>
      </pc:sldChg>
      <pc:sldChg chg="modSp modCm">
        <pc:chgData name="MONROE-WISE, Anna Elizabeth" userId="S::monroewisea@who.int::437a3746-aac7-423a-bab9-029b822a93f4" providerId="AD" clId="Web-{7E670CBF-8298-66B5-22B3-F3058EBC4822}" dt="2025-05-29T14:26:18.412" v="37" actId="20577"/>
        <pc:sldMkLst>
          <pc:docMk/>
          <pc:sldMk cId="1340948499" sldId="3273"/>
        </pc:sldMkLst>
        <pc:spChg chg="mod">
          <ac:chgData name="MONROE-WISE, Anna Elizabeth" userId="S::monroewisea@who.int::437a3746-aac7-423a-bab9-029b822a93f4" providerId="AD" clId="Web-{7E670CBF-8298-66B5-22B3-F3058EBC4822}" dt="2025-05-29T14:26:18.412" v="37" actId="20577"/>
          <ac:spMkLst>
            <pc:docMk/>
            <pc:sldMk cId="1340948499" sldId="3273"/>
            <ac:spMk id="3" creationId="{AC8D87C4-E008-FEEB-4638-0BF396F818C0}"/>
          </ac:spMkLst>
        </pc:spChg>
        <pc:extLst>
          <p:ext xmlns:p="http://schemas.openxmlformats.org/presentationml/2006/main" uri="{D6D511B9-2390-475A-947B-AFAB55BFBCF1}">
            <pc226:cmChg xmlns:pc226="http://schemas.microsoft.com/office/powerpoint/2022/06/main/command" chg="mod">
              <pc226:chgData name="MONROE-WISE, Anna Elizabeth" userId="S::monroewisea@who.int::437a3746-aac7-423a-bab9-029b822a93f4" providerId="AD" clId="Web-{7E670CBF-8298-66B5-22B3-F3058EBC4822}" dt="2025-05-29T14:25:57.348" v="10" actId="20577"/>
              <pc2:cmMkLst xmlns:pc2="http://schemas.microsoft.com/office/powerpoint/2019/9/main/command">
                <pc:docMk/>
                <pc:sldMk cId="1340948499" sldId="3273"/>
                <pc2:cmMk id="{879661F8-61F1-1947-9944-C06D31738937}"/>
              </pc2:cmMkLst>
            </pc226:cmChg>
          </p:ext>
        </pc:extLst>
      </pc:sldChg>
      <pc:sldChg chg="del">
        <pc:chgData name="MONROE-WISE, Anna Elizabeth" userId="S::monroewisea@who.int::437a3746-aac7-423a-bab9-029b822a93f4" providerId="AD" clId="Web-{7E670CBF-8298-66B5-22B3-F3058EBC4822}" dt="2025-05-29T14:27:36.507" v="38"/>
        <pc:sldMkLst>
          <pc:docMk/>
          <pc:sldMk cId="343215974" sldId="2147471925"/>
        </pc:sldMkLst>
      </pc:sldChg>
      <pc:sldChg chg="add">
        <pc:chgData name="MONROE-WISE, Anna Elizabeth" userId="S::monroewisea@who.int::437a3746-aac7-423a-bab9-029b822a93f4" providerId="AD" clId="Web-{7E670CBF-8298-66B5-22B3-F3058EBC4822}" dt="2025-05-29T14:28:41.337" v="39"/>
        <pc:sldMkLst>
          <pc:docMk/>
          <pc:sldMk cId="3925254592" sldId="2147471939"/>
        </pc:sldMkLst>
      </pc:sldChg>
    </pc:docChg>
  </pc:docChgLst>
  <pc:docChgLst>
    <pc:chgData name="MONROE-WISE, Anna Elizabeth" userId="S::monroewisea@who.int::437a3746-aac7-423a-bab9-029b822a93f4" providerId="AD" clId="Web-{FF4FC3DA-3F78-1727-3C9B-72914D66A2D0}"/>
    <pc:docChg chg="modSld">
      <pc:chgData name="MONROE-WISE, Anna Elizabeth" userId="S::monroewisea@who.int::437a3746-aac7-423a-bab9-029b822a93f4" providerId="AD" clId="Web-{FF4FC3DA-3F78-1727-3C9B-72914D66A2D0}" dt="2025-05-30T13:09:25.541" v="33"/>
      <pc:docMkLst>
        <pc:docMk/>
      </pc:docMkLst>
      <pc:sldChg chg="modSp">
        <pc:chgData name="MONROE-WISE, Anna Elizabeth" userId="S::monroewisea@who.int::437a3746-aac7-423a-bab9-029b822a93f4" providerId="AD" clId="Web-{FF4FC3DA-3F78-1727-3C9B-72914D66A2D0}" dt="2025-05-30T13:09:13.041" v="29"/>
        <pc:sldMkLst>
          <pc:docMk/>
          <pc:sldMk cId="3836667360" sldId="3295"/>
        </pc:sldMkLst>
        <pc:graphicFrameChg chg="mod modGraphic">
          <ac:chgData name="MONROE-WISE, Anna Elizabeth" userId="S::monroewisea@who.int::437a3746-aac7-423a-bab9-029b822a93f4" providerId="AD" clId="Web-{FF4FC3DA-3F78-1727-3C9B-72914D66A2D0}" dt="2025-05-30T13:09:13.041" v="29"/>
          <ac:graphicFrameMkLst>
            <pc:docMk/>
            <pc:sldMk cId="3836667360" sldId="3295"/>
            <ac:graphicFrameMk id="2" creationId="{260E5B8A-7176-5E3D-5B4B-5C26BBC172BC}"/>
          </ac:graphicFrameMkLst>
        </pc:graphicFrameChg>
      </pc:sldChg>
      <pc:sldChg chg="modSp">
        <pc:chgData name="MONROE-WISE, Anna Elizabeth" userId="S::monroewisea@who.int::437a3746-aac7-423a-bab9-029b822a93f4" providerId="AD" clId="Web-{FF4FC3DA-3F78-1727-3C9B-72914D66A2D0}" dt="2025-05-30T13:08:24.976" v="25"/>
        <pc:sldMkLst>
          <pc:docMk/>
          <pc:sldMk cId="3925254592" sldId="2147471939"/>
        </pc:sldMkLst>
        <pc:graphicFrameChg chg="mod modGraphic">
          <ac:chgData name="MONROE-WISE, Anna Elizabeth" userId="S::monroewisea@who.int::437a3746-aac7-423a-bab9-029b822a93f4" providerId="AD" clId="Web-{FF4FC3DA-3F78-1727-3C9B-72914D66A2D0}" dt="2025-05-30T13:08:24.976" v="25"/>
          <ac:graphicFrameMkLst>
            <pc:docMk/>
            <pc:sldMk cId="3925254592" sldId="2147471939"/>
            <ac:graphicFrameMk id="42" creationId="{7334ADBA-CF9B-07B1-AD8D-BBBB1FBFD6BB}"/>
          </ac:graphicFrameMkLst>
        </pc:graphicFrameChg>
      </pc:sldChg>
      <pc:sldChg chg="modSp">
        <pc:chgData name="MONROE-WISE, Anna Elizabeth" userId="S::monroewisea@who.int::437a3746-aac7-423a-bab9-029b822a93f4" providerId="AD" clId="Web-{FF4FC3DA-3F78-1727-3C9B-72914D66A2D0}" dt="2025-05-30T13:08:16.164" v="23"/>
        <pc:sldMkLst>
          <pc:docMk/>
          <pc:sldMk cId="2174152527" sldId="2147471943"/>
        </pc:sldMkLst>
        <pc:graphicFrameChg chg="mod modGraphic">
          <ac:chgData name="MONROE-WISE, Anna Elizabeth" userId="S::monroewisea@who.int::437a3746-aac7-423a-bab9-029b822a93f4" providerId="AD" clId="Web-{FF4FC3DA-3F78-1727-3C9B-72914D66A2D0}" dt="2025-05-30T13:08:16.164" v="23"/>
          <ac:graphicFrameMkLst>
            <pc:docMk/>
            <pc:sldMk cId="2174152527" sldId="2147471943"/>
            <ac:graphicFrameMk id="11" creationId="{A29EE438-D325-9DED-3D09-5128EE1C0D96}"/>
          </ac:graphicFrameMkLst>
        </pc:graphicFrameChg>
      </pc:sldChg>
      <pc:sldChg chg="modSp">
        <pc:chgData name="MONROE-WISE, Anna Elizabeth" userId="S::monroewisea@who.int::437a3746-aac7-423a-bab9-029b822a93f4" providerId="AD" clId="Web-{FF4FC3DA-3F78-1727-3C9B-72914D66A2D0}" dt="2025-05-30T13:09:19.932" v="31"/>
        <pc:sldMkLst>
          <pc:docMk/>
          <pc:sldMk cId="4052190550" sldId="2147471945"/>
        </pc:sldMkLst>
        <pc:graphicFrameChg chg="mod modGraphic">
          <ac:chgData name="MONROE-WISE, Anna Elizabeth" userId="S::monroewisea@who.int::437a3746-aac7-423a-bab9-029b822a93f4" providerId="AD" clId="Web-{FF4FC3DA-3F78-1727-3C9B-72914D66A2D0}" dt="2025-05-30T13:09:19.932" v="31"/>
          <ac:graphicFrameMkLst>
            <pc:docMk/>
            <pc:sldMk cId="4052190550" sldId="2147471945"/>
            <ac:graphicFrameMk id="2" creationId="{5F7FBC73-CB30-6E59-FE06-F681629D718B}"/>
          </ac:graphicFrameMkLst>
        </pc:graphicFrameChg>
      </pc:sldChg>
      <pc:sldChg chg="modSp">
        <pc:chgData name="MONROE-WISE, Anna Elizabeth" userId="S::monroewisea@who.int::437a3746-aac7-423a-bab9-029b822a93f4" providerId="AD" clId="Web-{FF4FC3DA-3F78-1727-3C9B-72914D66A2D0}" dt="2025-05-30T13:09:25.541" v="33"/>
        <pc:sldMkLst>
          <pc:docMk/>
          <pc:sldMk cId="2414138275" sldId="2147471946"/>
        </pc:sldMkLst>
        <pc:graphicFrameChg chg="mod modGraphic">
          <ac:chgData name="MONROE-WISE, Anna Elizabeth" userId="S::monroewisea@who.int::437a3746-aac7-423a-bab9-029b822a93f4" providerId="AD" clId="Web-{FF4FC3DA-3F78-1727-3C9B-72914D66A2D0}" dt="2025-05-30T13:09:25.541" v="33"/>
          <ac:graphicFrameMkLst>
            <pc:docMk/>
            <pc:sldMk cId="2414138275" sldId="2147471946"/>
            <ac:graphicFrameMk id="2" creationId="{5BF4FF0C-0513-9828-8697-1707796E338D}"/>
          </ac:graphicFrameMkLst>
        </pc:graphicFrameChg>
      </pc:sldChg>
    </pc:docChg>
  </pc:docChgLst>
  <pc:docChgLst>
    <pc:chgData name="MONROE-WISE, Anna Elizabeth" userId="S::monroewisea@who.int::437a3746-aac7-423a-bab9-029b822a93f4" providerId="AD" clId="Web-{2786F657-4115-D67C-3614-8C9D25E7CAE2}"/>
    <pc:docChg chg="modSld">
      <pc:chgData name="MONROE-WISE, Anna Elizabeth" userId="S::monroewisea@who.int::437a3746-aac7-423a-bab9-029b822a93f4" providerId="AD" clId="Web-{2786F657-4115-D67C-3614-8C9D25E7CAE2}" dt="2025-06-03T06:34:45.092" v="5" actId="20577"/>
      <pc:docMkLst>
        <pc:docMk/>
      </pc:docMkLst>
      <pc:sldChg chg="modSp">
        <pc:chgData name="MONROE-WISE, Anna Elizabeth" userId="S::monroewisea@who.int::437a3746-aac7-423a-bab9-029b822a93f4" providerId="AD" clId="Web-{2786F657-4115-D67C-3614-8C9D25E7CAE2}" dt="2025-06-03T06:34:45.092" v="5" actId="20577"/>
        <pc:sldMkLst>
          <pc:docMk/>
          <pc:sldMk cId="1349412522" sldId="3287"/>
        </pc:sldMkLst>
        <pc:spChg chg="mod">
          <ac:chgData name="MONROE-WISE, Anna Elizabeth" userId="S::monroewisea@who.int::437a3746-aac7-423a-bab9-029b822a93f4" providerId="AD" clId="Web-{2786F657-4115-D67C-3614-8C9D25E7CAE2}" dt="2025-06-03T06:34:45.092" v="5" actId="20577"/>
          <ac:spMkLst>
            <pc:docMk/>
            <pc:sldMk cId="1349412522" sldId="3287"/>
            <ac:spMk id="3" creationId="{952B1BC2-6A3D-EDB0-80D0-343CA3F6BDBE}"/>
          </ac:spMkLst>
        </pc:spChg>
      </pc:sldChg>
    </pc:docChg>
  </pc:docChgLst>
  <pc:docChgLst>
    <pc:chgData name="BARR-DICHIARA, Magdalena" userId="S::barrdichiaram@who.int::306dc8a0-82de-4dc1-b653-9a1868499e24" providerId="AD" clId="Web-{0A60AB8E-0F2F-4B52-DF64-D03C7F7E880A}"/>
    <pc:docChg chg="modSld">
      <pc:chgData name="BARR-DICHIARA, Magdalena" userId="S::barrdichiaram@who.int::306dc8a0-82de-4dc1-b653-9a1868499e24" providerId="AD" clId="Web-{0A60AB8E-0F2F-4B52-DF64-D03C7F7E880A}" dt="2025-06-13T09:51:42.875" v="300" actId="20577"/>
      <pc:docMkLst>
        <pc:docMk/>
      </pc:docMkLst>
      <pc:sldChg chg="modSp">
        <pc:chgData name="BARR-DICHIARA, Magdalena" userId="S::barrdichiaram@who.int::306dc8a0-82de-4dc1-b653-9a1868499e24" providerId="AD" clId="Web-{0A60AB8E-0F2F-4B52-DF64-D03C7F7E880A}" dt="2025-06-13T09:49:30.871" v="267" actId="20577"/>
        <pc:sldMkLst>
          <pc:docMk/>
          <pc:sldMk cId="2213203865" sldId="259"/>
        </pc:sldMkLst>
        <pc:spChg chg="mod">
          <ac:chgData name="BARR-DICHIARA, Magdalena" userId="S::barrdichiaram@who.int::306dc8a0-82de-4dc1-b653-9a1868499e24" providerId="AD" clId="Web-{0A60AB8E-0F2F-4B52-DF64-D03C7F7E880A}" dt="2025-06-13T09:49:30.871" v="267" actId="20577"/>
          <ac:spMkLst>
            <pc:docMk/>
            <pc:sldMk cId="2213203865" sldId="259"/>
            <ac:spMk id="11" creationId="{1D7B43AE-2BA2-4AEA-865C-61F53A2C3FB6}"/>
          </ac:spMkLst>
        </pc:spChg>
      </pc:sldChg>
      <pc:sldChg chg="modSp">
        <pc:chgData name="BARR-DICHIARA, Magdalena" userId="S::barrdichiaram@who.int::306dc8a0-82de-4dc1-b653-9a1868499e24" providerId="AD" clId="Web-{0A60AB8E-0F2F-4B52-DF64-D03C7F7E880A}" dt="2025-06-13T09:50:10.732" v="276" actId="20577"/>
        <pc:sldMkLst>
          <pc:docMk/>
          <pc:sldMk cId="654308543" sldId="374"/>
        </pc:sldMkLst>
        <pc:spChg chg="mod">
          <ac:chgData name="BARR-DICHIARA, Magdalena" userId="S::barrdichiaram@who.int::306dc8a0-82de-4dc1-b653-9a1868499e24" providerId="AD" clId="Web-{0A60AB8E-0F2F-4B52-DF64-D03C7F7E880A}" dt="2025-06-13T09:50:10.732" v="276" actId="20577"/>
          <ac:spMkLst>
            <pc:docMk/>
            <pc:sldMk cId="654308543" sldId="374"/>
            <ac:spMk id="3" creationId="{E7C01D0E-E4B3-4B7E-8280-859C73018D40}"/>
          </ac:spMkLst>
        </pc:spChg>
      </pc:sldChg>
      <pc:sldChg chg="modSp">
        <pc:chgData name="BARR-DICHIARA, Magdalena" userId="S::barrdichiaram@who.int::306dc8a0-82de-4dc1-b653-9a1868499e24" providerId="AD" clId="Web-{0A60AB8E-0F2F-4B52-DF64-D03C7F7E880A}" dt="2025-06-13T09:39:22.971" v="100" actId="20577"/>
        <pc:sldMkLst>
          <pc:docMk/>
          <pc:sldMk cId="1295157130" sldId="466"/>
        </pc:sldMkLst>
        <pc:spChg chg="mod">
          <ac:chgData name="BARR-DICHIARA, Magdalena" userId="S::barrdichiaram@who.int::306dc8a0-82de-4dc1-b653-9a1868499e24" providerId="AD" clId="Web-{0A60AB8E-0F2F-4B52-DF64-D03C7F7E880A}" dt="2025-06-13T09:38:50.673" v="95" actId="20577"/>
          <ac:spMkLst>
            <pc:docMk/>
            <pc:sldMk cId="1295157130" sldId="466"/>
            <ac:spMk id="3" creationId="{3522243D-580F-4821-B764-C4CFCE576496}"/>
          </ac:spMkLst>
        </pc:spChg>
        <pc:spChg chg="mod">
          <ac:chgData name="BARR-DICHIARA, Magdalena" userId="S::barrdichiaram@who.int::306dc8a0-82de-4dc1-b653-9a1868499e24" providerId="AD" clId="Web-{0A60AB8E-0F2F-4B52-DF64-D03C7F7E880A}" dt="2025-06-13T09:39:22.971" v="100" actId="20577"/>
          <ac:spMkLst>
            <pc:docMk/>
            <pc:sldMk cId="1295157130" sldId="466"/>
            <ac:spMk id="4" creationId="{43C955C1-EBE7-4DA4-9040-7C91A6A150FA}"/>
          </ac:spMkLst>
        </pc:spChg>
      </pc:sldChg>
      <pc:sldChg chg="modSp">
        <pc:chgData name="BARR-DICHIARA, Magdalena" userId="S::barrdichiaram@who.int::306dc8a0-82de-4dc1-b653-9a1868499e24" providerId="AD" clId="Web-{0A60AB8E-0F2F-4B52-DF64-D03C7F7E880A}" dt="2025-06-13T09:46:06.443" v="175" actId="20577"/>
        <pc:sldMkLst>
          <pc:docMk/>
          <pc:sldMk cId="2299668029" sldId="472"/>
        </pc:sldMkLst>
        <pc:spChg chg="mod">
          <ac:chgData name="BARR-DICHIARA, Magdalena" userId="S::barrdichiaram@who.int::306dc8a0-82de-4dc1-b653-9a1868499e24" providerId="AD" clId="Web-{0A60AB8E-0F2F-4B52-DF64-D03C7F7E880A}" dt="2025-06-13T09:46:06.443" v="175" actId="20577"/>
          <ac:spMkLst>
            <pc:docMk/>
            <pc:sldMk cId="2299668029" sldId="472"/>
            <ac:spMk id="5" creationId="{A9A36E5F-C04B-4B98-838A-1B878B648ED8}"/>
          </ac:spMkLst>
        </pc:spChg>
      </pc:sldChg>
      <pc:sldChg chg="modSp">
        <pc:chgData name="BARR-DICHIARA, Magdalena" userId="S::barrdichiaram@who.int::306dc8a0-82de-4dc1-b653-9a1868499e24" providerId="AD" clId="Web-{0A60AB8E-0F2F-4B52-DF64-D03C7F7E880A}" dt="2025-06-13T09:47:36.227" v="212" actId="20577"/>
        <pc:sldMkLst>
          <pc:docMk/>
          <pc:sldMk cId="468013860" sldId="474"/>
        </pc:sldMkLst>
        <pc:spChg chg="mod">
          <ac:chgData name="BARR-DICHIARA, Magdalena" userId="S::barrdichiaram@who.int::306dc8a0-82de-4dc1-b653-9a1868499e24" providerId="AD" clId="Web-{0A60AB8E-0F2F-4B52-DF64-D03C7F7E880A}" dt="2025-06-13T09:47:36.227" v="212" actId="20577"/>
          <ac:spMkLst>
            <pc:docMk/>
            <pc:sldMk cId="468013860" sldId="474"/>
            <ac:spMk id="3" creationId="{198AD29E-341B-45A5-8308-A6197C0FFF19}"/>
          </ac:spMkLst>
        </pc:spChg>
      </pc:sldChg>
      <pc:sldChg chg="modSp">
        <pc:chgData name="BARR-DICHIARA, Magdalena" userId="S::barrdichiaram@who.int::306dc8a0-82de-4dc1-b653-9a1868499e24" providerId="AD" clId="Web-{0A60AB8E-0F2F-4B52-DF64-D03C7F7E880A}" dt="2025-06-13T09:47:02.413" v="195" actId="20577"/>
        <pc:sldMkLst>
          <pc:docMk/>
          <pc:sldMk cId="1436535154" sldId="475"/>
        </pc:sldMkLst>
        <pc:spChg chg="mod">
          <ac:chgData name="BARR-DICHIARA, Magdalena" userId="S::barrdichiaram@who.int::306dc8a0-82de-4dc1-b653-9a1868499e24" providerId="AD" clId="Web-{0A60AB8E-0F2F-4B52-DF64-D03C7F7E880A}" dt="2025-06-13T09:47:02.413" v="195" actId="20577"/>
          <ac:spMkLst>
            <pc:docMk/>
            <pc:sldMk cId="1436535154" sldId="475"/>
            <ac:spMk id="3" creationId="{62CA9BC5-3236-420C-A148-8F645C7AB387}"/>
          </ac:spMkLst>
        </pc:spChg>
      </pc:sldChg>
      <pc:sldChg chg="modSp">
        <pc:chgData name="BARR-DICHIARA, Magdalena" userId="S::barrdichiaram@who.int::306dc8a0-82de-4dc1-b653-9a1868499e24" providerId="AD" clId="Web-{0A60AB8E-0F2F-4B52-DF64-D03C7F7E880A}" dt="2025-06-13T09:48:54.651" v="252" actId="20577"/>
        <pc:sldMkLst>
          <pc:docMk/>
          <pc:sldMk cId="1163954749" sldId="580"/>
        </pc:sldMkLst>
        <pc:spChg chg="mod">
          <ac:chgData name="BARR-DICHIARA, Magdalena" userId="S::barrdichiaram@who.int::306dc8a0-82de-4dc1-b653-9a1868499e24" providerId="AD" clId="Web-{0A60AB8E-0F2F-4B52-DF64-D03C7F7E880A}" dt="2025-06-13T09:48:54.651" v="252" actId="20577"/>
          <ac:spMkLst>
            <pc:docMk/>
            <pc:sldMk cId="1163954749" sldId="580"/>
            <ac:spMk id="10" creationId="{2F48BDA4-FA7C-4C41-879C-3AF78457D6E3}"/>
          </ac:spMkLst>
        </pc:spChg>
      </pc:sldChg>
      <pc:sldChg chg="modSp">
        <pc:chgData name="BARR-DICHIARA, Magdalena" userId="S::barrdichiaram@who.int::306dc8a0-82de-4dc1-b653-9a1868499e24" providerId="AD" clId="Web-{0A60AB8E-0F2F-4B52-DF64-D03C7F7E880A}" dt="2025-06-13T09:43:58.970" v="144" actId="20577"/>
        <pc:sldMkLst>
          <pc:docMk/>
          <pc:sldMk cId="147139624" sldId="599"/>
        </pc:sldMkLst>
        <pc:spChg chg="mod">
          <ac:chgData name="BARR-DICHIARA, Magdalena" userId="S::barrdichiaram@who.int::306dc8a0-82de-4dc1-b653-9a1868499e24" providerId="AD" clId="Web-{0A60AB8E-0F2F-4B52-DF64-D03C7F7E880A}" dt="2025-06-13T09:43:58.970" v="144" actId="20577"/>
          <ac:spMkLst>
            <pc:docMk/>
            <pc:sldMk cId="147139624" sldId="599"/>
            <ac:spMk id="3" creationId="{BF27E474-4677-4DEC-8CAF-57217999D366}"/>
          </ac:spMkLst>
        </pc:spChg>
      </pc:sldChg>
      <pc:sldChg chg="modSp">
        <pc:chgData name="BARR-DICHIARA, Magdalena" userId="S::barrdichiaram@who.int::306dc8a0-82de-4dc1-b653-9a1868499e24" providerId="AD" clId="Web-{0A60AB8E-0F2F-4B52-DF64-D03C7F7E880A}" dt="2025-06-13T09:34:34.336" v="27" actId="20577"/>
        <pc:sldMkLst>
          <pc:docMk/>
          <pc:sldMk cId="2357987100" sldId="2517"/>
        </pc:sldMkLst>
        <pc:spChg chg="mod">
          <ac:chgData name="BARR-DICHIARA, Magdalena" userId="S::barrdichiaram@who.int::306dc8a0-82de-4dc1-b653-9a1868499e24" providerId="AD" clId="Web-{0A60AB8E-0F2F-4B52-DF64-D03C7F7E880A}" dt="2025-06-13T09:34:34.336" v="27" actId="20577"/>
          <ac:spMkLst>
            <pc:docMk/>
            <pc:sldMk cId="2357987100" sldId="2517"/>
            <ac:spMk id="2" creationId="{AE04A3B9-C666-406F-97AB-4DD09ED44FD9}"/>
          </ac:spMkLst>
        </pc:spChg>
      </pc:sldChg>
      <pc:sldChg chg="modSp">
        <pc:chgData name="BARR-DICHIARA, Magdalena" userId="S::barrdichiaram@who.int::306dc8a0-82de-4dc1-b653-9a1868499e24" providerId="AD" clId="Web-{0A60AB8E-0F2F-4B52-DF64-D03C7F7E880A}" dt="2025-06-13T09:50:43.139" v="280" actId="20577"/>
        <pc:sldMkLst>
          <pc:docMk/>
          <pc:sldMk cId="3014003120" sldId="3014"/>
        </pc:sldMkLst>
        <pc:spChg chg="mod">
          <ac:chgData name="BARR-DICHIARA, Magdalena" userId="S::barrdichiaram@who.int::306dc8a0-82de-4dc1-b653-9a1868499e24" providerId="AD" clId="Web-{0A60AB8E-0F2F-4B52-DF64-D03C7F7E880A}" dt="2025-06-13T09:50:43.139" v="280" actId="20577"/>
          <ac:spMkLst>
            <pc:docMk/>
            <pc:sldMk cId="3014003120" sldId="3014"/>
            <ac:spMk id="8" creationId="{444E8332-241C-4587-8BC5-313DA0A89A30}"/>
          </ac:spMkLst>
        </pc:spChg>
      </pc:sldChg>
      <pc:sldChg chg="modSp">
        <pc:chgData name="BARR-DICHIARA, Magdalena" userId="S::barrdichiaram@who.int::306dc8a0-82de-4dc1-b653-9a1868499e24" providerId="AD" clId="Web-{0A60AB8E-0F2F-4B52-DF64-D03C7F7E880A}" dt="2025-06-13T09:51:12.546" v="291" actId="20577"/>
        <pc:sldMkLst>
          <pc:docMk/>
          <pc:sldMk cId="3162475475" sldId="3016"/>
        </pc:sldMkLst>
        <pc:spChg chg="mod">
          <ac:chgData name="BARR-DICHIARA, Magdalena" userId="S::barrdichiaram@who.int::306dc8a0-82de-4dc1-b653-9a1868499e24" providerId="AD" clId="Web-{0A60AB8E-0F2F-4B52-DF64-D03C7F7E880A}" dt="2025-06-13T09:51:12.546" v="291" actId="20577"/>
          <ac:spMkLst>
            <pc:docMk/>
            <pc:sldMk cId="3162475475" sldId="3016"/>
            <ac:spMk id="5" creationId="{9AFBFB8A-B5BC-4F55-819D-2689909CEAFE}"/>
          </ac:spMkLst>
        </pc:spChg>
      </pc:sldChg>
      <pc:sldChg chg="modSp">
        <pc:chgData name="BARR-DICHIARA, Magdalena" userId="S::barrdichiaram@who.int::306dc8a0-82de-4dc1-b653-9a1868499e24" providerId="AD" clId="Web-{0A60AB8E-0F2F-4B52-DF64-D03C7F7E880A}" dt="2025-06-13T09:38:17.703" v="90" actId="20577"/>
        <pc:sldMkLst>
          <pc:docMk/>
          <pc:sldMk cId="3423499579" sldId="3157"/>
        </pc:sldMkLst>
        <pc:spChg chg="mod">
          <ac:chgData name="BARR-DICHIARA, Magdalena" userId="S::barrdichiaram@who.int::306dc8a0-82de-4dc1-b653-9a1868499e24" providerId="AD" clId="Web-{0A60AB8E-0F2F-4B52-DF64-D03C7F7E880A}" dt="2025-06-13T09:38:17.703" v="90" actId="20577"/>
          <ac:spMkLst>
            <pc:docMk/>
            <pc:sldMk cId="3423499579" sldId="3157"/>
            <ac:spMk id="9" creationId="{9DE05D61-8FD6-4D94-9DEB-1EB0B839E4AC}"/>
          </ac:spMkLst>
        </pc:spChg>
      </pc:sldChg>
      <pc:sldChg chg="modSp">
        <pc:chgData name="BARR-DICHIARA, Magdalena" userId="S::barrdichiaram@who.int::306dc8a0-82de-4dc1-b653-9a1868499e24" providerId="AD" clId="Web-{0A60AB8E-0F2F-4B52-DF64-D03C7F7E880A}" dt="2025-06-13T09:44:34.987" v="155" actId="20577"/>
        <pc:sldMkLst>
          <pc:docMk/>
          <pc:sldMk cId="3197310202" sldId="3200"/>
        </pc:sldMkLst>
        <pc:spChg chg="mod">
          <ac:chgData name="BARR-DICHIARA, Magdalena" userId="S::barrdichiaram@who.int::306dc8a0-82de-4dc1-b653-9a1868499e24" providerId="AD" clId="Web-{0A60AB8E-0F2F-4B52-DF64-D03C7F7E880A}" dt="2025-06-13T09:44:34.987" v="155" actId="20577"/>
          <ac:spMkLst>
            <pc:docMk/>
            <pc:sldMk cId="3197310202" sldId="3200"/>
            <ac:spMk id="5" creationId="{881A64D7-03F7-4934-B470-21D34092506F}"/>
          </ac:spMkLst>
        </pc:spChg>
      </pc:sldChg>
      <pc:sldChg chg="modSp">
        <pc:chgData name="BARR-DICHIARA, Magdalena" userId="S::barrdichiaram@who.int::306dc8a0-82de-4dc1-b653-9a1868499e24" providerId="AD" clId="Web-{0A60AB8E-0F2F-4B52-DF64-D03C7F7E880A}" dt="2025-06-13T09:35:54.870" v="48" actId="20577"/>
        <pc:sldMkLst>
          <pc:docMk/>
          <pc:sldMk cId="61316450" sldId="3229"/>
        </pc:sldMkLst>
        <pc:spChg chg="mod">
          <ac:chgData name="BARR-DICHIARA, Magdalena" userId="S::barrdichiaram@who.int::306dc8a0-82de-4dc1-b653-9a1868499e24" providerId="AD" clId="Web-{0A60AB8E-0F2F-4B52-DF64-D03C7F7E880A}" dt="2025-06-13T09:35:54.870" v="48" actId="20577"/>
          <ac:spMkLst>
            <pc:docMk/>
            <pc:sldMk cId="61316450" sldId="3229"/>
            <ac:spMk id="2" creationId="{733282A9-4E86-42F3-9407-263F145B5A76}"/>
          </ac:spMkLst>
        </pc:spChg>
      </pc:sldChg>
      <pc:sldChg chg="modSp">
        <pc:chgData name="BARR-DICHIARA, Magdalena" userId="S::barrdichiaram@who.int::306dc8a0-82de-4dc1-b653-9a1868499e24" providerId="AD" clId="Web-{0A60AB8E-0F2F-4B52-DF64-D03C7F7E880A}" dt="2025-06-13T09:36:42.356" v="64" actId="20577"/>
        <pc:sldMkLst>
          <pc:docMk/>
          <pc:sldMk cId="2708595844" sldId="3230"/>
        </pc:sldMkLst>
        <pc:spChg chg="mod">
          <ac:chgData name="BARR-DICHIARA, Magdalena" userId="S::barrdichiaram@who.int::306dc8a0-82de-4dc1-b653-9a1868499e24" providerId="AD" clId="Web-{0A60AB8E-0F2F-4B52-DF64-D03C7F7E880A}" dt="2025-06-13T09:36:42.356" v="64" actId="20577"/>
          <ac:spMkLst>
            <pc:docMk/>
            <pc:sldMk cId="2708595844" sldId="3230"/>
            <ac:spMk id="2" creationId="{733282A9-4E86-42F3-9407-263F145B5A76}"/>
          </ac:spMkLst>
        </pc:spChg>
      </pc:sldChg>
      <pc:sldChg chg="modSp">
        <pc:chgData name="BARR-DICHIARA, Magdalena" userId="S::barrdichiaram@who.int::306dc8a0-82de-4dc1-b653-9a1868499e24" providerId="AD" clId="Web-{0A60AB8E-0F2F-4B52-DF64-D03C7F7E880A}" dt="2025-06-13T09:51:16.390" v="292" actId="20577"/>
        <pc:sldMkLst>
          <pc:docMk/>
          <pc:sldMk cId="846122356" sldId="3244"/>
        </pc:sldMkLst>
        <pc:spChg chg="mod">
          <ac:chgData name="BARR-DICHIARA, Magdalena" userId="S::barrdichiaram@who.int::306dc8a0-82de-4dc1-b653-9a1868499e24" providerId="AD" clId="Web-{0A60AB8E-0F2F-4B52-DF64-D03C7F7E880A}" dt="2025-06-13T09:51:16.390" v="292" actId="20577"/>
          <ac:spMkLst>
            <pc:docMk/>
            <pc:sldMk cId="846122356" sldId="3244"/>
            <ac:spMk id="2" creationId="{AE04A3B9-C666-406F-97AB-4DD09ED44FD9}"/>
          </ac:spMkLst>
        </pc:spChg>
      </pc:sldChg>
      <pc:sldChg chg="modSp">
        <pc:chgData name="BARR-DICHIARA, Magdalena" userId="S::barrdichiaram@who.int::306dc8a0-82de-4dc1-b653-9a1868499e24" providerId="AD" clId="Web-{0A60AB8E-0F2F-4B52-DF64-D03C7F7E880A}" dt="2025-06-13T09:40:29.572" v="106" actId="20577"/>
        <pc:sldMkLst>
          <pc:docMk/>
          <pc:sldMk cId="1426038847" sldId="3259"/>
        </pc:sldMkLst>
        <pc:spChg chg="mod">
          <ac:chgData name="BARR-DICHIARA, Magdalena" userId="S::barrdichiaram@who.int::306dc8a0-82de-4dc1-b653-9a1868499e24" providerId="AD" clId="Web-{0A60AB8E-0F2F-4B52-DF64-D03C7F7E880A}" dt="2025-06-13T09:39:50.769" v="102" actId="20577"/>
          <ac:spMkLst>
            <pc:docMk/>
            <pc:sldMk cId="1426038847" sldId="3259"/>
            <ac:spMk id="2" creationId="{93F52D6B-CE7A-4CC6-A40F-0F98FC988072}"/>
          </ac:spMkLst>
        </pc:spChg>
        <pc:spChg chg="mod">
          <ac:chgData name="BARR-DICHIARA, Magdalena" userId="S::barrdichiaram@who.int::306dc8a0-82de-4dc1-b653-9a1868499e24" providerId="AD" clId="Web-{0A60AB8E-0F2F-4B52-DF64-D03C7F7E880A}" dt="2025-06-13T09:40:29.572" v="106" actId="20577"/>
          <ac:spMkLst>
            <pc:docMk/>
            <pc:sldMk cId="1426038847" sldId="3259"/>
            <ac:spMk id="7" creationId="{5A2CDF6A-17E0-4E25-960A-098BA95BC7E9}"/>
          </ac:spMkLst>
        </pc:spChg>
      </pc:sldChg>
      <pc:sldChg chg="modSp">
        <pc:chgData name="BARR-DICHIARA, Magdalena" userId="S::barrdichiaram@who.int::306dc8a0-82de-4dc1-b653-9a1868499e24" providerId="AD" clId="Web-{0A60AB8E-0F2F-4B52-DF64-D03C7F7E880A}" dt="2025-06-13T09:42:04.810" v="114" actId="20577"/>
        <pc:sldMkLst>
          <pc:docMk/>
          <pc:sldMk cId="2025959044" sldId="3261"/>
        </pc:sldMkLst>
        <pc:spChg chg="mod">
          <ac:chgData name="BARR-DICHIARA, Magdalena" userId="S::barrdichiaram@who.int::306dc8a0-82de-4dc1-b653-9a1868499e24" providerId="AD" clId="Web-{0A60AB8E-0F2F-4B52-DF64-D03C7F7E880A}" dt="2025-06-13T09:42:04.810" v="114" actId="20577"/>
          <ac:spMkLst>
            <pc:docMk/>
            <pc:sldMk cId="2025959044" sldId="3261"/>
            <ac:spMk id="2" creationId="{6D1BDA25-98F7-4965-B183-232822705510}"/>
          </ac:spMkLst>
        </pc:spChg>
      </pc:sldChg>
      <pc:sldChg chg="modSp">
        <pc:chgData name="BARR-DICHIARA, Magdalena" userId="S::barrdichiaram@who.int::306dc8a0-82de-4dc1-b653-9a1868499e24" providerId="AD" clId="Web-{0A60AB8E-0F2F-4B52-DF64-D03C7F7E880A}" dt="2025-06-13T09:42:17.248" v="117" actId="20577"/>
        <pc:sldMkLst>
          <pc:docMk/>
          <pc:sldMk cId="1152122438" sldId="3262"/>
        </pc:sldMkLst>
        <pc:spChg chg="mod">
          <ac:chgData name="BARR-DICHIARA, Magdalena" userId="S::barrdichiaram@who.int::306dc8a0-82de-4dc1-b653-9a1868499e24" providerId="AD" clId="Web-{0A60AB8E-0F2F-4B52-DF64-D03C7F7E880A}" dt="2025-06-13T09:42:17.248" v="117" actId="20577"/>
          <ac:spMkLst>
            <pc:docMk/>
            <pc:sldMk cId="1152122438" sldId="3262"/>
            <ac:spMk id="2" creationId="{995227CC-FF1E-4EBB-AF91-0BAD10AA5E30}"/>
          </ac:spMkLst>
        </pc:spChg>
        <pc:spChg chg="mod">
          <ac:chgData name="BARR-DICHIARA, Magdalena" userId="S::barrdichiaram@who.int::306dc8a0-82de-4dc1-b653-9a1868499e24" providerId="AD" clId="Web-{0A60AB8E-0F2F-4B52-DF64-D03C7F7E880A}" dt="2025-06-13T09:41:27.777" v="110" actId="20577"/>
          <ac:spMkLst>
            <pc:docMk/>
            <pc:sldMk cId="1152122438" sldId="3262"/>
            <ac:spMk id="9" creationId="{F8D3C4DA-0EC5-4687-B69F-07332BB1FF35}"/>
          </ac:spMkLst>
        </pc:spChg>
      </pc:sldChg>
      <pc:sldChg chg="modSp">
        <pc:chgData name="BARR-DICHIARA, Magdalena" userId="S::barrdichiaram@who.int::306dc8a0-82de-4dc1-b653-9a1868499e24" providerId="AD" clId="Web-{0A60AB8E-0F2F-4B52-DF64-D03C7F7E880A}" dt="2025-06-13T09:51:24.218" v="294" actId="20577"/>
        <pc:sldMkLst>
          <pc:docMk/>
          <pc:sldMk cId="3352560707" sldId="3265"/>
        </pc:sldMkLst>
        <pc:spChg chg="mod">
          <ac:chgData name="BARR-DICHIARA, Magdalena" userId="S::barrdichiaram@who.int::306dc8a0-82de-4dc1-b653-9a1868499e24" providerId="AD" clId="Web-{0A60AB8E-0F2F-4B52-DF64-D03C7F7E880A}" dt="2025-06-13T09:51:24.218" v="294" actId="20577"/>
          <ac:spMkLst>
            <pc:docMk/>
            <pc:sldMk cId="3352560707" sldId="3265"/>
            <ac:spMk id="2" creationId="{AE04A3B9-C666-406F-97AB-4DD09ED44FD9}"/>
          </ac:spMkLst>
        </pc:spChg>
      </pc:sldChg>
      <pc:sldChg chg="modSp">
        <pc:chgData name="BARR-DICHIARA, Magdalena" userId="S::barrdichiaram@who.int::306dc8a0-82de-4dc1-b653-9a1868499e24" providerId="AD" clId="Web-{0A60AB8E-0F2F-4B52-DF64-D03C7F7E880A}" dt="2025-06-13T09:51:30.234" v="296" actId="20577"/>
        <pc:sldMkLst>
          <pc:docMk/>
          <pc:sldMk cId="178209890" sldId="3269"/>
        </pc:sldMkLst>
        <pc:spChg chg="mod">
          <ac:chgData name="BARR-DICHIARA, Magdalena" userId="S::barrdichiaram@who.int::306dc8a0-82de-4dc1-b653-9a1868499e24" providerId="AD" clId="Web-{0A60AB8E-0F2F-4B52-DF64-D03C7F7E880A}" dt="2025-06-13T09:51:30.234" v="296" actId="20577"/>
          <ac:spMkLst>
            <pc:docMk/>
            <pc:sldMk cId="178209890" sldId="3269"/>
            <ac:spMk id="2" creationId="{AE04A3B9-C666-406F-97AB-4DD09ED44FD9}"/>
          </ac:spMkLst>
        </pc:spChg>
      </pc:sldChg>
      <pc:sldChg chg="modSp">
        <pc:chgData name="BARR-DICHIARA, Magdalena" userId="S::barrdichiaram@who.int::306dc8a0-82de-4dc1-b653-9a1868499e24" providerId="AD" clId="Web-{0A60AB8E-0F2F-4B52-DF64-D03C7F7E880A}" dt="2025-06-13T09:51:36.594" v="298" actId="20577"/>
        <pc:sldMkLst>
          <pc:docMk/>
          <pc:sldMk cId="1971766791" sldId="3270"/>
        </pc:sldMkLst>
        <pc:spChg chg="mod">
          <ac:chgData name="BARR-DICHIARA, Magdalena" userId="S::barrdichiaram@who.int::306dc8a0-82de-4dc1-b653-9a1868499e24" providerId="AD" clId="Web-{0A60AB8E-0F2F-4B52-DF64-D03C7F7E880A}" dt="2025-06-13T09:51:36.594" v="298" actId="20577"/>
          <ac:spMkLst>
            <pc:docMk/>
            <pc:sldMk cId="1971766791" sldId="3270"/>
            <ac:spMk id="2" creationId="{AE04A3B9-C666-406F-97AB-4DD09ED44FD9}"/>
          </ac:spMkLst>
        </pc:spChg>
      </pc:sldChg>
      <pc:sldChg chg="modSp">
        <pc:chgData name="BARR-DICHIARA, Magdalena" userId="S::barrdichiaram@who.int::306dc8a0-82de-4dc1-b653-9a1868499e24" providerId="AD" clId="Web-{0A60AB8E-0F2F-4B52-DF64-D03C7F7E880A}" dt="2025-06-13T09:51:42.875" v="300" actId="20577"/>
        <pc:sldMkLst>
          <pc:docMk/>
          <pc:sldMk cId="1457712940" sldId="3271"/>
        </pc:sldMkLst>
        <pc:spChg chg="mod">
          <ac:chgData name="BARR-DICHIARA, Magdalena" userId="S::barrdichiaram@who.int::306dc8a0-82de-4dc1-b653-9a1868499e24" providerId="AD" clId="Web-{0A60AB8E-0F2F-4B52-DF64-D03C7F7E880A}" dt="2025-06-13T09:51:42.875" v="300" actId="20577"/>
          <ac:spMkLst>
            <pc:docMk/>
            <pc:sldMk cId="1457712940" sldId="3271"/>
            <ac:spMk id="2" creationId="{AE04A3B9-C666-406F-97AB-4DD09ED44FD9}"/>
          </ac:spMkLst>
        </pc:spChg>
      </pc:sldChg>
      <pc:sldChg chg="modSp">
        <pc:chgData name="BARR-DICHIARA, Magdalena" userId="S::barrdichiaram@who.int::306dc8a0-82de-4dc1-b653-9a1868499e24" providerId="AD" clId="Web-{0A60AB8E-0F2F-4B52-DF64-D03C7F7E880A}" dt="2025-06-13T09:33:43.193" v="21" actId="20577"/>
        <pc:sldMkLst>
          <pc:docMk/>
          <pc:sldMk cId="1340948499" sldId="3273"/>
        </pc:sldMkLst>
        <pc:spChg chg="mod">
          <ac:chgData name="BARR-DICHIARA, Magdalena" userId="S::barrdichiaram@who.int::306dc8a0-82de-4dc1-b653-9a1868499e24" providerId="AD" clId="Web-{0A60AB8E-0F2F-4B52-DF64-D03C7F7E880A}" dt="2025-06-13T09:33:43.193" v="21" actId="20577"/>
          <ac:spMkLst>
            <pc:docMk/>
            <pc:sldMk cId="1340948499" sldId="3273"/>
            <ac:spMk id="2" creationId="{486E61B1-CC70-485E-161F-4C36FDC3800B}"/>
          </ac:spMkLst>
        </pc:spChg>
      </pc:sldChg>
      <pc:sldChg chg="modSp">
        <pc:chgData name="BARR-DICHIARA, Magdalena" userId="S::barrdichiaram@who.int::306dc8a0-82de-4dc1-b653-9a1868499e24" providerId="AD" clId="Web-{0A60AB8E-0F2F-4B52-DF64-D03C7F7E880A}" dt="2025-06-13T09:44:38.455" v="156" actId="20577"/>
        <pc:sldMkLst>
          <pc:docMk/>
          <pc:sldMk cId="1118443322" sldId="3276"/>
        </pc:sldMkLst>
        <pc:spChg chg="mod">
          <ac:chgData name="BARR-DICHIARA, Magdalena" userId="S::barrdichiaram@who.int::306dc8a0-82de-4dc1-b653-9a1868499e24" providerId="AD" clId="Web-{0A60AB8E-0F2F-4B52-DF64-D03C7F7E880A}" dt="2025-06-13T09:44:38.455" v="156" actId="20577"/>
          <ac:spMkLst>
            <pc:docMk/>
            <pc:sldMk cId="1118443322" sldId="3276"/>
            <ac:spMk id="8" creationId="{A3CF0833-48A1-472C-8F6A-58861225D1D2}"/>
          </ac:spMkLst>
        </pc:spChg>
      </pc:sldChg>
      <pc:sldChg chg="modSp">
        <pc:chgData name="BARR-DICHIARA, Magdalena" userId="S::barrdichiaram@who.int::306dc8a0-82de-4dc1-b653-9a1868499e24" providerId="AD" clId="Web-{0A60AB8E-0F2F-4B52-DF64-D03C7F7E880A}" dt="2025-06-13T09:45:01.878" v="160" actId="20577"/>
        <pc:sldMkLst>
          <pc:docMk/>
          <pc:sldMk cId="3811150402" sldId="3278"/>
        </pc:sldMkLst>
        <pc:spChg chg="mod">
          <ac:chgData name="BARR-DICHIARA, Magdalena" userId="S::barrdichiaram@who.int::306dc8a0-82de-4dc1-b653-9a1868499e24" providerId="AD" clId="Web-{0A60AB8E-0F2F-4B52-DF64-D03C7F7E880A}" dt="2025-06-13T09:45:01.878" v="160" actId="20577"/>
          <ac:spMkLst>
            <pc:docMk/>
            <pc:sldMk cId="3811150402" sldId="3278"/>
            <ac:spMk id="8" creationId="{AFE2D921-D1D0-4F1D-B816-4C412CBE91DF}"/>
          </ac:spMkLst>
        </pc:spChg>
      </pc:sldChg>
      <pc:sldChg chg="modSp">
        <pc:chgData name="BARR-DICHIARA, Magdalena" userId="S::barrdichiaram@who.int::306dc8a0-82de-4dc1-b653-9a1868499e24" providerId="AD" clId="Web-{0A60AB8E-0F2F-4B52-DF64-D03C7F7E880A}" dt="2025-06-13T09:35:15.915" v="39" actId="20577"/>
        <pc:sldMkLst>
          <pc:docMk/>
          <pc:sldMk cId="1349412522" sldId="3287"/>
        </pc:sldMkLst>
        <pc:spChg chg="mod">
          <ac:chgData name="BARR-DICHIARA, Magdalena" userId="S::barrdichiaram@who.int::306dc8a0-82de-4dc1-b653-9a1868499e24" providerId="AD" clId="Web-{0A60AB8E-0F2F-4B52-DF64-D03C7F7E880A}" dt="2025-06-13T09:35:15.915" v="39" actId="20577"/>
          <ac:spMkLst>
            <pc:docMk/>
            <pc:sldMk cId="1349412522" sldId="3287"/>
            <ac:spMk id="2" creationId="{668D3D83-64EB-49AD-9E31-751F40FE4D1F}"/>
          </ac:spMkLst>
        </pc:spChg>
      </pc:sldChg>
      <pc:sldChg chg="modSp">
        <pc:chgData name="BARR-DICHIARA, Magdalena" userId="S::barrdichiaram@who.int::306dc8a0-82de-4dc1-b653-9a1868499e24" providerId="AD" clId="Web-{0A60AB8E-0F2F-4B52-DF64-D03C7F7E880A}" dt="2025-06-13T09:35:27.181" v="42" actId="20577"/>
        <pc:sldMkLst>
          <pc:docMk/>
          <pc:sldMk cId="2599525034" sldId="3300"/>
        </pc:sldMkLst>
        <pc:spChg chg="mod">
          <ac:chgData name="BARR-DICHIARA, Magdalena" userId="S::barrdichiaram@who.int::306dc8a0-82de-4dc1-b653-9a1868499e24" providerId="AD" clId="Web-{0A60AB8E-0F2F-4B52-DF64-D03C7F7E880A}" dt="2025-06-13T09:35:27.181" v="42" actId="20577"/>
          <ac:spMkLst>
            <pc:docMk/>
            <pc:sldMk cId="2599525034" sldId="3300"/>
            <ac:spMk id="2" creationId="{535D46A3-1AFD-4F2E-A6CE-C89989A3C871}"/>
          </ac:spMkLst>
        </pc:spChg>
      </pc:sldChg>
      <pc:sldChg chg="modSp">
        <pc:chgData name="BARR-DICHIARA, Magdalena" userId="S::barrdichiaram@who.int::306dc8a0-82de-4dc1-b653-9a1868499e24" providerId="AD" clId="Web-{0A60AB8E-0F2F-4B52-DF64-D03C7F7E880A}" dt="2025-06-13T09:37:40.983" v="80" actId="20577"/>
        <pc:sldMkLst>
          <pc:docMk/>
          <pc:sldMk cId="3491969108" sldId="3302"/>
        </pc:sldMkLst>
        <pc:spChg chg="mod">
          <ac:chgData name="BARR-DICHIARA, Magdalena" userId="S::barrdichiaram@who.int::306dc8a0-82de-4dc1-b653-9a1868499e24" providerId="AD" clId="Web-{0A60AB8E-0F2F-4B52-DF64-D03C7F7E880A}" dt="2025-06-13T09:37:40.983" v="80" actId="20577"/>
          <ac:spMkLst>
            <pc:docMk/>
            <pc:sldMk cId="3491969108" sldId="3302"/>
            <ac:spMk id="2" creationId="{6F9A89C7-C320-4DFA-91C9-0E8BB98386D0}"/>
          </ac:spMkLst>
        </pc:spChg>
        <pc:spChg chg="mod">
          <ac:chgData name="BARR-DICHIARA, Magdalena" userId="S::barrdichiaram@who.int::306dc8a0-82de-4dc1-b653-9a1868499e24" providerId="AD" clId="Web-{0A60AB8E-0F2F-4B52-DF64-D03C7F7E880A}" dt="2025-06-13T09:36:54.247" v="66" actId="20577"/>
          <ac:spMkLst>
            <pc:docMk/>
            <pc:sldMk cId="3491969108" sldId="3302"/>
            <ac:spMk id="4" creationId="{6BA01845-68C1-426F-89CF-6DD356C701C0}"/>
          </ac:spMkLst>
        </pc:spChg>
      </pc:sldChg>
      <pc:sldChg chg="modSp">
        <pc:chgData name="BARR-DICHIARA, Magdalena" userId="S::barrdichiaram@who.int::306dc8a0-82de-4dc1-b653-9a1868499e24" providerId="AD" clId="Web-{0A60AB8E-0F2F-4B52-DF64-D03C7F7E880A}" dt="2025-06-13T09:33:39.412" v="19" actId="20577"/>
        <pc:sldMkLst>
          <pc:docMk/>
          <pc:sldMk cId="2669664668" sldId="2147471918"/>
        </pc:sldMkLst>
        <pc:spChg chg="mod">
          <ac:chgData name="BARR-DICHIARA, Magdalena" userId="S::barrdichiaram@who.int::306dc8a0-82de-4dc1-b653-9a1868499e24" providerId="AD" clId="Web-{0A60AB8E-0F2F-4B52-DF64-D03C7F7E880A}" dt="2025-06-13T09:33:39.412" v="19" actId="20577"/>
          <ac:spMkLst>
            <pc:docMk/>
            <pc:sldMk cId="2669664668" sldId="2147471918"/>
            <ac:spMk id="3" creationId="{9E132769-9641-2507-AD9B-42A272FE3C74}"/>
          </ac:spMkLst>
        </pc:spChg>
        <pc:spChg chg="mod">
          <ac:chgData name="BARR-DICHIARA, Magdalena" userId="S::barrdichiaram@who.int::306dc8a0-82de-4dc1-b653-9a1868499e24" providerId="AD" clId="Web-{0A60AB8E-0F2F-4B52-DF64-D03C7F7E880A}" dt="2025-06-13T09:32:40.988" v="8" actId="20577"/>
          <ac:spMkLst>
            <pc:docMk/>
            <pc:sldMk cId="2669664668" sldId="2147471918"/>
            <ac:spMk id="5" creationId="{E9117FFC-D258-922E-381C-A0D841B693B3}"/>
          </ac:spMkLst>
        </pc:spChg>
      </pc:sldChg>
      <pc:sldChg chg="modSp">
        <pc:chgData name="BARR-DICHIARA, Magdalena" userId="S::barrdichiaram@who.int::306dc8a0-82de-4dc1-b653-9a1868499e24" providerId="AD" clId="Web-{0A60AB8E-0F2F-4B52-DF64-D03C7F7E880A}" dt="2025-06-13T09:36:07.198" v="54" actId="20577"/>
        <pc:sldMkLst>
          <pc:docMk/>
          <pc:sldMk cId="2194942298" sldId="2147471922"/>
        </pc:sldMkLst>
        <pc:spChg chg="mod">
          <ac:chgData name="BARR-DICHIARA, Magdalena" userId="S::barrdichiaram@who.int::306dc8a0-82de-4dc1-b653-9a1868499e24" providerId="AD" clId="Web-{0A60AB8E-0F2F-4B52-DF64-D03C7F7E880A}" dt="2025-06-13T09:36:07.198" v="54" actId="20577"/>
          <ac:spMkLst>
            <pc:docMk/>
            <pc:sldMk cId="2194942298" sldId="2147471922"/>
            <ac:spMk id="2" creationId="{A56A4548-3E17-2E9F-800B-EEC4DF93C2A3}"/>
          </ac:spMkLst>
        </pc:spChg>
      </pc:sldChg>
      <pc:sldChg chg="modSp">
        <pc:chgData name="BARR-DICHIARA, Magdalena" userId="S::barrdichiaram@who.int::306dc8a0-82de-4dc1-b653-9a1868499e24" providerId="AD" clId="Web-{0A60AB8E-0F2F-4B52-DF64-D03C7F7E880A}" dt="2025-06-13T09:36:24.418" v="60" actId="20577"/>
        <pc:sldMkLst>
          <pc:docMk/>
          <pc:sldMk cId="1665751098" sldId="2147471923"/>
        </pc:sldMkLst>
        <pc:spChg chg="mod">
          <ac:chgData name="BARR-DICHIARA, Magdalena" userId="S::barrdichiaram@who.int::306dc8a0-82de-4dc1-b653-9a1868499e24" providerId="AD" clId="Web-{0A60AB8E-0F2F-4B52-DF64-D03C7F7E880A}" dt="2025-06-13T09:36:24.418" v="60" actId="20577"/>
          <ac:spMkLst>
            <pc:docMk/>
            <pc:sldMk cId="1665751098" sldId="2147471923"/>
            <ac:spMk id="2" creationId="{58D933E9-8303-E6DE-0880-66E103EB5968}"/>
          </ac:spMkLst>
        </pc:spChg>
      </pc:sldChg>
      <pc:sldChg chg="modSp">
        <pc:chgData name="BARR-DICHIARA, Magdalena" userId="S::barrdichiaram@who.int::306dc8a0-82de-4dc1-b653-9a1868499e24" providerId="AD" clId="Web-{0A60AB8E-0F2F-4B52-DF64-D03C7F7E880A}" dt="2025-06-13T09:42:46.592" v="128" actId="20577"/>
        <pc:sldMkLst>
          <pc:docMk/>
          <pc:sldMk cId="4078298935" sldId="2147471927"/>
        </pc:sldMkLst>
        <pc:spChg chg="mod">
          <ac:chgData name="BARR-DICHIARA, Magdalena" userId="S::barrdichiaram@who.int::306dc8a0-82de-4dc1-b653-9a1868499e24" providerId="AD" clId="Web-{0A60AB8E-0F2F-4B52-DF64-D03C7F7E880A}" dt="2025-06-13T09:42:46.592" v="128" actId="20577"/>
          <ac:spMkLst>
            <pc:docMk/>
            <pc:sldMk cId="4078298935" sldId="2147471927"/>
            <ac:spMk id="3" creationId="{A4931818-70F2-F125-868F-59E0DC327774}"/>
          </ac:spMkLst>
        </pc:spChg>
      </pc:sldChg>
      <pc:sldChg chg="modSp">
        <pc:chgData name="BARR-DICHIARA, Magdalena" userId="S::barrdichiaram@who.int::306dc8a0-82de-4dc1-b653-9a1868499e24" providerId="AD" clId="Web-{0A60AB8E-0F2F-4B52-DF64-D03C7F7E880A}" dt="2025-06-13T09:44:54.159" v="158" actId="20577"/>
        <pc:sldMkLst>
          <pc:docMk/>
          <pc:sldMk cId="2800307919" sldId="2147471928"/>
        </pc:sldMkLst>
        <pc:spChg chg="mod">
          <ac:chgData name="BARR-DICHIARA, Magdalena" userId="S::barrdichiaram@who.int::306dc8a0-82de-4dc1-b653-9a1868499e24" providerId="AD" clId="Web-{0A60AB8E-0F2F-4B52-DF64-D03C7F7E880A}" dt="2025-06-13T09:44:54.159" v="158" actId="20577"/>
          <ac:spMkLst>
            <pc:docMk/>
            <pc:sldMk cId="2800307919" sldId="2147471928"/>
            <ac:spMk id="8" creationId="{E1045C21-E28B-BDB2-9E1B-DFDAEDB176D2}"/>
          </ac:spMkLst>
        </pc:spChg>
      </pc:sldChg>
      <pc:sldChg chg="modSp">
        <pc:chgData name="BARR-DICHIARA, Magdalena" userId="S::barrdichiaram@who.int::306dc8a0-82de-4dc1-b653-9a1868499e24" providerId="AD" clId="Web-{0A60AB8E-0F2F-4B52-DF64-D03C7F7E880A}" dt="2025-06-13T09:45:33.848" v="161" actId="20577"/>
        <pc:sldMkLst>
          <pc:docMk/>
          <pc:sldMk cId="2712818958" sldId="2147471930"/>
        </pc:sldMkLst>
        <pc:spChg chg="mod">
          <ac:chgData name="BARR-DICHIARA, Magdalena" userId="S::barrdichiaram@who.int::306dc8a0-82de-4dc1-b653-9a1868499e24" providerId="AD" clId="Web-{0A60AB8E-0F2F-4B52-DF64-D03C7F7E880A}" dt="2025-06-13T09:45:33.848" v="161" actId="20577"/>
          <ac:spMkLst>
            <pc:docMk/>
            <pc:sldMk cId="2712818958" sldId="2147471930"/>
            <ac:spMk id="4" creationId="{A043138C-DE7E-BC92-DB6D-0738D55BA485}"/>
          </ac:spMkLst>
        </pc:spChg>
      </pc:sldChg>
      <pc:sldChg chg="modSp">
        <pc:chgData name="BARR-DICHIARA, Magdalena" userId="S::barrdichiaram@who.int::306dc8a0-82de-4dc1-b653-9a1868499e24" providerId="AD" clId="Web-{0A60AB8E-0F2F-4B52-DF64-D03C7F7E880A}" dt="2025-06-13T09:48:08.759" v="231" actId="20577"/>
        <pc:sldMkLst>
          <pc:docMk/>
          <pc:sldMk cId="2779782115" sldId="2147471933"/>
        </pc:sldMkLst>
        <pc:spChg chg="mod">
          <ac:chgData name="BARR-DICHIARA, Magdalena" userId="S::barrdichiaram@who.int::306dc8a0-82de-4dc1-b653-9a1868499e24" providerId="AD" clId="Web-{0A60AB8E-0F2F-4B52-DF64-D03C7F7E880A}" dt="2025-06-13T09:48:08.759" v="231" actId="20577"/>
          <ac:spMkLst>
            <pc:docMk/>
            <pc:sldMk cId="2779782115" sldId="2147471933"/>
            <ac:spMk id="3" creationId="{E765106C-E7CB-9914-8B60-065540681938}"/>
          </ac:spMkLst>
        </pc:spChg>
      </pc:sldChg>
      <pc:sldChg chg="modSp">
        <pc:chgData name="BARR-DICHIARA, Magdalena" userId="S::barrdichiaram@who.int::306dc8a0-82de-4dc1-b653-9a1868499e24" providerId="AD" clId="Web-{0A60AB8E-0F2F-4B52-DF64-D03C7F7E880A}" dt="2025-06-13T09:34:03.100" v="26" actId="20577"/>
        <pc:sldMkLst>
          <pc:docMk/>
          <pc:sldMk cId="3925254592" sldId="2147471939"/>
        </pc:sldMkLst>
        <pc:spChg chg="mod">
          <ac:chgData name="BARR-DICHIARA, Magdalena" userId="S::barrdichiaram@who.int::306dc8a0-82de-4dc1-b653-9a1868499e24" providerId="AD" clId="Web-{0A60AB8E-0F2F-4B52-DF64-D03C7F7E880A}" dt="2025-06-13T09:34:03.100" v="26" actId="20577"/>
          <ac:spMkLst>
            <pc:docMk/>
            <pc:sldMk cId="3925254592" sldId="2147471939"/>
            <ac:spMk id="2" creationId="{09543160-F381-4774-A3C7-2F2872DA0F8A}"/>
          </ac:spMkLst>
        </pc:spChg>
      </pc:sldChg>
    </pc:docChg>
  </pc:docChgLst>
  <pc:docChgLst>
    <pc:chgData name="BRITO DE MELLO, Maeve" userId="S::demellmae@who.int::a9524506-fe83-4f58-aa48-676d5aeb2d2a" providerId="AD" clId="Web-{5590AFA8-3771-BDEF-9F8A-D68FD89C2733}"/>
    <pc:docChg chg="mod modSld">
      <pc:chgData name="BRITO DE MELLO, Maeve" userId="S::demellmae@who.int::a9524506-fe83-4f58-aa48-676d5aeb2d2a" providerId="AD" clId="Web-{5590AFA8-3771-BDEF-9F8A-D68FD89C2733}" dt="2025-03-07T11:09:24.980" v="2" actId="20577"/>
      <pc:docMkLst>
        <pc:docMk/>
      </pc:docMkLst>
      <pc:sldChg chg="modSp">
        <pc:chgData name="BRITO DE MELLO, Maeve" userId="S::demellmae@who.int::a9524506-fe83-4f58-aa48-676d5aeb2d2a" providerId="AD" clId="Web-{5590AFA8-3771-BDEF-9F8A-D68FD89C2733}" dt="2025-03-07T11:09:24.980" v="2" actId="20577"/>
        <pc:sldMkLst>
          <pc:docMk/>
          <pc:sldMk cId="2357987100" sldId="2517"/>
        </pc:sldMkLst>
      </pc:sldChg>
    </pc:docChg>
  </pc:docChgLst>
  <pc:docChgLst>
    <pc:chgData name="MOZALEVSKIS, Antons" userId="S::mozalevskisa@who.int::9118da6c-f809-4e29-8361-95c2e4cf76bd" providerId="AD" clId="Web-{BFDC73E0-23F9-553F-891E-E34FCAC740D2}"/>
    <pc:docChg chg="mod modSld">
      <pc:chgData name="MOZALEVSKIS, Antons" userId="S::mozalevskisa@who.int::9118da6c-f809-4e29-8361-95c2e4cf76bd" providerId="AD" clId="Web-{BFDC73E0-23F9-553F-891E-E34FCAC740D2}" dt="2025-03-12T10:50:15.513" v="7" actId="20577"/>
      <pc:docMkLst>
        <pc:docMk/>
      </pc:docMkLst>
      <pc:sldChg chg="modSp">
        <pc:chgData name="MOZALEVSKIS, Antons" userId="S::mozalevskisa@who.int::9118da6c-f809-4e29-8361-95c2e4cf76bd" providerId="AD" clId="Web-{BFDC73E0-23F9-553F-891E-E34FCAC740D2}" dt="2025-03-12T10:50:15.513" v="7" actId="20577"/>
        <pc:sldMkLst>
          <pc:docMk/>
          <pc:sldMk cId="468013860" sldId="474"/>
        </pc:sldMkLst>
      </pc:sldChg>
      <pc:sldChg chg="modSp modCm">
        <pc:chgData name="MOZALEVSKIS, Antons" userId="S::mozalevskisa@who.int::9118da6c-f809-4e29-8361-95c2e4cf76bd" providerId="AD" clId="Web-{BFDC73E0-23F9-553F-891E-E34FCAC740D2}" dt="2025-03-12T10:41:26.904" v="4" actId="20577"/>
        <pc:sldMkLst>
          <pc:docMk/>
          <pc:sldMk cId="3491969108" sldId="3302"/>
        </pc:sldMkLst>
        <pc:extLst>
          <p:ext xmlns:p="http://schemas.openxmlformats.org/presentationml/2006/main" uri="{D6D511B9-2390-475A-947B-AFAB55BFBCF1}">
            <pc226:cmChg xmlns:pc226="http://schemas.microsoft.com/office/powerpoint/2022/06/main/command" chg="mod">
              <pc226:chgData name="MOZALEVSKIS, Antons" userId="S::mozalevskisa@who.int::9118da6c-f809-4e29-8361-95c2e4cf76bd" providerId="AD" clId="Web-{BFDC73E0-23F9-553F-891E-E34FCAC740D2}" dt="2025-03-12T10:41:14.279" v="3" actId="20577"/>
              <pc2:cmMkLst xmlns:pc2="http://schemas.microsoft.com/office/powerpoint/2019/9/main/command">
                <pc:docMk/>
                <pc:sldMk cId="3491969108" sldId="3302"/>
                <pc2:cmMk id="{213DFC97-B630-4E55-95FC-34F4A652601A}"/>
              </pc2:cmMkLst>
            </pc226:cmChg>
          </p:ext>
        </pc:extLst>
      </pc:sldChg>
    </pc:docChg>
  </pc:docChgLst>
  <pc:docChgLst>
    <pc:chgData name="MONROE-WISE, Anna Elizabeth" userId="437a3746-aac7-423a-bab9-029b822a93f4" providerId="ADAL" clId="{D0821999-AA51-449C-980F-58BE9B88617C}"/>
    <pc:docChg chg="undo custSel addSld delSld modSld">
      <pc:chgData name="MONROE-WISE, Anna Elizabeth" userId="437a3746-aac7-423a-bab9-029b822a93f4" providerId="ADAL" clId="{D0821999-AA51-449C-980F-58BE9B88617C}" dt="2025-05-30T08:33:00.158" v="3414" actId="1036"/>
      <pc:docMkLst>
        <pc:docMk/>
      </pc:docMkLst>
      <pc:sldChg chg="modSp mod">
        <pc:chgData name="MONROE-WISE, Anna Elizabeth" userId="437a3746-aac7-423a-bab9-029b822a93f4" providerId="ADAL" clId="{D0821999-AA51-449C-980F-58BE9B88617C}" dt="2025-05-30T08:33:00.158" v="3414" actId="1036"/>
        <pc:sldMkLst>
          <pc:docMk/>
          <pc:sldMk cId="3644089310" sldId="303"/>
        </pc:sldMkLst>
        <pc:graphicFrameChg chg="mod">
          <ac:chgData name="MONROE-WISE, Anna Elizabeth" userId="437a3746-aac7-423a-bab9-029b822a93f4" providerId="ADAL" clId="{D0821999-AA51-449C-980F-58BE9B88617C}" dt="2025-05-30T08:33:00.158" v="3414" actId="1036"/>
          <ac:graphicFrameMkLst>
            <pc:docMk/>
            <pc:sldMk cId="3644089310" sldId="303"/>
            <ac:graphicFrameMk id="2" creationId="{3FE8D6F9-FDCF-8AB3-173D-75231580E9A9}"/>
          </ac:graphicFrameMkLst>
        </pc:graphicFrameChg>
      </pc:sldChg>
      <pc:sldChg chg="modSp mod">
        <pc:chgData name="MONROE-WISE, Anna Elizabeth" userId="437a3746-aac7-423a-bab9-029b822a93f4" providerId="ADAL" clId="{D0821999-AA51-449C-980F-58BE9B88617C}" dt="2025-05-30T08:00:24.815" v="2564" actId="20577"/>
        <pc:sldMkLst>
          <pc:docMk/>
          <pc:sldMk cId="654308543" sldId="374"/>
        </pc:sldMkLst>
        <pc:spChg chg="mod">
          <ac:chgData name="MONROE-WISE, Anna Elizabeth" userId="437a3746-aac7-423a-bab9-029b822a93f4" providerId="ADAL" clId="{D0821999-AA51-449C-980F-58BE9B88617C}" dt="2025-05-30T07:59:51.820" v="2477" actId="20577"/>
          <ac:spMkLst>
            <pc:docMk/>
            <pc:sldMk cId="654308543" sldId="374"/>
            <ac:spMk id="3" creationId="{E7C01D0E-E4B3-4B7E-8280-859C73018D40}"/>
          </ac:spMkLst>
        </pc:spChg>
        <pc:spChg chg="mod">
          <ac:chgData name="MONROE-WISE, Anna Elizabeth" userId="437a3746-aac7-423a-bab9-029b822a93f4" providerId="ADAL" clId="{D0821999-AA51-449C-980F-58BE9B88617C}" dt="2025-05-30T08:00:24.815" v="2564" actId="20577"/>
          <ac:spMkLst>
            <pc:docMk/>
            <pc:sldMk cId="654308543" sldId="374"/>
            <ac:spMk id="4" creationId="{A3056799-F73A-4F35-B5CA-F35518021E25}"/>
          </ac:spMkLst>
        </pc:spChg>
      </pc:sldChg>
      <pc:sldChg chg="delSp modSp mod">
        <pc:chgData name="MONROE-WISE, Anna Elizabeth" userId="437a3746-aac7-423a-bab9-029b822a93f4" providerId="ADAL" clId="{D0821999-AA51-449C-980F-58BE9B88617C}" dt="2025-05-30T07:04:27.243" v="764" actId="20577"/>
        <pc:sldMkLst>
          <pc:docMk/>
          <pc:sldMk cId="1295157130" sldId="466"/>
        </pc:sldMkLst>
        <pc:spChg chg="mod">
          <ac:chgData name="MONROE-WISE, Anna Elizabeth" userId="437a3746-aac7-423a-bab9-029b822a93f4" providerId="ADAL" clId="{D0821999-AA51-449C-980F-58BE9B88617C}" dt="2025-05-30T07:04:27.243" v="764" actId="20577"/>
          <ac:spMkLst>
            <pc:docMk/>
            <pc:sldMk cId="1295157130" sldId="466"/>
            <ac:spMk id="4" creationId="{43C955C1-EBE7-4DA4-9040-7C91A6A150FA}"/>
          </ac:spMkLst>
        </pc:spChg>
      </pc:sldChg>
      <pc:sldChg chg="delSp modSp mod">
        <pc:chgData name="MONROE-WISE, Anna Elizabeth" userId="437a3746-aac7-423a-bab9-029b822a93f4" providerId="ADAL" clId="{D0821999-AA51-449C-980F-58BE9B88617C}" dt="2025-05-30T07:25:26.307" v="1489" actId="114"/>
        <pc:sldMkLst>
          <pc:docMk/>
          <pc:sldMk cId="2299668029" sldId="472"/>
        </pc:sldMkLst>
        <pc:spChg chg="mod">
          <ac:chgData name="MONROE-WISE, Anna Elizabeth" userId="437a3746-aac7-423a-bab9-029b822a93f4" providerId="ADAL" clId="{D0821999-AA51-449C-980F-58BE9B88617C}" dt="2025-05-30T07:25:26.307" v="1489" actId="114"/>
          <ac:spMkLst>
            <pc:docMk/>
            <pc:sldMk cId="2299668029" sldId="472"/>
            <ac:spMk id="6" creationId="{1760F7DD-A9DB-4027-81A8-02EAEB880E55}"/>
          </ac:spMkLst>
        </pc:spChg>
      </pc:sldChg>
      <pc:sldChg chg="modSp mod">
        <pc:chgData name="MONROE-WISE, Anna Elizabeth" userId="437a3746-aac7-423a-bab9-029b822a93f4" providerId="ADAL" clId="{D0821999-AA51-449C-980F-58BE9B88617C}" dt="2025-05-30T07:31:30.158" v="1601" actId="20577"/>
        <pc:sldMkLst>
          <pc:docMk/>
          <pc:sldMk cId="468013860" sldId="474"/>
        </pc:sldMkLst>
        <pc:spChg chg="mod">
          <ac:chgData name="MONROE-WISE, Anna Elizabeth" userId="437a3746-aac7-423a-bab9-029b822a93f4" providerId="ADAL" clId="{D0821999-AA51-449C-980F-58BE9B88617C}" dt="2025-05-30T07:31:30.158" v="1601" actId="20577"/>
          <ac:spMkLst>
            <pc:docMk/>
            <pc:sldMk cId="468013860" sldId="474"/>
            <ac:spMk id="4" creationId="{E3416C75-7A9F-46AD-BE04-52C5ED40A816}"/>
          </ac:spMkLst>
        </pc:spChg>
      </pc:sldChg>
      <pc:sldChg chg="delSp modSp mod">
        <pc:chgData name="MONROE-WISE, Anna Elizabeth" userId="437a3746-aac7-423a-bab9-029b822a93f4" providerId="ADAL" clId="{D0821999-AA51-449C-980F-58BE9B88617C}" dt="2025-05-30T07:26:44.409" v="1594" actId="20577"/>
        <pc:sldMkLst>
          <pc:docMk/>
          <pc:sldMk cId="1436535154" sldId="475"/>
        </pc:sldMkLst>
        <pc:spChg chg="mod">
          <ac:chgData name="MONROE-WISE, Anna Elizabeth" userId="437a3746-aac7-423a-bab9-029b822a93f4" providerId="ADAL" clId="{D0821999-AA51-449C-980F-58BE9B88617C}" dt="2025-05-30T07:26:44.409" v="1594" actId="20577"/>
          <ac:spMkLst>
            <pc:docMk/>
            <pc:sldMk cId="1436535154" sldId="475"/>
            <ac:spMk id="4" creationId="{9D50D5A3-AA0A-4195-8216-DC8457512FB8}"/>
          </ac:spMkLst>
        </pc:spChg>
      </pc:sldChg>
      <pc:sldChg chg="delSp mod">
        <pc:chgData name="MONROE-WISE, Anna Elizabeth" userId="437a3746-aac7-423a-bab9-029b822a93f4" providerId="ADAL" clId="{D0821999-AA51-449C-980F-58BE9B88617C}" dt="2025-05-30T08:00:38.507" v="2566" actId="478"/>
        <pc:sldMkLst>
          <pc:docMk/>
          <pc:sldMk cId="1311478943" sldId="483"/>
        </pc:sldMkLst>
      </pc:sldChg>
      <pc:sldChg chg="del">
        <pc:chgData name="MONROE-WISE, Anna Elizabeth" userId="437a3746-aac7-423a-bab9-029b822a93f4" providerId="ADAL" clId="{D0821999-AA51-449C-980F-58BE9B88617C}" dt="2025-05-30T07:23:33.352" v="1371" actId="47"/>
        <pc:sldMkLst>
          <pc:docMk/>
          <pc:sldMk cId="2153306999" sldId="552"/>
        </pc:sldMkLst>
      </pc:sldChg>
      <pc:sldChg chg="delSp mod">
        <pc:chgData name="MONROE-WISE, Anna Elizabeth" userId="437a3746-aac7-423a-bab9-029b822a93f4" providerId="ADAL" clId="{D0821999-AA51-449C-980F-58BE9B88617C}" dt="2025-05-30T07:39:38.733" v="2326" actId="478"/>
        <pc:sldMkLst>
          <pc:docMk/>
          <pc:sldMk cId="2075956090" sldId="577"/>
        </pc:sldMkLst>
      </pc:sldChg>
      <pc:sldChg chg="del">
        <pc:chgData name="MONROE-WISE, Anna Elizabeth" userId="437a3746-aac7-423a-bab9-029b822a93f4" providerId="ADAL" clId="{D0821999-AA51-449C-980F-58BE9B88617C}" dt="2025-05-30T07:40:28.825" v="2327" actId="47"/>
        <pc:sldMkLst>
          <pc:docMk/>
          <pc:sldMk cId="509011081" sldId="578"/>
        </pc:sldMkLst>
      </pc:sldChg>
      <pc:sldChg chg="modSp mod">
        <pc:chgData name="MONROE-WISE, Anna Elizabeth" userId="437a3746-aac7-423a-bab9-029b822a93f4" providerId="ADAL" clId="{D0821999-AA51-449C-980F-58BE9B88617C}" dt="2025-05-30T08:05:20.375" v="2821" actId="20577"/>
        <pc:sldMkLst>
          <pc:docMk/>
          <pc:sldMk cId="3014003120" sldId="3014"/>
        </pc:sldMkLst>
        <pc:spChg chg="mod">
          <ac:chgData name="MONROE-WISE, Anna Elizabeth" userId="437a3746-aac7-423a-bab9-029b822a93f4" providerId="ADAL" clId="{D0821999-AA51-449C-980F-58BE9B88617C}" dt="2025-05-30T08:05:20.375" v="2821" actId="20577"/>
          <ac:spMkLst>
            <pc:docMk/>
            <pc:sldMk cId="3014003120" sldId="3014"/>
            <ac:spMk id="2" creationId="{CE29FC20-5754-411E-AED0-9EFF8A4D2729}"/>
          </ac:spMkLst>
        </pc:spChg>
      </pc:sldChg>
      <pc:sldChg chg="modSp mod">
        <pc:chgData name="MONROE-WISE, Anna Elizabeth" userId="437a3746-aac7-423a-bab9-029b822a93f4" providerId="ADAL" clId="{D0821999-AA51-449C-980F-58BE9B88617C}" dt="2025-05-30T06:45:04.274" v="329" actId="20577"/>
        <pc:sldMkLst>
          <pc:docMk/>
          <pc:sldMk cId="1372693267" sldId="3053"/>
        </pc:sldMkLst>
        <pc:spChg chg="mod">
          <ac:chgData name="MONROE-WISE, Anna Elizabeth" userId="437a3746-aac7-423a-bab9-029b822a93f4" providerId="ADAL" clId="{D0821999-AA51-449C-980F-58BE9B88617C}" dt="2025-05-30T06:45:04.274" v="329" actId="20577"/>
          <ac:spMkLst>
            <pc:docMk/>
            <pc:sldMk cId="1372693267" sldId="3053"/>
            <ac:spMk id="2" creationId="{35F93E4B-B4B9-414D-9656-21096E544E43}"/>
          </ac:spMkLst>
        </pc:spChg>
      </pc:sldChg>
      <pc:sldChg chg="del">
        <pc:chgData name="MONROE-WISE, Anna Elizabeth" userId="437a3746-aac7-423a-bab9-029b822a93f4" providerId="ADAL" clId="{D0821999-AA51-449C-980F-58BE9B88617C}" dt="2025-05-30T06:58:48.337" v="536" actId="47"/>
        <pc:sldMkLst>
          <pc:docMk/>
          <pc:sldMk cId="1293996892" sldId="3056"/>
        </pc:sldMkLst>
      </pc:sldChg>
      <pc:sldChg chg="del">
        <pc:chgData name="MONROE-WISE, Anna Elizabeth" userId="437a3746-aac7-423a-bab9-029b822a93f4" providerId="ADAL" clId="{D0821999-AA51-449C-980F-58BE9B88617C}" dt="2025-05-30T06:59:46.560" v="537" actId="47"/>
        <pc:sldMkLst>
          <pc:docMk/>
          <pc:sldMk cId="1173234123" sldId="3057"/>
        </pc:sldMkLst>
      </pc:sldChg>
      <pc:sldChg chg="del">
        <pc:chgData name="MONROE-WISE, Anna Elizabeth" userId="437a3746-aac7-423a-bab9-029b822a93f4" providerId="ADAL" clId="{D0821999-AA51-449C-980F-58BE9B88617C}" dt="2025-05-30T06:59:51.845" v="538" actId="47"/>
        <pc:sldMkLst>
          <pc:docMk/>
          <pc:sldMk cId="2316518956" sldId="3058"/>
        </pc:sldMkLst>
      </pc:sldChg>
      <pc:sldChg chg="del">
        <pc:chgData name="MONROE-WISE, Anna Elizabeth" userId="437a3746-aac7-423a-bab9-029b822a93f4" providerId="ADAL" clId="{D0821999-AA51-449C-980F-58BE9B88617C}" dt="2025-05-30T06:59:55.109" v="539" actId="47"/>
        <pc:sldMkLst>
          <pc:docMk/>
          <pc:sldMk cId="2684523329" sldId="3059"/>
        </pc:sldMkLst>
      </pc:sldChg>
      <pc:sldChg chg="del">
        <pc:chgData name="MONROE-WISE, Anna Elizabeth" userId="437a3746-aac7-423a-bab9-029b822a93f4" providerId="ADAL" clId="{D0821999-AA51-449C-980F-58BE9B88617C}" dt="2025-05-30T06:51:22.894" v="332" actId="47"/>
        <pc:sldMkLst>
          <pc:docMk/>
          <pc:sldMk cId="3640893939" sldId="3061"/>
        </pc:sldMkLst>
      </pc:sldChg>
      <pc:sldChg chg="modSp del mod">
        <pc:chgData name="MONROE-WISE, Anna Elizabeth" userId="437a3746-aac7-423a-bab9-029b822a93f4" providerId="ADAL" clId="{D0821999-AA51-449C-980F-58BE9B88617C}" dt="2025-05-30T06:58:39.016" v="535" actId="47"/>
        <pc:sldMkLst>
          <pc:docMk/>
          <pc:sldMk cId="647646474" sldId="3078"/>
        </pc:sldMkLst>
      </pc:sldChg>
      <pc:sldChg chg="addSp modSp mod">
        <pc:chgData name="MONROE-WISE, Anna Elizabeth" userId="437a3746-aac7-423a-bab9-029b822a93f4" providerId="ADAL" clId="{D0821999-AA51-449C-980F-58BE9B88617C}" dt="2025-05-30T08:12:54.988" v="2947" actId="1036"/>
        <pc:sldMkLst>
          <pc:docMk/>
          <pc:sldMk cId="1757495898" sldId="3152"/>
        </pc:sldMkLst>
        <pc:spChg chg="add mod">
          <ac:chgData name="MONROE-WISE, Anna Elizabeth" userId="437a3746-aac7-423a-bab9-029b822a93f4" providerId="ADAL" clId="{D0821999-AA51-449C-980F-58BE9B88617C}" dt="2025-05-30T08:12:54.988" v="2947" actId="1036"/>
          <ac:spMkLst>
            <pc:docMk/>
            <pc:sldMk cId="1757495898" sldId="3152"/>
            <ac:spMk id="4" creationId="{2E3A6473-66CB-4A20-729D-26B3E20A11FD}"/>
          </ac:spMkLst>
        </pc:spChg>
        <pc:spChg chg="mod">
          <ac:chgData name="MONROE-WISE, Anna Elizabeth" userId="437a3746-aac7-423a-bab9-029b822a93f4" providerId="ADAL" clId="{D0821999-AA51-449C-980F-58BE9B88617C}" dt="2025-05-30T08:12:06.430" v="2882" actId="255"/>
          <ac:spMkLst>
            <pc:docMk/>
            <pc:sldMk cId="1757495898" sldId="3152"/>
            <ac:spMk id="5" creationId="{7E7F4E66-5A5B-4914-84D0-FB9E4B95D499}"/>
          </ac:spMkLst>
        </pc:spChg>
        <pc:spChg chg="add mod">
          <ac:chgData name="MONROE-WISE, Anna Elizabeth" userId="437a3746-aac7-423a-bab9-029b822a93f4" providerId="ADAL" clId="{D0821999-AA51-449C-980F-58BE9B88617C}" dt="2025-05-30T08:12:54.988" v="2947" actId="1036"/>
          <ac:spMkLst>
            <pc:docMk/>
            <pc:sldMk cId="1757495898" sldId="3152"/>
            <ac:spMk id="7" creationId="{6D905F95-6849-DDAA-D8A4-9397313FF2F0}"/>
          </ac:spMkLst>
        </pc:spChg>
        <pc:spChg chg="add mod">
          <ac:chgData name="MONROE-WISE, Anna Elizabeth" userId="437a3746-aac7-423a-bab9-029b822a93f4" providerId="ADAL" clId="{D0821999-AA51-449C-980F-58BE9B88617C}" dt="2025-05-30T08:12:54.988" v="2947" actId="1036"/>
          <ac:spMkLst>
            <pc:docMk/>
            <pc:sldMk cId="1757495898" sldId="3152"/>
            <ac:spMk id="8" creationId="{998D87C5-9C08-929E-B326-4D842466ED25}"/>
          </ac:spMkLst>
        </pc:spChg>
        <pc:spChg chg="add mod">
          <ac:chgData name="MONROE-WISE, Anna Elizabeth" userId="437a3746-aac7-423a-bab9-029b822a93f4" providerId="ADAL" clId="{D0821999-AA51-449C-980F-58BE9B88617C}" dt="2025-05-30T08:12:54.988" v="2947" actId="1036"/>
          <ac:spMkLst>
            <pc:docMk/>
            <pc:sldMk cId="1757495898" sldId="3152"/>
            <ac:spMk id="9" creationId="{77C0DA08-3F48-78B1-E7AE-2F095A2FC8E8}"/>
          </ac:spMkLst>
        </pc:spChg>
        <pc:graphicFrameChg chg="add mod">
          <ac:chgData name="MONROE-WISE, Anna Elizabeth" userId="437a3746-aac7-423a-bab9-029b822a93f4" providerId="ADAL" clId="{D0821999-AA51-449C-980F-58BE9B88617C}" dt="2025-05-30T08:12:54.988" v="2947" actId="1036"/>
          <ac:graphicFrameMkLst>
            <pc:docMk/>
            <pc:sldMk cId="1757495898" sldId="3152"/>
            <ac:graphicFrameMk id="6" creationId="{6E88F18D-14BE-D0EB-54E3-22C0F4EF55DA}"/>
          </ac:graphicFrameMkLst>
        </pc:graphicFrameChg>
      </pc:sldChg>
      <pc:sldChg chg="modSp mod">
        <pc:chgData name="MONROE-WISE, Anna Elizabeth" userId="437a3746-aac7-423a-bab9-029b822a93f4" providerId="ADAL" clId="{D0821999-AA51-449C-980F-58BE9B88617C}" dt="2025-05-30T06:43:56.812" v="280" actId="20577"/>
        <pc:sldMkLst>
          <pc:docMk/>
          <pc:sldMk cId="3423499579" sldId="3157"/>
        </pc:sldMkLst>
        <pc:spChg chg="mod">
          <ac:chgData name="MONROE-WISE, Anna Elizabeth" userId="437a3746-aac7-423a-bab9-029b822a93f4" providerId="ADAL" clId="{D0821999-AA51-449C-980F-58BE9B88617C}" dt="2025-05-30T06:43:56.812" v="280" actId="20577"/>
          <ac:spMkLst>
            <pc:docMk/>
            <pc:sldMk cId="3423499579" sldId="3157"/>
            <ac:spMk id="2" creationId="{0B03FCC1-ADB5-4978-AA5F-6CA0336F4B41}"/>
          </ac:spMkLst>
        </pc:spChg>
      </pc:sldChg>
      <pc:sldChg chg="modSp mod modCm">
        <pc:chgData name="MONROE-WISE, Anna Elizabeth" userId="437a3746-aac7-423a-bab9-029b822a93f4" providerId="ADAL" clId="{D0821999-AA51-449C-980F-58BE9B88617C}" dt="2025-05-30T08:04:02.020" v="2789" actId="20577"/>
        <pc:sldMkLst>
          <pc:docMk/>
          <pc:sldMk cId="668651430" sldId="3168"/>
        </pc:sldMkLst>
        <pc:spChg chg="mod">
          <ac:chgData name="MONROE-WISE, Anna Elizabeth" userId="437a3746-aac7-423a-bab9-029b822a93f4" providerId="ADAL" clId="{D0821999-AA51-449C-980F-58BE9B88617C}" dt="2025-05-30T08:04:02.020" v="2789" actId="20577"/>
          <ac:spMkLst>
            <pc:docMk/>
            <pc:sldMk cId="668651430" sldId="3168"/>
            <ac:spMk id="4" creationId="{F72ABD85-51B4-4D5C-A171-E0A83923255D}"/>
          </ac:spMkLst>
        </pc:spChg>
        <pc:extLst>
          <p:ext xmlns:p="http://schemas.openxmlformats.org/presentationml/2006/main" uri="{D6D511B9-2390-475A-947B-AFAB55BFBCF1}">
            <pc226:cmChg xmlns:pc226="http://schemas.microsoft.com/office/powerpoint/2022/06/main/command" chg="mod">
              <pc226:chgData name="MONROE-WISE, Anna Elizabeth" userId="437a3746-aac7-423a-bab9-029b822a93f4" providerId="ADAL" clId="{D0821999-AA51-449C-980F-58BE9B88617C}" dt="2025-05-30T08:02:52.176" v="2679" actId="20577"/>
              <pc2:cmMkLst xmlns:pc2="http://schemas.microsoft.com/office/powerpoint/2019/9/main/command">
                <pc:docMk/>
                <pc:sldMk cId="668651430" sldId="3168"/>
                <pc2:cmMk id="{71421E81-705B-4549-9266-28209C9CB603}"/>
              </pc2:cmMkLst>
            </pc226:cmChg>
            <pc226:cmChg xmlns:pc226="http://schemas.microsoft.com/office/powerpoint/2022/06/main/command" chg="mod">
              <pc226:chgData name="MONROE-WISE, Anna Elizabeth" userId="437a3746-aac7-423a-bab9-029b822a93f4" providerId="ADAL" clId="{D0821999-AA51-449C-980F-58BE9B88617C}" dt="2025-05-30T08:01:47.191" v="2583" actId="20577"/>
              <pc2:cmMkLst xmlns:pc2="http://schemas.microsoft.com/office/powerpoint/2019/9/main/command">
                <pc:docMk/>
                <pc:sldMk cId="668651430" sldId="3168"/>
                <pc2:cmMk id="{D23FE1BF-7364-476F-B57F-98D469EA320E}"/>
              </pc2:cmMkLst>
            </pc226:cmChg>
          </p:ext>
        </pc:extLst>
      </pc:sldChg>
      <pc:sldChg chg="del">
        <pc:chgData name="MONROE-WISE, Anna Elizabeth" userId="437a3746-aac7-423a-bab9-029b822a93f4" providerId="ADAL" clId="{D0821999-AA51-449C-980F-58BE9B88617C}" dt="2025-05-30T08:04:28.750" v="2790" actId="47"/>
        <pc:sldMkLst>
          <pc:docMk/>
          <pc:sldMk cId="2507276275" sldId="3183"/>
        </pc:sldMkLst>
      </pc:sldChg>
      <pc:sldChg chg="del">
        <pc:chgData name="MONROE-WISE, Anna Elizabeth" userId="437a3746-aac7-423a-bab9-029b822a93f4" providerId="ADAL" clId="{D0821999-AA51-449C-980F-58BE9B88617C}" dt="2025-05-30T08:13:02.330" v="2948" actId="47"/>
        <pc:sldMkLst>
          <pc:docMk/>
          <pc:sldMk cId="3234616665" sldId="3225"/>
        </pc:sldMkLst>
      </pc:sldChg>
      <pc:sldChg chg="modSp mod">
        <pc:chgData name="MONROE-WISE, Anna Elizabeth" userId="437a3746-aac7-423a-bab9-029b822a93f4" providerId="ADAL" clId="{D0821999-AA51-449C-980F-58BE9B88617C}" dt="2025-05-30T06:38:03.948" v="215" actId="20577"/>
        <pc:sldMkLst>
          <pc:docMk/>
          <pc:sldMk cId="61316450" sldId="3229"/>
        </pc:sldMkLst>
        <pc:spChg chg="mod">
          <ac:chgData name="MONROE-WISE, Anna Elizabeth" userId="437a3746-aac7-423a-bab9-029b822a93f4" providerId="ADAL" clId="{D0821999-AA51-449C-980F-58BE9B88617C}" dt="2025-05-30T06:38:03.948" v="215" actId="20577"/>
          <ac:spMkLst>
            <pc:docMk/>
            <pc:sldMk cId="61316450" sldId="3229"/>
            <ac:spMk id="3" creationId="{2212FD45-A033-4BCC-8436-17E5C0E35AE3}"/>
          </ac:spMkLst>
        </pc:spChg>
      </pc:sldChg>
      <pc:sldChg chg="modSp mod">
        <pc:chgData name="MONROE-WISE, Anna Elizabeth" userId="437a3746-aac7-423a-bab9-029b822a93f4" providerId="ADAL" clId="{D0821999-AA51-449C-980F-58BE9B88617C}" dt="2025-05-30T06:42:22.407" v="255" actId="20577"/>
        <pc:sldMkLst>
          <pc:docMk/>
          <pc:sldMk cId="2708595844" sldId="3230"/>
        </pc:sldMkLst>
        <pc:spChg chg="mod">
          <ac:chgData name="MONROE-WISE, Anna Elizabeth" userId="437a3746-aac7-423a-bab9-029b822a93f4" providerId="ADAL" clId="{D0821999-AA51-449C-980F-58BE9B88617C}" dt="2025-05-30T06:42:22.407" v="255" actId="20577"/>
          <ac:spMkLst>
            <pc:docMk/>
            <pc:sldMk cId="2708595844" sldId="3230"/>
            <ac:spMk id="3" creationId="{2212FD45-A033-4BCC-8436-17E5C0E35AE3}"/>
          </ac:spMkLst>
        </pc:spChg>
      </pc:sldChg>
      <pc:sldChg chg="del">
        <pc:chgData name="MONROE-WISE, Anna Elizabeth" userId="437a3746-aac7-423a-bab9-029b822a93f4" providerId="ADAL" clId="{D0821999-AA51-449C-980F-58BE9B88617C}" dt="2025-05-30T07:00:01.410" v="540" actId="47"/>
        <pc:sldMkLst>
          <pc:docMk/>
          <pc:sldMk cId="2422283417" sldId="3253"/>
        </pc:sldMkLst>
      </pc:sldChg>
      <pc:sldChg chg="modSp mod">
        <pc:chgData name="MONROE-WISE, Anna Elizabeth" userId="437a3746-aac7-423a-bab9-029b822a93f4" providerId="ADAL" clId="{D0821999-AA51-449C-980F-58BE9B88617C}" dt="2025-05-30T08:30:22.653" v="3399" actId="1036"/>
        <pc:sldMkLst>
          <pc:docMk/>
          <pc:sldMk cId="1426038847" sldId="3259"/>
        </pc:sldMkLst>
        <pc:spChg chg="mod">
          <ac:chgData name="MONROE-WISE, Anna Elizabeth" userId="437a3746-aac7-423a-bab9-029b822a93f4" providerId="ADAL" clId="{D0821999-AA51-449C-980F-58BE9B88617C}" dt="2025-05-30T08:30:18.254" v="3388" actId="1036"/>
          <ac:spMkLst>
            <pc:docMk/>
            <pc:sldMk cId="1426038847" sldId="3259"/>
            <ac:spMk id="7" creationId="{5A2CDF6A-17E0-4E25-960A-098BA95BC7E9}"/>
          </ac:spMkLst>
        </pc:spChg>
        <pc:picChg chg="mod">
          <ac:chgData name="MONROE-WISE, Anna Elizabeth" userId="437a3746-aac7-423a-bab9-029b822a93f4" providerId="ADAL" clId="{D0821999-AA51-449C-980F-58BE9B88617C}" dt="2025-05-30T08:30:22.653" v="3399" actId="1036"/>
          <ac:picMkLst>
            <pc:docMk/>
            <pc:sldMk cId="1426038847" sldId="3259"/>
            <ac:picMk id="5" creationId="{6A2A31A9-982E-4667-AD1A-0B5E36A94EDC}"/>
          </ac:picMkLst>
        </pc:picChg>
      </pc:sldChg>
      <pc:sldChg chg="modSp mod">
        <pc:chgData name="MONROE-WISE, Anna Elizabeth" userId="437a3746-aac7-423a-bab9-029b822a93f4" providerId="ADAL" clId="{D0821999-AA51-449C-980F-58BE9B88617C}" dt="2025-05-30T07:07:28.346" v="800" actId="20577"/>
        <pc:sldMkLst>
          <pc:docMk/>
          <pc:sldMk cId="2025959044" sldId="3261"/>
        </pc:sldMkLst>
        <pc:spChg chg="mod">
          <ac:chgData name="MONROE-WISE, Anna Elizabeth" userId="437a3746-aac7-423a-bab9-029b822a93f4" providerId="ADAL" clId="{D0821999-AA51-449C-980F-58BE9B88617C}" dt="2025-05-30T07:07:28.346" v="800" actId="20577"/>
          <ac:spMkLst>
            <pc:docMk/>
            <pc:sldMk cId="2025959044" sldId="3261"/>
            <ac:spMk id="7" creationId="{32C06BCB-6002-4032-ADD8-6902FD2747EE}"/>
          </ac:spMkLst>
        </pc:spChg>
      </pc:sldChg>
      <pc:sldChg chg="modSp mod modCm">
        <pc:chgData name="MONROE-WISE, Anna Elizabeth" userId="437a3746-aac7-423a-bab9-029b822a93f4" providerId="ADAL" clId="{D0821999-AA51-449C-980F-58BE9B88617C}" dt="2025-05-30T07:08:42.214" v="897" actId="20577"/>
        <pc:sldMkLst>
          <pc:docMk/>
          <pc:sldMk cId="1152122438" sldId="3262"/>
        </pc:sldMkLst>
        <pc:spChg chg="mod">
          <ac:chgData name="MONROE-WISE, Anna Elizabeth" userId="437a3746-aac7-423a-bab9-029b822a93f4" providerId="ADAL" clId="{D0821999-AA51-449C-980F-58BE9B88617C}" dt="2025-05-30T07:08:12.075" v="806" actId="20577"/>
          <ac:spMkLst>
            <pc:docMk/>
            <pc:sldMk cId="1152122438" sldId="3262"/>
            <ac:spMk id="2" creationId="{995227CC-FF1E-4EBB-AF91-0BAD10AA5E30}"/>
          </ac:spMkLst>
        </pc:spChg>
        <pc:spChg chg="mod">
          <ac:chgData name="MONROE-WISE, Anna Elizabeth" userId="437a3746-aac7-423a-bab9-029b822a93f4" providerId="ADAL" clId="{D0821999-AA51-449C-980F-58BE9B88617C}" dt="2025-05-30T07:08:42.214" v="897" actId="20577"/>
          <ac:spMkLst>
            <pc:docMk/>
            <pc:sldMk cId="1152122438" sldId="3262"/>
            <ac:spMk id="9" creationId="{F8D3C4DA-0EC5-4687-B69F-07332BB1FF35}"/>
          </ac:spMkLst>
        </pc:spChg>
        <pc:extLst>
          <p:ext xmlns:p="http://schemas.openxmlformats.org/presentationml/2006/main" uri="{D6D511B9-2390-475A-947B-AFAB55BFBCF1}">
            <pc226:cmChg xmlns:pc226="http://schemas.microsoft.com/office/powerpoint/2022/06/main/command" chg="mod">
              <pc226:chgData name="MONROE-WISE, Anna Elizabeth" userId="437a3746-aac7-423a-bab9-029b822a93f4" providerId="ADAL" clId="{D0821999-AA51-449C-980F-58BE9B88617C}" dt="2025-05-30T07:08:12.075" v="806" actId="20577"/>
              <pc2:cmMkLst xmlns:pc2="http://schemas.microsoft.com/office/powerpoint/2019/9/main/command">
                <pc:docMk/>
                <pc:sldMk cId="1152122438" sldId="3262"/>
                <pc2:cmMk id="{0F5CA8F6-6A36-4FC5-A5DF-27728E2BA967}"/>
              </pc2:cmMkLst>
            </pc226:cmChg>
          </p:ext>
        </pc:extLst>
      </pc:sldChg>
      <pc:sldChg chg="modSp del mod">
        <pc:chgData name="MONROE-WISE, Anna Elizabeth" userId="437a3746-aac7-423a-bab9-029b822a93f4" providerId="ADAL" clId="{D0821999-AA51-449C-980F-58BE9B88617C}" dt="2025-05-30T08:06:17.196" v="2823" actId="47"/>
        <pc:sldMkLst>
          <pc:docMk/>
          <pc:sldMk cId="1608206174" sldId="3266"/>
        </pc:sldMkLst>
      </pc:sldChg>
      <pc:sldChg chg="del">
        <pc:chgData name="MONROE-WISE, Anna Elizabeth" userId="437a3746-aac7-423a-bab9-029b822a93f4" providerId="ADAL" clId="{D0821999-AA51-449C-980F-58BE9B88617C}" dt="2025-05-30T08:06:29.805" v="2824" actId="47"/>
        <pc:sldMkLst>
          <pc:docMk/>
          <pc:sldMk cId="1794063068" sldId="3267"/>
        </pc:sldMkLst>
      </pc:sldChg>
      <pc:sldChg chg="modSp mod">
        <pc:chgData name="MONROE-WISE, Anna Elizabeth" userId="437a3746-aac7-423a-bab9-029b822a93f4" providerId="ADAL" clId="{D0821999-AA51-449C-980F-58BE9B88617C}" dt="2025-05-30T08:06:49.274" v="2835" actId="20577"/>
        <pc:sldMkLst>
          <pc:docMk/>
          <pc:sldMk cId="1971766791" sldId="3270"/>
        </pc:sldMkLst>
        <pc:spChg chg="mod">
          <ac:chgData name="MONROE-WISE, Anna Elizabeth" userId="437a3746-aac7-423a-bab9-029b822a93f4" providerId="ADAL" clId="{D0821999-AA51-449C-980F-58BE9B88617C}" dt="2025-05-30T08:06:49.274" v="2835" actId="20577"/>
          <ac:spMkLst>
            <pc:docMk/>
            <pc:sldMk cId="1971766791" sldId="3270"/>
            <ac:spMk id="10" creationId="{DA71C803-30EB-47F2-9863-7F6B5C6A3A29}"/>
          </ac:spMkLst>
        </pc:spChg>
      </pc:sldChg>
      <pc:sldChg chg="modSp mod">
        <pc:chgData name="MONROE-WISE, Anna Elizabeth" userId="437a3746-aac7-423a-bab9-029b822a93f4" providerId="ADAL" clId="{D0821999-AA51-449C-980F-58BE9B88617C}" dt="2025-05-30T08:07:20.289" v="2836" actId="2711"/>
        <pc:sldMkLst>
          <pc:docMk/>
          <pc:sldMk cId="1457712940" sldId="3271"/>
        </pc:sldMkLst>
        <pc:spChg chg="mod">
          <ac:chgData name="MONROE-WISE, Anna Elizabeth" userId="437a3746-aac7-423a-bab9-029b822a93f4" providerId="ADAL" clId="{D0821999-AA51-449C-980F-58BE9B88617C}" dt="2025-05-30T08:07:20.289" v="2836" actId="2711"/>
          <ac:spMkLst>
            <pc:docMk/>
            <pc:sldMk cId="1457712940" sldId="3271"/>
            <ac:spMk id="10" creationId="{DA71C803-30EB-47F2-9863-7F6B5C6A3A29}"/>
          </ac:spMkLst>
        </pc:spChg>
      </pc:sldChg>
      <pc:sldChg chg="del">
        <pc:chgData name="MONROE-WISE, Anna Elizabeth" userId="437a3746-aac7-423a-bab9-029b822a93f4" providerId="ADAL" clId="{D0821999-AA51-449C-980F-58BE9B88617C}" dt="2025-05-30T08:27:51.785" v="3371" actId="47"/>
        <pc:sldMkLst>
          <pc:docMk/>
          <pc:sldMk cId="3480945059" sldId="3272"/>
        </pc:sldMkLst>
      </pc:sldChg>
      <pc:sldChg chg="modSp mod">
        <pc:chgData name="MONROE-WISE, Anna Elizabeth" userId="437a3746-aac7-423a-bab9-029b822a93f4" providerId="ADAL" clId="{D0821999-AA51-449C-980F-58BE9B88617C}" dt="2025-05-30T07:11:58.325" v="1079" actId="1036"/>
        <pc:sldMkLst>
          <pc:docMk/>
          <pc:sldMk cId="1118443322" sldId="3276"/>
        </pc:sldMkLst>
        <pc:spChg chg="mod">
          <ac:chgData name="MONROE-WISE, Anna Elizabeth" userId="437a3746-aac7-423a-bab9-029b822a93f4" providerId="ADAL" clId="{D0821999-AA51-449C-980F-58BE9B88617C}" dt="2025-05-30T07:11:53.398" v="1065" actId="20577"/>
          <ac:spMkLst>
            <pc:docMk/>
            <pc:sldMk cId="1118443322" sldId="3276"/>
            <ac:spMk id="4" creationId="{B5DDACD3-4220-4D5C-A762-0AB420EA2FEE}"/>
          </ac:spMkLst>
        </pc:spChg>
        <pc:spChg chg="mod">
          <ac:chgData name="MONROE-WISE, Anna Elizabeth" userId="437a3746-aac7-423a-bab9-029b822a93f4" providerId="ADAL" clId="{D0821999-AA51-449C-980F-58BE9B88617C}" dt="2025-05-30T07:11:58.325" v="1079" actId="1036"/>
          <ac:spMkLst>
            <pc:docMk/>
            <pc:sldMk cId="1118443322" sldId="3276"/>
            <ac:spMk id="5" creationId="{CA8CD1F7-B62E-4B7B-99CA-D7422B388DDF}"/>
          </ac:spMkLst>
        </pc:spChg>
      </pc:sldChg>
      <pc:sldChg chg="modSp mod modCm">
        <pc:chgData name="MONROE-WISE, Anna Elizabeth" userId="437a3746-aac7-423a-bab9-029b822a93f4" providerId="ADAL" clId="{D0821999-AA51-449C-980F-58BE9B88617C}" dt="2025-05-30T07:12:24.282" v="1093" actId="20577"/>
        <pc:sldMkLst>
          <pc:docMk/>
          <pc:sldMk cId="3811150402" sldId="3278"/>
        </pc:sldMkLst>
        <pc:spChg chg="mod">
          <ac:chgData name="MONROE-WISE, Anna Elizabeth" userId="437a3746-aac7-423a-bab9-029b822a93f4" providerId="ADAL" clId="{D0821999-AA51-449C-980F-58BE9B88617C}" dt="2025-05-30T07:12:24.282" v="1093" actId="20577"/>
          <ac:spMkLst>
            <pc:docMk/>
            <pc:sldMk cId="3811150402" sldId="3278"/>
            <ac:spMk id="4" creationId="{091A8971-75C1-4795-AB71-344D65D368EB}"/>
          </ac:spMkLst>
        </pc:spChg>
        <pc:extLst>
          <p:ext xmlns:p="http://schemas.openxmlformats.org/presentationml/2006/main" uri="{D6D511B9-2390-475A-947B-AFAB55BFBCF1}">
            <pc226:cmChg xmlns:pc226="http://schemas.microsoft.com/office/powerpoint/2022/06/main/command" chg="mod">
              <pc226:chgData name="MONROE-WISE, Anna Elizabeth" userId="437a3746-aac7-423a-bab9-029b822a93f4" providerId="ADAL" clId="{D0821999-AA51-449C-980F-58BE9B88617C}" dt="2025-05-30T07:12:24.282" v="1093" actId="20577"/>
              <pc2:cmMkLst xmlns:pc2="http://schemas.microsoft.com/office/powerpoint/2019/9/main/command">
                <pc:docMk/>
                <pc:sldMk cId="3811150402" sldId="3278"/>
                <pc2:cmMk id="{566539A4-22D2-49FC-BF52-3C950A7FC01F}"/>
              </pc2:cmMkLst>
            </pc226:cmChg>
          </p:ext>
        </pc:extLst>
      </pc:sldChg>
      <pc:sldChg chg="del">
        <pc:chgData name="MONROE-WISE, Anna Elizabeth" userId="437a3746-aac7-423a-bab9-029b822a93f4" providerId="ADAL" clId="{D0821999-AA51-449C-980F-58BE9B88617C}" dt="2025-05-30T08:14:23.996" v="2992" actId="47"/>
        <pc:sldMkLst>
          <pc:docMk/>
          <pc:sldMk cId="1059789792" sldId="3282"/>
        </pc:sldMkLst>
      </pc:sldChg>
      <pc:sldChg chg="delSp mod">
        <pc:chgData name="MONROE-WISE, Anna Elizabeth" userId="437a3746-aac7-423a-bab9-029b822a93f4" providerId="ADAL" clId="{D0821999-AA51-449C-980F-58BE9B88617C}" dt="2025-05-30T08:32:29.618" v="3403" actId="478"/>
        <pc:sldMkLst>
          <pc:docMk/>
          <pc:sldMk cId="1349412522" sldId="3287"/>
        </pc:sldMkLst>
      </pc:sldChg>
      <pc:sldChg chg="del">
        <pc:chgData name="MONROE-WISE, Anna Elizabeth" userId="437a3746-aac7-423a-bab9-029b822a93f4" providerId="ADAL" clId="{D0821999-AA51-449C-980F-58BE9B88617C}" dt="2025-05-30T08:17:05.012" v="3086" actId="47"/>
        <pc:sldMkLst>
          <pc:docMk/>
          <pc:sldMk cId="822642430" sldId="3289"/>
        </pc:sldMkLst>
      </pc:sldChg>
      <pc:sldChg chg="del">
        <pc:chgData name="MONROE-WISE, Anna Elizabeth" userId="437a3746-aac7-423a-bab9-029b822a93f4" providerId="ADAL" clId="{D0821999-AA51-449C-980F-58BE9B88617C}" dt="2025-05-30T08:15:23.269" v="3044" actId="47"/>
        <pc:sldMkLst>
          <pc:docMk/>
          <pc:sldMk cId="3968595635" sldId="3292"/>
        </pc:sldMkLst>
      </pc:sldChg>
      <pc:sldChg chg="del">
        <pc:chgData name="MONROE-WISE, Anna Elizabeth" userId="437a3746-aac7-423a-bab9-029b822a93f4" providerId="ADAL" clId="{D0821999-AA51-449C-980F-58BE9B88617C}" dt="2025-05-30T08:17:09.255" v="3087" actId="47"/>
        <pc:sldMkLst>
          <pc:docMk/>
          <pc:sldMk cId="2137328833" sldId="3293"/>
        </pc:sldMkLst>
      </pc:sldChg>
      <pc:sldChg chg="del">
        <pc:chgData name="MONROE-WISE, Anna Elizabeth" userId="437a3746-aac7-423a-bab9-029b822a93f4" providerId="ADAL" clId="{D0821999-AA51-449C-980F-58BE9B88617C}" dt="2025-05-30T08:17:51.194" v="3125" actId="47"/>
        <pc:sldMkLst>
          <pc:docMk/>
          <pc:sldMk cId="1872644711" sldId="3294"/>
        </pc:sldMkLst>
      </pc:sldChg>
      <pc:sldChg chg="addSp modSp mod">
        <pc:chgData name="MONROE-WISE, Anna Elizabeth" userId="437a3746-aac7-423a-bab9-029b822a93f4" providerId="ADAL" clId="{D0821999-AA51-449C-980F-58BE9B88617C}" dt="2025-05-30T08:20:42.399" v="3199" actId="167"/>
        <pc:sldMkLst>
          <pc:docMk/>
          <pc:sldMk cId="3836667360" sldId="3295"/>
        </pc:sldMkLst>
        <pc:spChg chg="add mod ord">
          <ac:chgData name="MONROE-WISE, Anna Elizabeth" userId="437a3746-aac7-423a-bab9-029b822a93f4" providerId="ADAL" clId="{D0821999-AA51-449C-980F-58BE9B88617C}" dt="2025-05-30T08:20:42.399" v="3199" actId="167"/>
          <ac:spMkLst>
            <pc:docMk/>
            <pc:sldMk cId="3836667360" sldId="3295"/>
            <ac:spMk id="3" creationId="{B9B2243F-FDF1-E5D0-15EB-FB78CCF4D232}"/>
          </ac:spMkLst>
        </pc:spChg>
        <pc:spChg chg="add mod ord">
          <ac:chgData name="MONROE-WISE, Anna Elizabeth" userId="437a3746-aac7-423a-bab9-029b822a93f4" providerId="ADAL" clId="{D0821999-AA51-449C-980F-58BE9B88617C}" dt="2025-05-30T08:20:37.122" v="3197" actId="167"/>
          <ac:spMkLst>
            <pc:docMk/>
            <pc:sldMk cId="3836667360" sldId="3295"/>
            <ac:spMk id="4" creationId="{62743CEC-C621-2D02-7F4B-011FF7CB15BE}"/>
          </ac:spMkLst>
        </pc:spChg>
        <pc:spChg chg="mod">
          <ac:chgData name="MONROE-WISE, Anna Elizabeth" userId="437a3746-aac7-423a-bab9-029b822a93f4" providerId="ADAL" clId="{D0821999-AA51-449C-980F-58BE9B88617C}" dt="2025-05-30T08:18:43.500" v="3130" actId="1076"/>
          <ac:spMkLst>
            <pc:docMk/>
            <pc:sldMk cId="3836667360" sldId="3295"/>
            <ac:spMk id="5" creationId="{7E7F4E66-5A5B-4914-84D0-FB9E4B95D499}"/>
          </ac:spMkLst>
        </pc:spChg>
        <pc:spChg chg="add mod ord">
          <ac:chgData name="MONROE-WISE, Anna Elizabeth" userId="437a3746-aac7-423a-bab9-029b822a93f4" providerId="ADAL" clId="{D0821999-AA51-449C-980F-58BE9B88617C}" dt="2025-05-30T08:20:39.537" v="3198" actId="167"/>
          <ac:spMkLst>
            <pc:docMk/>
            <pc:sldMk cId="3836667360" sldId="3295"/>
            <ac:spMk id="6" creationId="{5CC591E8-9F45-8B48-7DF6-EFAE500664BB}"/>
          </ac:spMkLst>
        </pc:spChg>
        <pc:spChg chg="add mod">
          <ac:chgData name="MONROE-WISE, Anna Elizabeth" userId="437a3746-aac7-423a-bab9-029b822a93f4" providerId="ADAL" clId="{D0821999-AA51-449C-980F-58BE9B88617C}" dt="2025-05-30T08:20:29.184" v="3196" actId="1035"/>
          <ac:spMkLst>
            <pc:docMk/>
            <pc:sldMk cId="3836667360" sldId="3295"/>
            <ac:spMk id="7" creationId="{58896D5C-6F0E-4EC2-4286-0C09D7EE1A39}"/>
          </ac:spMkLst>
        </pc:spChg>
        <pc:graphicFrameChg chg="add mod">
          <ac:chgData name="MONROE-WISE, Anna Elizabeth" userId="437a3746-aac7-423a-bab9-029b822a93f4" providerId="ADAL" clId="{D0821999-AA51-449C-980F-58BE9B88617C}" dt="2025-05-30T08:19:06.785" v="3132" actId="1076"/>
          <ac:graphicFrameMkLst>
            <pc:docMk/>
            <pc:sldMk cId="3836667360" sldId="3295"/>
            <ac:graphicFrameMk id="2" creationId="{260E5B8A-7176-5E3D-5B4B-5C26BBC172BC}"/>
          </ac:graphicFrameMkLst>
        </pc:graphicFrameChg>
      </pc:sldChg>
      <pc:sldChg chg="modSp del mod">
        <pc:chgData name="MONROE-WISE, Anna Elizabeth" userId="437a3746-aac7-423a-bab9-029b822a93f4" providerId="ADAL" clId="{D0821999-AA51-449C-980F-58BE9B88617C}" dt="2025-05-30T08:22:25.643" v="3293" actId="47"/>
        <pc:sldMkLst>
          <pc:docMk/>
          <pc:sldMk cId="4218145876" sldId="3296"/>
        </pc:sldMkLst>
      </pc:sldChg>
      <pc:sldChg chg="del">
        <pc:chgData name="MONROE-WISE, Anna Elizabeth" userId="437a3746-aac7-423a-bab9-029b822a93f4" providerId="ADAL" clId="{D0821999-AA51-449C-980F-58BE9B88617C}" dt="2025-05-30T08:24:54.038" v="3316" actId="47"/>
        <pc:sldMkLst>
          <pc:docMk/>
          <pc:sldMk cId="3590693121" sldId="3297"/>
        </pc:sldMkLst>
      </pc:sldChg>
      <pc:sldChg chg="modSp del mod">
        <pc:chgData name="MONROE-WISE, Anna Elizabeth" userId="437a3746-aac7-423a-bab9-029b822a93f4" providerId="ADAL" clId="{D0821999-AA51-449C-980F-58BE9B88617C}" dt="2025-05-30T08:25:35.754" v="3365" actId="47"/>
        <pc:sldMkLst>
          <pc:docMk/>
          <pc:sldMk cId="3891081343" sldId="3298"/>
        </pc:sldMkLst>
      </pc:sldChg>
      <pc:sldChg chg="del">
        <pc:chgData name="MONROE-WISE, Anna Elizabeth" userId="437a3746-aac7-423a-bab9-029b822a93f4" providerId="ADAL" clId="{D0821999-AA51-449C-980F-58BE9B88617C}" dt="2025-05-30T08:15:51.456" v="3046" actId="47"/>
        <pc:sldMkLst>
          <pc:docMk/>
          <pc:sldMk cId="2621983201" sldId="3301"/>
        </pc:sldMkLst>
      </pc:sldChg>
      <pc:sldChg chg="modSp mod modCm">
        <pc:chgData name="MONROE-WISE, Anna Elizabeth" userId="437a3746-aac7-423a-bab9-029b822a93f4" providerId="ADAL" clId="{D0821999-AA51-449C-980F-58BE9B88617C}" dt="2025-05-30T06:43:09.854" v="271" actId="20577"/>
        <pc:sldMkLst>
          <pc:docMk/>
          <pc:sldMk cId="3491969108" sldId="3302"/>
        </pc:sldMkLst>
        <pc:spChg chg="mod">
          <ac:chgData name="MONROE-WISE, Anna Elizabeth" userId="437a3746-aac7-423a-bab9-029b822a93f4" providerId="ADAL" clId="{D0821999-AA51-449C-980F-58BE9B88617C}" dt="2025-05-30T06:43:09.854" v="271" actId="20577"/>
          <ac:spMkLst>
            <pc:docMk/>
            <pc:sldMk cId="3491969108" sldId="3302"/>
            <ac:spMk id="4" creationId="{6BA01845-68C1-426F-89CF-6DD356C701C0}"/>
          </ac:spMkLst>
        </pc:spChg>
        <pc:extLst>
          <p:ext xmlns:p="http://schemas.openxmlformats.org/presentationml/2006/main" uri="{D6D511B9-2390-475A-947B-AFAB55BFBCF1}">
            <pc226:cmChg xmlns:pc226="http://schemas.microsoft.com/office/powerpoint/2022/06/main/command" chg="mod">
              <pc226:chgData name="MONROE-WISE, Anna Elizabeth" userId="437a3746-aac7-423a-bab9-029b822a93f4" providerId="ADAL" clId="{D0821999-AA51-449C-980F-58BE9B88617C}" dt="2025-05-30T06:43:09.854" v="271" actId="20577"/>
              <pc2:cmMkLst xmlns:pc2="http://schemas.microsoft.com/office/powerpoint/2019/9/main/command">
                <pc:docMk/>
                <pc:sldMk cId="3491969108" sldId="3302"/>
                <pc2:cmMk id="{213DFC97-B630-4E55-95FC-34F4A652601A}"/>
              </pc2:cmMkLst>
            </pc226:cmChg>
          </p:ext>
        </pc:extLst>
      </pc:sldChg>
      <pc:sldChg chg="del">
        <pc:chgData name="MONROE-WISE, Anna Elizabeth" userId="437a3746-aac7-423a-bab9-029b822a93f4" providerId="ADAL" clId="{D0821999-AA51-449C-980F-58BE9B88617C}" dt="2025-05-30T08:14:28.721" v="2993" actId="47"/>
        <pc:sldMkLst>
          <pc:docMk/>
          <pc:sldMk cId="661158870" sldId="2147471920"/>
        </pc:sldMkLst>
      </pc:sldChg>
      <pc:sldChg chg="del">
        <pc:chgData name="MONROE-WISE, Anna Elizabeth" userId="437a3746-aac7-423a-bab9-029b822a93f4" providerId="ADAL" clId="{D0821999-AA51-449C-980F-58BE9B88617C}" dt="2025-05-30T08:15:28.750" v="3045" actId="47"/>
        <pc:sldMkLst>
          <pc:docMk/>
          <pc:sldMk cId="2127802589" sldId="2147471921"/>
        </pc:sldMkLst>
      </pc:sldChg>
      <pc:sldChg chg="modSp mod modCm">
        <pc:chgData name="MONROE-WISE, Anna Elizabeth" userId="437a3746-aac7-423a-bab9-029b822a93f4" providerId="ADAL" clId="{D0821999-AA51-449C-980F-58BE9B88617C}" dt="2025-05-30T08:31:48.289" v="3401" actId="20577"/>
        <pc:sldMkLst>
          <pc:docMk/>
          <pc:sldMk cId="2194942298" sldId="2147471922"/>
        </pc:sldMkLst>
        <pc:spChg chg="mod">
          <ac:chgData name="MONROE-WISE, Anna Elizabeth" userId="437a3746-aac7-423a-bab9-029b822a93f4" providerId="ADAL" clId="{D0821999-AA51-449C-980F-58BE9B88617C}" dt="2025-05-30T08:31:48.289" v="3401" actId="20577"/>
          <ac:spMkLst>
            <pc:docMk/>
            <pc:sldMk cId="2194942298" sldId="2147471922"/>
            <ac:spMk id="3" creationId="{B5C0F5AA-2B21-A77C-91E5-F544EF64C460}"/>
          </ac:spMkLst>
        </pc:spChg>
        <pc:extLst>
          <p:ext xmlns:p="http://schemas.openxmlformats.org/presentationml/2006/main" uri="{D6D511B9-2390-475A-947B-AFAB55BFBCF1}">
            <pc226:cmChg xmlns:pc226="http://schemas.microsoft.com/office/powerpoint/2022/06/main/command" chg="mod">
              <pc226:chgData name="MONROE-WISE, Anna Elizabeth" userId="437a3746-aac7-423a-bab9-029b822a93f4" providerId="ADAL" clId="{D0821999-AA51-449C-980F-58BE9B88617C}" dt="2025-05-30T06:34:42.651" v="190" actId="20577"/>
              <pc2:cmMkLst xmlns:pc2="http://schemas.microsoft.com/office/powerpoint/2019/9/main/command">
                <pc:docMk/>
                <pc:sldMk cId="2194942298" sldId="2147471922"/>
                <pc2:cmMk id="{B3319059-E837-7347-B5EA-23CB5208AE37}"/>
              </pc2:cmMkLst>
            </pc226:cmChg>
          </p:ext>
        </pc:extLst>
      </pc:sldChg>
      <pc:sldChg chg="modSp mod">
        <pc:chgData name="MONROE-WISE, Anna Elizabeth" userId="437a3746-aac7-423a-bab9-029b822a93f4" providerId="ADAL" clId="{D0821999-AA51-449C-980F-58BE9B88617C}" dt="2025-05-30T08:31:39.831" v="3400" actId="20577"/>
        <pc:sldMkLst>
          <pc:docMk/>
          <pc:sldMk cId="1665751098" sldId="2147471923"/>
        </pc:sldMkLst>
        <pc:spChg chg="mod">
          <ac:chgData name="MONROE-WISE, Anna Elizabeth" userId="437a3746-aac7-423a-bab9-029b822a93f4" providerId="ADAL" clId="{D0821999-AA51-449C-980F-58BE9B88617C}" dt="2025-05-30T08:31:39.831" v="3400" actId="20577"/>
          <ac:spMkLst>
            <pc:docMk/>
            <pc:sldMk cId="1665751098" sldId="2147471923"/>
            <ac:spMk id="3" creationId="{10709862-2F37-38F8-33B6-25397EEF0DB8}"/>
          </ac:spMkLst>
        </pc:spChg>
      </pc:sldChg>
      <pc:sldChg chg="del">
        <pc:chgData name="MONROE-WISE, Anna Elizabeth" userId="437a3746-aac7-423a-bab9-029b822a93f4" providerId="ADAL" clId="{D0821999-AA51-449C-980F-58BE9B88617C}" dt="2025-05-30T08:17:59.677" v="3126" actId="47"/>
        <pc:sldMkLst>
          <pc:docMk/>
          <pc:sldMk cId="2458382902" sldId="2147471924"/>
        </pc:sldMkLst>
      </pc:sldChg>
      <pc:sldChg chg="addSp modSp del mod">
        <pc:chgData name="MONROE-WISE, Anna Elizabeth" userId="437a3746-aac7-423a-bab9-029b822a93f4" providerId="ADAL" clId="{D0821999-AA51-449C-980F-58BE9B88617C}" dt="2025-05-30T08:20:56.154" v="3200" actId="47"/>
        <pc:sldMkLst>
          <pc:docMk/>
          <pc:sldMk cId="892257077" sldId="2147471926"/>
        </pc:sldMkLst>
      </pc:sldChg>
      <pc:sldChg chg="modSp mod">
        <pc:chgData name="MONROE-WISE, Anna Elizabeth" userId="437a3746-aac7-423a-bab9-029b822a93f4" providerId="ADAL" clId="{D0821999-AA51-449C-980F-58BE9B88617C}" dt="2025-05-30T07:09:00.627" v="906" actId="20577"/>
        <pc:sldMkLst>
          <pc:docMk/>
          <pc:sldMk cId="4078298935" sldId="2147471927"/>
        </pc:sldMkLst>
        <pc:spChg chg="mod">
          <ac:chgData name="MONROE-WISE, Anna Elizabeth" userId="437a3746-aac7-423a-bab9-029b822a93f4" providerId="ADAL" clId="{D0821999-AA51-449C-980F-58BE9B88617C}" dt="2025-05-30T07:09:00.627" v="906" actId="20577"/>
          <ac:spMkLst>
            <pc:docMk/>
            <pc:sldMk cId="4078298935" sldId="2147471927"/>
            <ac:spMk id="4" creationId="{A1892098-6C55-F4AA-AF48-25B33B7798B5}"/>
          </ac:spMkLst>
        </pc:spChg>
      </pc:sldChg>
      <pc:sldChg chg="modSp mod">
        <pc:chgData name="MONROE-WISE, Anna Elizabeth" userId="437a3746-aac7-423a-bab9-029b822a93f4" providerId="ADAL" clId="{D0821999-AA51-449C-980F-58BE9B88617C}" dt="2025-05-30T07:10:50.982" v="1001" actId="20577"/>
        <pc:sldMkLst>
          <pc:docMk/>
          <pc:sldMk cId="2800307919" sldId="2147471928"/>
        </pc:sldMkLst>
        <pc:spChg chg="mod">
          <ac:chgData name="MONROE-WISE, Anna Elizabeth" userId="437a3746-aac7-423a-bab9-029b822a93f4" providerId="ADAL" clId="{D0821999-AA51-449C-980F-58BE9B88617C}" dt="2025-05-30T07:10:50.982" v="1001" actId="20577"/>
          <ac:spMkLst>
            <pc:docMk/>
            <pc:sldMk cId="2800307919" sldId="2147471928"/>
            <ac:spMk id="4" creationId="{14CE6EAF-BE51-D547-1C5B-CBF2B64CA2C1}"/>
          </ac:spMkLst>
        </pc:spChg>
      </pc:sldChg>
      <pc:sldChg chg="modSp mod modCm">
        <pc:chgData name="MONROE-WISE, Anna Elizabeth" userId="437a3746-aac7-423a-bab9-029b822a93f4" providerId="ADAL" clId="{D0821999-AA51-449C-980F-58BE9B88617C}" dt="2025-05-30T07:16:34.677" v="1165" actId="1035"/>
        <pc:sldMkLst>
          <pc:docMk/>
          <pc:sldMk cId="246492285" sldId="2147471929"/>
        </pc:sldMkLst>
        <pc:graphicFrameChg chg="mod modGraphic">
          <ac:chgData name="MONROE-WISE, Anna Elizabeth" userId="437a3746-aac7-423a-bab9-029b822a93f4" providerId="ADAL" clId="{D0821999-AA51-449C-980F-58BE9B88617C}" dt="2025-05-30T07:16:34.677" v="1165" actId="1035"/>
          <ac:graphicFrameMkLst>
            <pc:docMk/>
            <pc:sldMk cId="246492285" sldId="2147471929"/>
            <ac:graphicFrameMk id="5" creationId="{83F502FE-8FAE-03A3-6404-CEB3B2CAD556}"/>
          </ac:graphicFrameMkLst>
        </pc:graphicFrameChg>
        <pc:extLst>
          <p:ext xmlns:p="http://schemas.openxmlformats.org/presentationml/2006/main" uri="{D6D511B9-2390-475A-947B-AFAB55BFBCF1}">
            <pc226:cmChg xmlns:pc226="http://schemas.microsoft.com/office/powerpoint/2022/06/main/command" chg="mod">
              <pc226:chgData name="MONROE-WISE, Anna Elizabeth" userId="437a3746-aac7-423a-bab9-029b822a93f4" providerId="ADAL" clId="{D0821999-AA51-449C-980F-58BE9B88617C}" dt="2025-05-30T07:15:00.998" v="1099" actId="20577"/>
              <pc2:cmMkLst xmlns:pc2="http://schemas.microsoft.com/office/powerpoint/2019/9/main/command">
                <pc:docMk/>
                <pc:sldMk cId="246492285" sldId="2147471929"/>
                <pc2:cmMk id="{0EB373DC-04B3-496F-A38D-2900E21D012D}"/>
              </pc2:cmMkLst>
            </pc226:cmChg>
          </p:ext>
        </pc:extLst>
      </pc:sldChg>
      <pc:sldChg chg="del">
        <pc:chgData name="MONROE-WISE, Anna Elizabeth" userId="437a3746-aac7-423a-bab9-029b822a93f4" providerId="ADAL" clId="{D0821999-AA51-449C-980F-58BE9B88617C}" dt="2025-05-30T08:21:34.777" v="3242" actId="47"/>
        <pc:sldMkLst>
          <pc:docMk/>
          <pc:sldMk cId="1669286467" sldId="2147471931"/>
        </pc:sldMkLst>
      </pc:sldChg>
      <pc:sldChg chg="modSp del mod">
        <pc:chgData name="MONROE-WISE, Anna Elizabeth" userId="437a3746-aac7-423a-bab9-029b822a93f4" providerId="ADAL" clId="{D0821999-AA51-449C-980F-58BE9B88617C}" dt="2025-05-30T08:21:39.423" v="3243" actId="47"/>
        <pc:sldMkLst>
          <pc:docMk/>
          <pc:sldMk cId="3291294808" sldId="2147471932"/>
        </pc:sldMkLst>
      </pc:sldChg>
      <pc:sldChg chg="modSp mod">
        <pc:chgData name="MONROE-WISE, Anna Elizabeth" userId="437a3746-aac7-423a-bab9-029b822a93f4" providerId="ADAL" clId="{D0821999-AA51-449C-980F-58BE9B88617C}" dt="2025-05-30T07:38:30.122" v="2324" actId="20577"/>
        <pc:sldMkLst>
          <pc:docMk/>
          <pc:sldMk cId="2779782115" sldId="2147471933"/>
        </pc:sldMkLst>
        <pc:spChg chg="mod">
          <ac:chgData name="MONROE-WISE, Anna Elizabeth" userId="437a3746-aac7-423a-bab9-029b822a93f4" providerId="ADAL" clId="{D0821999-AA51-449C-980F-58BE9B88617C}" dt="2025-05-30T07:38:30.122" v="2324" actId="20577"/>
          <ac:spMkLst>
            <pc:docMk/>
            <pc:sldMk cId="2779782115" sldId="2147471933"/>
            <ac:spMk id="4" creationId="{6727CFFA-C7A3-EA95-140D-3D4EE701713B}"/>
          </ac:spMkLst>
        </pc:spChg>
      </pc:sldChg>
      <pc:sldChg chg="modSp del mod">
        <pc:chgData name="MONROE-WISE, Anna Elizabeth" userId="437a3746-aac7-423a-bab9-029b822a93f4" providerId="ADAL" clId="{D0821999-AA51-449C-980F-58BE9B88617C}" dt="2025-05-30T08:22:27.779" v="3294" actId="47"/>
        <pc:sldMkLst>
          <pc:docMk/>
          <pc:sldMk cId="1328551454" sldId="2147471935"/>
        </pc:sldMkLst>
      </pc:sldChg>
      <pc:sldChg chg="modSp del mod">
        <pc:chgData name="MONROE-WISE, Anna Elizabeth" userId="437a3746-aac7-423a-bab9-029b822a93f4" providerId="ADAL" clId="{D0821999-AA51-449C-980F-58BE9B88617C}" dt="2025-05-30T08:25:00.041" v="3317" actId="47"/>
        <pc:sldMkLst>
          <pc:docMk/>
          <pc:sldMk cId="2511033327" sldId="2147471937"/>
        </pc:sldMkLst>
      </pc:sldChg>
      <pc:sldChg chg="modSp del mod">
        <pc:chgData name="MONROE-WISE, Anna Elizabeth" userId="437a3746-aac7-423a-bab9-029b822a93f4" providerId="ADAL" clId="{D0821999-AA51-449C-980F-58BE9B88617C}" dt="2025-05-30T08:25:38.344" v="3366" actId="47"/>
        <pc:sldMkLst>
          <pc:docMk/>
          <pc:sldMk cId="2837025318" sldId="2147471938"/>
        </pc:sldMkLst>
      </pc:sldChg>
      <pc:sldChg chg="delSp modSp new mod">
        <pc:chgData name="MONROE-WISE, Anna Elizabeth" userId="437a3746-aac7-423a-bab9-029b822a93f4" providerId="ADAL" clId="{D0821999-AA51-449C-980F-58BE9B88617C}" dt="2025-05-30T07:37:27.433" v="2268" actId="20577"/>
        <pc:sldMkLst>
          <pc:docMk/>
          <pc:sldMk cId="3423707435" sldId="2147471940"/>
        </pc:sldMkLst>
        <pc:spChg chg="mod">
          <ac:chgData name="MONROE-WISE, Anna Elizabeth" userId="437a3746-aac7-423a-bab9-029b822a93f4" providerId="ADAL" clId="{D0821999-AA51-449C-980F-58BE9B88617C}" dt="2025-05-30T07:35:01.905" v="1923" actId="20577"/>
          <ac:spMkLst>
            <pc:docMk/>
            <pc:sldMk cId="3423707435" sldId="2147471940"/>
            <ac:spMk id="2" creationId="{AD6B6948-395B-CE47-1F9F-8E0DF44D9A32}"/>
          </ac:spMkLst>
        </pc:spChg>
        <pc:spChg chg="mod">
          <ac:chgData name="MONROE-WISE, Anna Elizabeth" userId="437a3746-aac7-423a-bab9-029b822a93f4" providerId="ADAL" clId="{D0821999-AA51-449C-980F-58BE9B88617C}" dt="2025-05-30T07:37:27.433" v="2268" actId="20577"/>
          <ac:spMkLst>
            <pc:docMk/>
            <pc:sldMk cId="3423707435" sldId="2147471940"/>
            <ac:spMk id="3" creationId="{DAB0CFC7-8C4E-B6A2-1CE7-3CAA330DF526}"/>
          </ac:spMkLst>
        </pc:spChg>
      </pc:sldChg>
      <pc:sldChg chg="modSp add mod">
        <pc:chgData name="MONROE-WISE, Anna Elizabeth" userId="437a3746-aac7-423a-bab9-029b822a93f4" providerId="ADAL" clId="{D0821999-AA51-449C-980F-58BE9B88617C}" dt="2025-05-30T08:14:18.521" v="2991" actId="1036"/>
        <pc:sldMkLst>
          <pc:docMk/>
          <pc:sldMk cId="1782690832" sldId="2147471941"/>
        </pc:sldMkLst>
        <pc:spChg chg="mod">
          <ac:chgData name="MONROE-WISE, Anna Elizabeth" userId="437a3746-aac7-423a-bab9-029b822a93f4" providerId="ADAL" clId="{D0821999-AA51-449C-980F-58BE9B88617C}" dt="2025-05-30T08:14:18.521" v="2991" actId="1036"/>
          <ac:spMkLst>
            <pc:docMk/>
            <pc:sldMk cId="1782690832" sldId="2147471941"/>
            <ac:spMk id="4" creationId="{28E04A61-887F-9B7F-3195-6D316AF9513C}"/>
          </ac:spMkLst>
        </pc:spChg>
        <pc:spChg chg="mod">
          <ac:chgData name="MONROE-WISE, Anna Elizabeth" userId="437a3746-aac7-423a-bab9-029b822a93f4" providerId="ADAL" clId="{D0821999-AA51-449C-980F-58BE9B88617C}" dt="2025-05-30T08:14:06.980" v="2953" actId="20577"/>
          <ac:spMkLst>
            <pc:docMk/>
            <pc:sldMk cId="1782690832" sldId="2147471941"/>
            <ac:spMk id="5" creationId="{D61DB9B8-F306-C1F1-6EA4-34635358E8A1}"/>
          </ac:spMkLst>
        </pc:spChg>
      </pc:sldChg>
      <pc:sldChg chg="modSp add mod">
        <pc:chgData name="MONROE-WISE, Anna Elizabeth" userId="437a3746-aac7-423a-bab9-029b822a93f4" providerId="ADAL" clId="{D0821999-AA51-449C-980F-58BE9B88617C}" dt="2025-05-30T08:15:15.559" v="3043" actId="1036"/>
        <pc:sldMkLst>
          <pc:docMk/>
          <pc:sldMk cId="3126800139" sldId="2147471942"/>
        </pc:sldMkLst>
        <pc:spChg chg="mod">
          <ac:chgData name="MONROE-WISE, Anna Elizabeth" userId="437a3746-aac7-423a-bab9-029b822a93f4" providerId="ADAL" clId="{D0821999-AA51-449C-980F-58BE9B88617C}" dt="2025-05-30T08:15:15.559" v="3043" actId="1036"/>
          <ac:spMkLst>
            <pc:docMk/>
            <pc:sldMk cId="3126800139" sldId="2147471942"/>
            <ac:spMk id="4" creationId="{938DF831-3838-BA02-3B82-8237BA05F82E}"/>
          </ac:spMkLst>
        </pc:spChg>
        <pc:spChg chg="mod">
          <ac:chgData name="MONROE-WISE, Anna Elizabeth" userId="437a3746-aac7-423a-bab9-029b822a93f4" providerId="ADAL" clId="{D0821999-AA51-449C-980F-58BE9B88617C}" dt="2025-05-30T08:15:04.823" v="2999" actId="20577"/>
          <ac:spMkLst>
            <pc:docMk/>
            <pc:sldMk cId="3126800139" sldId="2147471942"/>
            <ac:spMk id="5" creationId="{E6067720-5543-4E07-3F9E-3DA6BCC2A4A8}"/>
          </ac:spMkLst>
        </pc:spChg>
      </pc:sldChg>
      <pc:sldChg chg="addSp delSp modSp add mod">
        <pc:chgData name="MONROE-WISE, Anna Elizabeth" userId="437a3746-aac7-423a-bab9-029b822a93f4" providerId="ADAL" clId="{D0821999-AA51-449C-980F-58BE9B88617C}" dt="2025-05-30T08:17:02.039" v="3085" actId="1036"/>
        <pc:sldMkLst>
          <pc:docMk/>
          <pc:sldMk cId="2174152527" sldId="2147471943"/>
        </pc:sldMkLst>
        <pc:spChg chg="add mod">
          <ac:chgData name="MONROE-WISE, Anna Elizabeth" userId="437a3746-aac7-423a-bab9-029b822a93f4" providerId="ADAL" clId="{D0821999-AA51-449C-980F-58BE9B88617C}" dt="2025-05-30T08:17:02.039" v="3085" actId="1036"/>
          <ac:spMkLst>
            <pc:docMk/>
            <pc:sldMk cId="2174152527" sldId="2147471943"/>
            <ac:spMk id="2" creationId="{6DCB92F6-1A62-F7BB-602E-85D3AE5C9646}"/>
          </ac:spMkLst>
        </pc:spChg>
        <pc:spChg chg="add mod">
          <ac:chgData name="MONROE-WISE, Anna Elizabeth" userId="437a3746-aac7-423a-bab9-029b822a93f4" providerId="ADAL" clId="{D0821999-AA51-449C-980F-58BE9B88617C}" dt="2025-05-30T08:17:02.039" v="3085" actId="1036"/>
          <ac:spMkLst>
            <pc:docMk/>
            <pc:sldMk cId="2174152527" sldId="2147471943"/>
            <ac:spMk id="3" creationId="{547E8742-5551-417E-6762-74C99EAB33DF}"/>
          </ac:spMkLst>
        </pc:spChg>
        <pc:spChg chg="mod">
          <ac:chgData name="MONROE-WISE, Anna Elizabeth" userId="437a3746-aac7-423a-bab9-029b822a93f4" providerId="ADAL" clId="{D0821999-AA51-449C-980F-58BE9B88617C}" dt="2025-05-30T08:16:37.364" v="3050"/>
          <ac:spMkLst>
            <pc:docMk/>
            <pc:sldMk cId="2174152527" sldId="2147471943"/>
            <ac:spMk id="5" creationId="{5EE5A31A-B2F8-08AB-E028-128726513DF0}"/>
          </ac:spMkLst>
        </pc:spChg>
        <pc:spChg chg="add mod">
          <ac:chgData name="MONROE-WISE, Anna Elizabeth" userId="437a3746-aac7-423a-bab9-029b822a93f4" providerId="ADAL" clId="{D0821999-AA51-449C-980F-58BE9B88617C}" dt="2025-05-30T08:17:02.039" v="3085" actId="1036"/>
          <ac:spMkLst>
            <pc:docMk/>
            <pc:sldMk cId="2174152527" sldId="2147471943"/>
            <ac:spMk id="10" creationId="{1E6A7797-0CA1-129F-95EE-A237D5EC8410}"/>
          </ac:spMkLst>
        </pc:spChg>
        <pc:graphicFrameChg chg="add mod">
          <ac:chgData name="MONROE-WISE, Anna Elizabeth" userId="437a3746-aac7-423a-bab9-029b822a93f4" providerId="ADAL" clId="{D0821999-AA51-449C-980F-58BE9B88617C}" dt="2025-05-30T08:17:02.039" v="3085" actId="1036"/>
          <ac:graphicFrameMkLst>
            <pc:docMk/>
            <pc:sldMk cId="2174152527" sldId="2147471943"/>
            <ac:graphicFrameMk id="11" creationId="{A29EE438-D325-9DED-3D09-5128EE1C0D96}"/>
          </ac:graphicFrameMkLst>
        </pc:graphicFrameChg>
      </pc:sldChg>
      <pc:sldChg chg="modSp add mod">
        <pc:chgData name="MONROE-WISE, Anna Elizabeth" userId="437a3746-aac7-423a-bab9-029b822a93f4" providerId="ADAL" clId="{D0821999-AA51-449C-980F-58BE9B88617C}" dt="2025-05-30T08:17:41.358" v="3124" actId="1036"/>
        <pc:sldMkLst>
          <pc:docMk/>
          <pc:sldMk cId="2880080336" sldId="2147471944"/>
        </pc:sldMkLst>
        <pc:spChg chg="mod">
          <ac:chgData name="MONROE-WISE, Anna Elizabeth" userId="437a3746-aac7-423a-bab9-029b822a93f4" providerId="ADAL" clId="{D0821999-AA51-449C-980F-58BE9B88617C}" dt="2025-05-30T08:17:30.749" v="3091"/>
          <ac:spMkLst>
            <pc:docMk/>
            <pc:sldMk cId="2880080336" sldId="2147471944"/>
            <ac:spMk id="5" creationId="{58793236-4803-062F-F88B-357E55EE2BA7}"/>
          </ac:spMkLst>
        </pc:spChg>
        <pc:spChg chg="mod">
          <ac:chgData name="MONROE-WISE, Anna Elizabeth" userId="437a3746-aac7-423a-bab9-029b822a93f4" providerId="ADAL" clId="{D0821999-AA51-449C-980F-58BE9B88617C}" dt="2025-05-30T08:17:41.358" v="3124" actId="1036"/>
          <ac:spMkLst>
            <pc:docMk/>
            <pc:sldMk cId="2880080336" sldId="2147471944"/>
            <ac:spMk id="10" creationId="{C65D9DE5-E318-40E3-6958-BF434E48B2B9}"/>
          </ac:spMkLst>
        </pc:spChg>
      </pc:sldChg>
      <pc:sldChg chg="modSp add mod">
        <pc:chgData name="MONROE-WISE, Anna Elizabeth" userId="437a3746-aac7-423a-bab9-029b822a93f4" providerId="ADAL" clId="{D0821999-AA51-449C-980F-58BE9B88617C}" dt="2025-05-30T08:21:30.438" v="3241" actId="1036"/>
        <pc:sldMkLst>
          <pc:docMk/>
          <pc:sldMk cId="4052190550" sldId="2147471945"/>
        </pc:sldMkLst>
        <pc:spChg chg="mod">
          <ac:chgData name="MONROE-WISE, Anna Elizabeth" userId="437a3746-aac7-423a-bab9-029b822a93f4" providerId="ADAL" clId="{D0821999-AA51-449C-980F-58BE9B88617C}" dt="2025-05-30T08:21:18.105" v="3204"/>
          <ac:spMkLst>
            <pc:docMk/>
            <pc:sldMk cId="4052190550" sldId="2147471945"/>
            <ac:spMk id="5" creationId="{EF84272C-C257-2846-3A41-089F919C0231}"/>
          </ac:spMkLst>
        </pc:spChg>
        <pc:spChg chg="mod">
          <ac:chgData name="MONROE-WISE, Anna Elizabeth" userId="437a3746-aac7-423a-bab9-029b822a93f4" providerId="ADAL" clId="{D0821999-AA51-449C-980F-58BE9B88617C}" dt="2025-05-30T08:21:30.438" v="3241" actId="1036"/>
          <ac:spMkLst>
            <pc:docMk/>
            <pc:sldMk cId="4052190550" sldId="2147471945"/>
            <ac:spMk id="7" creationId="{4349B6F0-D42D-C7D9-9598-205BCD9F7B70}"/>
          </ac:spMkLst>
        </pc:spChg>
      </pc:sldChg>
      <pc:sldChg chg="modSp add mod">
        <pc:chgData name="MONROE-WISE, Anna Elizabeth" userId="437a3746-aac7-423a-bab9-029b822a93f4" providerId="ADAL" clId="{D0821999-AA51-449C-980F-58BE9B88617C}" dt="2025-05-30T08:22:21.371" v="3292" actId="1036"/>
        <pc:sldMkLst>
          <pc:docMk/>
          <pc:sldMk cId="2414138275" sldId="2147471946"/>
        </pc:sldMkLst>
        <pc:spChg chg="mod">
          <ac:chgData name="MONROE-WISE, Anna Elizabeth" userId="437a3746-aac7-423a-bab9-029b822a93f4" providerId="ADAL" clId="{D0821999-AA51-449C-980F-58BE9B88617C}" dt="2025-05-30T08:22:11.338" v="3247"/>
          <ac:spMkLst>
            <pc:docMk/>
            <pc:sldMk cId="2414138275" sldId="2147471946"/>
            <ac:spMk id="5" creationId="{906AF965-3D26-4959-CBEC-6F2E9F6E05BE}"/>
          </ac:spMkLst>
        </pc:spChg>
        <pc:spChg chg="mod">
          <ac:chgData name="MONROE-WISE, Anna Elizabeth" userId="437a3746-aac7-423a-bab9-029b822a93f4" providerId="ADAL" clId="{D0821999-AA51-449C-980F-58BE9B88617C}" dt="2025-05-30T08:22:21.371" v="3292" actId="1036"/>
          <ac:spMkLst>
            <pc:docMk/>
            <pc:sldMk cId="2414138275" sldId="2147471946"/>
            <ac:spMk id="7" creationId="{50516F44-A177-E809-DAA7-DF68EBD67502}"/>
          </ac:spMkLst>
        </pc:spChg>
      </pc:sldChg>
      <pc:sldChg chg="addSp delSp modSp add mod">
        <pc:chgData name="MONROE-WISE, Anna Elizabeth" userId="437a3746-aac7-423a-bab9-029b822a93f4" providerId="ADAL" clId="{D0821999-AA51-449C-980F-58BE9B88617C}" dt="2025-05-30T08:27:21.853" v="3368" actId="113"/>
        <pc:sldMkLst>
          <pc:docMk/>
          <pc:sldMk cId="1839026045" sldId="2147471947"/>
        </pc:sldMkLst>
        <pc:spChg chg="mod">
          <ac:chgData name="MONROE-WISE, Anna Elizabeth" userId="437a3746-aac7-423a-bab9-029b822a93f4" providerId="ADAL" clId="{D0821999-AA51-449C-980F-58BE9B88617C}" dt="2025-05-30T08:23:05.122" v="3298" actId="20577"/>
          <ac:spMkLst>
            <pc:docMk/>
            <pc:sldMk cId="1839026045" sldId="2147471947"/>
            <ac:spMk id="5" creationId="{9426F4A7-2599-DE36-76DC-1F7E89E0901F}"/>
          </ac:spMkLst>
        </pc:spChg>
        <pc:spChg chg="add mod ord">
          <ac:chgData name="MONROE-WISE, Anna Elizabeth" userId="437a3746-aac7-423a-bab9-029b822a93f4" providerId="ADAL" clId="{D0821999-AA51-449C-980F-58BE9B88617C}" dt="2025-05-30T08:24:48.930" v="3315" actId="167"/>
          <ac:spMkLst>
            <pc:docMk/>
            <pc:sldMk cId="1839026045" sldId="2147471947"/>
            <ac:spMk id="13" creationId="{583EF9B7-6476-42D8-502D-234ACDD26885}"/>
          </ac:spMkLst>
        </pc:spChg>
        <pc:spChg chg="add mod ord">
          <ac:chgData name="MONROE-WISE, Anna Elizabeth" userId="437a3746-aac7-423a-bab9-029b822a93f4" providerId="ADAL" clId="{D0821999-AA51-449C-980F-58BE9B88617C}" dt="2025-05-30T08:24:45.198" v="3314" actId="167"/>
          <ac:spMkLst>
            <pc:docMk/>
            <pc:sldMk cId="1839026045" sldId="2147471947"/>
            <ac:spMk id="14" creationId="{677C928E-D5F0-AC45-C683-E8D831677CC5}"/>
          </ac:spMkLst>
        </pc:spChg>
        <pc:spChg chg="add mod">
          <ac:chgData name="MONROE-WISE, Anna Elizabeth" userId="437a3746-aac7-423a-bab9-029b822a93f4" providerId="ADAL" clId="{D0821999-AA51-449C-980F-58BE9B88617C}" dt="2025-05-30T08:24:16.884" v="3308"/>
          <ac:spMkLst>
            <pc:docMk/>
            <pc:sldMk cId="1839026045" sldId="2147471947"/>
            <ac:spMk id="15" creationId="{41D41784-A4D1-2F4F-DD71-86322EC99C8E}"/>
          </ac:spMkLst>
        </pc:spChg>
        <pc:graphicFrameChg chg="add mod modGraphic">
          <ac:chgData name="MONROE-WISE, Anna Elizabeth" userId="437a3746-aac7-423a-bab9-029b822a93f4" providerId="ADAL" clId="{D0821999-AA51-449C-980F-58BE9B88617C}" dt="2025-05-30T08:27:21.853" v="3368" actId="113"/>
          <ac:graphicFrameMkLst>
            <pc:docMk/>
            <pc:sldMk cId="1839026045" sldId="2147471947"/>
            <ac:graphicFrameMk id="8" creationId="{9F83E830-3DC2-7977-ACAD-06264D2BE932}"/>
          </ac:graphicFrameMkLst>
        </pc:graphicFrameChg>
      </pc:sldChg>
      <pc:sldChg chg="modSp add mod">
        <pc:chgData name="MONROE-WISE, Anna Elizabeth" userId="437a3746-aac7-423a-bab9-029b822a93f4" providerId="ADAL" clId="{D0821999-AA51-449C-980F-58BE9B88617C}" dt="2025-05-30T08:27:29.342" v="3370" actId="113"/>
        <pc:sldMkLst>
          <pc:docMk/>
          <pc:sldMk cId="1855598239" sldId="2147471948"/>
        </pc:sldMkLst>
        <pc:spChg chg="mod">
          <ac:chgData name="MONROE-WISE, Anna Elizabeth" userId="437a3746-aac7-423a-bab9-029b822a93f4" providerId="ADAL" clId="{D0821999-AA51-449C-980F-58BE9B88617C}" dt="2025-05-30T08:25:22.325" v="3322" actId="20577"/>
          <ac:spMkLst>
            <pc:docMk/>
            <pc:sldMk cId="1855598239" sldId="2147471948"/>
            <ac:spMk id="5" creationId="{D1FAF283-6B11-8A08-C34C-B9BCC0BDF1FF}"/>
          </ac:spMkLst>
        </pc:spChg>
        <pc:spChg chg="mod">
          <ac:chgData name="MONROE-WISE, Anna Elizabeth" userId="437a3746-aac7-423a-bab9-029b822a93f4" providerId="ADAL" clId="{D0821999-AA51-449C-980F-58BE9B88617C}" dt="2025-05-30T08:25:30.465" v="3364" actId="1036"/>
          <ac:spMkLst>
            <pc:docMk/>
            <pc:sldMk cId="1855598239" sldId="2147471948"/>
            <ac:spMk id="15" creationId="{130BAB4C-D2BB-77C6-F3A0-A71C8925DBF3}"/>
          </ac:spMkLst>
        </pc:spChg>
        <pc:graphicFrameChg chg="modGraphic">
          <ac:chgData name="MONROE-WISE, Anna Elizabeth" userId="437a3746-aac7-423a-bab9-029b822a93f4" providerId="ADAL" clId="{D0821999-AA51-449C-980F-58BE9B88617C}" dt="2025-05-30T08:27:29.342" v="3370" actId="113"/>
          <ac:graphicFrameMkLst>
            <pc:docMk/>
            <pc:sldMk cId="1855598239" sldId="2147471948"/>
            <ac:graphicFrameMk id="8" creationId="{046FB489-31D9-A695-5C79-2EE87A3C5EBC}"/>
          </ac:graphicFrameMkLst>
        </pc:graphicFrameChg>
      </pc:sldChg>
    </pc:docChg>
  </pc:docChgLst>
  <pc:docChgLst>
    <pc:chgData name="MONROE-WISE, Anna Elizabeth" userId="437a3746-aac7-423a-bab9-029b822a93f4" providerId="ADAL" clId="{6F565FF3-C737-415B-B6ED-85F1F2DF5B9C}"/>
    <pc:docChg chg="custSel modSld">
      <pc:chgData name="MONROE-WISE, Anna Elizabeth" userId="437a3746-aac7-423a-bab9-029b822a93f4" providerId="ADAL" clId="{6F565FF3-C737-415B-B6ED-85F1F2DF5B9C}" dt="2025-06-25T10:59:29.392" v="202" actId="20577"/>
      <pc:docMkLst>
        <pc:docMk/>
      </pc:docMkLst>
      <pc:sldChg chg="modNotesTx">
        <pc:chgData name="MONROE-WISE, Anna Elizabeth" userId="437a3746-aac7-423a-bab9-029b822a93f4" providerId="ADAL" clId="{6F565FF3-C737-415B-B6ED-85F1F2DF5B9C}" dt="2025-06-25T10:56:09.230" v="182" actId="20577"/>
        <pc:sldMkLst>
          <pc:docMk/>
          <pc:sldMk cId="2213203865" sldId="259"/>
        </pc:sldMkLst>
      </pc:sldChg>
      <pc:sldChg chg="modNotesTx">
        <pc:chgData name="MONROE-WISE, Anna Elizabeth" userId="437a3746-aac7-423a-bab9-029b822a93f4" providerId="ADAL" clId="{6F565FF3-C737-415B-B6ED-85F1F2DF5B9C}" dt="2025-06-25T10:10:44.882" v="20" actId="20577"/>
        <pc:sldMkLst>
          <pc:docMk/>
          <pc:sldMk cId="3881136170" sldId="279"/>
        </pc:sldMkLst>
      </pc:sldChg>
      <pc:sldChg chg="modSp modNotesTx">
        <pc:chgData name="MONROE-WISE, Anna Elizabeth" userId="437a3746-aac7-423a-bab9-029b822a93f4" providerId="ADAL" clId="{6F565FF3-C737-415B-B6ED-85F1F2DF5B9C}" dt="2025-06-25T10:09:16.882" v="19" actId="20577"/>
        <pc:sldMkLst>
          <pc:docMk/>
          <pc:sldMk cId="3644089310" sldId="303"/>
        </pc:sldMkLst>
        <pc:graphicFrameChg chg="mod">
          <ac:chgData name="MONROE-WISE, Anna Elizabeth" userId="437a3746-aac7-423a-bab9-029b822a93f4" providerId="ADAL" clId="{6F565FF3-C737-415B-B6ED-85F1F2DF5B9C}" dt="2025-06-25T10:09:16.882" v="19" actId="20577"/>
          <ac:graphicFrameMkLst>
            <pc:docMk/>
            <pc:sldMk cId="3644089310" sldId="303"/>
            <ac:graphicFrameMk id="2" creationId="{3FE8D6F9-FDCF-8AB3-173D-75231580E9A9}"/>
          </ac:graphicFrameMkLst>
        </pc:graphicFrameChg>
      </pc:sldChg>
      <pc:sldChg chg="modNotesTx">
        <pc:chgData name="MONROE-WISE, Anna Elizabeth" userId="437a3746-aac7-423a-bab9-029b822a93f4" providerId="ADAL" clId="{6F565FF3-C737-415B-B6ED-85F1F2DF5B9C}" dt="2025-06-25T10:56:21.420" v="183" actId="20577"/>
        <pc:sldMkLst>
          <pc:docMk/>
          <pc:sldMk cId="654308543" sldId="374"/>
        </pc:sldMkLst>
      </pc:sldChg>
      <pc:sldChg chg="modNotesTx">
        <pc:chgData name="MONROE-WISE, Anna Elizabeth" userId="437a3746-aac7-423a-bab9-029b822a93f4" providerId="ADAL" clId="{6F565FF3-C737-415B-B6ED-85F1F2DF5B9C}" dt="2025-06-25T10:23:38.239" v="74" actId="20577"/>
        <pc:sldMkLst>
          <pc:docMk/>
          <pc:sldMk cId="1295157130" sldId="466"/>
        </pc:sldMkLst>
      </pc:sldChg>
      <pc:sldChg chg="modSp mod modNotesTx">
        <pc:chgData name="MONROE-WISE, Anna Elizabeth" userId="437a3746-aac7-423a-bab9-029b822a93f4" providerId="ADAL" clId="{6F565FF3-C737-415B-B6ED-85F1F2DF5B9C}" dt="2025-06-25T10:50:36.676" v="138" actId="20577"/>
        <pc:sldMkLst>
          <pc:docMk/>
          <pc:sldMk cId="2299668029" sldId="472"/>
        </pc:sldMkLst>
        <pc:spChg chg="mod">
          <ac:chgData name="MONROE-WISE, Anna Elizabeth" userId="437a3746-aac7-423a-bab9-029b822a93f4" providerId="ADAL" clId="{6F565FF3-C737-415B-B6ED-85F1F2DF5B9C}" dt="2025-06-25T10:50:36.676" v="138" actId="20577"/>
          <ac:spMkLst>
            <pc:docMk/>
            <pc:sldMk cId="2299668029" sldId="472"/>
            <ac:spMk id="6" creationId="{1760F7DD-A9DB-4027-81A8-02EAEB880E55}"/>
          </ac:spMkLst>
        </pc:spChg>
      </pc:sldChg>
      <pc:sldChg chg="modNotesTx">
        <pc:chgData name="MONROE-WISE, Anna Elizabeth" userId="437a3746-aac7-423a-bab9-029b822a93f4" providerId="ADAL" clId="{6F565FF3-C737-415B-B6ED-85F1F2DF5B9C}" dt="2025-06-25T10:55:01.399" v="178" actId="20577"/>
        <pc:sldMkLst>
          <pc:docMk/>
          <pc:sldMk cId="468013860" sldId="474"/>
        </pc:sldMkLst>
      </pc:sldChg>
      <pc:sldChg chg="modSp mod modNotesTx">
        <pc:chgData name="MONROE-WISE, Anna Elizabeth" userId="437a3746-aac7-423a-bab9-029b822a93f4" providerId="ADAL" clId="{6F565FF3-C737-415B-B6ED-85F1F2DF5B9C}" dt="2025-06-25T10:55:05.429" v="179" actId="20577"/>
        <pc:sldMkLst>
          <pc:docMk/>
          <pc:sldMk cId="1436535154" sldId="475"/>
        </pc:sldMkLst>
        <pc:spChg chg="mod">
          <ac:chgData name="MONROE-WISE, Anna Elizabeth" userId="437a3746-aac7-423a-bab9-029b822a93f4" providerId="ADAL" clId="{6F565FF3-C737-415B-B6ED-85F1F2DF5B9C}" dt="2025-06-25T10:53:41.231" v="176" actId="20577"/>
          <ac:spMkLst>
            <pc:docMk/>
            <pc:sldMk cId="1436535154" sldId="475"/>
            <ac:spMk id="4" creationId="{9D50D5A3-AA0A-4195-8216-DC8457512FB8}"/>
          </ac:spMkLst>
        </pc:spChg>
      </pc:sldChg>
      <pc:sldChg chg="modNotesTx">
        <pc:chgData name="MONROE-WISE, Anna Elizabeth" userId="437a3746-aac7-423a-bab9-029b822a93f4" providerId="ADAL" clId="{6F565FF3-C737-415B-B6ED-85F1F2DF5B9C}" dt="2025-06-25T10:56:50.885" v="184" actId="20577"/>
        <pc:sldMkLst>
          <pc:docMk/>
          <pc:sldMk cId="1311478943" sldId="483"/>
        </pc:sldMkLst>
      </pc:sldChg>
      <pc:sldChg chg="modNotesTx">
        <pc:chgData name="MONROE-WISE, Anna Elizabeth" userId="437a3746-aac7-423a-bab9-029b822a93f4" providerId="ADAL" clId="{6F565FF3-C737-415B-B6ED-85F1F2DF5B9C}" dt="2025-06-25T10:55:38.648" v="180" actId="20577"/>
        <pc:sldMkLst>
          <pc:docMk/>
          <pc:sldMk cId="2075956090" sldId="577"/>
        </pc:sldMkLst>
      </pc:sldChg>
      <pc:sldChg chg="modNotesTx">
        <pc:chgData name="MONROE-WISE, Anna Elizabeth" userId="437a3746-aac7-423a-bab9-029b822a93f4" providerId="ADAL" clId="{6F565FF3-C737-415B-B6ED-85F1F2DF5B9C}" dt="2025-06-25T10:55:45.215" v="181" actId="20577"/>
        <pc:sldMkLst>
          <pc:docMk/>
          <pc:sldMk cId="1163954749" sldId="580"/>
        </pc:sldMkLst>
      </pc:sldChg>
      <pc:sldChg chg="modNotesTx">
        <pc:chgData name="MONROE-WISE, Anna Elizabeth" userId="437a3746-aac7-423a-bab9-029b822a93f4" providerId="ADAL" clId="{6F565FF3-C737-415B-B6ED-85F1F2DF5B9C}" dt="2025-06-25T10:32:19.095" v="93" actId="20577"/>
        <pc:sldMkLst>
          <pc:docMk/>
          <pc:sldMk cId="147139624" sldId="599"/>
        </pc:sldMkLst>
      </pc:sldChg>
      <pc:sldChg chg="modNotesTx">
        <pc:chgData name="MONROE-WISE, Anna Elizabeth" userId="437a3746-aac7-423a-bab9-029b822a93f4" providerId="ADAL" clId="{6F565FF3-C737-415B-B6ED-85F1F2DF5B9C}" dt="2025-06-25T10:10:54.196" v="21" actId="20577"/>
        <pc:sldMkLst>
          <pc:docMk/>
          <pc:sldMk cId="2357987100" sldId="2517"/>
        </pc:sldMkLst>
      </pc:sldChg>
      <pc:sldChg chg="modNotesTx">
        <pc:chgData name="MONROE-WISE, Anna Elizabeth" userId="437a3746-aac7-423a-bab9-029b822a93f4" providerId="ADAL" clId="{6F565FF3-C737-415B-B6ED-85F1F2DF5B9C}" dt="2025-06-25T10:58:17.233" v="198" actId="20577"/>
        <pc:sldMkLst>
          <pc:docMk/>
          <pc:sldMk cId="3014003120" sldId="3014"/>
        </pc:sldMkLst>
      </pc:sldChg>
      <pc:sldChg chg="modNotesTx">
        <pc:chgData name="MONROE-WISE, Anna Elizabeth" userId="437a3746-aac7-423a-bab9-029b822a93f4" providerId="ADAL" clId="{6F565FF3-C737-415B-B6ED-85F1F2DF5B9C}" dt="2025-06-25T10:58:35.165" v="199" actId="20577"/>
        <pc:sldMkLst>
          <pc:docMk/>
          <pc:sldMk cId="3162475475" sldId="3016"/>
        </pc:sldMkLst>
      </pc:sldChg>
      <pc:sldChg chg="modNotesTx">
        <pc:chgData name="MONROE-WISE, Anna Elizabeth" userId="437a3746-aac7-423a-bab9-029b822a93f4" providerId="ADAL" clId="{6F565FF3-C737-415B-B6ED-85F1F2DF5B9C}" dt="2025-06-25T10:22:20.673" v="71" actId="20577"/>
        <pc:sldMkLst>
          <pc:docMk/>
          <pc:sldMk cId="1372693267" sldId="3053"/>
        </pc:sldMkLst>
      </pc:sldChg>
      <pc:sldChg chg="modSp mod modNotesTx">
        <pc:chgData name="MONROE-WISE, Anna Elizabeth" userId="437a3746-aac7-423a-bab9-029b822a93f4" providerId="ADAL" clId="{6F565FF3-C737-415B-B6ED-85F1F2DF5B9C}" dt="2025-06-25T10:24:27.573" v="89" actId="20577"/>
        <pc:sldMkLst>
          <pc:docMk/>
          <pc:sldMk cId="1127747431" sldId="3054"/>
        </pc:sldMkLst>
        <pc:spChg chg="mod">
          <ac:chgData name="MONROE-WISE, Anna Elizabeth" userId="437a3746-aac7-423a-bab9-029b822a93f4" providerId="ADAL" clId="{6F565FF3-C737-415B-B6ED-85F1F2DF5B9C}" dt="2025-06-25T10:24:27.573" v="89" actId="20577"/>
          <ac:spMkLst>
            <pc:docMk/>
            <pc:sldMk cId="1127747431" sldId="3054"/>
            <ac:spMk id="2" creationId="{B29AA90A-AA96-4CED-8430-C714F0D2EB5F}"/>
          </ac:spMkLst>
        </pc:spChg>
      </pc:sldChg>
      <pc:sldChg chg="modNotesTx">
        <pc:chgData name="MONROE-WISE, Anna Elizabeth" userId="437a3746-aac7-423a-bab9-029b822a93f4" providerId="ADAL" clId="{6F565FF3-C737-415B-B6ED-85F1F2DF5B9C}" dt="2025-06-25T10:04:54.230" v="2" actId="20577"/>
        <pc:sldMkLst>
          <pc:docMk/>
          <pc:sldMk cId="1815019620" sldId="3074"/>
        </pc:sldMkLst>
      </pc:sldChg>
      <pc:sldChg chg="modNotesTx">
        <pc:chgData name="MONROE-WISE, Anna Elizabeth" userId="437a3746-aac7-423a-bab9-029b822a93f4" providerId="ADAL" clId="{6F565FF3-C737-415B-B6ED-85F1F2DF5B9C}" dt="2025-06-25T10:22:12.619" v="70" actId="20577"/>
        <pc:sldMkLst>
          <pc:docMk/>
          <pc:sldMk cId="3423499579" sldId="3157"/>
        </pc:sldMkLst>
      </pc:sldChg>
      <pc:sldChg chg="modSp mod modNotesTx">
        <pc:chgData name="MONROE-WISE, Anna Elizabeth" userId="437a3746-aac7-423a-bab9-029b822a93f4" providerId="ADAL" clId="{6F565FF3-C737-415B-B6ED-85F1F2DF5B9C}" dt="2025-06-25T10:58:03.678" v="197" actId="20577"/>
        <pc:sldMkLst>
          <pc:docMk/>
          <pc:sldMk cId="668651430" sldId="3168"/>
        </pc:sldMkLst>
        <pc:spChg chg="mod">
          <ac:chgData name="MONROE-WISE, Anna Elizabeth" userId="437a3746-aac7-423a-bab9-029b822a93f4" providerId="ADAL" clId="{6F565FF3-C737-415B-B6ED-85F1F2DF5B9C}" dt="2025-06-25T10:58:03.678" v="197" actId="20577"/>
          <ac:spMkLst>
            <pc:docMk/>
            <pc:sldMk cId="668651430" sldId="3168"/>
            <ac:spMk id="4" creationId="{F72ABD85-51B4-4D5C-A171-E0A83923255D}"/>
          </ac:spMkLst>
        </pc:spChg>
      </pc:sldChg>
      <pc:sldChg chg="delSp mod modNotesTx">
        <pc:chgData name="MONROE-WISE, Anna Elizabeth" userId="437a3746-aac7-423a-bab9-029b822a93f4" providerId="ADAL" clId="{6F565FF3-C737-415B-B6ED-85F1F2DF5B9C}" dt="2025-06-25T10:57:04.085" v="187" actId="20577"/>
        <pc:sldMkLst>
          <pc:docMk/>
          <pc:sldMk cId="965821387" sldId="3169"/>
        </pc:sldMkLst>
        <pc:spChg chg="del">
          <ac:chgData name="MONROE-WISE, Anna Elizabeth" userId="437a3746-aac7-423a-bab9-029b822a93f4" providerId="ADAL" clId="{6F565FF3-C737-415B-B6ED-85F1F2DF5B9C}" dt="2025-06-25T10:56:57.681" v="185" actId="478"/>
          <ac:spMkLst>
            <pc:docMk/>
            <pc:sldMk cId="965821387" sldId="3169"/>
            <ac:spMk id="2" creationId="{3AC1F41B-75B7-E4AB-50A1-FF9C4C755C33}"/>
          </ac:spMkLst>
        </pc:spChg>
        <pc:picChg chg="del">
          <ac:chgData name="MONROE-WISE, Anna Elizabeth" userId="437a3746-aac7-423a-bab9-029b822a93f4" providerId="ADAL" clId="{6F565FF3-C737-415B-B6ED-85F1F2DF5B9C}" dt="2025-06-25T10:56:58.875" v="186" actId="478"/>
          <ac:picMkLst>
            <pc:docMk/>
            <pc:sldMk cId="965821387" sldId="3169"/>
            <ac:picMk id="3" creationId="{1F8014B1-AA71-AC33-56EA-8A49EC5D6560}"/>
          </ac:picMkLst>
        </pc:picChg>
      </pc:sldChg>
      <pc:sldChg chg="modNotesTx">
        <pc:chgData name="MONROE-WISE, Anna Elizabeth" userId="437a3746-aac7-423a-bab9-029b822a93f4" providerId="ADAL" clId="{6F565FF3-C737-415B-B6ED-85F1F2DF5B9C}" dt="2025-06-25T10:43:23.383" v="94" actId="20577"/>
        <pc:sldMkLst>
          <pc:docMk/>
          <pc:sldMk cId="3197310202" sldId="3200"/>
        </pc:sldMkLst>
      </pc:sldChg>
      <pc:sldChg chg="modSp mod modNotesTx">
        <pc:chgData name="MONROE-WISE, Anna Elizabeth" userId="437a3746-aac7-423a-bab9-029b822a93f4" providerId="ADAL" clId="{6F565FF3-C737-415B-B6ED-85F1F2DF5B9C}" dt="2025-06-25T10:12:21.006" v="31" actId="1037"/>
        <pc:sldMkLst>
          <pc:docMk/>
          <pc:sldMk cId="280845596" sldId="3221"/>
        </pc:sldMkLst>
        <pc:spChg chg="mod">
          <ac:chgData name="MONROE-WISE, Anna Elizabeth" userId="437a3746-aac7-423a-bab9-029b822a93f4" providerId="ADAL" clId="{6F565FF3-C737-415B-B6ED-85F1F2DF5B9C}" dt="2025-06-25T10:12:05.024" v="25" actId="20577"/>
          <ac:spMkLst>
            <pc:docMk/>
            <pc:sldMk cId="280845596" sldId="3221"/>
            <ac:spMk id="3" creationId="{44C083CC-857E-48B3-B20C-289B6A23D0CD}"/>
          </ac:spMkLst>
        </pc:spChg>
        <pc:spChg chg="mod">
          <ac:chgData name="MONROE-WISE, Anna Elizabeth" userId="437a3746-aac7-423a-bab9-029b822a93f4" providerId="ADAL" clId="{6F565FF3-C737-415B-B6ED-85F1F2DF5B9C}" dt="2025-06-25T10:12:21.006" v="31" actId="1037"/>
          <ac:spMkLst>
            <pc:docMk/>
            <pc:sldMk cId="280845596" sldId="3221"/>
            <ac:spMk id="6" creationId="{44C8475B-3B21-4EC7-BEC3-43C6BBA2C280}"/>
          </ac:spMkLst>
        </pc:spChg>
      </pc:sldChg>
      <pc:sldChg chg="modNotesTx">
        <pc:chgData name="MONROE-WISE, Anna Elizabeth" userId="437a3746-aac7-423a-bab9-029b822a93f4" providerId="ADAL" clId="{6F565FF3-C737-415B-B6ED-85F1F2DF5B9C}" dt="2025-06-25T10:14:02.540" v="42" actId="20577"/>
        <pc:sldMkLst>
          <pc:docMk/>
          <pc:sldMk cId="61316450" sldId="3229"/>
        </pc:sldMkLst>
      </pc:sldChg>
      <pc:sldChg chg="modNotesTx">
        <pc:chgData name="MONROE-WISE, Anna Elizabeth" userId="437a3746-aac7-423a-bab9-029b822a93f4" providerId="ADAL" clId="{6F565FF3-C737-415B-B6ED-85F1F2DF5B9C}" dt="2025-06-25T10:21:12.728" v="68" actId="20577"/>
        <pc:sldMkLst>
          <pc:docMk/>
          <pc:sldMk cId="2708595844" sldId="3230"/>
        </pc:sldMkLst>
      </pc:sldChg>
      <pc:sldChg chg="modNotesTx">
        <pc:chgData name="MONROE-WISE, Anna Elizabeth" userId="437a3746-aac7-423a-bab9-029b822a93f4" providerId="ADAL" clId="{6F565FF3-C737-415B-B6ED-85F1F2DF5B9C}" dt="2025-06-25T10:58:48.763" v="200" actId="20577"/>
        <pc:sldMkLst>
          <pc:docMk/>
          <pc:sldMk cId="846122356" sldId="3244"/>
        </pc:sldMkLst>
      </pc:sldChg>
      <pc:sldChg chg="modNotesTx">
        <pc:chgData name="MONROE-WISE, Anna Elizabeth" userId="437a3746-aac7-423a-bab9-029b822a93f4" providerId="ADAL" clId="{6F565FF3-C737-415B-B6ED-85F1F2DF5B9C}" dt="2025-06-25T10:11:21.368" v="22" actId="20577"/>
        <pc:sldMkLst>
          <pc:docMk/>
          <pc:sldMk cId="1839038300" sldId="3248"/>
        </pc:sldMkLst>
      </pc:sldChg>
      <pc:sldChg chg="modNotesTx">
        <pc:chgData name="MONROE-WISE, Anna Elizabeth" userId="437a3746-aac7-423a-bab9-029b822a93f4" providerId="ADAL" clId="{6F565FF3-C737-415B-B6ED-85F1F2DF5B9C}" dt="2025-06-25T10:27:14.551" v="90" actId="20577"/>
        <pc:sldMkLst>
          <pc:docMk/>
          <pc:sldMk cId="1426038847" sldId="3259"/>
        </pc:sldMkLst>
      </pc:sldChg>
      <pc:sldChg chg="modNotesTx">
        <pc:chgData name="MONROE-WISE, Anna Elizabeth" userId="437a3746-aac7-423a-bab9-029b822a93f4" providerId="ADAL" clId="{6F565FF3-C737-415B-B6ED-85F1F2DF5B9C}" dt="2025-06-25T10:27:44.551" v="91" actId="20577"/>
        <pc:sldMkLst>
          <pc:docMk/>
          <pc:sldMk cId="2025959044" sldId="3261"/>
        </pc:sldMkLst>
      </pc:sldChg>
      <pc:sldChg chg="modNotesTx">
        <pc:chgData name="MONROE-WISE, Anna Elizabeth" userId="437a3746-aac7-423a-bab9-029b822a93f4" providerId="ADAL" clId="{6F565FF3-C737-415B-B6ED-85F1F2DF5B9C}" dt="2025-06-25T10:28:00.463" v="92" actId="20577"/>
        <pc:sldMkLst>
          <pc:docMk/>
          <pc:sldMk cId="1152122438" sldId="3262"/>
        </pc:sldMkLst>
      </pc:sldChg>
      <pc:sldChg chg="modNotesTx">
        <pc:chgData name="MONROE-WISE, Anna Elizabeth" userId="437a3746-aac7-423a-bab9-029b822a93f4" providerId="ADAL" clId="{6F565FF3-C737-415B-B6ED-85F1F2DF5B9C}" dt="2025-06-25T10:59:05.799" v="201" actId="20577"/>
        <pc:sldMkLst>
          <pc:docMk/>
          <pc:sldMk cId="178209890" sldId="3269"/>
        </pc:sldMkLst>
      </pc:sldChg>
      <pc:sldChg chg="modNotesTx">
        <pc:chgData name="MONROE-WISE, Anna Elizabeth" userId="437a3746-aac7-423a-bab9-029b822a93f4" providerId="ADAL" clId="{6F565FF3-C737-415B-B6ED-85F1F2DF5B9C}" dt="2025-06-25T10:59:29.392" v="202" actId="20577"/>
        <pc:sldMkLst>
          <pc:docMk/>
          <pc:sldMk cId="1457712940" sldId="3271"/>
        </pc:sldMkLst>
      </pc:sldChg>
      <pc:sldChg chg="modNotesTx">
        <pc:chgData name="MONROE-WISE, Anna Elizabeth" userId="437a3746-aac7-423a-bab9-029b822a93f4" providerId="ADAL" clId="{6F565FF3-C737-415B-B6ED-85F1F2DF5B9C}" dt="2025-06-25T10:04:34.465" v="0" actId="20577"/>
        <pc:sldMkLst>
          <pc:docMk/>
          <pc:sldMk cId="1340948499" sldId="3273"/>
        </pc:sldMkLst>
      </pc:sldChg>
      <pc:sldChg chg="modNotesTx">
        <pc:chgData name="MONROE-WISE, Anna Elizabeth" userId="437a3746-aac7-423a-bab9-029b822a93f4" providerId="ADAL" clId="{6F565FF3-C737-415B-B6ED-85F1F2DF5B9C}" dt="2025-06-25T10:44:11.567" v="96" actId="20577"/>
        <pc:sldMkLst>
          <pc:docMk/>
          <pc:sldMk cId="1118443322" sldId="3276"/>
        </pc:sldMkLst>
      </pc:sldChg>
      <pc:sldChg chg="modNotesTx">
        <pc:chgData name="MONROE-WISE, Anna Elizabeth" userId="437a3746-aac7-423a-bab9-029b822a93f4" providerId="ADAL" clId="{6F565FF3-C737-415B-B6ED-85F1F2DF5B9C}" dt="2025-06-25T10:44:19.618" v="97" actId="20577"/>
        <pc:sldMkLst>
          <pc:docMk/>
          <pc:sldMk cId="3811150402" sldId="3278"/>
        </pc:sldMkLst>
      </pc:sldChg>
      <pc:sldChg chg="modSp mod modNotesTx">
        <pc:chgData name="MONROE-WISE, Anna Elizabeth" userId="437a3746-aac7-423a-bab9-029b822a93f4" providerId="ADAL" clId="{6F565FF3-C737-415B-B6ED-85F1F2DF5B9C}" dt="2025-06-25T10:13:28.801" v="40" actId="20577"/>
        <pc:sldMkLst>
          <pc:docMk/>
          <pc:sldMk cId="1349412522" sldId="3287"/>
        </pc:sldMkLst>
        <pc:spChg chg="mod">
          <ac:chgData name="MONROE-WISE, Anna Elizabeth" userId="437a3746-aac7-423a-bab9-029b822a93f4" providerId="ADAL" clId="{6F565FF3-C737-415B-B6ED-85F1F2DF5B9C}" dt="2025-06-25T10:12:49.185" v="39" actId="20577"/>
          <ac:spMkLst>
            <pc:docMk/>
            <pc:sldMk cId="1349412522" sldId="3287"/>
            <ac:spMk id="3" creationId="{952B1BC2-6A3D-EDB0-80D0-343CA3F6BDBE}"/>
          </ac:spMkLst>
        </pc:spChg>
      </pc:sldChg>
      <pc:sldChg chg="modNotesTx">
        <pc:chgData name="MONROE-WISE, Anna Elizabeth" userId="437a3746-aac7-423a-bab9-029b822a93f4" providerId="ADAL" clId="{6F565FF3-C737-415B-B6ED-85F1F2DF5B9C}" dt="2025-06-25T10:13:34.002" v="41" actId="20577"/>
        <pc:sldMkLst>
          <pc:docMk/>
          <pc:sldMk cId="2599525034" sldId="3300"/>
        </pc:sldMkLst>
      </pc:sldChg>
      <pc:sldChg chg="modNotesTx">
        <pc:chgData name="MONROE-WISE, Anna Elizabeth" userId="437a3746-aac7-423a-bab9-029b822a93f4" providerId="ADAL" clId="{6F565FF3-C737-415B-B6ED-85F1F2DF5B9C}" dt="2025-06-25T10:21:47.669" v="69" actId="20577"/>
        <pc:sldMkLst>
          <pc:docMk/>
          <pc:sldMk cId="3491969108" sldId="3302"/>
        </pc:sldMkLst>
      </pc:sldChg>
      <pc:sldChg chg="modNotesTx">
        <pc:chgData name="MONROE-WISE, Anna Elizabeth" userId="437a3746-aac7-423a-bab9-029b822a93f4" providerId="ADAL" clId="{6F565FF3-C737-415B-B6ED-85F1F2DF5B9C}" dt="2025-06-25T10:05:44.653" v="3" actId="20577"/>
        <pc:sldMkLst>
          <pc:docMk/>
          <pc:sldMk cId="893551129" sldId="2147471919"/>
        </pc:sldMkLst>
      </pc:sldChg>
      <pc:sldChg chg="modSp mod modNotesTx">
        <pc:chgData name="MONROE-WISE, Anna Elizabeth" userId="437a3746-aac7-423a-bab9-029b822a93f4" providerId="ADAL" clId="{6F565FF3-C737-415B-B6ED-85F1F2DF5B9C}" dt="2025-06-25T10:20:39.775" v="66" actId="20577"/>
        <pc:sldMkLst>
          <pc:docMk/>
          <pc:sldMk cId="2194942298" sldId="2147471922"/>
        </pc:sldMkLst>
        <pc:spChg chg="mod">
          <ac:chgData name="MONROE-WISE, Anna Elizabeth" userId="437a3746-aac7-423a-bab9-029b822a93f4" providerId="ADAL" clId="{6F565FF3-C737-415B-B6ED-85F1F2DF5B9C}" dt="2025-06-25T10:19:08.918" v="65" actId="20577"/>
          <ac:spMkLst>
            <pc:docMk/>
            <pc:sldMk cId="2194942298" sldId="2147471922"/>
            <ac:spMk id="3" creationId="{B5C0F5AA-2B21-A77C-91E5-F544EF64C460}"/>
          </ac:spMkLst>
        </pc:spChg>
      </pc:sldChg>
      <pc:sldChg chg="modNotesTx">
        <pc:chgData name="MONROE-WISE, Anna Elizabeth" userId="437a3746-aac7-423a-bab9-029b822a93f4" providerId="ADAL" clId="{6F565FF3-C737-415B-B6ED-85F1F2DF5B9C}" dt="2025-06-25T10:20:47.607" v="67" actId="20577"/>
        <pc:sldMkLst>
          <pc:docMk/>
          <pc:sldMk cId="1665751098" sldId="2147471923"/>
        </pc:sldMkLst>
      </pc:sldChg>
      <pc:sldChg chg="modNotesTx">
        <pc:chgData name="MONROE-WISE, Anna Elizabeth" userId="437a3746-aac7-423a-bab9-029b822a93f4" providerId="ADAL" clId="{6F565FF3-C737-415B-B6ED-85F1F2DF5B9C}" dt="2025-06-25T10:44:07.743" v="95" actId="20577"/>
        <pc:sldMkLst>
          <pc:docMk/>
          <pc:sldMk cId="2800307919" sldId="2147471928"/>
        </pc:sldMkLst>
      </pc:sldChg>
      <pc:sldChg chg="modSp mod modNotesTx">
        <pc:chgData name="MONROE-WISE, Anna Elizabeth" userId="437a3746-aac7-423a-bab9-029b822a93f4" providerId="ADAL" clId="{6F565FF3-C737-415B-B6ED-85F1F2DF5B9C}" dt="2025-06-25T10:48:51.219" v="114" actId="20577"/>
        <pc:sldMkLst>
          <pc:docMk/>
          <pc:sldMk cId="246492285" sldId="2147471929"/>
        </pc:sldMkLst>
        <pc:spChg chg="mod">
          <ac:chgData name="MONROE-WISE, Anna Elizabeth" userId="437a3746-aac7-423a-bab9-029b822a93f4" providerId="ADAL" clId="{6F565FF3-C737-415B-B6ED-85F1F2DF5B9C}" dt="2025-06-25T10:46:00.051" v="113" actId="20577"/>
          <ac:spMkLst>
            <pc:docMk/>
            <pc:sldMk cId="246492285" sldId="2147471929"/>
            <ac:spMk id="2" creationId="{D06A1EDB-542B-A834-7836-498F7F2CC655}"/>
          </ac:spMkLst>
        </pc:spChg>
      </pc:sldChg>
      <pc:sldChg chg="modNotesTx">
        <pc:chgData name="MONROE-WISE, Anna Elizabeth" userId="437a3746-aac7-423a-bab9-029b822a93f4" providerId="ADAL" clId="{6F565FF3-C737-415B-B6ED-85F1F2DF5B9C}" dt="2025-06-25T10:49:01.651" v="115" actId="20577"/>
        <pc:sldMkLst>
          <pc:docMk/>
          <pc:sldMk cId="2712818958" sldId="2147471930"/>
        </pc:sldMkLst>
      </pc:sldChg>
      <pc:sldChg chg="modNotesTx">
        <pc:chgData name="MONROE-WISE, Anna Elizabeth" userId="437a3746-aac7-423a-bab9-029b822a93f4" providerId="ADAL" clId="{6F565FF3-C737-415B-B6ED-85F1F2DF5B9C}" dt="2025-06-25T10:54:57.045" v="177" actId="20577"/>
        <pc:sldMkLst>
          <pc:docMk/>
          <pc:sldMk cId="2779782115" sldId="2147471933"/>
        </pc:sldMkLst>
      </pc:sldChg>
      <pc:sldChg chg="modNotesTx">
        <pc:chgData name="MONROE-WISE, Anna Elizabeth" userId="437a3746-aac7-423a-bab9-029b822a93f4" providerId="ADAL" clId="{6F565FF3-C737-415B-B6ED-85F1F2DF5B9C}" dt="2025-06-25T10:04:43.139" v="1" actId="20577"/>
        <pc:sldMkLst>
          <pc:docMk/>
          <pc:sldMk cId="3925254592" sldId="2147471939"/>
        </pc:sldMkLst>
      </pc:sldChg>
    </pc:docChg>
  </pc:docChgLst>
  <pc:docChgLst>
    <pc:chgData name="MONROE-WISE, Anna Elizabeth" userId="S::monroewisea@who.int::437a3746-aac7-423a-bab9-029b822a93f4" providerId="AD" clId="Web-{571EF7DF-401B-141E-5155-99AEC9FC6624}"/>
    <pc:docChg chg="mod delSld modSld">
      <pc:chgData name="MONROE-WISE, Anna Elizabeth" userId="S::monroewisea@who.int::437a3746-aac7-423a-bab9-029b822a93f4" providerId="AD" clId="Web-{571EF7DF-401B-141E-5155-99AEC9FC6624}" dt="2025-05-30T06:27:26.932" v="559" actId="20577"/>
      <pc:docMkLst>
        <pc:docMk/>
      </pc:docMkLst>
      <pc:sldChg chg="modSp">
        <pc:chgData name="MONROE-WISE, Anna Elizabeth" userId="S::monroewisea@who.int::437a3746-aac7-423a-bab9-029b822a93f4" providerId="AD" clId="Web-{571EF7DF-401B-141E-5155-99AEC9FC6624}" dt="2025-05-29T14:34:19.694" v="66" actId="20577"/>
        <pc:sldMkLst>
          <pc:docMk/>
          <pc:sldMk cId="3644089310" sldId="303"/>
        </pc:sldMkLst>
        <pc:graphicFrameChg chg="mod modGraphic">
          <ac:chgData name="MONROE-WISE, Anna Elizabeth" userId="S::monroewisea@who.int::437a3746-aac7-423a-bab9-029b822a93f4" providerId="AD" clId="Web-{571EF7DF-401B-141E-5155-99AEC9FC6624}" dt="2025-05-29T14:34:19.694" v="66" actId="20577"/>
          <ac:graphicFrameMkLst>
            <pc:docMk/>
            <pc:sldMk cId="3644089310" sldId="303"/>
            <ac:graphicFrameMk id="2" creationId="{3FE8D6F9-FDCF-8AB3-173D-75231580E9A9}"/>
          </ac:graphicFrameMkLst>
        </pc:graphicFrameChg>
      </pc:sldChg>
      <pc:sldChg chg="modSp">
        <pc:chgData name="MONROE-WISE, Anna Elizabeth" userId="S::monroewisea@who.int::437a3746-aac7-423a-bab9-029b822a93f4" providerId="AD" clId="Web-{571EF7DF-401B-141E-5155-99AEC9FC6624}" dt="2025-05-29T14:36:42.950" v="139" actId="20577"/>
        <pc:sldMkLst>
          <pc:docMk/>
          <pc:sldMk cId="2357987100" sldId="2517"/>
        </pc:sldMkLst>
        <pc:spChg chg="mod">
          <ac:chgData name="MONROE-WISE, Anna Elizabeth" userId="S::monroewisea@who.int::437a3746-aac7-423a-bab9-029b822a93f4" providerId="AD" clId="Web-{571EF7DF-401B-141E-5155-99AEC9FC6624}" dt="2025-05-29T14:36:42.950" v="139" actId="20577"/>
          <ac:spMkLst>
            <pc:docMk/>
            <pc:sldMk cId="2357987100" sldId="2517"/>
            <ac:spMk id="10" creationId="{DA71C803-30EB-47F2-9863-7F6B5C6A3A29}"/>
          </ac:spMkLst>
        </pc:spChg>
      </pc:sldChg>
      <pc:sldChg chg="del">
        <pc:chgData name="MONROE-WISE, Anna Elizabeth" userId="S::monroewisea@who.int::437a3746-aac7-423a-bab9-029b822a93f4" providerId="AD" clId="Web-{571EF7DF-401B-141E-5155-99AEC9FC6624}" dt="2025-05-29T14:30:10.902" v="0"/>
        <pc:sldMkLst>
          <pc:docMk/>
          <pc:sldMk cId="1733579769" sldId="3213"/>
        </pc:sldMkLst>
      </pc:sldChg>
      <pc:sldChg chg="modSp">
        <pc:chgData name="MONROE-WISE, Anna Elizabeth" userId="S::monroewisea@who.int::437a3746-aac7-423a-bab9-029b822a93f4" providerId="AD" clId="Web-{571EF7DF-401B-141E-5155-99AEC9FC6624}" dt="2025-05-29T14:39:02.065" v="176" actId="20577"/>
        <pc:sldMkLst>
          <pc:docMk/>
          <pc:sldMk cId="280845596" sldId="3221"/>
        </pc:sldMkLst>
        <pc:spChg chg="mod">
          <ac:chgData name="MONROE-WISE, Anna Elizabeth" userId="S::monroewisea@who.int::437a3746-aac7-423a-bab9-029b822a93f4" providerId="AD" clId="Web-{571EF7DF-401B-141E-5155-99AEC9FC6624}" dt="2025-05-29T14:39:02.065" v="176" actId="20577"/>
          <ac:spMkLst>
            <pc:docMk/>
            <pc:sldMk cId="280845596" sldId="3221"/>
            <ac:spMk id="3" creationId="{44C083CC-857E-48B3-B20C-289B6A23D0CD}"/>
          </ac:spMkLst>
        </pc:spChg>
      </pc:sldChg>
      <pc:sldChg chg="modSp modCm">
        <pc:chgData name="MONROE-WISE, Anna Elizabeth" userId="S::monroewisea@who.int::437a3746-aac7-423a-bab9-029b822a93f4" providerId="AD" clId="Web-{571EF7DF-401B-141E-5155-99AEC9FC6624}" dt="2025-05-29T14:31:29.249" v="18"/>
        <pc:sldMkLst>
          <pc:docMk/>
          <pc:sldMk cId="3234616665" sldId="3225"/>
        </pc:sldMkLst>
        <pc:extLst>
          <p:ext xmlns:p="http://schemas.openxmlformats.org/presentationml/2006/main" uri="{D6D511B9-2390-475A-947B-AFAB55BFBCF1}">
            <pc226:cmChg xmlns:pc226="http://schemas.microsoft.com/office/powerpoint/2022/06/main/command" chg="mod">
              <pc226:chgData name="MONROE-WISE, Anna Elizabeth" userId="S::monroewisea@who.int::437a3746-aac7-423a-bab9-029b822a93f4" providerId="AD" clId="Web-{571EF7DF-401B-141E-5155-99AEC9FC6624}" dt="2025-05-29T14:30:48.998" v="13"/>
              <pc2:cmMkLst xmlns:pc2="http://schemas.microsoft.com/office/powerpoint/2019/9/main/command">
                <pc:docMk/>
                <pc:sldMk cId="3234616665" sldId="3225"/>
                <pc2:cmMk id="{5F99B9AC-CFA1-4323-B7DE-182F7DD0863C}"/>
              </pc2:cmMkLst>
            </pc226:cmChg>
          </p:ext>
        </pc:extLst>
      </pc:sldChg>
      <pc:sldChg chg="del">
        <pc:chgData name="MONROE-WISE, Anna Elizabeth" userId="S::monroewisea@who.int::437a3746-aac7-423a-bab9-029b822a93f4" providerId="AD" clId="Web-{571EF7DF-401B-141E-5155-99AEC9FC6624}" dt="2025-05-29T14:47:06.631" v="505"/>
        <pc:sldMkLst>
          <pc:docMk/>
          <pc:sldMk cId="1740444121" sldId="3228"/>
        </pc:sldMkLst>
      </pc:sldChg>
      <pc:sldChg chg="modSp">
        <pc:chgData name="MONROE-WISE, Anna Elizabeth" userId="S::monroewisea@who.int::437a3746-aac7-423a-bab9-029b822a93f4" providerId="AD" clId="Web-{571EF7DF-401B-141E-5155-99AEC9FC6624}" dt="2025-05-30T06:27:26.932" v="559" actId="20577"/>
        <pc:sldMkLst>
          <pc:docMk/>
          <pc:sldMk cId="61316450" sldId="3229"/>
        </pc:sldMkLst>
        <pc:spChg chg="mod">
          <ac:chgData name="MONROE-WISE, Anna Elizabeth" userId="S::monroewisea@who.int::437a3746-aac7-423a-bab9-029b822a93f4" providerId="AD" clId="Web-{571EF7DF-401B-141E-5155-99AEC9FC6624}" dt="2025-05-30T06:27:26.932" v="559" actId="20577"/>
          <ac:spMkLst>
            <pc:docMk/>
            <pc:sldMk cId="61316450" sldId="3229"/>
            <ac:spMk id="3" creationId="{2212FD45-A033-4BCC-8436-17E5C0E35AE3}"/>
          </ac:spMkLst>
        </pc:spChg>
      </pc:sldChg>
      <pc:sldChg chg="modSp modCm">
        <pc:chgData name="MONROE-WISE, Anna Elizabeth" userId="S::monroewisea@who.int::437a3746-aac7-423a-bab9-029b822a93f4" providerId="AD" clId="Web-{571EF7DF-401B-141E-5155-99AEC9FC6624}" dt="2025-05-29T14:38:15.500" v="174" actId="20577"/>
        <pc:sldMkLst>
          <pc:docMk/>
          <pc:sldMk cId="1839038300" sldId="3248"/>
        </pc:sldMkLst>
        <pc:spChg chg="mod">
          <ac:chgData name="MONROE-WISE, Anna Elizabeth" userId="S::monroewisea@who.int::437a3746-aac7-423a-bab9-029b822a93f4" providerId="AD" clId="Web-{571EF7DF-401B-141E-5155-99AEC9FC6624}" dt="2025-05-29T14:38:15.500" v="174" actId="20577"/>
          <ac:spMkLst>
            <pc:docMk/>
            <pc:sldMk cId="1839038300" sldId="3248"/>
            <ac:spMk id="4" creationId="{0426237C-CE20-4E33-ACA5-2AA123EFA54D}"/>
          </ac:spMkLst>
        </pc:spChg>
        <pc:extLst>
          <p:ext xmlns:p="http://schemas.openxmlformats.org/presentationml/2006/main" uri="{D6D511B9-2390-475A-947B-AFAB55BFBCF1}">
            <pc226:cmChg xmlns:pc226="http://schemas.microsoft.com/office/powerpoint/2022/06/main/command" chg="mod">
              <pc226:chgData name="MONROE-WISE, Anna Elizabeth" userId="S::monroewisea@who.int::437a3746-aac7-423a-bab9-029b822a93f4" providerId="AD" clId="Web-{571EF7DF-401B-141E-5155-99AEC9FC6624}" dt="2025-05-29T14:37:47.405" v="173" actId="20577"/>
              <pc2:cmMkLst xmlns:pc2="http://schemas.microsoft.com/office/powerpoint/2019/9/main/command">
                <pc:docMk/>
                <pc:sldMk cId="1839038300" sldId="3248"/>
                <pc2:cmMk id="{53D31311-B3A8-4C73-8D7A-78BE4AF348D7}"/>
              </pc2:cmMkLst>
            </pc226:cmChg>
            <pc226:cmChg xmlns:pc226="http://schemas.microsoft.com/office/powerpoint/2022/06/main/command" chg="mod">
              <pc226:chgData name="MONROE-WISE, Anna Elizabeth" userId="S::monroewisea@who.int::437a3746-aac7-423a-bab9-029b822a93f4" providerId="AD" clId="Web-{571EF7DF-401B-141E-5155-99AEC9FC6624}" dt="2025-05-29T14:37:47.405" v="173" actId="20577"/>
              <pc2:cmMkLst xmlns:pc2="http://schemas.microsoft.com/office/powerpoint/2019/9/main/command">
                <pc:docMk/>
                <pc:sldMk cId="1839038300" sldId="3248"/>
                <pc2:cmMk id="{C3FDB657-0A6A-447C-A4A8-890210A2357E}"/>
              </pc2:cmMkLst>
            </pc226:cmChg>
          </p:ext>
        </pc:extLst>
      </pc:sldChg>
      <pc:sldChg chg="modSp modCm">
        <pc:chgData name="MONROE-WISE, Anna Elizabeth" userId="S::monroewisea@who.int::437a3746-aac7-423a-bab9-029b822a93f4" providerId="AD" clId="Web-{571EF7DF-401B-141E-5155-99AEC9FC6624}" dt="2025-05-29T14:43:34.498" v="404" actId="20577"/>
        <pc:sldMkLst>
          <pc:docMk/>
          <pc:sldMk cId="1349412522" sldId="3287"/>
        </pc:sldMkLst>
        <pc:spChg chg="mod">
          <ac:chgData name="MONROE-WISE, Anna Elizabeth" userId="S::monroewisea@who.int::437a3746-aac7-423a-bab9-029b822a93f4" providerId="AD" clId="Web-{571EF7DF-401B-141E-5155-99AEC9FC6624}" dt="2025-05-29T14:39:25.738" v="186" actId="1076"/>
          <ac:spMkLst>
            <pc:docMk/>
            <pc:sldMk cId="1349412522" sldId="3287"/>
            <ac:spMk id="2" creationId="{668D3D83-64EB-49AD-9E31-751F40FE4D1F}"/>
          </ac:spMkLst>
        </pc:spChg>
        <pc:spChg chg="mod">
          <ac:chgData name="MONROE-WISE, Anna Elizabeth" userId="S::monroewisea@who.int::437a3746-aac7-423a-bab9-029b822a93f4" providerId="AD" clId="Web-{571EF7DF-401B-141E-5155-99AEC9FC6624}" dt="2025-05-29T14:43:34.498" v="404" actId="20577"/>
          <ac:spMkLst>
            <pc:docMk/>
            <pc:sldMk cId="1349412522" sldId="3287"/>
            <ac:spMk id="3" creationId="{952B1BC2-6A3D-EDB0-80D0-343CA3F6BDBE}"/>
          </ac:spMkLst>
        </pc:spChg>
        <pc:spChg chg="mod">
          <ac:chgData name="MONROE-WISE, Anna Elizabeth" userId="S::monroewisea@who.int::437a3746-aac7-423a-bab9-029b822a93f4" providerId="AD" clId="Web-{571EF7DF-401B-141E-5155-99AEC9FC6624}" dt="2025-05-29T14:39:52.598" v="187" actId="1076"/>
          <ac:spMkLst>
            <pc:docMk/>
            <pc:sldMk cId="1349412522" sldId="3287"/>
            <ac:spMk id="6" creationId="{9F45091F-7DD2-1D26-03C2-E9636D5D9776}"/>
          </ac:spMkLst>
        </pc:spChg>
        <pc:extLst>
          <p:ext xmlns:p="http://schemas.openxmlformats.org/presentationml/2006/main" uri="{D6D511B9-2390-475A-947B-AFAB55BFBCF1}">
            <pc226:cmChg xmlns:pc226="http://schemas.microsoft.com/office/powerpoint/2022/06/main/command" chg="mod">
              <pc226:chgData name="MONROE-WISE, Anna Elizabeth" userId="S::monroewisea@who.int::437a3746-aac7-423a-bab9-029b822a93f4" providerId="AD" clId="Web-{571EF7DF-401B-141E-5155-99AEC9FC6624}" dt="2025-05-29T14:40:22.099" v="223" actId="20577"/>
              <pc2:cmMkLst xmlns:pc2="http://schemas.microsoft.com/office/powerpoint/2019/9/main/command">
                <pc:docMk/>
                <pc:sldMk cId="1349412522" sldId="3287"/>
                <pc2:cmMk id="{B608B654-D396-4354-B941-26AAB5E3CC36}"/>
              </pc2:cmMkLst>
            </pc226:cmChg>
          </p:ext>
        </pc:extLst>
      </pc:sldChg>
      <pc:sldChg chg="modSp">
        <pc:chgData name="MONROE-WISE, Anna Elizabeth" userId="S::monroewisea@who.int::437a3746-aac7-423a-bab9-029b822a93f4" providerId="AD" clId="Web-{571EF7DF-401B-141E-5155-99AEC9FC6624}" dt="2025-05-29T14:47:24.288" v="506" actId="1076"/>
        <pc:sldMkLst>
          <pc:docMk/>
          <pc:sldMk cId="3968595635" sldId="3292"/>
        </pc:sldMkLst>
      </pc:sldChg>
      <pc:sldChg chg="modSp">
        <pc:chgData name="MONROE-WISE, Anna Elizabeth" userId="S::monroewisea@who.int::437a3746-aac7-423a-bab9-029b822a93f4" providerId="AD" clId="Web-{571EF7DF-401B-141E-5155-99AEC9FC6624}" dt="2025-05-29T14:45:37.409" v="495" actId="20577"/>
        <pc:sldMkLst>
          <pc:docMk/>
          <pc:sldMk cId="2599525034" sldId="3300"/>
        </pc:sldMkLst>
        <pc:spChg chg="mod">
          <ac:chgData name="MONROE-WISE, Anna Elizabeth" userId="S::monroewisea@who.int::437a3746-aac7-423a-bab9-029b822a93f4" providerId="AD" clId="Web-{571EF7DF-401B-141E-5155-99AEC9FC6624}" dt="2025-05-29T14:45:37.409" v="495" actId="20577"/>
          <ac:spMkLst>
            <pc:docMk/>
            <pc:sldMk cId="2599525034" sldId="3300"/>
            <ac:spMk id="9" creationId="{7FF66B36-AD8E-4904-A312-2071E931EA22}"/>
          </ac:spMkLst>
        </pc:spChg>
      </pc:sldChg>
      <pc:sldChg chg="modSp">
        <pc:chgData name="MONROE-WISE, Anna Elizabeth" userId="S::monroewisea@who.int::437a3746-aac7-423a-bab9-029b822a93f4" providerId="AD" clId="Web-{571EF7DF-401B-141E-5155-99AEC9FC6624}" dt="2025-05-29T14:33:07.738" v="46"/>
        <pc:sldMkLst>
          <pc:docMk/>
          <pc:sldMk cId="893551129" sldId="2147471919"/>
        </pc:sldMkLst>
        <pc:graphicFrameChg chg="mod modGraphic">
          <ac:chgData name="MONROE-WISE, Anna Elizabeth" userId="S::monroewisea@who.int::437a3746-aac7-423a-bab9-029b822a93f4" providerId="AD" clId="Web-{571EF7DF-401B-141E-5155-99AEC9FC6624}" dt="2025-05-29T14:33:07.738" v="46"/>
          <ac:graphicFrameMkLst>
            <pc:docMk/>
            <pc:sldMk cId="893551129" sldId="2147471919"/>
            <ac:graphicFrameMk id="4" creationId="{2B717D13-DE64-A228-9518-4537E335B985}"/>
          </ac:graphicFrameMkLst>
        </pc:graphicFrameChg>
      </pc:sldChg>
      <pc:sldChg chg="modSp">
        <pc:chgData name="MONROE-WISE, Anna Elizabeth" userId="S::monroewisea@who.int::437a3746-aac7-423a-bab9-029b822a93f4" providerId="AD" clId="Web-{571EF7DF-401B-141E-5155-99AEC9FC6624}" dt="2025-05-29T14:31:46.969" v="22"/>
        <pc:sldMkLst>
          <pc:docMk/>
          <pc:sldMk cId="661158870" sldId="2147471920"/>
        </pc:sldMkLst>
      </pc:sldChg>
      <pc:sldChg chg="modSp">
        <pc:chgData name="MONROE-WISE, Anna Elizabeth" userId="S::monroewisea@who.int::437a3746-aac7-423a-bab9-029b822a93f4" providerId="AD" clId="Web-{571EF7DF-401B-141E-5155-99AEC9FC6624}" dt="2025-05-29T14:31:58.235" v="26"/>
        <pc:sldMkLst>
          <pc:docMk/>
          <pc:sldMk cId="2127802589" sldId="214747192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AFDC4-D89C-40AA-9C64-CD9A759B6725}" type="doc">
      <dgm:prSet loTypeId="urn:microsoft.com/office/officeart/2005/8/layout/pList2" loCatId="list" qsTypeId="urn:microsoft.com/office/officeart/2005/8/quickstyle/simple1" qsCatId="simple" csTypeId="urn:microsoft.com/office/officeart/2005/8/colors/accent1_2" csCatId="accent1" phldr="1"/>
      <dgm:spPr/>
    </dgm:pt>
    <dgm:pt modelId="{FB3255EF-1B2F-46BD-8C1D-8BEC8AC6288D}">
      <dgm:prSet phldrT="[Text]" custT="1"/>
      <dgm:spPr/>
      <dgm:t>
        <a:bodyPr/>
        <a:lstStyle/>
        <a:p>
          <a:pPr rtl="0"/>
          <a:r>
            <a:rPr lang="en-US" sz="1600" b="1" dirty="0"/>
            <a:t>Partners, social contacts, and family members need to know their status </a:t>
          </a:r>
          <a:r>
            <a:rPr lang="en-US" sz="1600" dirty="0"/>
            <a:t>so that they can engage in prevention if they test negative, or treatment if they test positive.</a:t>
          </a:r>
        </a:p>
      </dgm:t>
    </dgm:pt>
    <dgm:pt modelId="{D99FAAC5-3E2F-4270-A91B-8CBC2B5A00CC}" type="parTrans" cxnId="{B6792FFF-2963-4A57-A027-D424AEBAE38C}">
      <dgm:prSet/>
      <dgm:spPr/>
      <dgm:t>
        <a:bodyPr/>
        <a:lstStyle/>
        <a:p>
          <a:endParaRPr lang="en-US"/>
        </a:p>
      </dgm:t>
    </dgm:pt>
    <dgm:pt modelId="{5C976A5E-BAB2-44F0-BF6C-0DFF42BC53D2}" type="sibTrans" cxnId="{B6792FFF-2963-4A57-A027-D424AEBAE38C}">
      <dgm:prSet/>
      <dgm:spPr/>
      <dgm:t>
        <a:bodyPr/>
        <a:lstStyle/>
        <a:p>
          <a:endParaRPr lang="en-US"/>
        </a:p>
      </dgm:t>
    </dgm:pt>
    <dgm:pt modelId="{A91A65CD-F4F0-4997-9740-B6EC8511C25B}">
      <dgm:prSet phldrT="[Text]" custT="1"/>
      <dgm:spPr/>
      <dgm:t>
        <a:bodyPr/>
        <a:lstStyle/>
        <a:p>
          <a:r>
            <a:rPr lang="en-US" sz="1600" b="1" dirty="0"/>
            <a:t>Participation in network-based testing is voluntary and confidential. </a:t>
          </a:r>
          <a:r>
            <a:rPr lang="en-US" sz="1600" dirty="0"/>
            <a:t>Partners and others can be contacted and notified of their risk without revealing the identity of the client.</a:t>
          </a:r>
        </a:p>
      </dgm:t>
    </dgm:pt>
    <dgm:pt modelId="{9903763A-715B-4DFD-BFDA-1F4C182F6F94}" type="parTrans" cxnId="{18D17B14-8B95-4CC0-921E-477E5F95B3DA}">
      <dgm:prSet/>
      <dgm:spPr/>
      <dgm:t>
        <a:bodyPr/>
        <a:lstStyle/>
        <a:p>
          <a:endParaRPr lang="en-US"/>
        </a:p>
      </dgm:t>
    </dgm:pt>
    <dgm:pt modelId="{5EE3383E-12EB-46C3-BCF2-7F4A7FF843CF}" type="sibTrans" cxnId="{18D17B14-8B95-4CC0-921E-477E5F95B3DA}">
      <dgm:prSet/>
      <dgm:spPr/>
      <dgm:t>
        <a:bodyPr/>
        <a:lstStyle/>
        <a:p>
          <a:endParaRPr lang="en-US"/>
        </a:p>
      </dgm:t>
    </dgm:pt>
    <dgm:pt modelId="{A5092950-92A8-4D87-A874-FC16842DE52E}">
      <dgm:prSet phldrT="[Text]" custT="1"/>
      <dgm:spPr/>
      <dgm:t>
        <a:bodyPr/>
        <a:lstStyle/>
        <a:p>
          <a:r>
            <a:rPr lang="en-US" sz="1600" b="1" dirty="0"/>
            <a:t>Network-based testing involves offering testing to sexual &amp; injecting partners, children, and social contacts at risk.</a:t>
          </a:r>
          <a:r>
            <a:rPr lang="en-US" sz="1600" dirty="0"/>
            <a:t> There are different ways of reaching contacts, and clients can choose whether and how to contact them.</a:t>
          </a:r>
        </a:p>
      </dgm:t>
    </dgm:pt>
    <dgm:pt modelId="{416D9220-ABE8-4737-97E7-216A40AEF8A5}" type="parTrans" cxnId="{0F9AB6D0-FBB0-4FC9-971A-C40A76CB4671}">
      <dgm:prSet/>
      <dgm:spPr/>
      <dgm:t>
        <a:bodyPr/>
        <a:lstStyle/>
        <a:p>
          <a:endParaRPr lang="en-US"/>
        </a:p>
      </dgm:t>
    </dgm:pt>
    <dgm:pt modelId="{0D4910F1-0A48-4240-8464-472BE72C88E5}" type="sibTrans" cxnId="{0F9AB6D0-FBB0-4FC9-971A-C40A76CB4671}">
      <dgm:prSet/>
      <dgm:spPr/>
      <dgm:t>
        <a:bodyPr/>
        <a:lstStyle/>
        <a:p>
          <a:endParaRPr lang="en-US"/>
        </a:p>
      </dgm:t>
    </dgm:pt>
    <dgm:pt modelId="{C8403EA0-E42B-4462-B0D5-C7C6505CD35D}">
      <dgm:prSet phldrT="[Text]" custT="1"/>
      <dgm:spPr/>
      <dgm:t>
        <a:bodyPr/>
        <a:lstStyle/>
        <a:p>
          <a:r>
            <a:rPr lang="en-US" sz="1600" b="1" dirty="0"/>
            <a:t>Network-based testing is a process. </a:t>
          </a:r>
          <a:r>
            <a:rPr lang="en-US" sz="1600" dirty="0"/>
            <a:t>Starting the process soon after diagnosis is important for finding partners, but clients can re-visit and continue to work on this throughout their care.</a:t>
          </a:r>
        </a:p>
      </dgm:t>
    </dgm:pt>
    <dgm:pt modelId="{EC0538CF-F1E7-47F5-8E20-3A4A7408BD45}" type="parTrans" cxnId="{C21CAD83-F8FE-4814-AEE5-D6A4C51728BE}">
      <dgm:prSet/>
      <dgm:spPr/>
      <dgm:t>
        <a:bodyPr/>
        <a:lstStyle/>
        <a:p>
          <a:endParaRPr lang="en-US"/>
        </a:p>
      </dgm:t>
    </dgm:pt>
    <dgm:pt modelId="{7B464B5F-35C1-4F57-BBA4-859A7FAB20C8}" type="sibTrans" cxnId="{C21CAD83-F8FE-4814-AEE5-D6A4C51728BE}">
      <dgm:prSet/>
      <dgm:spPr/>
      <dgm:t>
        <a:bodyPr/>
        <a:lstStyle/>
        <a:p>
          <a:endParaRPr lang="en-US"/>
        </a:p>
      </dgm:t>
    </dgm:pt>
    <dgm:pt modelId="{A911E9D0-B051-43A3-86D2-4D2B51CB7B3B}" type="pres">
      <dgm:prSet presAssocID="{8D3AFDC4-D89C-40AA-9C64-CD9A759B6725}" presName="Name0" presStyleCnt="0">
        <dgm:presLayoutVars>
          <dgm:dir/>
          <dgm:resizeHandles val="exact"/>
        </dgm:presLayoutVars>
      </dgm:prSet>
      <dgm:spPr/>
    </dgm:pt>
    <dgm:pt modelId="{0E0D3CE3-8898-4E07-BE27-C161026209FB}" type="pres">
      <dgm:prSet presAssocID="{8D3AFDC4-D89C-40AA-9C64-CD9A759B6725}" presName="bkgdShp" presStyleLbl="alignAccFollowNode1" presStyleIdx="0" presStyleCnt="1" custScaleX="94977" custScaleY="78081"/>
      <dgm:spPr/>
    </dgm:pt>
    <dgm:pt modelId="{02A23606-FF35-46C2-9239-5CC8DC524176}" type="pres">
      <dgm:prSet presAssocID="{8D3AFDC4-D89C-40AA-9C64-CD9A759B6725}" presName="linComp" presStyleCnt="0"/>
      <dgm:spPr/>
    </dgm:pt>
    <dgm:pt modelId="{DE96A103-FDB0-41BC-9EE2-E3B47DC27681}" type="pres">
      <dgm:prSet presAssocID="{FB3255EF-1B2F-46BD-8C1D-8BEC8AC6288D}" presName="compNode" presStyleCnt="0"/>
      <dgm:spPr/>
    </dgm:pt>
    <dgm:pt modelId="{3A2E0AC3-1B42-4FFE-AC22-BA44C978009C}" type="pres">
      <dgm:prSet presAssocID="{FB3255EF-1B2F-46BD-8C1D-8BEC8AC6288D}" presName="node" presStyleLbl="node1" presStyleIdx="0" presStyleCnt="4" custScaleY="111208" custLinFactNeighborY="384">
        <dgm:presLayoutVars>
          <dgm:bulletEnabled val="1"/>
        </dgm:presLayoutVars>
      </dgm:prSet>
      <dgm:spPr/>
    </dgm:pt>
    <dgm:pt modelId="{CFAE3B03-8E60-46D1-B59D-E2E4A35849BD}" type="pres">
      <dgm:prSet presAssocID="{FB3255EF-1B2F-46BD-8C1D-8BEC8AC6288D}" presName="invisiNode" presStyleLbl="node1" presStyleIdx="0" presStyleCnt="4"/>
      <dgm:spPr/>
    </dgm:pt>
    <dgm:pt modelId="{6365A49C-13EB-4DA1-84B8-91010541D7C5}" type="pres">
      <dgm:prSet presAssocID="{FB3255EF-1B2F-46BD-8C1D-8BEC8AC6288D}"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7000" b="-17000"/>
          </a:stretch>
        </a:blipFill>
      </dgm:spPr>
    </dgm:pt>
    <dgm:pt modelId="{5EF5018A-1DD4-4488-87B4-78EE394F7177}" type="pres">
      <dgm:prSet presAssocID="{5C976A5E-BAB2-44F0-BF6C-0DFF42BC53D2}" presName="sibTrans" presStyleLbl="sibTrans2D1" presStyleIdx="0" presStyleCnt="0"/>
      <dgm:spPr/>
    </dgm:pt>
    <dgm:pt modelId="{8A583847-DCE7-4784-8242-6F84C24097D3}" type="pres">
      <dgm:prSet presAssocID="{A91A65CD-F4F0-4997-9740-B6EC8511C25B}" presName="compNode" presStyleCnt="0"/>
      <dgm:spPr/>
    </dgm:pt>
    <dgm:pt modelId="{9DC8938A-BF5E-43E3-8722-5BA511C83DAA}" type="pres">
      <dgm:prSet presAssocID="{A91A65CD-F4F0-4997-9740-B6EC8511C25B}" presName="node" presStyleLbl="node1" presStyleIdx="1" presStyleCnt="4" custScaleY="111673">
        <dgm:presLayoutVars>
          <dgm:bulletEnabled val="1"/>
        </dgm:presLayoutVars>
      </dgm:prSet>
      <dgm:spPr/>
    </dgm:pt>
    <dgm:pt modelId="{05544D48-23CB-4271-A4C1-B8AC3D4960BE}" type="pres">
      <dgm:prSet presAssocID="{A91A65CD-F4F0-4997-9740-B6EC8511C25B}" presName="invisiNode" presStyleLbl="node1" presStyleIdx="1" presStyleCnt="4"/>
      <dgm:spPr/>
    </dgm:pt>
    <dgm:pt modelId="{A6EF3C1A-2963-4640-8F82-AEAC54E0315C}" type="pres">
      <dgm:prSet presAssocID="{A91A65CD-F4F0-4997-9740-B6EC8511C25B}"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7000" b="-17000"/>
          </a:stretch>
        </a:blipFill>
      </dgm:spPr>
      <dgm:extLst>
        <a:ext uri="{E40237B7-FDA0-4F09-8148-C483321AD2D9}">
          <dgm14:cNvPr xmlns:dgm14="http://schemas.microsoft.com/office/drawing/2010/diagram" id="0" name="" descr="Decision chart with solid fill"/>
        </a:ext>
      </dgm:extLst>
    </dgm:pt>
    <dgm:pt modelId="{8E063A97-2C5E-42DE-9470-37A4B325203D}" type="pres">
      <dgm:prSet presAssocID="{5EE3383E-12EB-46C3-BCF2-7F4A7FF843CF}" presName="sibTrans" presStyleLbl="sibTrans2D1" presStyleIdx="0" presStyleCnt="0"/>
      <dgm:spPr/>
    </dgm:pt>
    <dgm:pt modelId="{2584F35C-791C-4751-B5DA-1D27D48DCC67}" type="pres">
      <dgm:prSet presAssocID="{A5092950-92A8-4D87-A874-FC16842DE52E}" presName="compNode" presStyleCnt="0"/>
      <dgm:spPr/>
    </dgm:pt>
    <dgm:pt modelId="{601FCC63-E0B3-4746-9D0B-8C17DE75AD23}" type="pres">
      <dgm:prSet presAssocID="{A5092950-92A8-4D87-A874-FC16842DE52E}" presName="node" presStyleLbl="node1" presStyleIdx="2" presStyleCnt="4" custScaleY="110905">
        <dgm:presLayoutVars>
          <dgm:bulletEnabled val="1"/>
        </dgm:presLayoutVars>
      </dgm:prSet>
      <dgm:spPr/>
    </dgm:pt>
    <dgm:pt modelId="{ED64586A-D2BA-4A87-971F-2D5535F44517}" type="pres">
      <dgm:prSet presAssocID="{A5092950-92A8-4D87-A874-FC16842DE52E}" presName="invisiNode" presStyleLbl="node1" presStyleIdx="2" presStyleCnt="4"/>
      <dgm:spPr/>
    </dgm:pt>
    <dgm:pt modelId="{1E5ACCF4-4065-48CC-8431-24E0170CA605}" type="pres">
      <dgm:prSet presAssocID="{A5092950-92A8-4D87-A874-FC16842DE52E}"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7000" b="-47000"/>
          </a:stretch>
        </a:blipFill>
      </dgm:spPr>
      <dgm:extLst>
        <a:ext uri="{E40237B7-FDA0-4F09-8148-C483321AD2D9}">
          <dgm14:cNvPr xmlns:dgm14="http://schemas.microsoft.com/office/drawing/2010/diagram" id="0" name="" descr="Social network with solid fill"/>
        </a:ext>
      </dgm:extLst>
    </dgm:pt>
    <dgm:pt modelId="{8EDB5F5E-81D4-49F6-BA9B-496B05DF3E78}" type="pres">
      <dgm:prSet presAssocID="{0D4910F1-0A48-4240-8464-472BE72C88E5}" presName="sibTrans" presStyleLbl="sibTrans2D1" presStyleIdx="0" presStyleCnt="0"/>
      <dgm:spPr/>
    </dgm:pt>
    <dgm:pt modelId="{44D8898D-CC52-4F55-8072-63F751DE39CA}" type="pres">
      <dgm:prSet presAssocID="{C8403EA0-E42B-4462-B0D5-C7C6505CD35D}" presName="compNode" presStyleCnt="0"/>
      <dgm:spPr/>
    </dgm:pt>
    <dgm:pt modelId="{EC5568DA-C533-4E63-BA9A-E945F66C33C0}" type="pres">
      <dgm:prSet presAssocID="{C8403EA0-E42B-4462-B0D5-C7C6505CD35D}" presName="node" presStyleLbl="node1" presStyleIdx="3" presStyleCnt="4" custScaleY="108714">
        <dgm:presLayoutVars>
          <dgm:bulletEnabled val="1"/>
        </dgm:presLayoutVars>
      </dgm:prSet>
      <dgm:spPr/>
    </dgm:pt>
    <dgm:pt modelId="{F5D61DC4-0BEA-440E-9A5F-3DFF1F21F827}" type="pres">
      <dgm:prSet presAssocID="{C8403EA0-E42B-4462-B0D5-C7C6505CD35D}" presName="invisiNode" presStyleLbl="node1" presStyleIdx="3" presStyleCnt="4"/>
      <dgm:spPr/>
    </dgm:pt>
    <dgm:pt modelId="{2D67510A-E404-47B9-9784-AC6AB3252B0F}" type="pres">
      <dgm:prSet presAssocID="{C8403EA0-E42B-4462-B0D5-C7C6505CD35D}"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dgm:spPr>
      <dgm:extLst>
        <a:ext uri="{E40237B7-FDA0-4F09-8148-C483321AD2D9}">
          <dgm14:cNvPr xmlns:dgm14="http://schemas.microsoft.com/office/drawing/2010/diagram" id="0" name="" descr="Circles with arrows with solid fill"/>
        </a:ext>
      </dgm:extLst>
    </dgm:pt>
  </dgm:ptLst>
  <dgm:cxnLst>
    <dgm:cxn modelId="{5E520914-8EBF-481E-A605-4E47BD8D2D55}" type="presOf" srcId="{A5092950-92A8-4D87-A874-FC16842DE52E}" destId="{601FCC63-E0B3-4746-9D0B-8C17DE75AD23}" srcOrd="0" destOrd="0" presId="urn:microsoft.com/office/officeart/2005/8/layout/pList2"/>
    <dgm:cxn modelId="{18D17B14-8B95-4CC0-921E-477E5F95B3DA}" srcId="{8D3AFDC4-D89C-40AA-9C64-CD9A759B6725}" destId="{A91A65CD-F4F0-4997-9740-B6EC8511C25B}" srcOrd="1" destOrd="0" parTransId="{9903763A-715B-4DFD-BFDA-1F4C182F6F94}" sibTransId="{5EE3383E-12EB-46C3-BCF2-7F4A7FF843CF}"/>
    <dgm:cxn modelId="{0E7FF04B-CB6A-4B3F-BD3B-6AC781D0FBA7}" type="presOf" srcId="{C8403EA0-E42B-4462-B0D5-C7C6505CD35D}" destId="{EC5568DA-C533-4E63-BA9A-E945F66C33C0}" srcOrd="0" destOrd="0" presId="urn:microsoft.com/office/officeart/2005/8/layout/pList2"/>
    <dgm:cxn modelId="{A06E104F-549D-4A3A-BECC-0DD6D4E0AC83}" type="presOf" srcId="{8D3AFDC4-D89C-40AA-9C64-CD9A759B6725}" destId="{A911E9D0-B051-43A3-86D2-4D2B51CB7B3B}" srcOrd="0" destOrd="0" presId="urn:microsoft.com/office/officeart/2005/8/layout/pList2"/>
    <dgm:cxn modelId="{C21CAD83-F8FE-4814-AEE5-D6A4C51728BE}" srcId="{8D3AFDC4-D89C-40AA-9C64-CD9A759B6725}" destId="{C8403EA0-E42B-4462-B0D5-C7C6505CD35D}" srcOrd="3" destOrd="0" parTransId="{EC0538CF-F1E7-47F5-8E20-3A4A7408BD45}" sibTransId="{7B464B5F-35C1-4F57-BBA4-859A7FAB20C8}"/>
    <dgm:cxn modelId="{40F32F8B-67FB-4EA1-8D31-F7B6BB7E2AE9}" type="presOf" srcId="{0D4910F1-0A48-4240-8464-472BE72C88E5}" destId="{8EDB5F5E-81D4-49F6-BA9B-496B05DF3E78}" srcOrd="0" destOrd="0" presId="urn:microsoft.com/office/officeart/2005/8/layout/pList2"/>
    <dgm:cxn modelId="{CDC61494-9AD0-4F48-A4AF-9479835B4958}" type="presOf" srcId="{FB3255EF-1B2F-46BD-8C1D-8BEC8AC6288D}" destId="{3A2E0AC3-1B42-4FFE-AC22-BA44C978009C}" srcOrd="0" destOrd="0" presId="urn:microsoft.com/office/officeart/2005/8/layout/pList2"/>
    <dgm:cxn modelId="{CDA356BA-AA2A-415B-9A09-DB7DB06EFA6E}" type="presOf" srcId="{A91A65CD-F4F0-4997-9740-B6EC8511C25B}" destId="{9DC8938A-BF5E-43E3-8722-5BA511C83DAA}" srcOrd="0" destOrd="0" presId="urn:microsoft.com/office/officeart/2005/8/layout/pList2"/>
    <dgm:cxn modelId="{51FD07BB-A11C-45EB-88CE-8084FB55CF95}" type="presOf" srcId="{5EE3383E-12EB-46C3-BCF2-7F4A7FF843CF}" destId="{8E063A97-2C5E-42DE-9470-37A4B325203D}" srcOrd="0" destOrd="0" presId="urn:microsoft.com/office/officeart/2005/8/layout/pList2"/>
    <dgm:cxn modelId="{0F9AB6D0-FBB0-4FC9-971A-C40A76CB4671}" srcId="{8D3AFDC4-D89C-40AA-9C64-CD9A759B6725}" destId="{A5092950-92A8-4D87-A874-FC16842DE52E}" srcOrd="2" destOrd="0" parTransId="{416D9220-ABE8-4737-97E7-216A40AEF8A5}" sibTransId="{0D4910F1-0A48-4240-8464-472BE72C88E5}"/>
    <dgm:cxn modelId="{8EC9CED5-3A05-44D5-B3D2-54116745A3D6}" type="presOf" srcId="{5C976A5E-BAB2-44F0-BF6C-0DFF42BC53D2}" destId="{5EF5018A-1DD4-4488-87B4-78EE394F7177}" srcOrd="0" destOrd="0" presId="urn:microsoft.com/office/officeart/2005/8/layout/pList2"/>
    <dgm:cxn modelId="{B6792FFF-2963-4A57-A027-D424AEBAE38C}" srcId="{8D3AFDC4-D89C-40AA-9C64-CD9A759B6725}" destId="{FB3255EF-1B2F-46BD-8C1D-8BEC8AC6288D}" srcOrd="0" destOrd="0" parTransId="{D99FAAC5-3E2F-4270-A91B-8CBC2B5A00CC}" sibTransId="{5C976A5E-BAB2-44F0-BF6C-0DFF42BC53D2}"/>
    <dgm:cxn modelId="{6C1F28A8-1398-427A-A6BE-22DA2C498174}" type="presParOf" srcId="{A911E9D0-B051-43A3-86D2-4D2B51CB7B3B}" destId="{0E0D3CE3-8898-4E07-BE27-C161026209FB}" srcOrd="0" destOrd="0" presId="urn:microsoft.com/office/officeart/2005/8/layout/pList2"/>
    <dgm:cxn modelId="{5AE30E66-86FD-44B9-9DDD-9FE211DD5E3E}" type="presParOf" srcId="{A911E9D0-B051-43A3-86D2-4D2B51CB7B3B}" destId="{02A23606-FF35-46C2-9239-5CC8DC524176}" srcOrd="1" destOrd="0" presId="urn:microsoft.com/office/officeart/2005/8/layout/pList2"/>
    <dgm:cxn modelId="{E0A0067C-8896-4C6F-8C7D-9CE07416AD99}" type="presParOf" srcId="{02A23606-FF35-46C2-9239-5CC8DC524176}" destId="{DE96A103-FDB0-41BC-9EE2-E3B47DC27681}" srcOrd="0" destOrd="0" presId="urn:microsoft.com/office/officeart/2005/8/layout/pList2"/>
    <dgm:cxn modelId="{F4AE0D8C-9C83-4510-9EE0-8823E58BBD77}" type="presParOf" srcId="{DE96A103-FDB0-41BC-9EE2-E3B47DC27681}" destId="{3A2E0AC3-1B42-4FFE-AC22-BA44C978009C}" srcOrd="0" destOrd="0" presId="urn:microsoft.com/office/officeart/2005/8/layout/pList2"/>
    <dgm:cxn modelId="{37D1D019-8D80-4B2E-A46D-0408F679E7AA}" type="presParOf" srcId="{DE96A103-FDB0-41BC-9EE2-E3B47DC27681}" destId="{CFAE3B03-8E60-46D1-B59D-E2E4A35849BD}" srcOrd="1" destOrd="0" presId="urn:microsoft.com/office/officeart/2005/8/layout/pList2"/>
    <dgm:cxn modelId="{4C8980F4-0325-470B-B2E6-123828E5AD46}" type="presParOf" srcId="{DE96A103-FDB0-41BC-9EE2-E3B47DC27681}" destId="{6365A49C-13EB-4DA1-84B8-91010541D7C5}" srcOrd="2" destOrd="0" presId="urn:microsoft.com/office/officeart/2005/8/layout/pList2"/>
    <dgm:cxn modelId="{A4E53523-0335-4D12-98AA-7E166344CDE3}" type="presParOf" srcId="{02A23606-FF35-46C2-9239-5CC8DC524176}" destId="{5EF5018A-1DD4-4488-87B4-78EE394F7177}" srcOrd="1" destOrd="0" presId="urn:microsoft.com/office/officeart/2005/8/layout/pList2"/>
    <dgm:cxn modelId="{97A10CAD-F7F9-4513-B68D-97252CB3E29A}" type="presParOf" srcId="{02A23606-FF35-46C2-9239-5CC8DC524176}" destId="{8A583847-DCE7-4784-8242-6F84C24097D3}" srcOrd="2" destOrd="0" presId="urn:microsoft.com/office/officeart/2005/8/layout/pList2"/>
    <dgm:cxn modelId="{9FEFDA85-CC81-47C7-B8C8-1A094C10FFDC}" type="presParOf" srcId="{8A583847-DCE7-4784-8242-6F84C24097D3}" destId="{9DC8938A-BF5E-43E3-8722-5BA511C83DAA}" srcOrd="0" destOrd="0" presId="urn:microsoft.com/office/officeart/2005/8/layout/pList2"/>
    <dgm:cxn modelId="{38161885-4003-429F-88F5-C2AD69FA2DCD}" type="presParOf" srcId="{8A583847-DCE7-4784-8242-6F84C24097D3}" destId="{05544D48-23CB-4271-A4C1-B8AC3D4960BE}" srcOrd="1" destOrd="0" presId="urn:microsoft.com/office/officeart/2005/8/layout/pList2"/>
    <dgm:cxn modelId="{08D0DCB5-F6B1-4649-B60C-292822A1DB3E}" type="presParOf" srcId="{8A583847-DCE7-4784-8242-6F84C24097D3}" destId="{A6EF3C1A-2963-4640-8F82-AEAC54E0315C}" srcOrd="2" destOrd="0" presId="urn:microsoft.com/office/officeart/2005/8/layout/pList2"/>
    <dgm:cxn modelId="{57DB5195-7EE4-4186-A788-8BC7184BDA36}" type="presParOf" srcId="{02A23606-FF35-46C2-9239-5CC8DC524176}" destId="{8E063A97-2C5E-42DE-9470-37A4B325203D}" srcOrd="3" destOrd="0" presId="urn:microsoft.com/office/officeart/2005/8/layout/pList2"/>
    <dgm:cxn modelId="{08484D59-89E0-49B5-BB9E-E5F2DF52B6B8}" type="presParOf" srcId="{02A23606-FF35-46C2-9239-5CC8DC524176}" destId="{2584F35C-791C-4751-B5DA-1D27D48DCC67}" srcOrd="4" destOrd="0" presId="urn:microsoft.com/office/officeart/2005/8/layout/pList2"/>
    <dgm:cxn modelId="{5452DBA5-90D0-4D3E-B4B9-BA1404AF0DDE}" type="presParOf" srcId="{2584F35C-791C-4751-B5DA-1D27D48DCC67}" destId="{601FCC63-E0B3-4746-9D0B-8C17DE75AD23}" srcOrd="0" destOrd="0" presId="urn:microsoft.com/office/officeart/2005/8/layout/pList2"/>
    <dgm:cxn modelId="{855EDDF9-CCCF-4AB2-AB3C-E611179D90AF}" type="presParOf" srcId="{2584F35C-791C-4751-B5DA-1D27D48DCC67}" destId="{ED64586A-D2BA-4A87-971F-2D5535F44517}" srcOrd="1" destOrd="0" presId="urn:microsoft.com/office/officeart/2005/8/layout/pList2"/>
    <dgm:cxn modelId="{3985EDEF-D080-4CA8-8332-5D5872E3B6B4}" type="presParOf" srcId="{2584F35C-791C-4751-B5DA-1D27D48DCC67}" destId="{1E5ACCF4-4065-48CC-8431-24E0170CA605}" srcOrd="2" destOrd="0" presId="urn:microsoft.com/office/officeart/2005/8/layout/pList2"/>
    <dgm:cxn modelId="{6590EF6B-D8FE-429A-AAA8-3D3DD79D3C3D}" type="presParOf" srcId="{02A23606-FF35-46C2-9239-5CC8DC524176}" destId="{8EDB5F5E-81D4-49F6-BA9B-496B05DF3E78}" srcOrd="5" destOrd="0" presId="urn:microsoft.com/office/officeart/2005/8/layout/pList2"/>
    <dgm:cxn modelId="{73F8F1EB-B53F-4252-B4B7-5544E5D49963}" type="presParOf" srcId="{02A23606-FF35-46C2-9239-5CC8DC524176}" destId="{44D8898D-CC52-4F55-8072-63F751DE39CA}" srcOrd="6" destOrd="0" presId="urn:microsoft.com/office/officeart/2005/8/layout/pList2"/>
    <dgm:cxn modelId="{B7FDC845-9A83-4C05-B57F-64F621C098E7}" type="presParOf" srcId="{44D8898D-CC52-4F55-8072-63F751DE39CA}" destId="{EC5568DA-C533-4E63-BA9A-E945F66C33C0}" srcOrd="0" destOrd="0" presId="urn:microsoft.com/office/officeart/2005/8/layout/pList2"/>
    <dgm:cxn modelId="{5334B2E6-1216-48A2-94B9-6F79118A4B5C}" type="presParOf" srcId="{44D8898D-CC52-4F55-8072-63F751DE39CA}" destId="{F5D61DC4-0BEA-440E-9A5F-3DFF1F21F827}" srcOrd="1" destOrd="0" presId="urn:microsoft.com/office/officeart/2005/8/layout/pList2"/>
    <dgm:cxn modelId="{6CDEEACF-CB15-4A0B-BB36-DC167DE183E5}" type="presParOf" srcId="{44D8898D-CC52-4F55-8072-63F751DE39CA}" destId="{2D67510A-E404-47B9-9784-AC6AB3252B0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2C0025-AAA6-4CAF-B22D-EE385CD01C60}"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DB9DF63B-8923-4C50-B23A-C220D925A923}">
      <dgm:prSet phldrT="[Text]"/>
      <dgm:spPr>
        <a:solidFill>
          <a:srgbClr val="7030A0"/>
        </a:solidFill>
      </dgm:spPr>
      <dgm:t>
        <a:bodyPr/>
        <a:lstStyle/>
        <a:p>
          <a:r>
            <a:rPr lang="en-US"/>
            <a:t>Adverse Event Monitoring System</a:t>
          </a:r>
        </a:p>
      </dgm:t>
    </dgm:pt>
    <dgm:pt modelId="{532CEBE8-92DB-4A8B-A059-7EC0CF199500}" type="parTrans" cxnId="{44BBBD84-CC83-4295-A9D2-A19FAF6D41FB}">
      <dgm:prSet/>
      <dgm:spPr/>
      <dgm:t>
        <a:bodyPr/>
        <a:lstStyle/>
        <a:p>
          <a:endParaRPr lang="en-US"/>
        </a:p>
      </dgm:t>
    </dgm:pt>
    <dgm:pt modelId="{69CA2A21-C4E4-4878-B0A2-88BF312D9015}" type="sibTrans" cxnId="{44BBBD84-CC83-4295-A9D2-A19FAF6D41FB}">
      <dgm:prSet/>
      <dgm:spPr/>
      <dgm:t>
        <a:bodyPr/>
        <a:lstStyle/>
        <a:p>
          <a:endParaRPr lang="en-US"/>
        </a:p>
      </dgm:t>
    </dgm:pt>
    <dgm:pt modelId="{F395A8F1-0F7E-4FF0-B7E7-D881640F152B}">
      <dgm:prSet phldrT="[Text]"/>
      <dgm:spPr/>
      <dgm:t>
        <a:bodyPr/>
        <a:lstStyle/>
        <a:p>
          <a:r>
            <a:rPr lang="en-US" b="1"/>
            <a:t>Site Level Monitoring</a:t>
          </a:r>
        </a:p>
      </dgm:t>
    </dgm:pt>
    <dgm:pt modelId="{A209A228-6227-4DE9-9839-0F76C36E3F1C}" type="parTrans" cxnId="{D7A79511-A913-4ECC-A38A-ECAE1E910B9B}">
      <dgm:prSet/>
      <dgm:spPr/>
      <dgm:t>
        <a:bodyPr/>
        <a:lstStyle/>
        <a:p>
          <a:endParaRPr lang="en-US"/>
        </a:p>
      </dgm:t>
    </dgm:pt>
    <dgm:pt modelId="{6990AE46-BDBB-4D11-A668-71B206E16840}" type="sibTrans" cxnId="{D7A79511-A913-4ECC-A38A-ECAE1E910B9B}">
      <dgm:prSet/>
      <dgm:spPr/>
      <dgm:t>
        <a:bodyPr/>
        <a:lstStyle/>
        <a:p>
          <a:endParaRPr lang="en-US"/>
        </a:p>
      </dgm:t>
    </dgm:pt>
    <dgm:pt modelId="{5A05E62B-7705-46C6-A8BF-119920DA5565}">
      <dgm:prSet phldrT="[Text]"/>
      <dgm:spPr>
        <a:solidFill>
          <a:srgbClr val="FF0000"/>
        </a:solidFill>
      </dgm:spPr>
      <dgm:t>
        <a:bodyPr/>
        <a:lstStyle/>
        <a:p>
          <a:r>
            <a:rPr lang="en-US" b="1"/>
            <a:t>Client Feedback</a:t>
          </a:r>
        </a:p>
      </dgm:t>
    </dgm:pt>
    <dgm:pt modelId="{EC4650D3-3CBC-4872-AACA-022FF3ED65DD}" type="parTrans" cxnId="{6F66D4B6-2328-49C3-8C5B-3F276F4600EB}">
      <dgm:prSet/>
      <dgm:spPr/>
      <dgm:t>
        <a:bodyPr/>
        <a:lstStyle/>
        <a:p>
          <a:endParaRPr lang="en-US"/>
        </a:p>
      </dgm:t>
    </dgm:pt>
    <dgm:pt modelId="{82B8ADBA-FCF4-4954-9902-6AC4D956A29B}" type="sibTrans" cxnId="{6F66D4B6-2328-49C3-8C5B-3F276F4600EB}">
      <dgm:prSet/>
      <dgm:spPr/>
      <dgm:t>
        <a:bodyPr/>
        <a:lstStyle/>
        <a:p>
          <a:endParaRPr lang="en-US"/>
        </a:p>
      </dgm:t>
    </dgm:pt>
    <dgm:pt modelId="{E985CD4E-98A9-424B-BB15-7432CBDA1D77}">
      <dgm:prSet phldrT="[Text]"/>
      <dgm:spPr/>
      <dgm:t>
        <a:bodyPr/>
        <a:lstStyle/>
        <a:p>
          <a:r>
            <a:rPr lang="en-US" b="1"/>
            <a:t>Community Monitoring</a:t>
          </a:r>
        </a:p>
      </dgm:t>
    </dgm:pt>
    <dgm:pt modelId="{9CF86580-99FF-44D6-A98D-7A53BD31350C}" type="parTrans" cxnId="{C7312D00-48F4-408F-9F3C-C97B067131EA}">
      <dgm:prSet/>
      <dgm:spPr/>
      <dgm:t>
        <a:bodyPr/>
        <a:lstStyle/>
        <a:p>
          <a:endParaRPr lang="en-US"/>
        </a:p>
      </dgm:t>
    </dgm:pt>
    <dgm:pt modelId="{A807A68B-CFDD-4A07-A6E0-1270BD784F59}" type="sibTrans" cxnId="{C7312D00-48F4-408F-9F3C-C97B067131EA}">
      <dgm:prSet/>
      <dgm:spPr/>
      <dgm:t>
        <a:bodyPr/>
        <a:lstStyle/>
        <a:p>
          <a:endParaRPr lang="en-US"/>
        </a:p>
      </dgm:t>
    </dgm:pt>
    <dgm:pt modelId="{4545B177-C410-4826-8524-80735894E36B}" type="pres">
      <dgm:prSet presAssocID="{AE2C0025-AAA6-4CAF-B22D-EE385CD01C60}" presName="Name0" presStyleCnt="0">
        <dgm:presLayoutVars>
          <dgm:chMax val="1"/>
          <dgm:dir/>
          <dgm:animLvl val="ctr"/>
          <dgm:resizeHandles val="exact"/>
        </dgm:presLayoutVars>
      </dgm:prSet>
      <dgm:spPr/>
    </dgm:pt>
    <dgm:pt modelId="{EFFCCE95-1176-4CC0-A9BE-13F495C4E53A}" type="pres">
      <dgm:prSet presAssocID="{DB9DF63B-8923-4C50-B23A-C220D925A923}" presName="centerShape" presStyleLbl="node0" presStyleIdx="0" presStyleCnt="1"/>
      <dgm:spPr/>
    </dgm:pt>
    <dgm:pt modelId="{1C890517-0AC0-423F-B3F1-554697C42C35}" type="pres">
      <dgm:prSet presAssocID="{F395A8F1-0F7E-4FF0-B7E7-D881640F152B}" presName="node" presStyleLbl="node1" presStyleIdx="0" presStyleCnt="3">
        <dgm:presLayoutVars>
          <dgm:bulletEnabled val="1"/>
        </dgm:presLayoutVars>
      </dgm:prSet>
      <dgm:spPr/>
    </dgm:pt>
    <dgm:pt modelId="{37489858-A975-4C72-9638-92D1CF6E8907}" type="pres">
      <dgm:prSet presAssocID="{F395A8F1-0F7E-4FF0-B7E7-D881640F152B}" presName="dummy" presStyleCnt="0"/>
      <dgm:spPr/>
    </dgm:pt>
    <dgm:pt modelId="{C7A489F9-8916-47E3-AE73-AB217F51069C}" type="pres">
      <dgm:prSet presAssocID="{6990AE46-BDBB-4D11-A668-71B206E16840}" presName="sibTrans" presStyleLbl="sibTrans2D1" presStyleIdx="0" presStyleCnt="3"/>
      <dgm:spPr/>
    </dgm:pt>
    <dgm:pt modelId="{2E743051-0F9A-4C7B-856B-2093663E979A}" type="pres">
      <dgm:prSet presAssocID="{5A05E62B-7705-46C6-A8BF-119920DA5565}" presName="node" presStyleLbl="node1" presStyleIdx="1" presStyleCnt="3">
        <dgm:presLayoutVars>
          <dgm:bulletEnabled val="1"/>
        </dgm:presLayoutVars>
      </dgm:prSet>
      <dgm:spPr/>
    </dgm:pt>
    <dgm:pt modelId="{77E40D5A-257A-4B98-A870-A662A4CF3EBE}" type="pres">
      <dgm:prSet presAssocID="{5A05E62B-7705-46C6-A8BF-119920DA5565}" presName="dummy" presStyleCnt="0"/>
      <dgm:spPr/>
    </dgm:pt>
    <dgm:pt modelId="{13CD920D-87D4-42E1-95D5-475ACEE6B8E5}" type="pres">
      <dgm:prSet presAssocID="{82B8ADBA-FCF4-4954-9902-6AC4D956A29B}" presName="sibTrans" presStyleLbl="sibTrans2D1" presStyleIdx="1" presStyleCnt="3"/>
      <dgm:spPr/>
    </dgm:pt>
    <dgm:pt modelId="{8B2CBCA6-CCC4-49E7-9269-E45FAFA8F7DC}" type="pres">
      <dgm:prSet presAssocID="{E985CD4E-98A9-424B-BB15-7432CBDA1D77}" presName="node" presStyleLbl="node1" presStyleIdx="2" presStyleCnt="3">
        <dgm:presLayoutVars>
          <dgm:bulletEnabled val="1"/>
        </dgm:presLayoutVars>
      </dgm:prSet>
      <dgm:spPr/>
    </dgm:pt>
    <dgm:pt modelId="{4070D333-CCFD-4445-8F41-718E17D6993E}" type="pres">
      <dgm:prSet presAssocID="{E985CD4E-98A9-424B-BB15-7432CBDA1D77}" presName="dummy" presStyleCnt="0"/>
      <dgm:spPr/>
    </dgm:pt>
    <dgm:pt modelId="{78DE9831-9F83-4557-A0BA-0CF6301D876D}" type="pres">
      <dgm:prSet presAssocID="{A807A68B-CFDD-4A07-A6E0-1270BD784F59}" presName="sibTrans" presStyleLbl="sibTrans2D1" presStyleIdx="2" presStyleCnt="3"/>
      <dgm:spPr/>
    </dgm:pt>
  </dgm:ptLst>
  <dgm:cxnLst>
    <dgm:cxn modelId="{C7312D00-48F4-408F-9F3C-C97B067131EA}" srcId="{DB9DF63B-8923-4C50-B23A-C220D925A923}" destId="{E985CD4E-98A9-424B-BB15-7432CBDA1D77}" srcOrd="2" destOrd="0" parTransId="{9CF86580-99FF-44D6-A98D-7A53BD31350C}" sibTransId="{A807A68B-CFDD-4A07-A6E0-1270BD784F59}"/>
    <dgm:cxn modelId="{D7A79511-A913-4ECC-A38A-ECAE1E910B9B}" srcId="{DB9DF63B-8923-4C50-B23A-C220D925A923}" destId="{F395A8F1-0F7E-4FF0-B7E7-D881640F152B}" srcOrd="0" destOrd="0" parTransId="{A209A228-6227-4DE9-9839-0F76C36E3F1C}" sibTransId="{6990AE46-BDBB-4D11-A668-71B206E16840}"/>
    <dgm:cxn modelId="{B5F0E622-BB9D-4A92-B44C-332DBBB800CF}" type="presOf" srcId="{DB9DF63B-8923-4C50-B23A-C220D925A923}" destId="{EFFCCE95-1176-4CC0-A9BE-13F495C4E53A}" srcOrd="0" destOrd="0" presId="urn:microsoft.com/office/officeart/2005/8/layout/radial6"/>
    <dgm:cxn modelId="{DEC62F42-4B66-417D-BDA7-C0DFB5F7A9B8}" type="presOf" srcId="{AE2C0025-AAA6-4CAF-B22D-EE385CD01C60}" destId="{4545B177-C410-4826-8524-80735894E36B}" srcOrd="0" destOrd="0" presId="urn:microsoft.com/office/officeart/2005/8/layout/radial6"/>
    <dgm:cxn modelId="{AE825F65-1B79-4202-9F4D-88CC85E34EF4}" type="presOf" srcId="{5A05E62B-7705-46C6-A8BF-119920DA5565}" destId="{2E743051-0F9A-4C7B-856B-2093663E979A}" srcOrd="0" destOrd="0" presId="urn:microsoft.com/office/officeart/2005/8/layout/radial6"/>
    <dgm:cxn modelId="{FC27F36A-B86B-43C6-AF96-C01610A4ABAA}" type="presOf" srcId="{6990AE46-BDBB-4D11-A668-71B206E16840}" destId="{C7A489F9-8916-47E3-AE73-AB217F51069C}" srcOrd="0" destOrd="0" presId="urn:microsoft.com/office/officeart/2005/8/layout/radial6"/>
    <dgm:cxn modelId="{C4DD3B81-5461-418F-94EB-345F2026BA1F}" type="presOf" srcId="{F395A8F1-0F7E-4FF0-B7E7-D881640F152B}" destId="{1C890517-0AC0-423F-B3F1-554697C42C35}" srcOrd="0" destOrd="0" presId="urn:microsoft.com/office/officeart/2005/8/layout/radial6"/>
    <dgm:cxn modelId="{5B7D8682-FED8-4415-A807-64F6C198C1C7}" type="presOf" srcId="{A807A68B-CFDD-4A07-A6E0-1270BD784F59}" destId="{78DE9831-9F83-4557-A0BA-0CF6301D876D}" srcOrd="0" destOrd="0" presId="urn:microsoft.com/office/officeart/2005/8/layout/radial6"/>
    <dgm:cxn modelId="{209FBC82-B789-4350-9D37-51C3B64CF9D9}" type="presOf" srcId="{E985CD4E-98A9-424B-BB15-7432CBDA1D77}" destId="{8B2CBCA6-CCC4-49E7-9269-E45FAFA8F7DC}" srcOrd="0" destOrd="0" presId="urn:microsoft.com/office/officeart/2005/8/layout/radial6"/>
    <dgm:cxn modelId="{44BBBD84-CC83-4295-A9D2-A19FAF6D41FB}" srcId="{AE2C0025-AAA6-4CAF-B22D-EE385CD01C60}" destId="{DB9DF63B-8923-4C50-B23A-C220D925A923}" srcOrd="0" destOrd="0" parTransId="{532CEBE8-92DB-4A8B-A059-7EC0CF199500}" sibTransId="{69CA2A21-C4E4-4878-B0A2-88BF312D9015}"/>
    <dgm:cxn modelId="{6F66D4B6-2328-49C3-8C5B-3F276F4600EB}" srcId="{DB9DF63B-8923-4C50-B23A-C220D925A923}" destId="{5A05E62B-7705-46C6-A8BF-119920DA5565}" srcOrd="1" destOrd="0" parTransId="{EC4650D3-3CBC-4872-AACA-022FF3ED65DD}" sibTransId="{82B8ADBA-FCF4-4954-9902-6AC4D956A29B}"/>
    <dgm:cxn modelId="{90D9C3DE-182B-4A84-83F6-8261127187B8}" type="presOf" srcId="{82B8ADBA-FCF4-4954-9902-6AC4D956A29B}" destId="{13CD920D-87D4-42E1-95D5-475ACEE6B8E5}" srcOrd="0" destOrd="0" presId="urn:microsoft.com/office/officeart/2005/8/layout/radial6"/>
    <dgm:cxn modelId="{3A41716C-6C79-43BD-A00E-258FAC4E21D3}" type="presParOf" srcId="{4545B177-C410-4826-8524-80735894E36B}" destId="{EFFCCE95-1176-4CC0-A9BE-13F495C4E53A}" srcOrd="0" destOrd="0" presId="urn:microsoft.com/office/officeart/2005/8/layout/radial6"/>
    <dgm:cxn modelId="{5D0AA3DE-91F3-4E4B-B8A9-4B61F383F409}" type="presParOf" srcId="{4545B177-C410-4826-8524-80735894E36B}" destId="{1C890517-0AC0-423F-B3F1-554697C42C35}" srcOrd="1" destOrd="0" presId="urn:microsoft.com/office/officeart/2005/8/layout/radial6"/>
    <dgm:cxn modelId="{54CABEBD-03CE-445E-84D6-2D433CC4CA08}" type="presParOf" srcId="{4545B177-C410-4826-8524-80735894E36B}" destId="{37489858-A975-4C72-9638-92D1CF6E8907}" srcOrd="2" destOrd="0" presId="urn:microsoft.com/office/officeart/2005/8/layout/radial6"/>
    <dgm:cxn modelId="{4FB15675-0658-43E5-B9E4-32B5B188B07E}" type="presParOf" srcId="{4545B177-C410-4826-8524-80735894E36B}" destId="{C7A489F9-8916-47E3-AE73-AB217F51069C}" srcOrd="3" destOrd="0" presId="urn:microsoft.com/office/officeart/2005/8/layout/radial6"/>
    <dgm:cxn modelId="{3AF5B5E7-C656-467C-BFD6-CF8A5C84DBD4}" type="presParOf" srcId="{4545B177-C410-4826-8524-80735894E36B}" destId="{2E743051-0F9A-4C7B-856B-2093663E979A}" srcOrd="4" destOrd="0" presId="urn:microsoft.com/office/officeart/2005/8/layout/radial6"/>
    <dgm:cxn modelId="{5C865EC3-144D-45B0-BBED-3069C1CA061D}" type="presParOf" srcId="{4545B177-C410-4826-8524-80735894E36B}" destId="{77E40D5A-257A-4B98-A870-A662A4CF3EBE}" srcOrd="5" destOrd="0" presId="urn:microsoft.com/office/officeart/2005/8/layout/radial6"/>
    <dgm:cxn modelId="{615C7517-8EC3-4E29-9122-45EFD7C2D5EA}" type="presParOf" srcId="{4545B177-C410-4826-8524-80735894E36B}" destId="{13CD920D-87D4-42E1-95D5-475ACEE6B8E5}" srcOrd="6" destOrd="0" presId="urn:microsoft.com/office/officeart/2005/8/layout/radial6"/>
    <dgm:cxn modelId="{7A035C3B-B6B9-4318-8C44-220DF59F053A}" type="presParOf" srcId="{4545B177-C410-4826-8524-80735894E36B}" destId="{8B2CBCA6-CCC4-49E7-9269-E45FAFA8F7DC}" srcOrd="7" destOrd="0" presId="urn:microsoft.com/office/officeart/2005/8/layout/radial6"/>
    <dgm:cxn modelId="{B88C6A0D-E1E9-46C8-AB5A-A835A0C34DFC}" type="presParOf" srcId="{4545B177-C410-4826-8524-80735894E36B}" destId="{4070D333-CCFD-4445-8F41-718E17D6993E}" srcOrd="8" destOrd="0" presId="urn:microsoft.com/office/officeart/2005/8/layout/radial6"/>
    <dgm:cxn modelId="{031A28D4-F252-4C7F-BBCA-445328325631}" type="presParOf" srcId="{4545B177-C410-4826-8524-80735894E36B}" destId="{78DE9831-9F83-4557-A0BA-0CF6301D876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D3CE3-8898-4E07-BE27-C161026209FB}">
      <dsp:nvSpPr>
        <dsp:cNvPr id="0" name=""/>
        <dsp:cNvSpPr/>
      </dsp:nvSpPr>
      <dsp:spPr>
        <a:xfrm>
          <a:off x="246096" y="237404"/>
          <a:ext cx="9306591" cy="169139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65A49C-13EB-4DA1-84B8-91010541D7C5}">
      <dsp:nvSpPr>
        <dsp:cNvPr id="0" name=""/>
        <dsp:cNvSpPr/>
      </dsp:nvSpPr>
      <dsp:spPr>
        <a:xfrm>
          <a:off x="301156" y="214641"/>
          <a:ext cx="2138714" cy="1588548"/>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2E0AC3-1B42-4FFE-AC22-BA44C978009C}">
      <dsp:nvSpPr>
        <dsp:cNvPr id="0" name=""/>
        <dsp:cNvSpPr/>
      </dsp:nvSpPr>
      <dsp:spPr>
        <a:xfrm rot="10800000">
          <a:off x="301156" y="1943646"/>
          <a:ext cx="2138714" cy="294432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US" sz="1600" b="1" kern="1200" dirty="0"/>
            <a:t>Partners, social contacts, and family members need to know their status </a:t>
          </a:r>
          <a:r>
            <a:rPr lang="en-US" sz="1600" kern="1200" dirty="0"/>
            <a:t>so that they can engage in prevention if they test negative, or treatment if they test positive.</a:t>
          </a:r>
        </a:p>
      </dsp:txBody>
      <dsp:txXfrm rot="10800000">
        <a:off x="366929" y="1943646"/>
        <a:ext cx="2007168" cy="2878547"/>
      </dsp:txXfrm>
    </dsp:sp>
    <dsp:sp modelId="{A6EF3C1A-2963-4640-8F82-AEAC54E0315C}">
      <dsp:nvSpPr>
        <dsp:cNvPr id="0" name=""/>
        <dsp:cNvSpPr/>
      </dsp:nvSpPr>
      <dsp:spPr>
        <a:xfrm>
          <a:off x="2653742" y="211563"/>
          <a:ext cx="2138714" cy="1588548"/>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C8938A-BF5E-43E3-8722-5BA511C83DAA}">
      <dsp:nvSpPr>
        <dsp:cNvPr id="0" name=""/>
        <dsp:cNvSpPr/>
      </dsp:nvSpPr>
      <dsp:spPr>
        <a:xfrm rot="10800000">
          <a:off x="2653742" y="1934412"/>
          <a:ext cx="2138714" cy="295663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Participation in network-based testing is voluntary and confidential. </a:t>
          </a:r>
          <a:r>
            <a:rPr lang="en-US" sz="1600" kern="1200" dirty="0"/>
            <a:t>Partners and others can be contacted and notified of their risk without revealing the identity of the client.</a:t>
          </a:r>
        </a:p>
      </dsp:txBody>
      <dsp:txXfrm rot="10800000">
        <a:off x="2719515" y="1934412"/>
        <a:ext cx="2007168" cy="2890859"/>
      </dsp:txXfrm>
    </dsp:sp>
    <dsp:sp modelId="{1E5ACCF4-4065-48CC-8431-24E0170CA605}">
      <dsp:nvSpPr>
        <dsp:cNvPr id="0" name=""/>
        <dsp:cNvSpPr/>
      </dsp:nvSpPr>
      <dsp:spPr>
        <a:xfrm>
          <a:off x="5006327" y="216647"/>
          <a:ext cx="2138714" cy="1588548"/>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FCC63-E0B3-4746-9D0B-8C17DE75AD23}">
      <dsp:nvSpPr>
        <dsp:cNvPr id="0" name=""/>
        <dsp:cNvSpPr/>
      </dsp:nvSpPr>
      <dsp:spPr>
        <a:xfrm rot="10800000">
          <a:off x="5006327" y="1949662"/>
          <a:ext cx="2138714" cy="293629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Network-based testing involves offering testing to sexual &amp; injecting partners, children, and social contacts at risk.</a:t>
          </a:r>
          <a:r>
            <a:rPr lang="en-US" sz="1600" kern="1200" dirty="0"/>
            <a:t> There are different ways of reaching contacts, and clients can choose whether and how to contact them.</a:t>
          </a:r>
        </a:p>
      </dsp:txBody>
      <dsp:txXfrm rot="10800000">
        <a:off x="5072100" y="1949662"/>
        <a:ext cx="2007168" cy="2870525"/>
      </dsp:txXfrm>
    </dsp:sp>
    <dsp:sp modelId="{2D67510A-E404-47B9-9784-AC6AB3252B0F}">
      <dsp:nvSpPr>
        <dsp:cNvPr id="0" name=""/>
        <dsp:cNvSpPr/>
      </dsp:nvSpPr>
      <dsp:spPr>
        <a:xfrm>
          <a:off x="7358913" y="231149"/>
          <a:ext cx="2138714" cy="1588548"/>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5568DA-C533-4E63-BA9A-E945F66C33C0}">
      <dsp:nvSpPr>
        <dsp:cNvPr id="0" name=""/>
        <dsp:cNvSpPr/>
      </dsp:nvSpPr>
      <dsp:spPr>
        <a:xfrm rot="10800000">
          <a:off x="7358913" y="1993169"/>
          <a:ext cx="2138714" cy="287829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Network-based testing is a process. </a:t>
          </a:r>
          <a:r>
            <a:rPr lang="en-US" sz="1600" kern="1200" dirty="0"/>
            <a:t>Starting the process soon after diagnosis is important for finding partners, but clients can re-visit and continue to work on this throughout their care.</a:t>
          </a:r>
        </a:p>
      </dsp:txBody>
      <dsp:txXfrm rot="10800000">
        <a:off x="7424686" y="1993169"/>
        <a:ext cx="2007168" cy="2812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E9831-9F83-4557-A0BA-0CF6301D876D}">
      <dsp:nvSpPr>
        <dsp:cNvPr id="0" name=""/>
        <dsp:cNvSpPr/>
      </dsp:nvSpPr>
      <dsp:spPr>
        <a:xfrm>
          <a:off x="1924174" y="595473"/>
          <a:ext cx="3972691" cy="3972691"/>
        </a:xfrm>
        <a:prstGeom prst="blockArc">
          <a:avLst>
            <a:gd name="adj1" fmla="val 9000000"/>
            <a:gd name="adj2" fmla="val 16200000"/>
            <a:gd name="adj3" fmla="val 4641"/>
          </a:avLst>
        </a:prstGeom>
        <a:solidFill>
          <a:schemeClr val="accent5">
            <a:hueOff val="-10679973"/>
            <a:satOff val="-5931"/>
            <a:lumOff val="1764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CD920D-87D4-42E1-95D5-475ACEE6B8E5}">
      <dsp:nvSpPr>
        <dsp:cNvPr id="0" name=""/>
        <dsp:cNvSpPr/>
      </dsp:nvSpPr>
      <dsp:spPr>
        <a:xfrm>
          <a:off x="1924174" y="595473"/>
          <a:ext cx="3972691" cy="3972691"/>
        </a:xfrm>
        <a:prstGeom prst="blockArc">
          <a:avLst>
            <a:gd name="adj1" fmla="val 1800000"/>
            <a:gd name="adj2" fmla="val 9000000"/>
            <a:gd name="adj3" fmla="val 4641"/>
          </a:avLst>
        </a:prstGeom>
        <a:solidFill>
          <a:schemeClr val="accent5">
            <a:hueOff val="-5339986"/>
            <a:satOff val="-2966"/>
            <a:lumOff val="8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A489F9-8916-47E3-AE73-AB217F51069C}">
      <dsp:nvSpPr>
        <dsp:cNvPr id="0" name=""/>
        <dsp:cNvSpPr/>
      </dsp:nvSpPr>
      <dsp:spPr>
        <a:xfrm>
          <a:off x="1924174" y="595473"/>
          <a:ext cx="3972691" cy="3972691"/>
        </a:xfrm>
        <a:prstGeom prst="blockArc">
          <a:avLst>
            <a:gd name="adj1" fmla="val 16200000"/>
            <a:gd name="adj2" fmla="val 180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FCCE95-1176-4CC0-A9BE-13F495C4E53A}">
      <dsp:nvSpPr>
        <dsp:cNvPr id="0" name=""/>
        <dsp:cNvSpPr/>
      </dsp:nvSpPr>
      <dsp:spPr>
        <a:xfrm>
          <a:off x="2995901" y="1667200"/>
          <a:ext cx="1829237" cy="182923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Adverse Event Monitoring System</a:t>
          </a:r>
        </a:p>
      </dsp:txBody>
      <dsp:txXfrm>
        <a:off x="3263787" y="1935086"/>
        <a:ext cx="1293465" cy="1293465"/>
      </dsp:txXfrm>
    </dsp:sp>
    <dsp:sp modelId="{1C890517-0AC0-423F-B3F1-554697C42C35}">
      <dsp:nvSpPr>
        <dsp:cNvPr id="0" name=""/>
        <dsp:cNvSpPr/>
      </dsp:nvSpPr>
      <dsp:spPr>
        <a:xfrm>
          <a:off x="3270287" y="1337"/>
          <a:ext cx="1280466" cy="128046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Site Level Monitoring</a:t>
          </a:r>
        </a:p>
      </dsp:txBody>
      <dsp:txXfrm>
        <a:off x="3457807" y="188857"/>
        <a:ext cx="905426" cy="905426"/>
      </dsp:txXfrm>
    </dsp:sp>
    <dsp:sp modelId="{2E743051-0F9A-4C7B-856B-2093663E979A}">
      <dsp:nvSpPr>
        <dsp:cNvPr id="0" name=""/>
        <dsp:cNvSpPr/>
      </dsp:nvSpPr>
      <dsp:spPr>
        <a:xfrm>
          <a:off x="4950592" y="2911710"/>
          <a:ext cx="1280466" cy="128046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Client Feedback</a:t>
          </a:r>
        </a:p>
      </dsp:txBody>
      <dsp:txXfrm>
        <a:off x="5138112" y="3099230"/>
        <a:ext cx="905426" cy="905426"/>
      </dsp:txXfrm>
    </dsp:sp>
    <dsp:sp modelId="{8B2CBCA6-CCC4-49E7-9269-E45FAFA8F7DC}">
      <dsp:nvSpPr>
        <dsp:cNvPr id="0" name=""/>
        <dsp:cNvSpPr/>
      </dsp:nvSpPr>
      <dsp:spPr>
        <a:xfrm>
          <a:off x="1589982" y="2911710"/>
          <a:ext cx="1280466" cy="1280466"/>
        </a:xfrm>
        <a:prstGeom prst="ellipse">
          <a:avLst/>
        </a:prstGeom>
        <a:solidFill>
          <a:schemeClr val="accent5">
            <a:hueOff val="-10679973"/>
            <a:satOff val="-5931"/>
            <a:lumOff val="17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Community Monitoring</a:t>
          </a:r>
        </a:p>
      </dsp:txBody>
      <dsp:txXfrm>
        <a:off x="1777502" y="3099230"/>
        <a:ext cx="905426" cy="90542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A44C8-FF72-4DE5-AE1B-67E052AFD5A7}"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49D86-7662-4F45-8349-1334CFA39681}" type="slidenum">
              <a:rPr lang="en-US" smtClean="0"/>
              <a:t>‹#›</a:t>
            </a:fld>
            <a:endParaRPr lang="en-US"/>
          </a:p>
        </p:txBody>
      </p:sp>
    </p:spTree>
    <p:extLst>
      <p:ext uri="{BB962C8B-B14F-4D97-AF65-F5344CB8AC3E}">
        <p14:creationId xmlns:p14="http://schemas.microsoft.com/office/powerpoint/2010/main" val="300531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902975-A9F3-462D-BA88-BA4487D7DC11}" type="slidenum">
              <a:rPr lang="en-US" smtClean="0"/>
              <a:t>2</a:t>
            </a:fld>
            <a:endParaRPr lang="en-US"/>
          </a:p>
        </p:txBody>
      </p:sp>
    </p:spTree>
    <p:extLst>
      <p:ext uri="{BB962C8B-B14F-4D97-AF65-F5344CB8AC3E}">
        <p14:creationId xmlns:p14="http://schemas.microsoft.com/office/powerpoint/2010/main" val="3166277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11</a:t>
            </a:fld>
            <a:endParaRPr lang="en-US"/>
          </a:p>
        </p:txBody>
      </p:sp>
    </p:spTree>
    <p:extLst>
      <p:ext uri="{BB962C8B-B14F-4D97-AF65-F5344CB8AC3E}">
        <p14:creationId xmlns:p14="http://schemas.microsoft.com/office/powerpoint/2010/main" val="939044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000000"/>
              </a:solidFill>
            </a:endParaRPr>
          </a:p>
        </p:txBody>
      </p:sp>
      <p:sp>
        <p:nvSpPr>
          <p:cNvPr id="4" name="Slide Number Placeholder 3"/>
          <p:cNvSpPr>
            <a:spLocks noGrp="1"/>
          </p:cNvSpPr>
          <p:nvPr>
            <p:ph type="sldNum" sz="quarter" idx="5"/>
          </p:nvPr>
        </p:nvSpPr>
        <p:spPr/>
        <p:txBody>
          <a:bodyPr/>
          <a:lstStyle/>
          <a:p>
            <a:fld id="{87902975-A9F3-462D-BA88-BA4487D7DC11}" type="slidenum">
              <a:rPr lang="en-US" smtClean="0"/>
              <a:t>12</a:t>
            </a:fld>
            <a:endParaRPr lang="en-US"/>
          </a:p>
        </p:txBody>
      </p:sp>
    </p:spTree>
    <p:extLst>
      <p:ext uri="{BB962C8B-B14F-4D97-AF65-F5344CB8AC3E}">
        <p14:creationId xmlns:p14="http://schemas.microsoft.com/office/powerpoint/2010/main" val="2336303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902975-A9F3-462D-BA88-BA4487D7DC11}" type="slidenum">
              <a:rPr lang="en-US" smtClean="0"/>
              <a:t>13</a:t>
            </a:fld>
            <a:endParaRPr lang="en-US"/>
          </a:p>
        </p:txBody>
      </p:sp>
    </p:spTree>
    <p:extLst>
      <p:ext uri="{BB962C8B-B14F-4D97-AF65-F5344CB8AC3E}">
        <p14:creationId xmlns:p14="http://schemas.microsoft.com/office/powerpoint/2010/main" val="412933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000000"/>
              </a:solidFill>
            </a:endParaRPr>
          </a:p>
        </p:txBody>
      </p:sp>
      <p:sp>
        <p:nvSpPr>
          <p:cNvPr id="4" name="Slide Number Placeholder 3"/>
          <p:cNvSpPr>
            <a:spLocks noGrp="1"/>
          </p:cNvSpPr>
          <p:nvPr>
            <p:ph type="sldNum" sz="quarter" idx="5"/>
          </p:nvPr>
        </p:nvSpPr>
        <p:spPr/>
        <p:txBody>
          <a:bodyPr/>
          <a:lstStyle/>
          <a:p>
            <a:fld id="{87902975-A9F3-462D-BA88-BA4487D7DC11}" type="slidenum">
              <a:rPr lang="en-US" smtClean="0"/>
              <a:t>14</a:t>
            </a:fld>
            <a:endParaRPr lang="en-US"/>
          </a:p>
        </p:txBody>
      </p:sp>
    </p:spTree>
    <p:extLst>
      <p:ext uri="{BB962C8B-B14F-4D97-AF65-F5344CB8AC3E}">
        <p14:creationId xmlns:p14="http://schemas.microsoft.com/office/powerpoint/2010/main" val="563822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25BE5-046B-07C8-035D-D089FC8F9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CB25E-9A64-3C12-3826-817065832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6FF2A-8C8F-E35D-DB9C-0A2B511953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CA4910-2C9A-6732-CD49-F84BED3BFEE3}"/>
              </a:ext>
            </a:extLst>
          </p:cNvPr>
          <p:cNvSpPr>
            <a:spLocks noGrp="1"/>
          </p:cNvSpPr>
          <p:nvPr>
            <p:ph type="sldNum" sz="quarter" idx="5"/>
          </p:nvPr>
        </p:nvSpPr>
        <p:spPr/>
        <p:txBody>
          <a:bodyPr/>
          <a:lstStyle/>
          <a:p>
            <a:fld id="{591AB78A-7831-4A62-AB22-77EAE70E2E54}" type="slidenum">
              <a:rPr lang="en-US" smtClean="0"/>
              <a:t>15</a:t>
            </a:fld>
            <a:endParaRPr lang="en-US"/>
          </a:p>
        </p:txBody>
      </p:sp>
    </p:spTree>
    <p:extLst>
      <p:ext uri="{BB962C8B-B14F-4D97-AF65-F5344CB8AC3E}">
        <p14:creationId xmlns:p14="http://schemas.microsoft.com/office/powerpoint/2010/main" val="39923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000000"/>
              </a:solidFill>
            </a:endParaRPr>
          </a:p>
        </p:txBody>
      </p:sp>
      <p:sp>
        <p:nvSpPr>
          <p:cNvPr id="4" name="Slide Number Placeholder 3"/>
          <p:cNvSpPr>
            <a:spLocks noGrp="1"/>
          </p:cNvSpPr>
          <p:nvPr>
            <p:ph type="sldNum" sz="quarter" idx="5"/>
          </p:nvPr>
        </p:nvSpPr>
        <p:spPr/>
        <p:txBody>
          <a:bodyPr/>
          <a:lstStyle/>
          <a:p>
            <a:fld id="{87902975-A9F3-462D-BA88-BA4487D7DC11}" type="slidenum">
              <a:rPr lang="en-US" smtClean="0"/>
              <a:t>16</a:t>
            </a:fld>
            <a:endParaRPr lang="en-US"/>
          </a:p>
        </p:txBody>
      </p:sp>
    </p:spTree>
    <p:extLst>
      <p:ext uri="{BB962C8B-B14F-4D97-AF65-F5344CB8AC3E}">
        <p14:creationId xmlns:p14="http://schemas.microsoft.com/office/powerpoint/2010/main" val="86520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A2F4-2093-F797-DFD1-2D8BEC727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F530F-8B1E-8C8E-288C-542E5CFCE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6E6E7-56C6-41D5-FA94-6A09B308B2CA}"/>
              </a:ext>
            </a:extLst>
          </p:cNvPr>
          <p:cNvSpPr>
            <a:spLocks noGrp="1"/>
          </p:cNvSpPr>
          <p:nvPr>
            <p:ph type="body" idx="1"/>
          </p:nvPr>
        </p:nvSpPr>
        <p:spPr/>
        <p:txBody>
          <a:bodyPr/>
          <a:lstStyle/>
          <a:p>
            <a:endParaRPr lang="en-US" sz="1200" b="1" dirty="0">
              <a:solidFill>
                <a:srgbClr val="000000"/>
              </a:solidFill>
            </a:endParaRPr>
          </a:p>
        </p:txBody>
      </p:sp>
      <p:sp>
        <p:nvSpPr>
          <p:cNvPr id="4" name="Slide Number Placeholder 3">
            <a:extLst>
              <a:ext uri="{FF2B5EF4-FFF2-40B4-BE49-F238E27FC236}">
                <a16:creationId xmlns:a16="http://schemas.microsoft.com/office/drawing/2014/main" id="{6AD2128B-43F5-7474-6396-9F22B4E835B8}"/>
              </a:ext>
            </a:extLst>
          </p:cNvPr>
          <p:cNvSpPr>
            <a:spLocks noGrp="1"/>
          </p:cNvSpPr>
          <p:nvPr>
            <p:ph type="sldNum" sz="quarter" idx="5"/>
          </p:nvPr>
        </p:nvSpPr>
        <p:spPr/>
        <p:txBody>
          <a:bodyPr/>
          <a:lstStyle/>
          <a:p>
            <a:fld id="{87902975-A9F3-462D-BA88-BA4487D7DC11}" type="slidenum">
              <a:rPr lang="en-US" smtClean="0"/>
              <a:t>17</a:t>
            </a:fld>
            <a:endParaRPr lang="en-US"/>
          </a:p>
        </p:txBody>
      </p:sp>
    </p:spTree>
    <p:extLst>
      <p:ext uri="{BB962C8B-B14F-4D97-AF65-F5344CB8AC3E}">
        <p14:creationId xmlns:p14="http://schemas.microsoft.com/office/powerpoint/2010/main" val="263226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2CB79-133B-2343-5B0C-708AA32B6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64952-687B-3D97-EA5D-1DCB6B93B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AC0CB-75DD-1ABA-E90A-40951D0FDA6A}"/>
              </a:ext>
            </a:extLst>
          </p:cNvPr>
          <p:cNvSpPr>
            <a:spLocks noGrp="1"/>
          </p:cNvSpPr>
          <p:nvPr>
            <p:ph type="body" idx="1"/>
          </p:nvPr>
        </p:nvSpPr>
        <p:spPr/>
        <p:txBody>
          <a:bodyPr/>
          <a:lstStyle/>
          <a:p>
            <a:endParaRPr lang="en-US" sz="1200" b="1" dirty="0">
              <a:solidFill>
                <a:srgbClr val="000000"/>
              </a:solidFill>
            </a:endParaRPr>
          </a:p>
        </p:txBody>
      </p:sp>
      <p:sp>
        <p:nvSpPr>
          <p:cNvPr id="4" name="Slide Number Placeholder 3">
            <a:extLst>
              <a:ext uri="{FF2B5EF4-FFF2-40B4-BE49-F238E27FC236}">
                <a16:creationId xmlns:a16="http://schemas.microsoft.com/office/drawing/2014/main" id="{C6A5840A-A8BC-C0FC-4ADE-8B7A1C7408EF}"/>
              </a:ext>
            </a:extLst>
          </p:cNvPr>
          <p:cNvSpPr>
            <a:spLocks noGrp="1"/>
          </p:cNvSpPr>
          <p:nvPr>
            <p:ph type="sldNum" sz="quarter" idx="5"/>
          </p:nvPr>
        </p:nvSpPr>
        <p:spPr/>
        <p:txBody>
          <a:bodyPr/>
          <a:lstStyle/>
          <a:p>
            <a:fld id="{87902975-A9F3-462D-BA88-BA4487D7DC11}" type="slidenum">
              <a:rPr lang="en-US" smtClean="0"/>
              <a:t>18</a:t>
            </a:fld>
            <a:endParaRPr lang="en-US"/>
          </a:p>
        </p:txBody>
      </p:sp>
    </p:spTree>
    <p:extLst>
      <p:ext uri="{BB962C8B-B14F-4D97-AF65-F5344CB8AC3E}">
        <p14:creationId xmlns:p14="http://schemas.microsoft.com/office/powerpoint/2010/main" val="240329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000000"/>
              </a:solidFill>
            </a:endParaRPr>
          </a:p>
        </p:txBody>
      </p:sp>
      <p:sp>
        <p:nvSpPr>
          <p:cNvPr id="4" name="Slide Number Placeholder 3"/>
          <p:cNvSpPr>
            <a:spLocks noGrp="1"/>
          </p:cNvSpPr>
          <p:nvPr>
            <p:ph type="sldNum" sz="quarter" idx="5"/>
          </p:nvPr>
        </p:nvSpPr>
        <p:spPr/>
        <p:txBody>
          <a:bodyPr/>
          <a:lstStyle/>
          <a:p>
            <a:fld id="{87902975-A9F3-462D-BA88-BA4487D7DC11}" type="slidenum">
              <a:rPr lang="en-US" smtClean="0"/>
              <a:t>19</a:t>
            </a:fld>
            <a:endParaRPr lang="en-US"/>
          </a:p>
        </p:txBody>
      </p:sp>
    </p:spTree>
    <p:extLst>
      <p:ext uri="{BB962C8B-B14F-4D97-AF65-F5344CB8AC3E}">
        <p14:creationId xmlns:p14="http://schemas.microsoft.com/office/powerpoint/2010/main" val="2391731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000000"/>
              </a:solidFill>
            </a:endParaRPr>
          </a:p>
        </p:txBody>
      </p:sp>
      <p:sp>
        <p:nvSpPr>
          <p:cNvPr id="4" name="Slide Number Placeholder 3"/>
          <p:cNvSpPr>
            <a:spLocks noGrp="1"/>
          </p:cNvSpPr>
          <p:nvPr>
            <p:ph type="sldNum" sz="quarter" idx="5"/>
          </p:nvPr>
        </p:nvSpPr>
        <p:spPr/>
        <p:txBody>
          <a:bodyPr/>
          <a:lstStyle/>
          <a:p>
            <a:fld id="{87902975-A9F3-462D-BA88-BA4487D7DC11}" type="slidenum">
              <a:rPr lang="en-US" smtClean="0"/>
              <a:t>20</a:t>
            </a:fld>
            <a:endParaRPr lang="en-US"/>
          </a:p>
        </p:txBody>
      </p:sp>
    </p:spTree>
    <p:extLst>
      <p:ext uri="{BB962C8B-B14F-4D97-AF65-F5344CB8AC3E}">
        <p14:creationId xmlns:p14="http://schemas.microsoft.com/office/powerpoint/2010/main" val="397755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02975-A9F3-462D-BA88-BA4487D7DC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4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7E1A7-5709-5B3D-A041-BEB5EE3D9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315BCE-D309-33B8-EC3C-7731F47CC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CEB81-6948-36B6-B67C-F2993E9161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B22192-0A77-6D98-17D0-283A0A515819}"/>
              </a:ext>
            </a:extLst>
          </p:cNvPr>
          <p:cNvSpPr>
            <a:spLocks noGrp="1"/>
          </p:cNvSpPr>
          <p:nvPr>
            <p:ph type="sldNum" sz="quarter" idx="5"/>
          </p:nvPr>
        </p:nvSpPr>
        <p:spPr/>
        <p:txBody>
          <a:bodyPr/>
          <a:lstStyle/>
          <a:p>
            <a:fld id="{591AB78A-7831-4A62-AB22-77EAE70E2E54}" type="slidenum">
              <a:rPr lang="en-US" smtClean="0"/>
              <a:t>21</a:t>
            </a:fld>
            <a:endParaRPr lang="en-US"/>
          </a:p>
        </p:txBody>
      </p:sp>
    </p:spTree>
    <p:extLst>
      <p:ext uri="{BB962C8B-B14F-4D97-AF65-F5344CB8AC3E}">
        <p14:creationId xmlns:p14="http://schemas.microsoft.com/office/powerpoint/2010/main" val="3674421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522643F-5389-4445-B252-2607C2D258DE}" type="slidenum">
              <a:rPr lang="en-US" smtClean="0"/>
              <a:t>22</a:t>
            </a:fld>
            <a:endParaRPr lang="en-US"/>
          </a:p>
        </p:txBody>
      </p:sp>
    </p:spTree>
    <p:extLst>
      <p:ext uri="{BB962C8B-B14F-4D97-AF65-F5344CB8AC3E}">
        <p14:creationId xmlns:p14="http://schemas.microsoft.com/office/powerpoint/2010/main" val="1133965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10000"/>
              </a:lnSpc>
              <a:spcBef>
                <a:spcPts val="600"/>
              </a:spcBef>
              <a:spcAft>
                <a:spcPts val="600"/>
              </a:spcAft>
            </a:pPr>
            <a:endParaRPr lang="en-CA" sz="1200" dirty="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8C74F-8429-4686-A201-F02120734A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760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8C74F-8429-4686-A201-F02120734A10}" type="slidenum">
              <a:rPr lang="en-US" smtClean="0"/>
              <a:t>24</a:t>
            </a:fld>
            <a:endParaRPr lang="en-US"/>
          </a:p>
        </p:txBody>
      </p:sp>
    </p:spTree>
    <p:extLst>
      <p:ext uri="{BB962C8B-B14F-4D97-AF65-F5344CB8AC3E}">
        <p14:creationId xmlns:p14="http://schemas.microsoft.com/office/powerpoint/2010/main" val="588722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25</a:t>
            </a:fld>
            <a:endParaRPr lang="en-US"/>
          </a:p>
        </p:txBody>
      </p:sp>
    </p:spTree>
    <p:extLst>
      <p:ext uri="{BB962C8B-B14F-4D97-AF65-F5344CB8AC3E}">
        <p14:creationId xmlns:p14="http://schemas.microsoft.com/office/powerpoint/2010/main" val="3221557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C89E6-AE5B-D1F2-80EE-DDB0E865F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D9729-36B9-A054-9F01-E9CD0D354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B9596-1B57-1B15-F8F3-A4B1D78750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BD02E4-8E8B-079B-2614-8EA551A112DB}"/>
              </a:ext>
            </a:extLst>
          </p:cNvPr>
          <p:cNvSpPr>
            <a:spLocks noGrp="1"/>
          </p:cNvSpPr>
          <p:nvPr>
            <p:ph type="sldNum" sz="quarter" idx="5"/>
          </p:nvPr>
        </p:nvSpPr>
        <p:spPr/>
        <p:txBody>
          <a:bodyPr/>
          <a:lstStyle/>
          <a:p>
            <a:fld id="{591AB78A-7831-4A62-AB22-77EAE70E2E54}" type="slidenum">
              <a:rPr lang="en-US" smtClean="0"/>
              <a:t>26</a:t>
            </a:fld>
            <a:endParaRPr lang="en-US"/>
          </a:p>
        </p:txBody>
      </p:sp>
    </p:spTree>
    <p:extLst>
      <p:ext uri="{BB962C8B-B14F-4D97-AF65-F5344CB8AC3E}">
        <p14:creationId xmlns:p14="http://schemas.microsoft.com/office/powerpoint/2010/main" val="2721678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27</a:t>
            </a:fld>
            <a:endParaRPr lang="en-US"/>
          </a:p>
        </p:txBody>
      </p:sp>
    </p:spTree>
    <p:extLst>
      <p:ext uri="{BB962C8B-B14F-4D97-AF65-F5344CB8AC3E}">
        <p14:creationId xmlns:p14="http://schemas.microsoft.com/office/powerpoint/2010/main" val="356634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28</a:t>
            </a:fld>
            <a:endParaRPr lang="en-US"/>
          </a:p>
        </p:txBody>
      </p:sp>
    </p:spTree>
    <p:extLst>
      <p:ext uri="{BB962C8B-B14F-4D97-AF65-F5344CB8AC3E}">
        <p14:creationId xmlns:p14="http://schemas.microsoft.com/office/powerpoint/2010/main" val="4079233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29</a:t>
            </a:fld>
            <a:endParaRPr lang="en-US"/>
          </a:p>
        </p:txBody>
      </p:sp>
    </p:spTree>
    <p:extLst>
      <p:ext uri="{BB962C8B-B14F-4D97-AF65-F5344CB8AC3E}">
        <p14:creationId xmlns:p14="http://schemas.microsoft.com/office/powerpoint/2010/main" val="2921907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C998F-B6FB-EFA6-5B48-46BFF23CA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722EC-0B1C-2C55-397C-F5E87FA08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2F906-C39E-97FA-CAF2-E5F3151AB5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5BE6BB-4329-463F-6D37-91AEAAADEE7D}"/>
              </a:ext>
            </a:extLst>
          </p:cNvPr>
          <p:cNvSpPr>
            <a:spLocks noGrp="1"/>
          </p:cNvSpPr>
          <p:nvPr>
            <p:ph type="sldNum" sz="quarter" idx="5"/>
          </p:nvPr>
        </p:nvSpPr>
        <p:spPr/>
        <p:txBody>
          <a:bodyPr/>
          <a:lstStyle/>
          <a:p>
            <a:fld id="{3522643F-5389-4445-B252-2607C2D258DE}" type="slidenum">
              <a:rPr lang="en-US" smtClean="0"/>
              <a:t>30</a:t>
            </a:fld>
            <a:endParaRPr lang="en-US"/>
          </a:p>
        </p:txBody>
      </p:sp>
    </p:spTree>
    <p:extLst>
      <p:ext uri="{BB962C8B-B14F-4D97-AF65-F5344CB8AC3E}">
        <p14:creationId xmlns:p14="http://schemas.microsoft.com/office/powerpoint/2010/main" val="10869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AB78A-7831-4A62-AB22-77EAE70E2E54}" type="slidenum">
              <a:rPr lang="en-US" smtClean="0"/>
              <a:t>4</a:t>
            </a:fld>
            <a:endParaRPr lang="en-US"/>
          </a:p>
        </p:txBody>
      </p:sp>
    </p:spTree>
    <p:extLst>
      <p:ext uri="{BB962C8B-B14F-4D97-AF65-F5344CB8AC3E}">
        <p14:creationId xmlns:p14="http://schemas.microsoft.com/office/powerpoint/2010/main" val="3894546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31</a:t>
            </a:fld>
            <a:endParaRPr lang="en-US"/>
          </a:p>
        </p:txBody>
      </p:sp>
    </p:spTree>
    <p:extLst>
      <p:ext uri="{BB962C8B-B14F-4D97-AF65-F5344CB8AC3E}">
        <p14:creationId xmlns:p14="http://schemas.microsoft.com/office/powerpoint/2010/main" val="3728417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32</a:t>
            </a:fld>
            <a:endParaRPr lang="en-US"/>
          </a:p>
        </p:txBody>
      </p:sp>
    </p:spTree>
    <p:extLst>
      <p:ext uri="{BB962C8B-B14F-4D97-AF65-F5344CB8AC3E}">
        <p14:creationId xmlns:p14="http://schemas.microsoft.com/office/powerpoint/2010/main" val="403679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4035-8622-4E29-A59B-A408EF5FB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00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DEEBA-1E83-13AA-F281-83A503F23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3DB9A-B051-41B8-36D3-DF6ED6294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C181F-D655-06D1-BF09-05F79806FE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000000"/>
              </a:solidFill>
            </a:endParaRPr>
          </a:p>
        </p:txBody>
      </p:sp>
      <p:sp>
        <p:nvSpPr>
          <p:cNvPr id="4" name="Slide Number Placeholder 3">
            <a:extLst>
              <a:ext uri="{FF2B5EF4-FFF2-40B4-BE49-F238E27FC236}">
                <a16:creationId xmlns:a16="http://schemas.microsoft.com/office/drawing/2014/main" id="{902EBC46-97C1-C2E8-9772-B2E126B53B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4035-8622-4E29-A59B-A408EF5FB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621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4035-8622-4E29-A59B-A408EF5FB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318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AB78A-7831-4A62-AB22-77EAE70E2E54}" type="slidenum">
              <a:rPr lang="en-US" smtClean="0"/>
              <a:t>37</a:t>
            </a:fld>
            <a:endParaRPr lang="en-US"/>
          </a:p>
        </p:txBody>
      </p:sp>
    </p:spTree>
    <p:extLst>
      <p:ext uri="{BB962C8B-B14F-4D97-AF65-F5344CB8AC3E}">
        <p14:creationId xmlns:p14="http://schemas.microsoft.com/office/powerpoint/2010/main" val="1920208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3A127-D9AA-FFF4-A85C-3A0846B93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C3326-42BA-1C2B-7BB8-CE7026194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2251C-246B-C75E-7758-B93A9FE04F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C8692F-4FD5-4224-CF42-99DBF6B80E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02975-A9F3-462D-BA88-BA4487D7DC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89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2923A-2676-EFBA-F290-DC4497A90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98D38-5D49-4E15-063C-ED2986CCA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712A6B-4359-B82A-8655-C49228882E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D9E885-33B8-37E1-4132-5066B16E662D}"/>
              </a:ext>
            </a:extLst>
          </p:cNvPr>
          <p:cNvSpPr>
            <a:spLocks noGrp="1"/>
          </p:cNvSpPr>
          <p:nvPr>
            <p:ph type="sldNum" sz="quarter" idx="5"/>
          </p:nvPr>
        </p:nvSpPr>
        <p:spPr/>
        <p:txBody>
          <a:bodyPr/>
          <a:lstStyle/>
          <a:p>
            <a:fld id="{3522643F-5389-4445-B252-2607C2D258DE}" type="slidenum">
              <a:rPr lang="en-US" smtClean="0"/>
              <a:t>39</a:t>
            </a:fld>
            <a:endParaRPr lang="en-US"/>
          </a:p>
        </p:txBody>
      </p:sp>
    </p:spTree>
    <p:extLst>
      <p:ext uri="{BB962C8B-B14F-4D97-AF65-F5344CB8AC3E}">
        <p14:creationId xmlns:p14="http://schemas.microsoft.com/office/powerpoint/2010/main" val="1775472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0C05-B465-BA85-5A3C-0F489D9FE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E7D5C-062A-2726-489D-795A211D4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7E737-4868-750E-CE40-14FC2590E9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952B9F-C63D-E84F-078D-E1DDF67B1D93}"/>
              </a:ext>
            </a:extLst>
          </p:cNvPr>
          <p:cNvSpPr>
            <a:spLocks noGrp="1"/>
          </p:cNvSpPr>
          <p:nvPr>
            <p:ph type="sldNum" sz="quarter" idx="5"/>
          </p:nvPr>
        </p:nvSpPr>
        <p:spPr/>
        <p:txBody>
          <a:bodyPr/>
          <a:lstStyle/>
          <a:p>
            <a:fld id="{591AB78A-7831-4A62-AB22-77EAE70E2E54}" type="slidenum">
              <a:rPr lang="en-US" smtClean="0"/>
              <a:t>40</a:t>
            </a:fld>
            <a:endParaRPr lang="en-US"/>
          </a:p>
        </p:txBody>
      </p:sp>
    </p:spTree>
    <p:extLst>
      <p:ext uri="{BB962C8B-B14F-4D97-AF65-F5344CB8AC3E}">
        <p14:creationId xmlns:p14="http://schemas.microsoft.com/office/powerpoint/2010/main" val="3276555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41</a:t>
            </a:fld>
            <a:endParaRPr lang="en-US"/>
          </a:p>
        </p:txBody>
      </p:sp>
    </p:spTree>
    <p:extLst>
      <p:ext uri="{BB962C8B-B14F-4D97-AF65-F5344CB8AC3E}">
        <p14:creationId xmlns:p14="http://schemas.microsoft.com/office/powerpoint/2010/main" val="169672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sz="1200" b="1" dirty="0"/>
          </a:p>
        </p:txBody>
      </p:sp>
      <p:sp>
        <p:nvSpPr>
          <p:cNvPr id="4" name="Slide Number Placeholder 3"/>
          <p:cNvSpPr>
            <a:spLocks noGrp="1"/>
          </p:cNvSpPr>
          <p:nvPr>
            <p:ph type="sldNum" sz="quarter" idx="5"/>
          </p:nvPr>
        </p:nvSpPr>
        <p:spPr/>
        <p:txBody>
          <a:bodyPr/>
          <a:lstStyle/>
          <a:p>
            <a:fld id="{591AB78A-7831-4A62-AB22-77EAE70E2E54}" type="slidenum">
              <a:rPr lang="en-US" smtClean="0"/>
              <a:t>5</a:t>
            </a:fld>
            <a:endParaRPr lang="en-US"/>
          </a:p>
        </p:txBody>
      </p:sp>
    </p:spTree>
    <p:extLst>
      <p:ext uri="{BB962C8B-B14F-4D97-AF65-F5344CB8AC3E}">
        <p14:creationId xmlns:p14="http://schemas.microsoft.com/office/powerpoint/2010/main" val="1699444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5000"/>
              </a:lnSpc>
              <a:spcBef>
                <a:spcPts val="600"/>
              </a:spcBef>
              <a:buNone/>
            </a:pPr>
            <a:endParaRPr lang="en-US" dirty="0"/>
          </a:p>
        </p:txBody>
      </p:sp>
      <p:sp>
        <p:nvSpPr>
          <p:cNvPr id="4" name="Slide Number Placeholder 3"/>
          <p:cNvSpPr>
            <a:spLocks noGrp="1"/>
          </p:cNvSpPr>
          <p:nvPr>
            <p:ph type="sldNum" sz="quarter" idx="10"/>
          </p:nvPr>
        </p:nvSpPr>
        <p:spPr/>
        <p:txBody>
          <a:bodyPr/>
          <a:lstStyle/>
          <a:p>
            <a:fld id="{6988C74F-8429-4686-A201-F02120734A10}" type="slidenum">
              <a:rPr lang="en-US" smtClean="0"/>
              <a:t>42</a:t>
            </a:fld>
            <a:endParaRPr lang="en-US"/>
          </a:p>
        </p:txBody>
      </p:sp>
    </p:spTree>
    <p:extLst>
      <p:ext uri="{BB962C8B-B14F-4D97-AF65-F5344CB8AC3E}">
        <p14:creationId xmlns:p14="http://schemas.microsoft.com/office/powerpoint/2010/main" val="4264342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43</a:t>
            </a:fld>
            <a:endParaRPr lang="en-US"/>
          </a:p>
        </p:txBody>
      </p:sp>
    </p:spTree>
    <p:extLst>
      <p:ext uri="{BB962C8B-B14F-4D97-AF65-F5344CB8AC3E}">
        <p14:creationId xmlns:p14="http://schemas.microsoft.com/office/powerpoint/2010/main" val="1557179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73EC3-7B8E-5AB1-EB5B-2AFB4862F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495D5-39CA-FC29-FF85-FCC639B33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C09D2-F9DD-7BBC-C272-C39359F2B8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2DB5B-AEBA-39DC-DFDD-7BA7B5B7F24B}"/>
              </a:ext>
            </a:extLst>
          </p:cNvPr>
          <p:cNvSpPr>
            <a:spLocks noGrp="1"/>
          </p:cNvSpPr>
          <p:nvPr>
            <p:ph type="sldNum" sz="quarter" idx="5"/>
          </p:nvPr>
        </p:nvSpPr>
        <p:spPr/>
        <p:txBody>
          <a:bodyPr/>
          <a:lstStyle/>
          <a:p>
            <a:fld id="{3522643F-5389-4445-B252-2607C2D258DE}" type="slidenum">
              <a:rPr lang="en-US" smtClean="0"/>
              <a:t>44</a:t>
            </a:fld>
            <a:endParaRPr lang="en-US"/>
          </a:p>
        </p:txBody>
      </p:sp>
    </p:spTree>
    <p:extLst>
      <p:ext uri="{BB962C8B-B14F-4D97-AF65-F5344CB8AC3E}">
        <p14:creationId xmlns:p14="http://schemas.microsoft.com/office/powerpoint/2010/main" val="12901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53ADAE-9108-4855-A9F6-2ABADEE49EDC}" type="slidenum">
              <a:rPr lang="en-US" smtClean="0"/>
              <a:t>45</a:t>
            </a:fld>
            <a:endParaRPr lang="en-US"/>
          </a:p>
        </p:txBody>
      </p:sp>
    </p:spTree>
    <p:extLst>
      <p:ext uri="{BB962C8B-B14F-4D97-AF65-F5344CB8AC3E}">
        <p14:creationId xmlns:p14="http://schemas.microsoft.com/office/powerpoint/2010/main" val="1457710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46</a:t>
            </a:fld>
            <a:endParaRPr lang="en-US"/>
          </a:p>
        </p:txBody>
      </p:sp>
    </p:spTree>
    <p:extLst>
      <p:ext uri="{BB962C8B-B14F-4D97-AF65-F5344CB8AC3E}">
        <p14:creationId xmlns:p14="http://schemas.microsoft.com/office/powerpoint/2010/main" val="1566192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C80BCA2-D56E-46D7-B1E6-A2D4756E3678}" type="slidenum">
              <a:rPr lang="en-US" smtClean="0"/>
              <a:t>47</a:t>
            </a:fld>
            <a:endParaRPr lang="en-US"/>
          </a:p>
        </p:txBody>
      </p:sp>
    </p:spTree>
    <p:extLst>
      <p:ext uri="{BB962C8B-B14F-4D97-AF65-F5344CB8AC3E}">
        <p14:creationId xmlns:p14="http://schemas.microsoft.com/office/powerpoint/2010/main" val="2315989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EDF93-5B90-351D-AF7A-FE1CF1A21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A1D3C-FD4D-95CA-E536-893746BB4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06306-62F9-4D94-C3D9-C2AC57E6CA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01DF45-926E-A172-90DD-E7DB23EE8DB1}"/>
              </a:ext>
            </a:extLst>
          </p:cNvPr>
          <p:cNvSpPr>
            <a:spLocks noGrp="1"/>
          </p:cNvSpPr>
          <p:nvPr>
            <p:ph type="sldNum" sz="quarter" idx="5"/>
          </p:nvPr>
        </p:nvSpPr>
        <p:spPr/>
        <p:txBody>
          <a:bodyPr/>
          <a:lstStyle/>
          <a:p>
            <a:fld id="{591AB78A-7831-4A62-AB22-77EAE70E2E54}" type="slidenum">
              <a:rPr lang="en-US" smtClean="0"/>
              <a:t>48</a:t>
            </a:fld>
            <a:endParaRPr lang="en-US"/>
          </a:p>
        </p:txBody>
      </p:sp>
    </p:spTree>
    <p:extLst>
      <p:ext uri="{BB962C8B-B14F-4D97-AF65-F5344CB8AC3E}">
        <p14:creationId xmlns:p14="http://schemas.microsoft.com/office/powerpoint/2010/main" val="10237701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49</a:t>
            </a:fld>
            <a:endParaRPr lang="en-US"/>
          </a:p>
        </p:txBody>
      </p:sp>
    </p:spTree>
    <p:extLst>
      <p:ext uri="{BB962C8B-B14F-4D97-AF65-F5344CB8AC3E}">
        <p14:creationId xmlns:p14="http://schemas.microsoft.com/office/powerpoint/2010/main" val="987772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50</a:t>
            </a:fld>
            <a:endParaRPr lang="en-US"/>
          </a:p>
        </p:txBody>
      </p:sp>
    </p:spTree>
    <p:extLst>
      <p:ext uri="{BB962C8B-B14F-4D97-AF65-F5344CB8AC3E}">
        <p14:creationId xmlns:p14="http://schemas.microsoft.com/office/powerpoint/2010/main" val="2226054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hangingPunct="0">
              <a:lnSpc>
                <a:spcPts val="1270"/>
              </a:lnSpc>
              <a:spcBef>
                <a:spcPts val="0"/>
              </a:spcBef>
              <a:spcAft>
                <a:spcPts val="0"/>
              </a:spcAft>
              <a:buSzPts val="1050"/>
              <a:buFont typeface="Arial" panose="020B0604020202020204" pitchFamily="34" charset="0"/>
              <a:buNone/>
              <a:tabLst>
                <a:tab pos="253365" algn="l"/>
              </a:tabLst>
            </a:pPr>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51</a:t>
            </a:fld>
            <a:endParaRPr lang="en-US"/>
          </a:p>
        </p:txBody>
      </p:sp>
    </p:spTree>
    <p:extLst>
      <p:ext uri="{BB962C8B-B14F-4D97-AF65-F5344CB8AC3E}">
        <p14:creationId xmlns:p14="http://schemas.microsoft.com/office/powerpoint/2010/main" val="55705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8F5A8-A337-85C8-24C1-50BFECBA5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B46FC-BA44-FA96-E7AD-5FBBD6D34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B609D-DDA4-8C28-9E66-5AB6009C8A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6B7DF5-F59C-D2C3-E68E-708D3E49B73E}"/>
              </a:ext>
            </a:extLst>
          </p:cNvPr>
          <p:cNvSpPr>
            <a:spLocks noGrp="1"/>
          </p:cNvSpPr>
          <p:nvPr>
            <p:ph type="sldNum" sz="quarter" idx="5"/>
          </p:nvPr>
        </p:nvSpPr>
        <p:spPr/>
        <p:txBody>
          <a:bodyPr/>
          <a:lstStyle/>
          <a:p>
            <a:fld id="{3522643F-5389-4445-B252-2607C2D258DE}" type="slidenum">
              <a:rPr lang="en-US" smtClean="0"/>
              <a:t>6</a:t>
            </a:fld>
            <a:endParaRPr lang="en-US"/>
          </a:p>
        </p:txBody>
      </p:sp>
    </p:spTree>
    <p:extLst>
      <p:ext uri="{BB962C8B-B14F-4D97-AF65-F5344CB8AC3E}">
        <p14:creationId xmlns:p14="http://schemas.microsoft.com/office/powerpoint/2010/main" val="11160923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377E6-4C9A-0524-F648-21E05C5A6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3B5E5-B2EF-E482-A6BB-E67578323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32FDAA-D58B-673D-08D9-F977FFA427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4247F8-663D-4C92-1965-EB2EBDB76F96}"/>
              </a:ext>
            </a:extLst>
          </p:cNvPr>
          <p:cNvSpPr>
            <a:spLocks noGrp="1"/>
          </p:cNvSpPr>
          <p:nvPr>
            <p:ph type="sldNum" sz="quarter" idx="5"/>
          </p:nvPr>
        </p:nvSpPr>
        <p:spPr/>
        <p:txBody>
          <a:bodyPr/>
          <a:lstStyle/>
          <a:p>
            <a:fld id="{591AB78A-7831-4A62-AB22-77EAE70E2E54}" type="slidenum">
              <a:rPr lang="en-US" smtClean="0"/>
              <a:t>52</a:t>
            </a:fld>
            <a:endParaRPr lang="en-US"/>
          </a:p>
        </p:txBody>
      </p:sp>
    </p:spTree>
    <p:extLst>
      <p:ext uri="{BB962C8B-B14F-4D97-AF65-F5344CB8AC3E}">
        <p14:creationId xmlns:p14="http://schemas.microsoft.com/office/powerpoint/2010/main" val="1624536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000000"/>
              </a:solidFill>
              <a:cs typeface="Calibri"/>
            </a:endParaRPr>
          </a:p>
        </p:txBody>
      </p:sp>
      <p:sp>
        <p:nvSpPr>
          <p:cNvPr id="4" name="Slide Number Placeholder 3"/>
          <p:cNvSpPr>
            <a:spLocks noGrp="1"/>
          </p:cNvSpPr>
          <p:nvPr>
            <p:ph type="sldNum" sz="quarter" idx="5"/>
          </p:nvPr>
        </p:nvSpPr>
        <p:spPr/>
        <p:txBody>
          <a:bodyPr/>
          <a:lstStyle/>
          <a:p>
            <a:fld id="{3522643F-5389-4445-B252-2607C2D258DE}" type="slidenum">
              <a:rPr lang="en-US" smtClean="0"/>
              <a:t>53</a:t>
            </a:fld>
            <a:endParaRPr lang="en-US"/>
          </a:p>
        </p:txBody>
      </p:sp>
    </p:spTree>
    <p:extLst>
      <p:ext uri="{BB962C8B-B14F-4D97-AF65-F5344CB8AC3E}">
        <p14:creationId xmlns:p14="http://schemas.microsoft.com/office/powerpoint/2010/main" val="1536746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1CC89-422C-1767-244D-5CC8C58CA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E3122-0F7F-9469-5334-0E9A019D4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2040D-581C-50F1-4C75-86A7DA69FA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8BE849-BFDB-7336-5797-DCF315EF2F3E}"/>
              </a:ext>
            </a:extLst>
          </p:cNvPr>
          <p:cNvSpPr>
            <a:spLocks noGrp="1"/>
          </p:cNvSpPr>
          <p:nvPr>
            <p:ph type="sldNum" sz="quarter" idx="5"/>
          </p:nvPr>
        </p:nvSpPr>
        <p:spPr/>
        <p:txBody>
          <a:bodyPr/>
          <a:lstStyle/>
          <a:p>
            <a:fld id="{591AB78A-7831-4A62-AB22-77EAE70E2E54}" type="slidenum">
              <a:rPr lang="en-US" smtClean="0"/>
              <a:t>54</a:t>
            </a:fld>
            <a:endParaRPr lang="en-US"/>
          </a:p>
        </p:txBody>
      </p:sp>
    </p:spTree>
    <p:extLst>
      <p:ext uri="{BB962C8B-B14F-4D97-AF65-F5344CB8AC3E}">
        <p14:creationId xmlns:p14="http://schemas.microsoft.com/office/powerpoint/2010/main" val="3345227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55</a:t>
            </a:fld>
            <a:endParaRPr lang="en-US"/>
          </a:p>
        </p:txBody>
      </p:sp>
    </p:spTree>
    <p:extLst>
      <p:ext uri="{BB962C8B-B14F-4D97-AF65-F5344CB8AC3E}">
        <p14:creationId xmlns:p14="http://schemas.microsoft.com/office/powerpoint/2010/main" val="40548179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56</a:t>
            </a:fld>
            <a:endParaRPr lang="en-US"/>
          </a:p>
        </p:txBody>
      </p:sp>
    </p:spTree>
    <p:extLst>
      <p:ext uri="{BB962C8B-B14F-4D97-AF65-F5344CB8AC3E}">
        <p14:creationId xmlns:p14="http://schemas.microsoft.com/office/powerpoint/2010/main" val="38475727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alibri" panose="020F0502020204030204" pitchFamily="34" charset="0"/>
                <a:cs typeface="Calibri" panose="020F0502020204030204" pitchFamily="34" charset="0"/>
              </a:rPr>
              <a:t>. </a:t>
            </a:r>
            <a:endParaRPr lang="en-US" sz="1200" b="1"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4035-8622-4E29-A59B-A408EF5FB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4929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4035-8622-4E29-A59B-A408EF5FB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809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4035-8622-4E29-A59B-A408EF5FB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481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4035-8622-4E29-A59B-A408EF5FB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3100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4035-8622-4E29-A59B-A408EF5FB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18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7</a:t>
            </a:fld>
            <a:endParaRPr lang="en-US"/>
          </a:p>
        </p:txBody>
      </p:sp>
    </p:spTree>
    <p:extLst>
      <p:ext uri="{BB962C8B-B14F-4D97-AF65-F5344CB8AC3E}">
        <p14:creationId xmlns:p14="http://schemas.microsoft.com/office/powerpoint/2010/main" val="59745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2643F-5389-4445-B252-2607C2D258DE}" type="slidenum">
              <a:rPr lang="en-US" smtClean="0"/>
              <a:t>8</a:t>
            </a:fld>
            <a:endParaRPr lang="en-US"/>
          </a:p>
        </p:txBody>
      </p:sp>
    </p:spTree>
    <p:extLst>
      <p:ext uri="{BB962C8B-B14F-4D97-AF65-F5344CB8AC3E}">
        <p14:creationId xmlns:p14="http://schemas.microsoft.com/office/powerpoint/2010/main" val="107238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4035-8622-4E29-A59B-A408EF5FB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855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FC15-EEF2-82D1-531D-18E01D212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91AE4-AD86-9745-8AE1-1F1A528A6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C344D-CE31-51BE-A7BE-5AEC415B9F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37BF8C-C3C2-5D96-C11B-529D52DF4758}"/>
              </a:ext>
            </a:extLst>
          </p:cNvPr>
          <p:cNvSpPr>
            <a:spLocks noGrp="1"/>
          </p:cNvSpPr>
          <p:nvPr>
            <p:ph type="sldNum" sz="quarter" idx="5"/>
          </p:nvPr>
        </p:nvSpPr>
        <p:spPr/>
        <p:txBody>
          <a:bodyPr/>
          <a:lstStyle/>
          <a:p>
            <a:fld id="{591AB78A-7831-4A62-AB22-77EAE70E2E54}" type="slidenum">
              <a:rPr lang="en-US" smtClean="0"/>
              <a:t>10</a:t>
            </a:fld>
            <a:endParaRPr lang="en-US"/>
          </a:p>
        </p:txBody>
      </p:sp>
    </p:spTree>
    <p:extLst>
      <p:ext uri="{BB962C8B-B14F-4D97-AF65-F5344CB8AC3E}">
        <p14:creationId xmlns:p14="http://schemas.microsoft.com/office/powerpoint/2010/main" val="3691455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5.xml"/><Relationship Id="rId4" Type="http://schemas.openxmlformats.org/officeDocument/2006/relationships/image" Target="../media/image27.sv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27.sv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1765799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2542625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CB2A9C5F-569E-41BE-B5E5-7CBFE1B687B2}" type="datetime1">
              <a:rPr lang="en-GB" smtClean="0"/>
              <a:pPr/>
              <a:t>25/06/2025</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00347209"/>
      </p:ext>
    </p:extLst>
  </p:cSld>
  <p:clrMapOvr>
    <a:masterClrMapping/>
  </p:clrMapOvr>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1932227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58A-9483-43D7-9BA5-BDFD0F598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080E91-A0CC-4E3B-B1E5-126A68F86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627EA-1ADA-419B-B18F-035BB1D10869}"/>
              </a:ext>
            </a:extLst>
          </p:cNvPr>
          <p:cNvSpPr>
            <a:spLocks noGrp="1"/>
          </p:cNvSpPr>
          <p:nvPr>
            <p:ph type="dt" sz="half" idx="10"/>
          </p:nvPr>
        </p:nvSpPr>
        <p:spPr/>
        <p:txBody>
          <a:bodyPr/>
          <a:lstStyle/>
          <a:p>
            <a:fld id="{CB2A9C5F-569E-41BE-B5E5-7CBFE1B687B2}" type="datetime1">
              <a:rPr lang="en-GB" smtClean="0"/>
              <a:pPr/>
              <a:t>25/06/2025</a:t>
            </a:fld>
            <a:endParaRPr lang="en-GB"/>
          </a:p>
        </p:txBody>
      </p:sp>
      <p:sp>
        <p:nvSpPr>
          <p:cNvPr id="5" name="Footer Placeholder 4">
            <a:extLst>
              <a:ext uri="{FF2B5EF4-FFF2-40B4-BE49-F238E27FC236}">
                <a16:creationId xmlns:a16="http://schemas.microsoft.com/office/drawing/2014/main" id="{D8F26AE1-4C1B-40A0-B033-C3D05CEED21F}"/>
              </a:ext>
            </a:extLst>
          </p:cNvPr>
          <p:cNvSpPr>
            <a:spLocks noGrp="1"/>
          </p:cNvSpPr>
          <p:nvPr>
            <p:ph type="ftr" sz="quarter" idx="11"/>
          </p:nvPr>
        </p:nvSpPr>
        <p:spPr/>
        <p:txBody>
          <a:bodyPr/>
          <a:lstStyle/>
          <a:p>
            <a:r>
              <a:rPr lang="en-GB"/>
              <a:t>|     Title of the presentation</a:t>
            </a:r>
          </a:p>
        </p:txBody>
      </p:sp>
      <p:sp>
        <p:nvSpPr>
          <p:cNvPr id="6" name="Slide Number Placeholder 5">
            <a:extLst>
              <a:ext uri="{FF2B5EF4-FFF2-40B4-BE49-F238E27FC236}">
                <a16:creationId xmlns:a16="http://schemas.microsoft.com/office/drawing/2014/main" id="{7D040241-2FDA-4B0B-8EDC-5753D1893EE0}"/>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3414756537"/>
      </p:ext>
    </p:extLst>
  </p:cSld>
  <p:clrMapOvr>
    <a:masterClrMapping/>
  </p:clrMapOvr>
  <p:hf hdr="0"/>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4133159"/>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35777649"/>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6217347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5996870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610121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1_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1430378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_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25557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138369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CCB02-883C-4CCF-ACDB-E9002267C412}"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50502-341B-4D54-95DD-9223B0290FED}" type="slidenum">
              <a:rPr lang="en-US" smtClean="0"/>
              <a:t>‹#›</a:t>
            </a:fld>
            <a:endParaRPr lang="en-US"/>
          </a:p>
        </p:txBody>
      </p:sp>
    </p:spTree>
    <p:extLst>
      <p:ext uri="{BB962C8B-B14F-4D97-AF65-F5344CB8AC3E}">
        <p14:creationId xmlns:p14="http://schemas.microsoft.com/office/powerpoint/2010/main" val="15087717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12192000" cy="825189"/>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29188" y="103701"/>
            <a:ext cx="11690843" cy="615553"/>
          </a:xfrm>
          <a:prstGeom prst="rect">
            <a:avLst/>
          </a:prstGeom>
        </p:spPr>
        <p:txBody>
          <a:bodyPr lIns="0" tIns="0" rIns="0" bIns="0">
            <a:spAutoFit/>
          </a:bodyPr>
          <a:lstStyle>
            <a:lvl1pPr marL="0" indent="0">
              <a:lnSpc>
                <a:spcPct val="100000"/>
              </a:lnSpc>
              <a:spcBef>
                <a:spcPts val="0"/>
              </a:spcBef>
              <a:buFontTx/>
              <a:buNone/>
              <a:defRPr sz="4000">
                <a:solidFill>
                  <a:schemeClr val="accent3">
                    <a:lumMod val="7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a:p>
        </p:txBody>
      </p:sp>
      <p:cxnSp>
        <p:nvCxnSpPr>
          <p:cNvPr id="10" name="Straight Connector 9">
            <a:extLst>
              <a:ext uri="{FF2B5EF4-FFF2-40B4-BE49-F238E27FC236}">
                <a16:creationId xmlns:a16="http://schemas.microsoft.com/office/drawing/2014/main" id="{1668019B-826C-4296-B4C2-A86E0DD9226E}"/>
              </a:ext>
            </a:extLst>
          </p:cNvPr>
          <p:cNvCxnSpPr/>
          <p:nvPr userDrawn="1"/>
        </p:nvCxnSpPr>
        <p:spPr>
          <a:xfrm>
            <a:off x="0" y="6168795"/>
            <a:ext cx="12192000" cy="0"/>
          </a:xfrm>
          <a:prstGeom prst="line">
            <a:avLst/>
          </a:prstGeom>
          <a:ln>
            <a:solidFill>
              <a:srgbClr val="2F528F"/>
            </a:solidFill>
          </a:ln>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295108E3-229C-42C4-999D-06BD64396C47}"/>
              </a:ext>
            </a:extLst>
          </p:cNvPr>
          <p:cNvSpPr>
            <a:spLocks noGrp="1"/>
          </p:cNvSpPr>
          <p:nvPr>
            <p:ph type="body" sz="quarter" idx="14"/>
          </p:nvPr>
        </p:nvSpPr>
        <p:spPr>
          <a:xfrm>
            <a:off x="267536" y="903457"/>
            <a:ext cx="9177547" cy="2600712"/>
          </a:xfrm>
          <a:prstGeom prst="rect">
            <a:avLst/>
          </a:prstGeom>
        </p:spPr>
        <p:txBody>
          <a:bodyPr wrap="square" lIns="0" tIns="0" rIns="0" bIns="0">
            <a:spAutoFit/>
          </a:bodyPr>
          <a:lstStyle>
            <a:lvl1pPr marL="0" indent="0">
              <a:lnSpc>
                <a:spcPct val="100000"/>
              </a:lnSpc>
              <a:spcBef>
                <a:spcPts val="0"/>
              </a:spcBef>
              <a:spcAft>
                <a:spcPts val="600"/>
              </a:spcAft>
              <a:buNone/>
              <a:defRPr sz="2400">
                <a:solidFill>
                  <a:schemeClr val="bg2">
                    <a:lumMod val="25000"/>
                  </a:schemeClr>
                </a:solidFill>
              </a:defRPr>
            </a:lvl1pPr>
            <a:lvl2pPr marL="252413" indent="-120254">
              <a:lnSpc>
                <a:spcPct val="100000"/>
              </a:lnSpc>
              <a:spcBef>
                <a:spcPts val="0"/>
              </a:spcBef>
              <a:spcAft>
                <a:spcPts val="600"/>
              </a:spcAft>
              <a:defRPr sz="2400">
                <a:solidFill>
                  <a:schemeClr val="bg2">
                    <a:lumMod val="25000"/>
                  </a:schemeClr>
                </a:solidFill>
              </a:defRPr>
            </a:lvl2pPr>
            <a:lvl3pPr marL="433388" indent="-180975">
              <a:lnSpc>
                <a:spcPct val="100000"/>
              </a:lnSpc>
              <a:spcBef>
                <a:spcPts val="0"/>
              </a:spcBef>
              <a:spcAft>
                <a:spcPts val="600"/>
              </a:spcAft>
              <a:buFont typeface="Courier New" panose="02070309020205020404" pitchFamily="49" charset="0"/>
              <a:buChar char="o"/>
              <a:defRPr sz="2400">
                <a:solidFill>
                  <a:schemeClr val="bg2">
                    <a:lumMod val="25000"/>
                  </a:schemeClr>
                </a:solidFill>
              </a:defRPr>
            </a:lvl3pPr>
            <a:lvl4pPr marL="601266" indent="-132160">
              <a:lnSpc>
                <a:spcPct val="100000"/>
              </a:lnSpc>
              <a:spcBef>
                <a:spcPts val="0"/>
              </a:spcBef>
              <a:spcAft>
                <a:spcPts val="600"/>
              </a:spcAft>
              <a:buFont typeface="Wingdings" panose="05000000000000000000" pitchFamily="2" charset="2"/>
              <a:buChar char="§"/>
              <a:defRPr sz="2400">
                <a:solidFill>
                  <a:schemeClr val="bg2">
                    <a:lumMod val="25000"/>
                  </a:schemeClr>
                </a:solidFill>
              </a:defRPr>
            </a:lvl4pPr>
            <a:lvl5pPr marL="770335" indent="-169069">
              <a:lnSpc>
                <a:spcPct val="100000"/>
              </a:lnSpc>
              <a:spcBef>
                <a:spcPts val="0"/>
              </a:spcBef>
              <a:spcAft>
                <a:spcPts val="600"/>
              </a:spcAft>
              <a:buFont typeface="Century Gothic" panose="020B0502020202020204" pitchFamily="34" charset="0"/>
              <a:buChar char="○"/>
              <a:defRPr sz="2400">
                <a:solidFill>
                  <a:schemeClr val="bg2">
                    <a:lumMod val="25000"/>
                  </a:schemeClr>
                </a:solidFill>
              </a:defRPr>
            </a:lvl5pPr>
            <a:lvl6pPr marL="900113" indent="-128588">
              <a:lnSpc>
                <a:spcPct val="100000"/>
              </a:lnSpc>
              <a:spcBef>
                <a:spcPts val="0"/>
              </a:spcBef>
              <a:spcAft>
                <a:spcPts val="600"/>
              </a:spcAft>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pic>
        <p:nvPicPr>
          <p:cNvPr id="2" name="Picture 1">
            <a:extLst>
              <a:ext uri="{FF2B5EF4-FFF2-40B4-BE49-F238E27FC236}">
                <a16:creationId xmlns:a16="http://schemas.microsoft.com/office/drawing/2014/main" id="{032638F5-2B92-6C41-3890-4700388D30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6137" y="6235299"/>
            <a:ext cx="1828795" cy="556812"/>
          </a:xfrm>
          <a:prstGeom prst="rect">
            <a:avLst/>
          </a:prstGeom>
        </p:spPr>
      </p:pic>
    </p:spTree>
    <p:extLst>
      <p:ext uri="{BB962C8B-B14F-4D97-AF65-F5344CB8AC3E}">
        <p14:creationId xmlns:p14="http://schemas.microsoft.com/office/powerpoint/2010/main" val="2095316337"/>
      </p:ext>
    </p:extLst>
  </p:cSld>
  <p:clrMapOvr>
    <a:masterClrMapping/>
  </p:clrMapOvr>
  <p:hf sldNum="0" hdr="0" ftr="0" dt="0"/>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hasCustomPrompt="1"/>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Knowledge Check</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B71C65F1-F5B1-4E25-9C29-BC1865477880}"/>
              </a:ext>
            </a:extLst>
          </p:cNvPr>
          <p:cNvSpPr>
            <a:spLocks noGrp="1"/>
          </p:cNvSpPr>
          <p:nvPr>
            <p:ph type="body" sz="quarter" idx="14"/>
          </p:nvPr>
        </p:nvSpPr>
        <p:spPr>
          <a:xfrm>
            <a:off x="4801733" y="1626500"/>
            <a:ext cx="6274887" cy="19548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sp>
        <p:nvSpPr>
          <p:cNvPr id="19" name="Text Placeholder 13">
            <a:extLst>
              <a:ext uri="{FF2B5EF4-FFF2-40B4-BE49-F238E27FC236}">
                <a16:creationId xmlns:a16="http://schemas.microsoft.com/office/drawing/2014/main" id="{C1AF8616-CF58-4F75-AFFC-EF05DF1FECB6}"/>
              </a:ext>
            </a:extLst>
          </p:cNvPr>
          <p:cNvSpPr>
            <a:spLocks noGrp="1"/>
          </p:cNvSpPr>
          <p:nvPr>
            <p:ph type="body" sz="quarter" idx="15"/>
          </p:nvPr>
        </p:nvSpPr>
        <p:spPr>
          <a:xfrm>
            <a:off x="4801733" y="3921817"/>
            <a:ext cx="6274887" cy="20656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2000">
                <a:solidFill>
                  <a:schemeClr val="bg2">
                    <a:lumMod val="25000"/>
                  </a:schemeClr>
                </a:solidFill>
              </a:defRPr>
            </a:lvl2pPr>
            <a:lvl3pPr marL="433388" indent="-180975">
              <a:buFont typeface="Segoe UI" panose="020B0502040204020203" pitchFamily="34" charset="0"/>
              <a:buChar char="–"/>
              <a:defRPr sz="2000">
                <a:solidFill>
                  <a:schemeClr val="bg2">
                    <a:lumMod val="25000"/>
                  </a:schemeClr>
                </a:solidFill>
              </a:defRPr>
            </a:lvl3pPr>
            <a:lvl4pPr marL="601266" indent="-132160">
              <a:buFont typeface="Wingdings" panose="05000000000000000000" pitchFamily="2" charset="2"/>
              <a:buChar char="§"/>
              <a:defRPr sz="2000">
                <a:solidFill>
                  <a:schemeClr val="bg2">
                    <a:lumMod val="25000"/>
                  </a:schemeClr>
                </a:solidFill>
              </a:defRPr>
            </a:lvl4pPr>
            <a:lvl5pPr marL="770335" indent="-169069">
              <a:buFont typeface="Century Gothic" panose="020B0502020202020204" pitchFamily="34" charset="0"/>
              <a:buChar char="○"/>
              <a:defRPr sz="20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grpSp>
        <p:nvGrpSpPr>
          <p:cNvPr id="4" name="Group 3">
            <a:extLst>
              <a:ext uri="{FF2B5EF4-FFF2-40B4-BE49-F238E27FC236}">
                <a16:creationId xmlns:a16="http://schemas.microsoft.com/office/drawing/2014/main" id="{D22CAA27-E845-4267-8FD2-E31F823C2379}"/>
              </a:ext>
            </a:extLst>
          </p:cNvPr>
          <p:cNvGrpSpPr/>
          <p:nvPr userDrawn="1"/>
        </p:nvGrpSpPr>
        <p:grpSpPr>
          <a:xfrm>
            <a:off x="1115380" y="2455864"/>
            <a:ext cx="2704780" cy="2704780"/>
            <a:chOff x="1107841" y="2229004"/>
            <a:chExt cx="2704780" cy="2704780"/>
          </a:xfrm>
        </p:grpSpPr>
        <p:sp>
          <p:nvSpPr>
            <p:cNvPr id="14" name="Oval 13">
              <a:extLst>
                <a:ext uri="{FF2B5EF4-FFF2-40B4-BE49-F238E27FC236}">
                  <a16:creationId xmlns:a16="http://schemas.microsoft.com/office/drawing/2014/main" id="{2C730A48-E018-4FB1-B366-308CA1ADB2A7}"/>
                </a:ext>
              </a:extLst>
            </p:cNvPr>
            <p:cNvSpPr/>
            <p:nvPr userDrawn="1"/>
          </p:nvSpPr>
          <p:spPr>
            <a:xfrm>
              <a:off x="1107841" y="2229004"/>
              <a:ext cx="2704780" cy="27047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Question Mark with solid fill">
              <a:extLst>
                <a:ext uri="{FF2B5EF4-FFF2-40B4-BE49-F238E27FC236}">
                  <a16:creationId xmlns:a16="http://schemas.microsoft.com/office/drawing/2014/main" id="{1ACF4FB1-238C-4186-9D9C-9F5BC34470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5132" y="2622502"/>
              <a:ext cx="1990198" cy="1990198"/>
            </a:xfrm>
            <a:prstGeom prst="rect">
              <a:avLst/>
            </a:prstGeom>
          </p:spPr>
        </p:pic>
      </p:grpSp>
    </p:spTree>
    <p:extLst>
      <p:ext uri="{BB962C8B-B14F-4D97-AF65-F5344CB8AC3E}">
        <p14:creationId xmlns:p14="http://schemas.microsoft.com/office/powerpoint/2010/main" val="2149857558"/>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2629740"/>
            <a:ext cx="11103904" cy="710481"/>
          </a:xfrm>
          <a:prstGeom prst="rect">
            <a:avLst/>
          </a:prstGeom>
        </p:spPr>
        <p:txBody>
          <a:bodyPr lIns="0" tIns="0" rIns="0" bIns="0">
            <a:noAutofit/>
          </a:bodyPr>
          <a:lstStyle>
            <a:lvl1pPr marL="0" indent="0" algn="ctr">
              <a:buFontTx/>
              <a:buNone/>
              <a:defRPr sz="54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sp>
        <p:nvSpPr>
          <p:cNvPr id="12" name="Text Placeholder 9">
            <a:extLst>
              <a:ext uri="{FF2B5EF4-FFF2-40B4-BE49-F238E27FC236}">
                <a16:creationId xmlns:a16="http://schemas.microsoft.com/office/drawing/2014/main" id="{9419C621-AF52-40DF-AC98-BCD4D8DA00CC}"/>
              </a:ext>
            </a:extLst>
          </p:cNvPr>
          <p:cNvSpPr>
            <a:spLocks noGrp="1"/>
          </p:cNvSpPr>
          <p:nvPr>
            <p:ph type="body" sz="quarter" idx="14"/>
          </p:nvPr>
        </p:nvSpPr>
        <p:spPr>
          <a:xfrm>
            <a:off x="544048" y="3607764"/>
            <a:ext cx="11103904" cy="555862"/>
          </a:xfrm>
          <a:prstGeom prst="rect">
            <a:avLst/>
          </a:prstGeom>
        </p:spPr>
        <p:txBody>
          <a:bodyPr lIns="0" tIns="0" rIns="0" bIns="0">
            <a:noAutofit/>
          </a:bodyPr>
          <a:lstStyle>
            <a:lvl1pPr marL="0" indent="0" algn="ctr">
              <a:buFontTx/>
              <a:buNone/>
              <a:defRPr sz="4000" i="1">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 name="Rectangle 4">
            <a:extLst>
              <a:ext uri="{FF2B5EF4-FFF2-40B4-BE49-F238E27FC236}">
                <a16:creationId xmlns:a16="http://schemas.microsoft.com/office/drawing/2014/main" id="{C492E0F2-5ABB-69FE-FF26-99491CAE6922}"/>
              </a:ext>
            </a:extLst>
          </p:cNvPr>
          <p:cNvSpPr/>
          <p:nvPr userDrawn="1"/>
        </p:nvSpPr>
        <p:spPr>
          <a:xfrm>
            <a:off x="88777" y="8878"/>
            <a:ext cx="1136341" cy="175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41896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44467"/>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2941" t="288" b="11354"/>
          <a:stretch/>
        </p:blipFill>
        <p:spPr>
          <a:xfrm>
            <a:off x="0" y="19050"/>
            <a:ext cx="8958253"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4"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bg1"/>
                </a:solidFill>
              </a:rPr>
              <a:pPr/>
              <a:t>‹#›</a:t>
            </a:fld>
            <a:endParaRPr lang="en-US" sz="675">
              <a:solidFill>
                <a:schemeClr val="bg1"/>
              </a:solidFill>
            </a:endParaRPr>
          </a:p>
        </p:txBody>
      </p:sp>
      <p:sp>
        <p:nvSpPr>
          <p:cNvPr id="16" name="Text Placeholder 9"/>
          <p:cNvSpPr>
            <a:spLocks noGrp="1"/>
          </p:cNvSpPr>
          <p:nvPr>
            <p:ph type="body" sz="quarter" idx="13"/>
          </p:nvPr>
        </p:nvSpPr>
        <p:spPr>
          <a:xfrm>
            <a:off x="5461000" y="3883184"/>
            <a:ext cx="6426200" cy="818807"/>
          </a:xfrm>
          <a:prstGeom prst="rect">
            <a:avLst/>
          </a:prstGeom>
        </p:spPr>
        <p:txBody>
          <a:bodyPr lIns="0" tIns="0" rIns="0" bIns="0">
            <a:noAutofit/>
          </a:bodyPr>
          <a:lstStyle>
            <a:lvl1pPr marL="0" indent="0">
              <a:buFontTx/>
              <a:buNone/>
              <a:defRPr sz="3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61439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17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14596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B2A9C5F-569E-41BE-B5E5-7CBFE1B687B2}" type="datetime1">
              <a:rPr lang="en-GB" smtClean="0"/>
              <a:pPr/>
              <a:t>25/06/2025</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1994619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CB2A9C5F-569E-41BE-B5E5-7CBFE1B687B2}" type="datetime1">
              <a:rPr lang="en-GB" smtClean="0"/>
              <a:pPr/>
              <a:t>25/06/2025</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07731771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3617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58A-9483-43D7-9BA5-BDFD0F598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080E91-A0CC-4E3B-B1E5-126A68F86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627EA-1ADA-419B-B18F-035BB1D10869}"/>
              </a:ext>
            </a:extLst>
          </p:cNvPr>
          <p:cNvSpPr>
            <a:spLocks noGrp="1"/>
          </p:cNvSpPr>
          <p:nvPr>
            <p:ph type="dt" sz="half" idx="10"/>
          </p:nvPr>
        </p:nvSpPr>
        <p:spPr/>
        <p:txBody>
          <a:bodyPr/>
          <a:lstStyle/>
          <a:p>
            <a:fld id="{CB2A9C5F-569E-41BE-B5E5-7CBFE1B687B2}" type="datetime1">
              <a:rPr lang="en-GB" smtClean="0"/>
              <a:pPr/>
              <a:t>25/06/2025</a:t>
            </a:fld>
            <a:endParaRPr lang="en-GB"/>
          </a:p>
        </p:txBody>
      </p:sp>
      <p:sp>
        <p:nvSpPr>
          <p:cNvPr id="5" name="Footer Placeholder 4">
            <a:extLst>
              <a:ext uri="{FF2B5EF4-FFF2-40B4-BE49-F238E27FC236}">
                <a16:creationId xmlns:a16="http://schemas.microsoft.com/office/drawing/2014/main" id="{D8F26AE1-4C1B-40A0-B033-C3D05CEED21F}"/>
              </a:ext>
            </a:extLst>
          </p:cNvPr>
          <p:cNvSpPr>
            <a:spLocks noGrp="1"/>
          </p:cNvSpPr>
          <p:nvPr>
            <p:ph type="ftr" sz="quarter" idx="11"/>
          </p:nvPr>
        </p:nvSpPr>
        <p:spPr/>
        <p:txBody>
          <a:bodyPr/>
          <a:lstStyle/>
          <a:p>
            <a:r>
              <a:rPr lang="en-GB"/>
              <a:t>|     Title of the presentation</a:t>
            </a:r>
          </a:p>
        </p:txBody>
      </p:sp>
      <p:sp>
        <p:nvSpPr>
          <p:cNvPr id="6" name="Slide Number Placeholder 5">
            <a:extLst>
              <a:ext uri="{FF2B5EF4-FFF2-40B4-BE49-F238E27FC236}">
                <a16:creationId xmlns:a16="http://schemas.microsoft.com/office/drawing/2014/main" id="{7D040241-2FDA-4B0B-8EDC-5753D1893EE0}"/>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65316093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63870924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520533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2558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2773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3822156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809769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72691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CCB02-883C-4CCF-ACDB-E9002267C412}"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50502-341B-4D54-95DD-9223B0290FED}" type="slidenum">
              <a:rPr lang="en-US" smtClean="0"/>
              <a:t>‹#›</a:t>
            </a:fld>
            <a:endParaRPr lang="en-US"/>
          </a:p>
        </p:txBody>
      </p:sp>
    </p:spTree>
    <p:extLst>
      <p:ext uri="{BB962C8B-B14F-4D97-AF65-F5344CB8AC3E}">
        <p14:creationId xmlns:p14="http://schemas.microsoft.com/office/powerpoint/2010/main" val="2224643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pPr lvl="0"/>
            <a:r>
              <a:rPr lang="en-US" noProof="0"/>
              <a:t>Click icon to add picture</a:t>
            </a:r>
            <a:endParaRPr lang="en-GB" noProof="0"/>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p:nvPr>
        </p:nvSpPr>
        <p:spPr bwMode="gray">
          <a:xfrm>
            <a:off x="0" y="485184"/>
            <a:ext cx="7344000" cy="1119158"/>
          </a:xfrm>
          <a:noFill/>
        </p:spPr>
        <p:txBody>
          <a:bodyPr lIns="468000" tIns="72000" rIns="450000" bIns="180000" anchor="t">
            <a:noAutofit/>
          </a:bodyPr>
          <a:lstStyle>
            <a:lvl1pPr algn="l">
              <a:lnSpc>
                <a:spcPct val="85000"/>
              </a:lnSpc>
              <a:defRPr sz="4200">
                <a:solidFill>
                  <a:schemeClr val="tx2"/>
                </a:solidFill>
                <a:latin typeface="+mj-lt"/>
              </a:defRPr>
            </a:lvl1pPr>
          </a:lstStyle>
          <a:p>
            <a:r>
              <a:rPr lang="en-US" noProof="0"/>
              <a:t>Click to edit Master title style</a:t>
            </a:r>
            <a:endParaRPr lang="en-GB" noProof="0"/>
          </a:p>
        </p:txBody>
      </p:sp>
      <p:sp>
        <p:nvSpPr>
          <p:cNvPr id="36" name="Text Placeholder 35"/>
          <p:cNvSpPr>
            <a:spLocks noGrp="1"/>
          </p:cNvSpPr>
          <p:nvPr>
            <p:ph type="body" sz="quarter" idx="10"/>
          </p:nvPr>
        </p:nvSpPr>
        <p:spPr bwMode="gray">
          <a:xfrm>
            <a:off x="480000" y="6507006"/>
            <a:ext cx="5971600" cy="247650"/>
          </a:xfrm>
        </p:spPr>
        <p:txBody>
          <a:bodyPr lIns="0" anchor="ct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90" name="Text Placeholder 35"/>
          <p:cNvSpPr>
            <a:spLocks noGrp="1"/>
          </p:cNvSpPr>
          <p:nvPr>
            <p:ph type="body" sz="quarter" idx="16"/>
          </p:nvPr>
        </p:nvSpPr>
        <p:spPr bwMode="gray">
          <a:xfrm>
            <a:off x="9495913" y="6476048"/>
            <a:ext cx="2195259" cy="247650"/>
          </a:xfrm>
        </p:spPr>
        <p:txBody>
          <a:bodyPr rIns="0" anchor="ct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62" name="Text Placeholder 35"/>
          <p:cNvSpPr>
            <a:spLocks noGrp="1"/>
          </p:cNvSpPr>
          <p:nvPr>
            <p:ph type="body" sz="quarter" idx="15"/>
          </p:nvPr>
        </p:nvSpPr>
        <p:spPr bwMode="gray">
          <a:xfrm>
            <a:off x="479999" y="5440855"/>
            <a:ext cx="11211172" cy="288000"/>
          </a:xfrm>
        </p:spPr>
        <p:txBody>
          <a:bodyPr lIns="0" rIns="90000"/>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10" name="Picture Placeholder 8"/>
          <p:cNvSpPr>
            <a:spLocks noGrp="1"/>
          </p:cNvSpPr>
          <p:nvPr>
            <p:ph type="pic" sz="quarter" idx="22"/>
          </p:nvPr>
        </p:nvSpPr>
        <p:spPr>
          <a:xfrm>
            <a:off x="8518300" y="485184"/>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147478354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
        <p:nvSpPr>
          <p:cNvPr id="6" name="Date Placeholder 3">
            <a:extLst>
              <a:ext uri="{FF2B5EF4-FFF2-40B4-BE49-F238E27FC236}">
                <a16:creationId xmlns:a16="http://schemas.microsoft.com/office/drawing/2014/main" id="{468863B9-3E6F-48E8-865B-15F887A96F6B}"/>
              </a:ext>
            </a:extLst>
          </p:cNvPr>
          <p:cNvSpPr>
            <a:spLocks noGrp="1"/>
          </p:cNvSpPr>
          <p:nvPr>
            <p:ph type="dt" sz="half" idx="22"/>
          </p:nvPr>
        </p:nvSpPr>
        <p:spPr/>
        <p:txBody>
          <a:bodyPr/>
          <a:lstStyle>
            <a:lvl1pPr>
              <a:defRPr/>
            </a:lvl1pPr>
          </a:lstStyle>
          <a:p>
            <a:pPr>
              <a:defRPr/>
            </a:pPr>
            <a:fld id="{9CD38B1C-FCCB-4701-8F93-FC8797397D4E}" type="datetime1">
              <a:rPr lang="en-GB"/>
              <a:pPr>
                <a:defRPr/>
              </a:pPr>
              <a:t>25/06/2025</a:t>
            </a:fld>
            <a:endParaRPr lang="en-GB"/>
          </a:p>
        </p:txBody>
      </p:sp>
      <p:sp>
        <p:nvSpPr>
          <p:cNvPr id="9" name="Footer Placeholder 4">
            <a:extLst>
              <a:ext uri="{FF2B5EF4-FFF2-40B4-BE49-F238E27FC236}">
                <a16:creationId xmlns:a16="http://schemas.microsoft.com/office/drawing/2014/main" id="{2FE222F0-B108-457B-AF5D-C19F3B36BC74}"/>
              </a:ext>
            </a:extLst>
          </p:cNvPr>
          <p:cNvSpPr>
            <a:spLocks noGrp="1"/>
          </p:cNvSpPr>
          <p:nvPr>
            <p:ph type="ftr" sz="quarter" idx="23"/>
          </p:nvPr>
        </p:nvSpPr>
        <p:spPr/>
        <p:txBody>
          <a:bodyPr/>
          <a:lstStyle>
            <a:lvl1pPr>
              <a:defRPr/>
            </a:lvl1pPr>
          </a:lstStyle>
          <a:p>
            <a:pPr>
              <a:defRPr/>
            </a:pPr>
            <a:r>
              <a:rPr lang="en-GB"/>
              <a:t>|     Title of the presentation</a:t>
            </a:r>
          </a:p>
        </p:txBody>
      </p:sp>
      <p:sp>
        <p:nvSpPr>
          <p:cNvPr id="10" name="Slide Number Placeholder 5">
            <a:extLst>
              <a:ext uri="{FF2B5EF4-FFF2-40B4-BE49-F238E27FC236}">
                <a16:creationId xmlns:a16="http://schemas.microsoft.com/office/drawing/2014/main" id="{8D2D12D3-C8F6-4F4B-BDB8-F97611B366B1}"/>
              </a:ext>
            </a:extLst>
          </p:cNvPr>
          <p:cNvSpPr>
            <a:spLocks noGrp="1"/>
          </p:cNvSpPr>
          <p:nvPr>
            <p:ph type="sldNum" sz="quarter" idx="24"/>
          </p:nvPr>
        </p:nvSpPr>
        <p:spPr/>
        <p:txBody>
          <a:bodyPr/>
          <a:lstStyle>
            <a:lvl1pPr>
              <a:defRPr/>
            </a:lvl1pPr>
          </a:lstStyle>
          <a:p>
            <a:pPr>
              <a:defRPr/>
            </a:pPr>
            <a:fld id="{3749EF42-A75F-4038-A2EC-82A7A0051922}" type="slidenum">
              <a:rPr lang="en-GB" altLang="en-US"/>
              <a:pPr>
                <a:defRPr/>
              </a:pPr>
              <a:t>‹#›</a:t>
            </a:fld>
            <a:endParaRPr lang="en-GB" altLang="en-US"/>
          </a:p>
        </p:txBody>
      </p:sp>
    </p:spTree>
    <p:extLst>
      <p:ext uri="{BB962C8B-B14F-4D97-AF65-F5344CB8AC3E}">
        <p14:creationId xmlns:p14="http://schemas.microsoft.com/office/powerpoint/2010/main" val="588914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53A81279-A773-45C3-BEF2-E9BCF347DFB1}"/>
              </a:ext>
            </a:extLst>
          </p:cNvPr>
          <p:cNvSpPr>
            <a:spLocks noGrp="1"/>
          </p:cNvSpPr>
          <p:nvPr>
            <p:ph type="dt" sz="half" idx="22"/>
          </p:nvPr>
        </p:nvSpPr>
        <p:spPr/>
        <p:txBody>
          <a:bodyPr/>
          <a:lstStyle>
            <a:lvl1pPr>
              <a:defRPr/>
            </a:lvl1pPr>
          </a:lstStyle>
          <a:p>
            <a:pPr>
              <a:defRPr/>
            </a:pPr>
            <a:fld id="{113F66E8-1F5D-4D8F-A456-868DF77627DB}" type="datetime1">
              <a:rPr lang="en-GB"/>
              <a:pPr>
                <a:defRPr/>
              </a:pPr>
              <a:t>25/06/2025</a:t>
            </a:fld>
            <a:endParaRPr lang="en-GB"/>
          </a:p>
        </p:txBody>
      </p:sp>
      <p:sp>
        <p:nvSpPr>
          <p:cNvPr id="8" name="Footer Placeholder 4">
            <a:extLst>
              <a:ext uri="{FF2B5EF4-FFF2-40B4-BE49-F238E27FC236}">
                <a16:creationId xmlns:a16="http://schemas.microsoft.com/office/drawing/2014/main" id="{92A6EF0E-BDD5-4AD2-99EA-8C3F016F95DF}"/>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991FE19E-D6EE-41F6-A247-09E119DD666E}"/>
              </a:ext>
            </a:extLst>
          </p:cNvPr>
          <p:cNvSpPr>
            <a:spLocks noGrp="1"/>
          </p:cNvSpPr>
          <p:nvPr>
            <p:ph type="sldNum" sz="quarter" idx="24"/>
          </p:nvPr>
        </p:nvSpPr>
        <p:spPr/>
        <p:txBody>
          <a:bodyPr/>
          <a:lstStyle>
            <a:lvl1pPr>
              <a:defRPr/>
            </a:lvl1pPr>
          </a:lstStyle>
          <a:p>
            <a:pPr>
              <a:defRPr/>
            </a:pPr>
            <a:fld id="{2B784AD9-0781-4DEB-8AF5-30BF3EB9BC30}" type="slidenum">
              <a:rPr lang="en-GB" altLang="en-US"/>
              <a:pPr>
                <a:defRPr/>
              </a:pPr>
              <a:t>‹#›</a:t>
            </a:fld>
            <a:endParaRPr lang="en-GB" altLang="en-US"/>
          </a:p>
        </p:txBody>
      </p:sp>
    </p:spTree>
    <p:extLst>
      <p:ext uri="{BB962C8B-B14F-4D97-AF65-F5344CB8AC3E}">
        <p14:creationId xmlns:p14="http://schemas.microsoft.com/office/powerpoint/2010/main" val="3321562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9" name="Date Placeholder 3">
            <a:extLst>
              <a:ext uri="{FF2B5EF4-FFF2-40B4-BE49-F238E27FC236}">
                <a16:creationId xmlns:a16="http://schemas.microsoft.com/office/drawing/2014/main" id="{18DBA545-DA51-410B-B2EC-749B8E5ADBD5}"/>
              </a:ext>
            </a:extLst>
          </p:cNvPr>
          <p:cNvSpPr>
            <a:spLocks noGrp="1"/>
          </p:cNvSpPr>
          <p:nvPr>
            <p:ph type="dt" sz="half" idx="29"/>
          </p:nvPr>
        </p:nvSpPr>
        <p:spPr/>
        <p:txBody>
          <a:bodyPr/>
          <a:lstStyle>
            <a:lvl1pPr>
              <a:defRPr/>
            </a:lvl1pPr>
          </a:lstStyle>
          <a:p>
            <a:pPr>
              <a:defRPr/>
            </a:pPr>
            <a:fld id="{6D4EDB02-EC1F-48F2-9921-A1BB6A03E4ED}" type="datetime1">
              <a:rPr lang="en-GB"/>
              <a:pPr>
                <a:defRPr/>
              </a:pPr>
              <a:t>25/06/2025</a:t>
            </a:fld>
            <a:endParaRPr lang="en-GB"/>
          </a:p>
        </p:txBody>
      </p:sp>
      <p:sp>
        <p:nvSpPr>
          <p:cNvPr id="10" name="Footer Placeholder 4">
            <a:extLst>
              <a:ext uri="{FF2B5EF4-FFF2-40B4-BE49-F238E27FC236}">
                <a16:creationId xmlns:a16="http://schemas.microsoft.com/office/drawing/2014/main" id="{375D5833-8CE2-480E-90DE-FEB359157011}"/>
              </a:ext>
            </a:extLst>
          </p:cNvPr>
          <p:cNvSpPr>
            <a:spLocks noGrp="1"/>
          </p:cNvSpPr>
          <p:nvPr>
            <p:ph type="ftr" sz="quarter" idx="30"/>
          </p:nvPr>
        </p:nvSpPr>
        <p:spPr/>
        <p:txBody>
          <a:bodyPr/>
          <a:lstStyle>
            <a:lvl1pPr>
              <a:defRPr/>
            </a:lvl1pPr>
          </a:lstStyle>
          <a:p>
            <a:pPr>
              <a:defRPr/>
            </a:pPr>
            <a:r>
              <a:rPr lang="en-GB"/>
              <a:t>|     Title of the presentation</a:t>
            </a:r>
          </a:p>
        </p:txBody>
      </p:sp>
      <p:sp>
        <p:nvSpPr>
          <p:cNvPr id="14" name="Slide Number Placeholder 5">
            <a:extLst>
              <a:ext uri="{FF2B5EF4-FFF2-40B4-BE49-F238E27FC236}">
                <a16:creationId xmlns:a16="http://schemas.microsoft.com/office/drawing/2014/main" id="{5F588BAF-C28C-4FDD-B649-9E80DEF9AFC9}"/>
              </a:ext>
            </a:extLst>
          </p:cNvPr>
          <p:cNvSpPr>
            <a:spLocks noGrp="1"/>
          </p:cNvSpPr>
          <p:nvPr>
            <p:ph type="sldNum" sz="quarter" idx="31"/>
          </p:nvPr>
        </p:nvSpPr>
        <p:spPr/>
        <p:txBody>
          <a:bodyPr/>
          <a:lstStyle>
            <a:lvl1pPr>
              <a:defRPr/>
            </a:lvl1pPr>
          </a:lstStyle>
          <a:p>
            <a:pPr>
              <a:defRPr/>
            </a:pPr>
            <a:fld id="{8FA59349-35DF-4830-AE8D-9981EE4C325A}" type="slidenum">
              <a:rPr lang="en-GB" altLang="en-US"/>
              <a:pPr>
                <a:defRPr/>
              </a:pPr>
              <a:t>‹#›</a:t>
            </a:fld>
            <a:endParaRPr lang="en-GB" altLang="en-US"/>
          </a:p>
        </p:txBody>
      </p:sp>
    </p:spTree>
    <p:extLst>
      <p:ext uri="{BB962C8B-B14F-4D97-AF65-F5344CB8AC3E}">
        <p14:creationId xmlns:p14="http://schemas.microsoft.com/office/powerpoint/2010/main" val="3077741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37" name="Content Placeholder 2"/>
          <p:cNvSpPr>
            <a:spLocks noGrp="1"/>
          </p:cNvSpPr>
          <p:nvPr>
            <p:ph sz="half" idx="30"/>
          </p:nvPr>
        </p:nvSpPr>
        <p:spPr bwMode="invGray">
          <a:xfrm>
            <a:off x="479999" y="43812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4" name="Date Placeholder 3">
            <a:extLst>
              <a:ext uri="{FF2B5EF4-FFF2-40B4-BE49-F238E27FC236}">
                <a16:creationId xmlns:a16="http://schemas.microsoft.com/office/drawing/2014/main" id="{FF4D4797-949E-4057-B197-F8D172F757A1}"/>
              </a:ext>
            </a:extLst>
          </p:cNvPr>
          <p:cNvSpPr>
            <a:spLocks noGrp="1"/>
          </p:cNvSpPr>
          <p:nvPr>
            <p:ph type="dt" sz="half" idx="37"/>
          </p:nvPr>
        </p:nvSpPr>
        <p:spPr/>
        <p:txBody>
          <a:bodyPr/>
          <a:lstStyle>
            <a:lvl1pPr>
              <a:defRPr/>
            </a:lvl1pPr>
          </a:lstStyle>
          <a:p>
            <a:pPr>
              <a:defRPr/>
            </a:pPr>
            <a:fld id="{7E453901-EC14-4469-9470-8ACA02988D2D}" type="datetime1">
              <a:rPr lang="en-GB"/>
              <a:pPr>
                <a:defRPr/>
              </a:pPr>
              <a:t>25/06/2025</a:t>
            </a:fld>
            <a:endParaRPr lang="en-GB"/>
          </a:p>
        </p:txBody>
      </p:sp>
      <p:sp>
        <p:nvSpPr>
          <p:cNvPr id="15" name="Footer Placeholder 4">
            <a:extLst>
              <a:ext uri="{FF2B5EF4-FFF2-40B4-BE49-F238E27FC236}">
                <a16:creationId xmlns:a16="http://schemas.microsoft.com/office/drawing/2014/main" id="{A80A4414-22D3-4854-AE0B-95B2C98E7A45}"/>
              </a:ext>
            </a:extLst>
          </p:cNvPr>
          <p:cNvSpPr>
            <a:spLocks noGrp="1"/>
          </p:cNvSpPr>
          <p:nvPr>
            <p:ph type="ftr" sz="quarter" idx="38"/>
          </p:nvPr>
        </p:nvSpPr>
        <p:spPr/>
        <p:txBody>
          <a:bodyPr/>
          <a:lstStyle>
            <a:lvl1pPr>
              <a:defRPr/>
            </a:lvl1pPr>
          </a:lstStyle>
          <a:p>
            <a:pPr>
              <a:defRPr/>
            </a:pPr>
            <a:r>
              <a:rPr lang="en-GB"/>
              <a:t>|     Title of the presentation</a:t>
            </a:r>
          </a:p>
        </p:txBody>
      </p:sp>
      <p:sp>
        <p:nvSpPr>
          <p:cNvPr id="16" name="Slide Number Placeholder 5">
            <a:extLst>
              <a:ext uri="{FF2B5EF4-FFF2-40B4-BE49-F238E27FC236}">
                <a16:creationId xmlns:a16="http://schemas.microsoft.com/office/drawing/2014/main" id="{4C4810B1-3877-4089-980D-9BD276DA3879}"/>
              </a:ext>
            </a:extLst>
          </p:cNvPr>
          <p:cNvSpPr>
            <a:spLocks noGrp="1"/>
          </p:cNvSpPr>
          <p:nvPr>
            <p:ph type="sldNum" sz="quarter" idx="39"/>
          </p:nvPr>
        </p:nvSpPr>
        <p:spPr/>
        <p:txBody>
          <a:bodyPr/>
          <a:lstStyle>
            <a:lvl1pPr>
              <a:defRPr/>
            </a:lvl1pPr>
          </a:lstStyle>
          <a:p>
            <a:pPr>
              <a:defRPr/>
            </a:pPr>
            <a:fld id="{84650E8D-D6C6-4245-81CF-98D27BB8CBAB}" type="slidenum">
              <a:rPr lang="en-GB" altLang="en-US"/>
              <a:pPr>
                <a:defRPr/>
              </a:pPr>
              <a:t>‹#›</a:t>
            </a:fld>
            <a:endParaRPr lang="en-GB" altLang="en-US"/>
          </a:p>
        </p:txBody>
      </p:sp>
    </p:spTree>
    <p:extLst>
      <p:ext uri="{BB962C8B-B14F-4D97-AF65-F5344CB8AC3E}">
        <p14:creationId xmlns:p14="http://schemas.microsoft.com/office/powerpoint/2010/main" val="355829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3" name="Date Placeholder 3">
            <a:extLst>
              <a:ext uri="{FF2B5EF4-FFF2-40B4-BE49-F238E27FC236}">
                <a16:creationId xmlns:a16="http://schemas.microsoft.com/office/drawing/2014/main" id="{22EF3B6E-606B-47E1-A9DA-EE45035F4B34}"/>
              </a:ext>
            </a:extLst>
          </p:cNvPr>
          <p:cNvSpPr>
            <a:spLocks noGrp="1"/>
          </p:cNvSpPr>
          <p:nvPr>
            <p:ph type="dt" sz="half" idx="33"/>
          </p:nvPr>
        </p:nvSpPr>
        <p:spPr/>
        <p:txBody>
          <a:bodyPr/>
          <a:lstStyle>
            <a:lvl1pPr>
              <a:defRPr/>
            </a:lvl1pPr>
          </a:lstStyle>
          <a:p>
            <a:pPr>
              <a:defRPr/>
            </a:pPr>
            <a:fld id="{A4C8DA62-E93A-48C8-AB32-BB6BEAADE110}" type="datetime1">
              <a:rPr lang="en-GB"/>
              <a:pPr>
                <a:defRPr/>
              </a:pPr>
              <a:t>25/06/2025</a:t>
            </a:fld>
            <a:endParaRPr lang="en-GB"/>
          </a:p>
        </p:txBody>
      </p:sp>
      <p:sp>
        <p:nvSpPr>
          <p:cNvPr id="14" name="Footer Placeholder 4">
            <a:extLst>
              <a:ext uri="{FF2B5EF4-FFF2-40B4-BE49-F238E27FC236}">
                <a16:creationId xmlns:a16="http://schemas.microsoft.com/office/drawing/2014/main" id="{6AC35EE5-9ACD-48D2-925A-A3C92BADAC1C}"/>
              </a:ext>
            </a:extLst>
          </p:cNvPr>
          <p:cNvSpPr>
            <a:spLocks noGrp="1"/>
          </p:cNvSpPr>
          <p:nvPr>
            <p:ph type="ftr" sz="quarter" idx="34"/>
          </p:nvPr>
        </p:nvSpPr>
        <p:spPr/>
        <p:txBody>
          <a:bodyPr/>
          <a:lstStyle>
            <a:lvl1pPr>
              <a:defRPr/>
            </a:lvl1pPr>
          </a:lstStyle>
          <a:p>
            <a:pPr>
              <a:defRPr/>
            </a:pPr>
            <a:r>
              <a:rPr lang="en-GB"/>
              <a:t>|     Title of the presentation</a:t>
            </a:r>
          </a:p>
        </p:txBody>
      </p:sp>
      <p:sp>
        <p:nvSpPr>
          <p:cNvPr id="15" name="Slide Number Placeholder 5">
            <a:extLst>
              <a:ext uri="{FF2B5EF4-FFF2-40B4-BE49-F238E27FC236}">
                <a16:creationId xmlns:a16="http://schemas.microsoft.com/office/drawing/2014/main" id="{A1CEDBC2-0EE1-4D10-AF5D-9BD7000665BC}"/>
              </a:ext>
            </a:extLst>
          </p:cNvPr>
          <p:cNvSpPr>
            <a:spLocks noGrp="1"/>
          </p:cNvSpPr>
          <p:nvPr>
            <p:ph type="sldNum" sz="quarter" idx="35"/>
          </p:nvPr>
        </p:nvSpPr>
        <p:spPr/>
        <p:txBody>
          <a:bodyPr/>
          <a:lstStyle>
            <a:lvl1pPr>
              <a:defRPr/>
            </a:lvl1pPr>
          </a:lstStyle>
          <a:p>
            <a:pPr>
              <a:defRPr/>
            </a:pPr>
            <a:fld id="{A20BA09D-59AD-4EBA-B807-D420324B40F9}" type="slidenum">
              <a:rPr lang="en-GB" altLang="en-US"/>
              <a:pPr>
                <a:defRPr/>
              </a:pPr>
              <a:t>‹#›</a:t>
            </a:fld>
            <a:endParaRPr lang="en-GB" altLang="en-US"/>
          </a:p>
        </p:txBody>
      </p:sp>
    </p:spTree>
    <p:extLst>
      <p:ext uri="{BB962C8B-B14F-4D97-AF65-F5344CB8AC3E}">
        <p14:creationId xmlns:p14="http://schemas.microsoft.com/office/powerpoint/2010/main" val="169224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a:p>
        </p:txBody>
      </p:sp>
      <p:sp>
        <p:nvSpPr>
          <p:cNvPr id="2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C0FEF708-4322-45F1-9D94-061E12BCE429}"/>
              </a:ext>
            </a:extLst>
          </p:cNvPr>
          <p:cNvSpPr>
            <a:spLocks noGrp="1"/>
          </p:cNvSpPr>
          <p:nvPr>
            <p:ph type="dt" sz="half" idx="22"/>
          </p:nvPr>
        </p:nvSpPr>
        <p:spPr/>
        <p:txBody>
          <a:bodyPr/>
          <a:lstStyle>
            <a:lvl1pPr>
              <a:defRPr/>
            </a:lvl1pPr>
          </a:lstStyle>
          <a:p>
            <a:pPr>
              <a:defRPr/>
            </a:pPr>
            <a:fld id="{4563DA2C-C196-40C1-B3E4-E7D439940E16}" type="datetime1">
              <a:rPr lang="en-GB"/>
              <a:pPr>
                <a:defRPr/>
              </a:pPr>
              <a:t>25/06/2025</a:t>
            </a:fld>
            <a:endParaRPr lang="en-GB"/>
          </a:p>
        </p:txBody>
      </p:sp>
      <p:sp>
        <p:nvSpPr>
          <p:cNvPr id="8" name="Footer Placeholder 4">
            <a:extLst>
              <a:ext uri="{FF2B5EF4-FFF2-40B4-BE49-F238E27FC236}">
                <a16:creationId xmlns:a16="http://schemas.microsoft.com/office/drawing/2014/main" id="{8CB92E64-744B-41A2-A73D-CC4C4DD3AE5C}"/>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A00D8BD0-525D-45A1-9B53-883BED1AE7FF}"/>
              </a:ext>
            </a:extLst>
          </p:cNvPr>
          <p:cNvSpPr>
            <a:spLocks noGrp="1"/>
          </p:cNvSpPr>
          <p:nvPr>
            <p:ph type="sldNum" sz="quarter" idx="24"/>
          </p:nvPr>
        </p:nvSpPr>
        <p:spPr/>
        <p:txBody>
          <a:bodyPr/>
          <a:lstStyle>
            <a:lvl1pPr>
              <a:defRPr/>
            </a:lvl1pPr>
          </a:lstStyle>
          <a:p>
            <a:pPr>
              <a:defRPr/>
            </a:pPr>
            <a:fld id="{0F352189-01B0-4284-A52C-B37C98D14457}" type="slidenum">
              <a:rPr lang="en-GB" altLang="en-US"/>
              <a:pPr>
                <a:defRPr/>
              </a:pPr>
              <a:t>‹#›</a:t>
            </a:fld>
            <a:endParaRPr lang="en-GB" altLang="en-US"/>
          </a:p>
        </p:txBody>
      </p:sp>
    </p:spTree>
    <p:extLst>
      <p:ext uri="{BB962C8B-B14F-4D97-AF65-F5344CB8AC3E}">
        <p14:creationId xmlns:p14="http://schemas.microsoft.com/office/powerpoint/2010/main" val="182044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02151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a:p>
        </p:txBody>
      </p:sp>
      <p:sp>
        <p:nvSpPr>
          <p:cNvPr id="2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39FEF5D8-D959-4CD5-A6A4-6FB8FDDAD918}"/>
              </a:ext>
            </a:extLst>
          </p:cNvPr>
          <p:cNvSpPr>
            <a:spLocks noGrp="1"/>
          </p:cNvSpPr>
          <p:nvPr>
            <p:ph type="dt" sz="half" idx="22"/>
          </p:nvPr>
        </p:nvSpPr>
        <p:spPr/>
        <p:txBody>
          <a:bodyPr/>
          <a:lstStyle>
            <a:lvl1pPr>
              <a:defRPr/>
            </a:lvl1pPr>
          </a:lstStyle>
          <a:p>
            <a:pPr>
              <a:defRPr/>
            </a:pPr>
            <a:fld id="{7E480644-2E4A-428D-BB27-5A38E2EA72D0}" type="datetime1">
              <a:rPr lang="en-GB"/>
              <a:pPr>
                <a:defRPr/>
              </a:pPr>
              <a:t>25/06/2025</a:t>
            </a:fld>
            <a:endParaRPr lang="en-GB"/>
          </a:p>
        </p:txBody>
      </p:sp>
      <p:sp>
        <p:nvSpPr>
          <p:cNvPr id="8" name="Footer Placeholder 4">
            <a:extLst>
              <a:ext uri="{FF2B5EF4-FFF2-40B4-BE49-F238E27FC236}">
                <a16:creationId xmlns:a16="http://schemas.microsoft.com/office/drawing/2014/main" id="{3FE18208-5921-42B8-B42E-C29D2F93708E}"/>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EB8F62A3-CC30-4B14-8819-9452FB1DCCC6}"/>
              </a:ext>
            </a:extLst>
          </p:cNvPr>
          <p:cNvSpPr>
            <a:spLocks noGrp="1"/>
          </p:cNvSpPr>
          <p:nvPr>
            <p:ph type="sldNum" sz="quarter" idx="24"/>
          </p:nvPr>
        </p:nvSpPr>
        <p:spPr/>
        <p:txBody>
          <a:bodyPr/>
          <a:lstStyle>
            <a:lvl1pPr>
              <a:defRPr/>
            </a:lvl1pPr>
          </a:lstStyle>
          <a:p>
            <a:pPr>
              <a:defRPr/>
            </a:pPr>
            <a:fld id="{DECC8C15-0905-4EEF-8510-5419815E62E2}" type="slidenum">
              <a:rPr lang="en-GB" altLang="en-US"/>
              <a:pPr>
                <a:defRPr/>
              </a:pPr>
              <a:t>‹#›</a:t>
            </a:fld>
            <a:endParaRPr lang="en-GB" altLang="en-US"/>
          </a:p>
        </p:txBody>
      </p:sp>
    </p:spTree>
    <p:extLst>
      <p:ext uri="{BB962C8B-B14F-4D97-AF65-F5344CB8AC3E}">
        <p14:creationId xmlns:p14="http://schemas.microsoft.com/office/powerpoint/2010/main" val="273588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a:p>
        </p:txBody>
      </p:sp>
      <p:sp>
        <p:nvSpPr>
          <p:cNvPr id="16"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8" name="Date Placeholder 3">
            <a:extLst>
              <a:ext uri="{FF2B5EF4-FFF2-40B4-BE49-F238E27FC236}">
                <a16:creationId xmlns:a16="http://schemas.microsoft.com/office/drawing/2014/main" id="{F9A2CE89-13FE-4298-9298-EA6F12EC5F43}"/>
              </a:ext>
            </a:extLst>
          </p:cNvPr>
          <p:cNvSpPr>
            <a:spLocks noGrp="1"/>
          </p:cNvSpPr>
          <p:nvPr>
            <p:ph type="dt" sz="half" idx="22"/>
          </p:nvPr>
        </p:nvSpPr>
        <p:spPr/>
        <p:txBody>
          <a:bodyPr/>
          <a:lstStyle>
            <a:lvl1pPr>
              <a:defRPr/>
            </a:lvl1pPr>
          </a:lstStyle>
          <a:p>
            <a:pPr>
              <a:defRPr/>
            </a:pPr>
            <a:fld id="{FAC55D0D-9011-4234-9CD2-9E59183428A6}" type="datetime1">
              <a:rPr lang="en-GB"/>
              <a:pPr>
                <a:defRPr/>
              </a:pPr>
              <a:t>25/06/2025</a:t>
            </a:fld>
            <a:endParaRPr lang="en-GB"/>
          </a:p>
        </p:txBody>
      </p:sp>
      <p:sp>
        <p:nvSpPr>
          <p:cNvPr id="9" name="Footer Placeholder 4">
            <a:extLst>
              <a:ext uri="{FF2B5EF4-FFF2-40B4-BE49-F238E27FC236}">
                <a16:creationId xmlns:a16="http://schemas.microsoft.com/office/drawing/2014/main" id="{D95826F6-6754-4984-AEC9-C6AD0326D8BF}"/>
              </a:ext>
            </a:extLst>
          </p:cNvPr>
          <p:cNvSpPr>
            <a:spLocks noGrp="1"/>
          </p:cNvSpPr>
          <p:nvPr>
            <p:ph type="ftr" sz="quarter" idx="23"/>
          </p:nvPr>
        </p:nvSpPr>
        <p:spPr/>
        <p:txBody>
          <a:bodyPr/>
          <a:lstStyle>
            <a:lvl1pPr>
              <a:defRPr/>
            </a:lvl1pPr>
          </a:lstStyle>
          <a:p>
            <a:pPr>
              <a:defRPr/>
            </a:pPr>
            <a:r>
              <a:rPr lang="en-GB"/>
              <a:t>|     Title of the presentation</a:t>
            </a:r>
          </a:p>
        </p:txBody>
      </p:sp>
      <p:sp>
        <p:nvSpPr>
          <p:cNvPr id="10" name="Slide Number Placeholder 5">
            <a:extLst>
              <a:ext uri="{FF2B5EF4-FFF2-40B4-BE49-F238E27FC236}">
                <a16:creationId xmlns:a16="http://schemas.microsoft.com/office/drawing/2014/main" id="{EE31D082-E01C-4F42-BE00-F98DAFFED8AA}"/>
              </a:ext>
            </a:extLst>
          </p:cNvPr>
          <p:cNvSpPr>
            <a:spLocks noGrp="1"/>
          </p:cNvSpPr>
          <p:nvPr>
            <p:ph type="sldNum" sz="quarter" idx="24"/>
          </p:nvPr>
        </p:nvSpPr>
        <p:spPr/>
        <p:txBody>
          <a:bodyPr/>
          <a:lstStyle>
            <a:lvl1pPr>
              <a:defRPr/>
            </a:lvl1pPr>
          </a:lstStyle>
          <a:p>
            <a:pPr>
              <a:defRPr/>
            </a:pPr>
            <a:fld id="{2567F3DA-A95C-467F-8216-D69D681C2F0D}" type="slidenum">
              <a:rPr lang="en-GB" altLang="en-US"/>
              <a:pPr>
                <a:defRPr/>
              </a:pPr>
              <a:t>‹#›</a:t>
            </a:fld>
            <a:endParaRPr lang="en-GB" altLang="en-US"/>
          </a:p>
        </p:txBody>
      </p:sp>
    </p:spTree>
    <p:extLst>
      <p:ext uri="{BB962C8B-B14F-4D97-AF65-F5344CB8AC3E}">
        <p14:creationId xmlns:p14="http://schemas.microsoft.com/office/powerpoint/2010/main" val="4004868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7" name="Text Placeholder 7"/>
          <p:cNvSpPr>
            <a:spLocks noGrp="1"/>
          </p:cNvSpPr>
          <p:nvPr>
            <p:ph type="body" sz="quarter" idx="2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2" name="Text Placeholder 4"/>
          <p:cNvSpPr>
            <a:spLocks noGrp="1"/>
          </p:cNvSpPr>
          <p:nvPr>
            <p:ph type="body" sz="quarter" idx="18"/>
          </p:nvPr>
        </p:nvSpPr>
        <p:spPr bwMode="invGray">
          <a:xfrm>
            <a:off x="479999" y="1800000"/>
            <a:ext cx="11226365" cy="4237200"/>
          </a:xfrm>
          <a:noFill/>
        </p:spPr>
        <p:txBody>
          <a:bodyPr lIns="0" r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
        <p:nvSpPr>
          <p:cNvPr id="6" name="Date Placeholder 3">
            <a:extLst>
              <a:ext uri="{FF2B5EF4-FFF2-40B4-BE49-F238E27FC236}">
                <a16:creationId xmlns:a16="http://schemas.microsoft.com/office/drawing/2014/main" id="{4DD339E5-E0F7-4446-8AAA-28C085EAA6EA}"/>
              </a:ext>
            </a:extLst>
          </p:cNvPr>
          <p:cNvSpPr>
            <a:spLocks noGrp="1"/>
          </p:cNvSpPr>
          <p:nvPr>
            <p:ph type="dt" sz="half" idx="22"/>
          </p:nvPr>
        </p:nvSpPr>
        <p:spPr/>
        <p:txBody>
          <a:bodyPr/>
          <a:lstStyle>
            <a:lvl1pPr>
              <a:defRPr/>
            </a:lvl1pPr>
          </a:lstStyle>
          <a:p>
            <a:pPr>
              <a:defRPr/>
            </a:pPr>
            <a:fld id="{A0789028-2710-40EB-A247-AC56777CC0E6}" type="datetime1">
              <a:rPr lang="en-GB"/>
              <a:pPr>
                <a:defRPr/>
              </a:pPr>
              <a:t>25/06/2025</a:t>
            </a:fld>
            <a:endParaRPr lang="en-GB"/>
          </a:p>
        </p:txBody>
      </p:sp>
      <p:sp>
        <p:nvSpPr>
          <p:cNvPr id="7" name="Footer Placeholder 4">
            <a:extLst>
              <a:ext uri="{FF2B5EF4-FFF2-40B4-BE49-F238E27FC236}">
                <a16:creationId xmlns:a16="http://schemas.microsoft.com/office/drawing/2014/main" id="{B8626016-C275-4ACF-9F54-86B4B44CE846}"/>
              </a:ext>
            </a:extLst>
          </p:cNvPr>
          <p:cNvSpPr>
            <a:spLocks noGrp="1"/>
          </p:cNvSpPr>
          <p:nvPr>
            <p:ph type="ftr" sz="quarter" idx="23"/>
          </p:nvPr>
        </p:nvSpPr>
        <p:spPr/>
        <p:txBody>
          <a:bodyPr/>
          <a:lstStyle>
            <a:lvl1pPr>
              <a:defRPr/>
            </a:lvl1pPr>
          </a:lstStyle>
          <a:p>
            <a:pPr>
              <a:defRPr/>
            </a:pPr>
            <a:r>
              <a:rPr lang="en-GB"/>
              <a:t>|     Title of the presentation</a:t>
            </a:r>
          </a:p>
        </p:txBody>
      </p:sp>
      <p:sp>
        <p:nvSpPr>
          <p:cNvPr id="8" name="Slide Number Placeholder 5">
            <a:extLst>
              <a:ext uri="{FF2B5EF4-FFF2-40B4-BE49-F238E27FC236}">
                <a16:creationId xmlns:a16="http://schemas.microsoft.com/office/drawing/2014/main" id="{3B16EB7E-20E9-4255-A82C-5EB17225B402}"/>
              </a:ext>
            </a:extLst>
          </p:cNvPr>
          <p:cNvSpPr>
            <a:spLocks noGrp="1"/>
          </p:cNvSpPr>
          <p:nvPr>
            <p:ph type="sldNum" sz="quarter" idx="24"/>
          </p:nvPr>
        </p:nvSpPr>
        <p:spPr/>
        <p:txBody>
          <a:bodyPr/>
          <a:lstStyle>
            <a:lvl1pPr>
              <a:defRPr/>
            </a:lvl1pPr>
          </a:lstStyle>
          <a:p>
            <a:pPr>
              <a:defRPr/>
            </a:pPr>
            <a:fld id="{53E7257C-4433-4EBE-8AE9-5227BB70C4D9}" type="slidenum">
              <a:rPr lang="en-GB" altLang="en-US"/>
              <a:pPr>
                <a:defRPr/>
              </a:pPr>
              <a:t>‹#›</a:t>
            </a:fld>
            <a:endParaRPr lang="en-GB" altLang="en-US"/>
          </a:p>
        </p:txBody>
      </p:sp>
    </p:spTree>
    <p:extLst>
      <p:ext uri="{BB962C8B-B14F-4D97-AF65-F5344CB8AC3E}">
        <p14:creationId xmlns:p14="http://schemas.microsoft.com/office/powerpoint/2010/main" val="4057418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p:nvPr>
        </p:nvSpPr>
        <p:spPr bwMode="gray">
          <a:xfrm>
            <a:off x="0" y="0"/>
            <a:ext cx="12192000" cy="6858000"/>
          </a:xfrm>
          <a:solidFill>
            <a:schemeClr val="bg1"/>
          </a:solidFill>
        </p:spPr>
        <p:txBody>
          <a:bodyPr wrap="square" t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lvl="0"/>
            <a:r>
              <a:rPr lang="en-US" noProof="0"/>
              <a:t>Click icon to add picture</a:t>
            </a:r>
            <a:endParaRPr lang="en-GB" noProof="0"/>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15" name="Text Placeholder 7"/>
          <p:cNvSpPr>
            <a:spLocks noGrp="1"/>
          </p:cNvSpPr>
          <p:nvPr>
            <p:ph type="body" sz="quarter" idx="22"/>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p:nvPr>
        </p:nvSpPr>
        <p:spPr bwMode="gray">
          <a:xfrm>
            <a:off x="9737763" y="371958"/>
            <a:ext cx="1976400" cy="6948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pPr lvl="0"/>
            <a:r>
              <a:rPr lang="en-US" noProof="0"/>
              <a:t>Click icon to add picture</a:t>
            </a:r>
            <a:endParaRPr lang="en-GB" noProof="0"/>
          </a:p>
        </p:txBody>
      </p:sp>
      <p:sp>
        <p:nvSpPr>
          <p:cNvPr id="7" name="Date Placeholder 1">
            <a:extLst>
              <a:ext uri="{FF2B5EF4-FFF2-40B4-BE49-F238E27FC236}">
                <a16:creationId xmlns:a16="http://schemas.microsoft.com/office/drawing/2014/main" id="{28654837-7CAD-46A9-8C2C-FB249F235744}"/>
              </a:ext>
            </a:extLst>
          </p:cNvPr>
          <p:cNvSpPr>
            <a:spLocks noGrp="1"/>
          </p:cNvSpPr>
          <p:nvPr>
            <p:ph type="dt" sz="half" idx="25"/>
          </p:nvPr>
        </p:nvSpPr>
        <p:spPr bwMode="gray"/>
        <p:txBody>
          <a:bodyPr/>
          <a:lstStyle>
            <a:lvl1pPr>
              <a:defRPr>
                <a:solidFill>
                  <a:schemeClr val="tx1"/>
                </a:solidFill>
              </a:defRPr>
            </a:lvl1pPr>
          </a:lstStyle>
          <a:p>
            <a:pPr>
              <a:defRPr/>
            </a:pPr>
            <a:fld id="{882EA6F3-30FC-462E-9800-C2D7416556E7}" type="datetime1">
              <a:rPr lang="en-GB"/>
              <a:pPr>
                <a:defRPr/>
              </a:pPr>
              <a:t>25/06/2025</a:t>
            </a:fld>
            <a:endParaRPr lang="en-GB"/>
          </a:p>
        </p:txBody>
      </p:sp>
      <p:sp>
        <p:nvSpPr>
          <p:cNvPr id="10" name="Footer Placeholder 2">
            <a:extLst>
              <a:ext uri="{FF2B5EF4-FFF2-40B4-BE49-F238E27FC236}">
                <a16:creationId xmlns:a16="http://schemas.microsoft.com/office/drawing/2014/main" id="{B95A6CE8-B914-46A6-815B-520337DC6B59}"/>
              </a:ext>
            </a:extLst>
          </p:cNvPr>
          <p:cNvSpPr>
            <a:spLocks noGrp="1"/>
          </p:cNvSpPr>
          <p:nvPr>
            <p:ph type="ftr" sz="quarter" idx="26"/>
          </p:nvPr>
        </p:nvSpPr>
        <p:spPr bwMode="gray"/>
        <p:txBody>
          <a:bodyPr/>
          <a:lstStyle>
            <a:lvl1pPr>
              <a:defRPr>
                <a:solidFill>
                  <a:schemeClr val="tx1"/>
                </a:solidFill>
              </a:defRPr>
            </a:lvl1pPr>
          </a:lstStyle>
          <a:p>
            <a:pPr>
              <a:defRPr/>
            </a:pPr>
            <a:r>
              <a:rPr lang="en-GB"/>
              <a:t>|     Title of the presentation</a:t>
            </a:r>
          </a:p>
        </p:txBody>
      </p:sp>
      <p:sp>
        <p:nvSpPr>
          <p:cNvPr id="11" name="Slide Number Placeholder 3">
            <a:extLst>
              <a:ext uri="{FF2B5EF4-FFF2-40B4-BE49-F238E27FC236}">
                <a16:creationId xmlns:a16="http://schemas.microsoft.com/office/drawing/2014/main" id="{12BB6575-FFF1-4324-BA08-72B5190FF7E4}"/>
              </a:ext>
            </a:extLst>
          </p:cNvPr>
          <p:cNvSpPr>
            <a:spLocks noGrp="1"/>
          </p:cNvSpPr>
          <p:nvPr>
            <p:ph type="sldNum" sz="quarter" idx="27"/>
          </p:nvPr>
        </p:nvSpPr>
        <p:spPr bwMode="gray"/>
        <p:txBody>
          <a:bodyPr/>
          <a:lstStyle>
            <a:lvl1pPr>
              <a:defRPr/>
            </a:lvl1pPr>
          </a:lstStyle>
          <a:p>
            <a:pPr>
              <a:defRPr/>
            </a:pPr>
            <a:fld id="{0AE54B69-80AE-4118-BE22-98606E9F2119}" type="slidenum">
              <a:rPr lang="en-GB" altLang="en-US"/>
              <a:pPr>
                <a:defRPr/>
              </a:pPr>
              <a:t>‹#›</a:t>
            </a:fld>
            <a:endParaRPr lang="en-GB" altLang="en-US"/>
          </a:p>
        </p:txBody>
      </p:sp>
    </p:spTree>
    <p:extLst>
      <p:ext uri="{BB962C8B-B14F-4D97-AF65-F5344CB8AC3E}">
        <p14:creationId xmlns:p14="http://schemas.microsoft.com/office/powerpoint/2010/main" val="1268686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EE2D597-2766-45DB-9723-04A095A025EF}"/>
              </a:ext>
            </a:extLst>
          </p:cNvPr>
          <p:cNvSpPr/>
          <p:nvPr userDrawn="1"/>
        </p:nvSpPr>
        <p:spPr bwMode="gray">
          <a:xfrm>
            <a:off x="479425" y="1800225"/>
            <a:ext cx="6369050"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4" name="Text Placeholder 3"/>
          <p:cNvSpPr>
            <a:spLocks noGrp="1"/>
          </p:cNvSpPr>
          <p:nvPr>
            <p:ph type="body" sz="quarter" idx="33"/>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1" name="Text Placeholder 3"/>
          <p:cNvSpPr>
            <a:spLocks noGrp="1"/>
          </p:cNvSpPr>
          <p:nvPr>
            <p:ph type="body" sz="quarter" idx="34"/>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4" name="Text Placeholder 3"/>
          <p:cNvSpPr>
            <a:spLocks noGrp="1"/>
          </p:cNvSpPr>
          <p:nvPr>
            <p:ph type="body" sz="quarter" idx="35"/>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6" name="Text Placeholder 3"/>
          <p:cNvSpPr>
            <a:spLocks noGrp="1"/>
          </p:cNvSpPr>
          <p:nvPr>
            <p:ph type="body" sz="quarter" idx="36"/>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7" name="Text Placeholder 3"/>
          <p:cNvSpPr>
            <a:spLocks noGrp="1"/>
          </p:cNvSpPr>
          <p:nvPr>
            <p:ph type="body" sz="quarter" idx="37"/>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9" name="Text Placeholder 3"/>
          <p:cNvSpPr>
            <a:spLocks noGrp="1"/>
          </p:cNvSpPr>
          <p:nvPr>
            <p:ph type="body" sz="quarter" idx="38"/>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0" name="Text Placeholder 3"/>
          <p:cNvSpPr>
            <a:spLocks noGrp="1"/>
          </p:cNvSpPr>
          <p:nvPr>
            <p:ph type="body" sz="quarter" idx="39"/>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1" name="Text Placeholder 3"/>
          <p:cNvSpPr>
            <a:spLocks noGrp="1"/>
          </p:cNvSpPr>
          <p:nvPr>
            <p:ph type="body" sz="quarter" idx="40"/>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2" name="Text Placeholder 3"/>
          <p:cNvSpPr>
            <a:spLocks noGrp="1"/>
          </p:cNvSpPr>
          <p:nvPr>
            <p:ph type="body" sz="quarter" idx="4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3" name="Text Placeholder 3"/>
          <p:cNvSpPr>
            <a:spLocks noGrp="1"/>
          </p:cNvSpPr>
          <p:nvPr>
            <p:ph type="body" sz="quarter" idx="42"/>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4" name="Text Placeholder 3"/>
          <p:cNvSpPr>
            <a:spLocks noGrp="1"/>
          </p:cNvSpPr>
          <p:nvPr>
            <p:ph type="body" sz="quarter" idx="43"/>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5" name="Text Placeholder 3"/>
          <p:cNvSpPr>
            <a:spLocks noGrp="1"/>
          </p:cNvSpPr>
          <p:nvPr>
            <p:ph type="body" sz="quarter" idx="44"/>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6" name="Text Placeholder 3"/>
          <p:cNvSpPr>
            <a:spLocks noGrp="1"/>
          </p:cNvSpPr>
          <p:nvPr>
            <p:ph type="body" sz="quarter" idx="45"/>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7" name="Text Placeholder 3"/>
          <p:cNvSpPr>
            <a:spLocks noGrp="1"/>
          </p:cNvSpPr>
          <p:nvPr>
            <p:ph type="body" sz="quarter" idx="46"/>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8" name="Text Placeholder 3"/>
          <p:cNvSpPr>
            <a:spLocks noGrp="1"/>
          </p:cNvSpPr>
          <p:nvPr>
            <p:ph type="body" sz="quarter" idx="47"/>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9" name="Text Placeholder 3"/>
          <p:cNvSpPr>
            <a:spLocks noGrp="1"/>
          </p:cNvSpPr>
          <p:nvPr>
            <p:ph type="body" sz="quarter" idx="48"/>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50" name="Text Placeholder 3"/>
          <p:cNvSpPr>
            <a:spLocks noGrp="1"/>
          </p:cNvSpPr>
          <p:nvPr>
            <p:ph type="body" sz="quarter" idx="49"/>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51" name="Text Placeholder 3"/>
          <p:cNvSpPr>
            <a:spLocks noGrp="1"/>
          </p:cNvSpPr>
          <p:nvPr>
            <p:ph type="body" sz="quarter" idx="50"/>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2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23" name="Date Placeholder 6">
            <a:extLst>
              <a:ext uri="{FF2B5EF4-FFF2-40B4-BE49-F238E27FC236}">
                <a16:creationId xmlns:a16="http://schemas.microsoft.com/office/drawing/2014/main" id="{E859E3CA-9036-4477-B5C3-7D2DB26754EC}"/>
              </a:ext>
            </a:extLst>
          </p:cNvPr>
          <p:cNvSpPr>
            <a:spLocks noGrp="1"/>
          </p:cNvSpPr>
          <p:nvPr>
            <p:ph type="dt" sz="half" idx="51"/>
          </p:nvPr>
        </p:nvSpPr>
        <p:spPr bwMode="gray"/>
        <p:txBody>
          <a:bodyPr/>
          <a:lstStyle>
            <a:lvl1pPr>
              <a:defRPr>
                <a:solidFill>
                  <a:schemeClr val="tx1"/>
                </a:solidFill>
              </a:defRPr>
            </a:lvl1pPr>
          </a:lstStyle>
          <a:p>
            <a:pPr>
              <a:defRPr/>
            </a:pPr>
            <a:fld id="{2BF44485-BEA5-47E5-8A62-9874071EBFBC}" type="datetime1">
              <a:rPr lang="en-GB"/>
              <a:pPr>
                <a:defRPr/>
              </a:pPr>
              <a:t>25/06/2025</a:t>
            </a:fld>
            <a:endParaRPr lang="en-GB"/>
          </a:p>
        </p:txBody>
      </p:sp>
      <p:sp>
        <p:nvSpPr>
          <p:cNvPr id="24" name="Footer Placeholder 7">
            <a:extLst>
              <a:ext uri="{FF2B5EF4-FFF2-40B4-BE49-F238E27FC236}">
                <a16:creationId xmlns:a16="http://schemas.microsoft.com/office/drawing/2014/main" id="{38EAC32C-54B0-4EB3-B204-3440B1614F58}"/>
              </a:ext>
            </a:extLst>
          </p:cNvPr>
          <p:cNvSpPr>
            <a:spLocks noGrp="1"/>
          </p:cNvSpPr>
          <p:nvPr>
            <p:ph type="ftr" sz="quarter" idx="52"/>
          </p:nvPr>
        </p:nvSpPr>
        <p:spPr bwMode="gray"/>
        <p:txBody>
          <a:bodyPr/>
          <a:lstStyle>
            <a:lvl1pPr>
              <a:defRPr>
                <a:solidFill>
                  <a:schemeClr val="tx1"/>
                </a:solidFill>
              </a:defRPr>
            </a:lvl1pPr>
          </a:lstStyle>
          <a:p>
            <a:pPr>
              <a:defRPr/>
            </a:pPr>
            <a:r>
              <a:rPr lang="en-GB"/>
              <a:t>|     Title of the presentation</a:t>
            </a:r>
          </a:p>
        </p:txBody>
      </p:sp>
      <p:sp>
        <p:nvSpPr>
          <p:cNvPr id="26" name="Slide Number Placeholder 8">
            <a:extLst>
              <a:ext uri="{FF2B5EF4-FFF2-40B4-BE49-F238E27FC236}">
                <a16:creationId xmlns:a16="http://schemas.microsoft.com/office/drawing/2014/main" id="{586D4F95-BF7C-4DF9-8935-0E1707D6A3DC}"/>
              </a:ext>
            </a:extLst>
          </p:cNvPr>
          <p:cNvSpPr>
            <a:spLocks noGrp="1"/>
          </p:cNvSpPr>
          <p:nvPr>
            <p:ph type="sldNum" sz="quarter" idx="53"/>
          </p:nvPr>
        </p:nvSpPr>
        <p:spPr bwMode="gray"/>
        <p:txBody>
          <a:bodyPr/>
          <a:lstStyle>
            <a:lvl1pPr>
              <a:defRPr/>
            </a:lvl1pPr>
          </a:lstStyle>
          <a:p>
            <a:pPr>
              <a:defRPr/>
            </a:pPr>
            <a:fld id="{5309FA79-4B2E-4BBD-8816-A419DE409F52}" type="slidenum">
              <a:rPr lang="en-GB" altLang="en-US"/>
              <a:pPr>
                <a:defRPr/>
              </a:pPr>
              <a:t>‹#›</a:t>
            </a:fld>
            <a:endParaRPr lang="en-GB" altLang="en-US"/>
          </a:p>
        </p:txBody>
      </p:sp>
    </p:spTree>
    <p:extLst>
      <p:ext uri="{BB962C8B-B14F-4D97-AF65-F5344CB8AC3E}">
        <p14:creationId xmlns:p14="http://schemas.microsoft.com/office/powerpoint/2010/main" val="4168719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12"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5" name="Date Placeholder 3">
            <a:extLst>
              <a:ext uri="{FF2B5EF4-FFF2-40B4-BE49-F238E27FC236}">
                <a16:creationId xmlns:a16="http://schemas.microsoft.com/office/drawing/2014/main" id="{C7442A30-8F18-435D-ADE2-60C1AA19269E}"/>
              </a:ext>
            </a:extLst>
          </p:cNvPr>
          <p:cNvSpPr>
            <a:spLocks noGrp="1"/>
          </p:cNvSpPr>
          <p:nvPr>
            <p:ph type="dt" sz="half" idx="22"/>
          </p:nvPr>
        </p:nvSpPr>
        <p:spPr/>
        <p:txBody>
          <a:bodyPr/>
          <a:lstStyle>
            <a:lvl1pPr>
              <a:defRPr/>
            </a:lvl1pPr>
          </a:lstStyle>
          <a:p>
            <a:pPr>
              <a:defRPr/>
            </a:pPr>
            <a:fld id="{062DEA9A-7FFD-40E8-821A-601B7D247A92}" type="datetime1">
              <a:rPr lang="en-GB"/>
              <a:pPr>
                <a:defRPr/>
              </a:pPr>
              <a:t>25/06/2025</a:t>
            </a:fld>
            <a:endParaRPr lang="en-GB"/>
          </a:p>
        </p:txBody>
      </p:sp>
      <p:sp>
        <p:nvSpPr>
          <p:cNvPr id="6" name="Footer Placeholder 4">
            <a:extLst>
              <a:ext uri="{FF2B5EF4-FFF2-40B4-BE49-F238E27FC236}">
                <a16:creationId xmlns:a16="http://schemas.microsoft.com/office/drawing/2014/main" id="{AB9C238C-8219-410C-8BAD-7AA11C14B49C}"/>
              </a:ext>
            </a:extLst>
          </p:cNvPr>
          <p:cNvSpPr>
            <a:spLocks noGrp="1"/>
          </p:cNvSpPr>
          <p:nvPr>
            <p:ph type="ftr" sz="quarter" idx="23"/>
          </p:nvPr>
        </p:nvSpPr>
        <p:spPr/>
        <p:txBody>
          <a:bodyPr/>
          <a:lstStyle>
            <a:lvl1pPr>
              <a:defRPr/>
            </a:lvl1pPr>
          </a:lstStyle>
          <a:p>
            <a:pPr>
              <a:defRPr/>
            </a:pPr>
            <a:r>
              <a:rPr lang="en-GB"/>
              <a:t>|     Title of the presentation</a:t>
            </a:r>
          </a:p>
        </p:txBody>
      </p:sp>
      <p:sp>
        <p:nvSpPr>
          <p:cNvPr id="7" name="Slide Number Placeholder 5">
            <a:extLst>
              <a:ext uri="{FF2B5EF4-FFF2-40B4-BE49-F238E27FC236}">
                <a16:creationId xmlns:a16="http://schemas.microsoft.com/office/drawing/2014/main" id="{4A6A665E-807C-4467-8747-239943167196}"/>
              </a:ext>
            </a:extLst>
          </p:cNvPr>
          <p:cNvSpPr>
            <a:spLocks noGrp="1"/>
          </p:cNvSpPr>
          <p:nvPr>
            <p:ph type="sldNum" sz="quarter" idx="24"/>
          </p:nvPr>
        </p:nvSpPr>
        <p:spPr/>
        <p:txBody>
          <a:bodyPr/>
          <a:lstStyle>
            <a:lvl1pPr>
              <a:defRPr/>
            </a:lvl1pPr>
          </a:lstStyle>
          <a:p>
            <a:pPr>
              <a:defRPr/>
            </a:pPr>
            <a:fld id="{90411B59-DABC-4A83-A41F-23CDD91E6F1B}" type="slidenum">
              <a:rPr lang="en-GB" altLang="en-US"/>
              <a:pPr>
                <a:defRPr/>
              </a:pPr>
              <a:t>‹#›</a:t>
            </a:fld>
            <a:endParaRPr lang="en-GB" altLang="en-US"/>
          </a:p>
        </p:txBody>
      </p:sp>
    </p:spTree>
    <p:extLst>
      <p:ext uri="{BB962C8B-B14F-4D97-AF65-F5344CB8AC3E}">
        <p14:creationId xmlns:p14="http://schemas.microsoft.com/office/powerpoint/2010/main" val="2773082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lvl="0"/>
            <a:r>
              <a:rPr lang="en-US" noProof="0"/>
              <a:t>Click icon to add picture</a:t>
            </a:r>
            <a:endParaRPr lang="en-GB" noProof="0"/>
          </a:p>
        </p:txBody>
      </p:sp>
      <p:sp>
        <p:nvSpPr>
          <p:cNvPr id="36" name="Text Placeholder 35"/>
          <p:cNvSpPr>
            <a:spLocks noGrp="1"/>
          </p:cNvSpPr>
          <p:nvPr>
            <p:ph type="body" sz="quarter" idx="10"/>
          </p:nvPr>
        </p:nvSpPr>
        <p:spPr bwMode="gray">
          <a:xfrm>
            <a:off x="480000" y="6507006"/>
            <a:ext cx="5971600" cy="247650"/>
          </a:xfrm>
        </p:spPr>
        <p:txBody>
          <a:bodyPr anchor="ct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37" name="Text Placeholder 35"/>
          <p:cNvSpPr>
            <a:spLocks noGrp="1"/>
          </p:cNvSpPr>
          <p:nvPr>
            <p:ph type="body" sz="quarter" idx="16"/>
          </p:nvPr>
        </p:nvSpPr>
        <p:spPr bwMode="gray">
          <a:xfrm>
            <a:off x="9495913" y="6476048"/>
            <a:ext cx="2195259" cy="247650"/>
          </a:xfrm>
        </p:spPr>
        <p:txBody>
          <a:bodyPr rIns="0" anchor="ct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39" name="Title 1"/>
          <p:cNvSpPr>
            <a:spLocks noGrp="1"/>
          </p:cNvSpPr>
          <p:nvPr>
            <p:ph type="ctrTitle"/>
          </p:nvPr>
        </p:nvSpPr>
        <p:spPr bwMode="gray">
          <a:xfrm>
            <a:off x="0" y="485184"/>
            <a:ext cx="7344000" cy="1119158"/>
          </a:xfrm>
          <a:noFill/>
        </p:spPr>
        <p:txBody>
          <a:bodyPr lIns="468000" tIns="72000" rIns="450000" bIns="180000" anchor="t">
            <a:noAutofit/>
          </a:bodyPr>
          <a:lstStyle>
            <a:lvl1pPr algn="l">
              <a:lnSpc>
                <a:spcPct val="85000"/>
              </a:lnSpc>
              <a:defRPr sz="4200">
                <a:solidFill>
                  <a:schemeClr val="tx2"/>
                </a:solidFill>
                <a:latin typeface="+mj-lt"/>
              </a:defRPr>
            </a:lvl1pPr>
          </a:lstStyle>
          <a:p>
            <a:r>
              <a:rPr lang="en-US" noProof="0"/>
              <a:t>Click to edit Master title style</a:t>
            </a:r>
            <a:endParaRPr lang="en-GB" noProof="0"/>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p:nvPr>
        </p:nvSpPr>
        <p:spPr>
          <a:xfrm>
            <a:off x="8999357" y="0"/>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3030714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342779" indent="0" algn="ctr">
              <a:buNone/>
              <a:defRPr>
                <a:solidFill>
                  <a:schemeClr val="tx1">
                    <a:tint val="75000"/>
                  </a:schemeClr>
                </a:solidFill>
              </a:defRPr>
            </a:lvl2pPr>
            <a:lvl3pPr marL="685558" indent="0" algn="ctr">
              <a:buNone/>
              <a:defRPr>
                <a:solidFill>
                  <a:schemeClr val="tx1">
                    <a:tint val="75000"/>
                  </a:schemeClr>
                </a:solidFill>
              </a:defRPr>
            </a:lvl3pPr>
            <a:lvl4pPr marL="1028337" indent="0" algn="ctr">
              <a:buNone/>
              <a:defRPr>
                <a:solidFill>
                  <a:schemeClr val="tx1">
                    <a:tint val="75000"/>
                  </a:schemeClr>
                </a:solidFill>
              </a:defRPr>
            </a:lvl4pPr>
            <a:lvl5pPr marL="1371116" indent="0" algn="ctr">
              <a:buNone/>
              <a:defRPr>
                <a:solidFill>
                  <a:schemeClr val="tx1">
                    <a:tint val="75000"/>
                  </a:schemeClr>
                </a:solidFill>
              </a:defRPr>
            </a:lvl5pPr>
            <a:lvl6pPr marL="1713894" indent="0" algn="ctr">
              <a:buNone/>
              <a:defRPr>
                <a:solidFill>
                  <a:schemeClr val="tx1">
                    <a:tint val="75000"/>
                  </a:schemeClr>
                </a:solidFill>
              </a:defRPr>
            </a:lvl6pPr>
            <a:lvl7pPr marL="2056674" indent="0" algn="ctr">
              <a:buNone/>
              <a:defRPr>
                <a:solidFill>
                  <a:schemeClr val="tx1">
                    <a:tint val="75000"/>
                  </a:schemeClr>
                </a:solidFill>
              </a:defRPr>
            </a:lvl7pPr>
            <a:lvl8pPr marL="2399453" indent="0" algn="ctr">
              <a:buNone/>
              <a:defRPr>
                <a:solidFill>
                  <a:schemeClr val="tx1">
                    <a:tint val="75000"/>
                  </a:schemeClr>
                </a:solidFill>
              </a:defRPr>
            </a:lvl8pPr>
            <a:lvl9pPr marL="274223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1" y="6356357"/>
            <a:ext cx="2844800" cy="365125"/>
          </a:xfrm>
          <a:prstGeom prst="rect">
            <a:avLst/>
          </a:prstGeom>
        </p:spPr>
        <p:txBody>
          <a:bodyPr/>
          <a:lstStyle/>
          <a:p>
            <a:fld id="{37BCDEAA-24E6-44AE-B902-B0386A5847C5}" type="datetimeFigureOut">
              <a:rPr lang="en-GB" smtClean="0"/>
              <a:t>25/06/2025</a:t>
            </a:fld>
            <a:endParaRPr lang="en-GB"/>
          </a:p>
        </p:txBody>
      </p:sp>
      <p:sp>
        <p:nvSpPr>
          <p:cNvPr id="5" name="Footer Placeholder 4"/>
          <p:cNvSpPr>
            <a:spLocks noGrp="1"/>
          </p:cNvSpPr>
          <p:nvPr>
            <p:ph type="ftr" sz="quarter" idx="11"/>
          </p:nvPr>
        </p:nvSpPr>
        <p:spPr>
          <a:xfrm>
            <a:off x="4165603" y="6356357"/>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B93E4690-CBF2-41C2-A23B-B90BC028A45F}" type="slidenum">
              <a:rPr lang="en-GB" smtClean="0"/>
              <a:t>‹#›</a:t>
            </a:fld>
            <a:endParaRPr lang="en-GB"/>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9" y="6165307"/>
            <a:ext cx="743151" cy="57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390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chemeClr val="tx2"/>
                </a:solidFill>
                <a:effectLst/>
                <a:latin typeface="Calibri" pitchFamily="34" charset="0"/>
              </a:defRPr>
            </a:lvl1pPr>
          </a:lstStyle>
          <a:p>
            <a:r>
              <a:rPr lang="en-US"/>
              <a:t>TITLE</a:t>
            </a:r>
          </a:p>
        </p:txBody>
      </p:sp>
      <p:sp>
        <p:nvSpPr>
          <p:cNvPr id="6" name="Text Placeholder 7"/>
          <p:cNvSpPr>
            <a:spLocks noGrp="1"/>
          </p:cNvSpPr>
          <p:nvPr>
            <p:ph type="body" sz="quarter" idx="10"/>
          </p:nvPr>
        </p:nvSpPr>
        <p:spPr>
          <a:xfrm>
            <a:off x="609600" y="1545167"/>
            <a:ext cx="10972800" cy="4455584"/>
          </a:xfrm>
        </p:spPr>
        <p:txBody>
          <a:bodyPr/>
          <a:lstStyle>
            <a:lvl1pPr marL="342891" indent="-342891">
              <a:buClr>
                <a:schemeClr val="tx1"/>
              </a:buClr>
              <a:buFont typeface="Wingdings" panose="05000000000000000000" pitchFamily="2" charset="2"/>
              <a:buChar char="§"/>
              <a:defRPr sz="2000">
                <a:solidFill>
                  <a:schemeClr val="accent4">
                    <a:lumMod val="75000"/>
                  </a:schemeClr>
                </a:solidFill>
              </a:defRPr>
            </a:lvl1pPr>
            <a:lvl2pPr marL="466725" indent="-285750">
              <a:buClr>
                <a:schemeClr val="tx1"/>
              </a:buClr>
              <a:buFont typeface="Wingdings" panose="05000000000000000000" pitchFamily="2" charset="2"/>
              <a:buChar char="§"/>
              <a:defRPr sz="2000">
                <a:solidFill>
                  <a:schemeClr val="accent4">
                    <a:lumMod val="75000"/>
                  </a:schemeClr>
                </a:solidFill>
              </a:defRPr>
            </a:lvl2pPr>
            <a:lvl3pPr marL="825500" indent="-285750">
              <a:buClr>
                <a:schemeClr val="tx1"/>
              </a:buClr>
              <a:buFont typeface="Wingdings" panose="05000000000000000000" pitchFamily="2" charset="2"/>
              <a:buChar cha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823778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57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607042109"/>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2580420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239184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2356678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6"/>
          </a:xfrm>
          <a:prstGeom prst="rect">
            <a:avLst/>
          </a:prstGeom>
        </p:spPr>
      </p:pic>
    </p:spTree>
    <p:extLst>
      <p:ext uri="{BB962C8B-B14F-4D97-AF65-F5344CB8AC3E}">
        <p14:creationId xmlns:p14="http://schemas.microsoft.com/office/powerpoint/2010/main" val="2930238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AFBD7E-873F-FC49-A840-08A744808D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3255712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07AB91-D215-9B41-9808-46FFB4D27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149647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501AEF-ABA1-5B46-9DF6-FA16A49F32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069569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297994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a:extLst>
              <a:ext uri="{FF2B5EF4-FFF2-40B4-BE49-F238E27FC236}">
                <a16:creationId xmlns:a16="http://schemas.microsoft.com/office/drawing/2014/main" id="{185721B3-1393-424A-8F5B-131AC86253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1178015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90053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263B6D-8996-474F-BAA8-575C05E666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89994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394672086"/>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1A47E6-021F-C944-BAE1-D55D61F608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809952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822997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4042198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51DC5B-DFE6-E242-ACD8-A305694C987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091714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5555606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264283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918AED1-D52B-B843-8422-E6CDCCEE03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765553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8728037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02942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10048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43555586"/>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24832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940762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359925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104086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6110118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2588157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970177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818791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3365872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D277E7-B8AB-6149-A9B0-222EC5A51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58624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25877584"/>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3661809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0D91A6-1DEF-C742-BB2B-4F0CE8BD17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463570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026185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B61AF795-8C85-814F-914D-9EBE0519A1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793628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318E81-63F9-2444-AF93-3EF243AFF1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9648660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a:extLst>
              <a:ext uri="{FF2B5EF4-FFF2-40B4-BE49-F238E27FC236}">
                <a16:creationId xmlns:a16="http://schemas.microsoft.com/office/drawing/2014/main" id="{60CC6A7D-F186-344A-AFAE-1F4FB8A6C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073941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5724E3-FDE3-2149-BB91-FE058CAA94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086752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92776-3670-F24B-B4C8-03460D5C0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278760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84C8C0-9FE5-7B48-A8C7-062291516A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7334719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426577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88586699"/>
      </p:ext>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5167"/>
            <a:ext cx="10972800" cy="1143000"/>
          </a:xfrm>
          <a:prstGeom prst="rect">
            <a:avLst/>
          </a:prstGeom>
        </p:spPr>
        <p:txBody>
          <a:bodyPr/>
          <a:lstStyle>
            <a:lvl1pPr algn="l">
              <a:defRPr sz="4267">
                <a:solidFill>
                  <a:srgbClr val="004A6F"/>
                </a:solidFill>
              </a:defRPr>
            </a:lvl1pPr>
          </a:lstStyle>
          <a:p>
            <a:r>
              <a:rPr lang="en-US"/>
              <a:t>Click to edit Master title style</a:t>
            </a:r>
            <a:endParaRPr lang="de-DE"/>
          </a:p>
        </p:txBody>
      </p:sp>
      <p:sp>
        <p:nvSpPr>
          <p:cNvPr id="3" name="Inhaltsplatzhalter 2"/>
          <p:cNvSpPr>
            <a:spLocks noGrp="1"/>
          </p:cNvSpPr>
          <p:nvPr>
            <p:ph sz="half" idx="1"/>
          </p:nvPr>
        </p:nvSpPr>
        <p:spPr>
          <a:xfrm>
            <a:off x="609600" y="1600202"/>
            <a:ext cx="5384800" cy="4037045"/>
          </a:xfrm>
          <a:prstGeom prst="rect">
            <a:avLst/>
          </a:prstGeom>
        </p:spPr>
        <p:txBody>
          <a:bodyPr/>
          <a:lstStyle>
            <a:lvl1pPr>
              <a:defRPr sz="3200">
                <a:solidFill>
                  <a:srgbClr val="545455"/>
                </a:solidFill>
              </a:defRPr>
            </a:lvl1pPr>
            <a:lvl2pPr>
              <a:defRPr sz="3200">
                <a:solidFill>
                  <a:srgbClr val="545455"/>
                </a:solidFill>
              </a:defRPr>
            </a:lvl2pPr>
            <a:lvl3pPr>
              <a:defRPr sz="3200">
                <a:solidFill>
                  <a:srgbClr val="545455"/>
                </a:solidFill>
              </a:defRPr>
            </a:lvl3pPr>
            <a:lvl4pPr>
              <a:defRPr sz="3200">
                <a:solidFill>
                  <a:srgbClr val="545455"/>
                </a:solidFill>
              </a:defRPr>
            </a:lvl4pPr>
            <a:lvl5pPr>
              <a:defRPr sz="3200">
                <a:solidFill>
                  <a:srgbClr val="545455"/>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97600" y="1600202"/>
            <a:ext cx="5384800" cy="4037045"/>
          </a:xfrm>
          <a:prstGeom prst="rect">
            <a:avLst/>
          </a:prstGeom>
        </p:spPr>
        <p:txBody>
          <a:bodyPr/>
          <a:lstStyle>
            <a:lvl1pPr>
              <a:defRPr sz="3200">
                <a:solidFill>
                  <a:srgbClr val="545455"/>
                </a:solidFill>
              </a:defRPr>
            </a:lvl1pPr>
            <a:lvl2pPr>
              <a:defRPr sz="3200">
                <a:solidFill>
                  <a:srgbClr val="545455"/>
                </a:solidFill>
              </a:defRPr>
            </a:lvl2pPr>
            <a:lvl3pPr>
              <a:defRPr sz="3200">
                <a:solidFill>
                  <a:srgbClr val="545455"/>
                </a:solidFill>
              </a:defRPr>
            </a:lvl3pPr>
            <a:lvl4pPr>
              <a:defRPr sz="3200">
                <a:solidFill>
                  <a:srgbClr val="545455"/>
                </a:solidFill>
              </a:defRPr>
            </a:lvl4pPr>
            <a:lvl5pPr>
              <a:defRPr sz="3200">
                <a:solidFill>
                  <a:srgbClr val="545455"/>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1236032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726A3-334A-4A34-B512-BB32E1B98F12}"/>
              </a:ext>
            </a:extLst>
          </p:cNvPr>
          <p:cNvSpPr>
            <a:spLocks noGrp="1"/>
          </p:cNvSpPr>
          <p:nvPr>
            <p:ph type="dt" sz="half" idx="10"/>
          </p:nvPr>
        </p:nvSpPr>
        <p:spPr/>
        <p:txBody>
          <a:bodyPr/>
          <a:lstStyle/>
          <a:p>
            <a:fld id="{4AB886A0-F078-4752-9F58-734F54D38DA2}" type="datetimeFigureOut">
              <a:rPr lang="en-US" smtClean="0"/>
              <a:t>6/25/2025</a:t>
            </a:fld>
            <a:endParaRPr lang="en-US"/>
          </a:p>
        </p:txBody>
      </p:sp>
      <p:sp>
        <p:nvSpPr>
          <p:cNvPr id="3" name="Footer Placeholder 2">
            <a:extLst>
              <a:ext uri="{FF2B5EF4-FFF2-40B4-BE49-F238E27FC236}">
                <a16:creationId xmlns:a16="http://schemas.microsoft.com/office/drawing/2014/main" id="{D2939FBB-49AB-44E8-87F8-43920D0ED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7FEBBB-32FC-4879-860E-72814D1C3BFB}"/>
              </a:ext>
            </a:extLst>
          </p:cNvPr>
          <p:cNvSpPr>
            <a:spLocks noGrp="1"/>
          </p:cNvSpPr>
          <p:nvPr>
            <p:ph type="sldNum" sz="quarter" idx="12"/>
          </p:nvPr>
        </p:nvSpPr>
        <p:spPr/>
        <p:txBody>
          <a:bodyPr/>
          <a:lstStyle/>
          <a:p>
            <a:fld id="{006D065E-DF30-4453-B673-47ED55CD6CFD}" type="slidenum">
              <a:rPr lang="en-US" smtClean="0"/>
              <a:t>‹#›</a:t>
            </a:fld>
            <a:endParaRPr lang="en-US"/>
          </a:p>
        </p:txBody>
      </p:sp>
    </p:spTree>
    <p:extLst>
      <p:ext uri="{BB962C8B-B14F-4D97-AF65-F5344CB8AC3E}">
        <p14:creationId xmlns:p14="http://schemas.microsoft.com/office/powerpoint/2010/main" val="31903055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rgbClr val="1B2755"/>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29188" y="103701"/>
            <a:ext cx="11690843" cy="615553"/>
          </a:xfrm>
          <a:prstGeom prst="rect">
            <a:avLst/>
          </a:prstGeom>
        </p:spPr>
        <p:txBody>
          <a:bodyPr lIns="0" tIns="0" rIns="0" bIns="0">
            <a:spAutoFit/>
          </a:bodyPr>
          <a:lstStyle>
            <a:lvl1pPr marL="0" indent="0">
              <a:lnSpc>
                <a:spcPct val="100000"/>
              </a:lnSpc>
              <a:spcBef>
                <a:spcPts val="0"/>
              </a:spcBef>
              <a:buFontTx/>
              <a:buNone/>
              <a:defRPr sz="4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a:p>
        </p:txBody>
      </p:sp>
      <p:cxnSp>
        <p:nvCxnSpPr>
          <p:cNvPr id="10" name="Straight Connector 9">
            <a:extLst>
              <a:ext uri="{FF2B5EF4-FFF2-40B4-BE49-F238E27FC236}">
                <a16:creationId xmlns:a16="http://schemas.microsoft.com/office/drawing/2014/main" id="{1668019B-826C-4296-B4C2-A86E0DD9226E}"/>
              </a:ext>
            </a:extLst>
          </p:cNvPr>
          <p:cNvCxnSpPr/>
          <p:nvPr userDrawn="1"/>
        </p:nvCxnSpPr>
        <p:spPr>
          <a:xfrm>
            <a:off x="0" y="6168795"/>
            <a:ext cx="12192000" cy="0"/>
          </a:xfrm>
          <a:prstGeom prst="line">
            <a:avLst/>
          </a:prstGeom>
          <a:ln>
            <a:solidFill>
              <a:srgbClr val="2F528F"/>
            </a:solidFill>
          </a:ln>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295108E3-229C-42C4-999D-06BD64396C47}"/>
              </a:ext>
            </a:extLst>
          </p:cNvPr>
          <p:cNvSpPr>
            <a:spLocks noGrp="1"/>
          </p:cNvSpPr>
          <p:nvPr>
            <p:ph type="body" sz="quarter" idx="14"/>
          </p:nvPr>
        </p:nvSpPr>
        <p:spPr>
          <a:xfrm>
            <a:off x="267536" y="903457"/>
            <a:ext cx="11614149" cy="2600712"/>
          </a:xfrm>
          <a:prstGeom prst="rect">
            <a:avLst/>
          </a:prstGeom>
        </p:spPr>
        <p:txBody>
          <a:bodyPr lIns="0" tIns="0" rIns="0" bIns="0">
            <a:spAutoFit/>
          </a:bodyPr>
          <a:lstStyle>
            <a:lvl1pPr marL="0" indent="0">
              <a:lnSpc>
                <a:spcPct val="100000"/>
              </a:lnSpc>
              <a:spcBef>
                <a:spcPts val="0"/>
              </a:spcBef>
              <a:spcAft>
                <a:spcPts val="600"/>
              </a:spcAft>
              <a:buNone/>
              <a:defRPr sz="2400">
                <a:solidFill>
                  <a:schemeClr val="bg2">
                    <a:lumMod val="25000"/>
                  </a:schemeClr>
                </a:solidFill>
              </a:defRPr>
            </a:lvl1pPr>
            <a:lvl2pPr marL="252413" indent="-120254">
              <a:lnSpc>
                <a:spcPct val="100000"/>
              </a:lnSpc>
              <a:spcBef>
                <a:spcPts val="0"/>
              </a:spcBef>
              <a:spcAft>
                <a:spcPts val="600"/>
              </a:spcAft>
              <a:defRPr sz="2400">
                <a:solidFill>
                  <a:schemeClr val="bg2">
                    <a:lumMod val="25000"/>
                  </a:schemeClr>
                </a:solidFill>
              </a:defRPr>
            </a:lvl2pPr>
            <a:lvl3pPr marL="433388" indent="-180975">
              <a:lnSpc>
                <a:spcPct val="100000"/>
              </a:lnSpc>
              <a:spcBef>
                <a:spcPts val="0"/>
              </a:spcBef>
              <a:spcAft>
                <a:spcPts val="600"/>
              </a:spcAft>
              <a:buFont typeface="Courier New" panose="02070309020205020404" pitchFamily="49" charset="0"/>
              <a:buChar char="o"/>
              <a:defRPr sz="2400">
                <a:solidFill>
                  <a:schemeClr val="bg2">
                    <a:lumMod val="25000"/>
                  </a:schemeClr>
                </a:solidFill>
              </a:defRPr>
            </a:lvl3pPr>
            <a:lvl4pPr marL="601266" indent="-132160">
              <a:lnSpc>
                <a:spcPct val="100000"/>
              </a:lnSpc>
              <a:spcBef>
                <a:spcPts val="0"/>
              </a:spcBef>
              <a:spcAft>
                <a:spcPts val="600"/>
              </a:spcAft>
              <a:buFont typeface="Wingdings" panose="05000000000000000000" pitchFamily="2" charset="2"/>
              <a:buChar char="§"/>
              <a:defRPr sz="2400">
                <a:solidFill>
                  <a:schemeClr val="bg2">
                    <a:lumMod val="25000"/>
                  </a:schemeClr>
                </a:solidFill>
              </a:defRPr>
            </a:lvl4pPr>
            <a:lvl5pPr marL="770335" indent="-169069">
              <a:lnSpc>
                <a:spcPct val="100000"/>
              </a:lnSpc>
              <a:spcBef>
                <a:spcPts val="0"/>
              </a:spcBef>
              <a:spcAft>
                <a:spcPts val="600"/>
              </a:spcAft>
              <a:buFont typeface="Century Gothic" panose="020B0502020202020204" pitchFamily="34" charset="0"/>
              <a:buChar char="○"/>
              <a:defRPr sz="2400">
                <a:solidFill>
                  <a:schemeClr val="bg2">
                    <a:lumMod val="25000"/>
                  </a:schemeClr>
                </a:solidFill>
              </a:defRPr>
            </a:lvl5pPr>
            <a:lvl6pPr marL="900113" indent="-128588">
              <a:lnSpc>
                <a:spcPct val="100000"/>
              </a:lnSpc>
              <a:spcBef>
                <a:spcPts val="0"/>
              </a:spcBef>
              <a:spcAft>
                <a:spcPts val="600"/>
              </a:spcAft>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pic>
        <p:nvPicPr>
          <p:cNvPr id="2" name="Picture 1">
            <a:extLst>
              <a:ext uri="{FF2B5EF4-FFF2-40B4-BE49-F238E27FC236}">
                <a16:creationId xmlns:a16="http://schemas.microsoft.com/office/drawing/2014/main" id="{7F309F32-AFCC-2AD8-A7A4-94C996B903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6137" y="6235299"/>
            <a:ext cx="1828795" cy="556812"/>
          </a:xfrm>
          <a:prstGeom prst="rect">
            <a:avLst/>
          </a:prstGeom>
        </p:spPr>
      </p:pic>
    </p:spTree>
    <p:extLst>
      <p:ext uri="{BB962C8B-B14F-4D97-AF65-F5344CB8AC3E}">
        <p14:creationId xmlns:p14="http://schemas.microsoft.com/office/powerpoint/2010/main" val="1210401700"/>
      </p:ext>
    </p:extLst>
  </p:cSld>
  <p:clrMapOvr>
    <a:masterClrMapping/>
  </p:clrMapOvr>
  <p:hf sldNum="0" hdr="0" ftr="0" dt="0"/>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2629740"/>
            <a:ext cx="11103904" cy="710481"/>
          </a:xfrm>
          <a:prstGeom prst="rect">
            <a:avLst/>
          </a:prstGeom>
        </p:spPr>
        <p:txBody>
          <a:bodyPr lIns="0" tIns="0" rIns="0" bIns="0">
            <a:noAutofit/>
          </a:bodyPr>
          <a:lstStyle>
            <a:lvl1pPr marL="0" indent="0" algn="ctr">
              <a:buFontTx/>
              <a:buNone/>
              <a:defRPr sz="54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sp>
        <p:nvSpPr>
          <p:cNvPr id="12" name="Text Placeholder 9">
            <a:extLst>
              <a:ext uri="{FF2B5EF4-FFF2-40B4-BE49-F238E27FC236}">
                <a16:creationId xmlns:a16="http://schemas.microsoft.com/office/drawing/2014/main" id="{9419C621-AF52-40DF-AC98-BCD4D8DA00CC}"/>
              </a:ext>
            </a:extLst>
          </p:cNvPr>
          <p:cNvSpPr>
            <a:spLocks noGrp="1"/>
          </p:cNvSpPr>
          <p:nvPr>
            <p:ph type="body" sz="quarter" idx="14"/>
          </p:nvPr>
        </p:nvSpPr>
        <p:spPr>
          <a:xfrm>
            <a:off x="544048" y="3607764"/>
            <a:ext cx="11103904" cy="555862"/>
          </a:xfrm>
          <a:prstGeom prst="rect">
            <a:avLst/>
          </a:prstGeom>
        </p:spPr>
        <p:txBody>
          <a:bodyPr lIns="0" tIns="0" rIns="0" bIns="0">
            <a:noAutofit/>
          </a:bodyPr>
          <a:lstStyle>
            <a:lvl1pPr marL="0" indent="0" algn="ctr">
              <a:buFontTx/>
              <a:buNone/>
              <a:defRPr sz="4000" i="1">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55038088"/>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358283"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6320D8-B18A-4DFC-A29B-77C7F7383D63}"/>
              </a:ext>
            </a:extLst>
          </p:cNvPr>
          <p:cNvCxnSpPr>
            <a:cxnSpLocks/>
          </p:cNvCxnSpPr>
          <p:nvPr userDrawn="1"/>
        </p:nvCxnSpPr>
        <p:spPr>
          <a:xfrm>
            <a:off x="268946" y="6168795"/>
            <a:ext cx="11679214" cy="0"/>
          </a:xfrm>
          <a:prstGeom prst="line">
            <a:avLst/>
          </a:prstGeom>
          <a:ln>
            <a:solidFill>
              <a:srgbClr val="2F5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67523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hasCustomPrompt="1"/>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Knowledge Check</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B71C65F1-F5B1-4E25-9C29-BC1865477880}"/>
              </a:ext>
            </a:extLst>
          </p:cNvPr>
          <p:cNvSpPr>
            <a:spLocks noGrp="1"/>
          </p:cNvSpPr>
          <p:nvPr>
            <p:ph type="body" sz="quarter" idx="14"/>
          </p:nvPr>
        </p:nvSpPr>
        <p:spPr>
          <a:xfrm>
            <a:off x="4801733" y="1626500"/>
            <a:ext cx="6274887" cy="19548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sp>
        <p:nvSpPr>
          <p:cNvPr id="19" name="Text Placeholder 13">
            <a:extLst>
              <a:ext uri="{FF2B5EF4-FFF2-40B4-BE49-F238E27FC236}">
                <a16:creationId xmlns:a16="http://schemas.microsoft.com/office/drawing/2014/main" id="{C1AF8616-CF58-4F75-AFFC-EF05DF1FECB6}"/>
              </a:ext>
            </a:extLst>
          </p:cNvPr>
          <p:cNvSpPr>
            <a:spLocks noGrp="1"/>
          </p:cNvSpPr>
          <p:nvPr>
            <p:ph type="body" sz="quarter" idx="15"/>
          </p:nvPr>
        </p:nvSpPr>
        <p:spPr>
          <a:xfrm>
            <a:off x="4801733" y="3921817"/>
            <a:ext cx="6274887" cy="20656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2000">
                <a:solidFill>
                  <a:schemeClr val="bg2">
                    <a:lumMod val="25000"/>
                  </a:schemeClr>
                </a:solidFill>
              </a:defRPr>
            </a:lvl2pPr>
            <a:lvl3pPr marL="433388" indent="-180975">
              <a:buFont typeface="Segoe UI" panose="020B0502040204020203" pitchFamily="34" charset="0"/>
              <a:buChar char="–"/>
              <a:defRPr sz="2000">
                <a:solidFill>
                  <a:schemeClr val="bg2">
                    <a:lumMod val="25000"/>
                  </a:schemeClr>
                </a:solidFill>
              </a:defRPr>
            </a:lvl3pPr>
            <a:lvl4pPr marL="601266" indent="-132160">
              <a:buFont typeface="Wingdings" panose="05000000000000000000" pitchFamily="2" charset="2"/>
              <a:buChar char="§"/>
              <a:defRPr sz="2000">
                <a:solidFill>
                  <a:schemeClr val="bg2">
                    <a:lumMod val="25000"/>
                  </a:schemeClr>
                </a:solidFill>
              </a:defRPr>
            </a:lvl4pPr>
            <a:lvl5pPr marL="770335" indent="-169069">
              <a:buFont typeface="Century Gothic" panose="020B0502020202020204" pitchFamily="34" charset="0"/>
              <a:buChar char="○"/>
              <a:defRPr sz="20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grpSp>
        <p:nvGrpSpPr>
          <p:cNvPr id="4" name="Group 3">
            <a:extLst>
              <a:ext uri="{FF2B5EF4-FFF2-40B4-BE49-F238E27FC236}">
                <a16:creationId xmlns:a16="http://schemas.microsoft.com/office/drawing/2014/main" id="{D22CAA27-E845-4267-8FD2-E31F823C2379}"/>
              </a:ext>
            </a:extLst>
          </p:cNvPr>
          <p:cNvGrpSpPr/>
          <p:nvPr userDrawn="1"/>
        </p:nvGrpSpPr>
        <p:grpSpPr>
          <a:xfrm>
            <a:off x="1115380" y="2455864"/>
            <a:ext cx="2704780" cy="2704780"/>
            <a:chOff x="1107841" y="2229004"/>
            <a:chExt cx="2704780" cy="2704780"/>
          </a:xfrm>
        </p:grpSpPr>
        <p:sp>
          <p:nvSpPr>
            <p:cNvPr id="14" name="Oval 13">
              <a:extLst>
                <a:ext uri="{FF2B5EF4-FFF2-40B4-BE49-F238E27FC236}">
                  <a16:creationId xmlns:a16="http://schemas.microsoft.com/office/drawing/2014/main" id="{2C730A48-E018-4FB1-B366-308CA1ADB2A7}"/>
                </a:ext>
              </a:extLst>
            </p:cNvPr>
            <p:cNvSpPr/>
            <p:nvPr userDrawn="1"/>
          </p:nvSpPr>
          <p:spPr>
            <a:xfrm>
              <a:off x="1107841" y="2229004"/>
              <a:ext cx="2704780" cy="27047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Question Mark with solid fill">
              <a:extLst>
                <a:ext uri="{FF2B5EF4-FFF2-40B4-BE49-F238E27FC236}">
                  <a16:creationId xmlns:a16="http://schemas.microsoft.com/office/drawing/2014/main" id="{1ACF4FB1-238C-4186-9D9C-9F5BC34470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5132" y="2622502"/>
              <a:ext cx="1990198" cy="1990198"/>
            </a:xfrm>
            <a:prstGeom prst="rect">
              <a:avLst/>
            </a:prstGeom>
          </p:spPr>
        </p:pic>
      </p:grpSp>
    </p:spTree>
    <p:extLst>
      <p:ext uri="{BB962C8B-B14F-4D97-AF65-F5344CB8AC3E}">
        <p14:creationId xmlns:p14="http://schemas.microsoft.com/office/powerpoint/2010/main" val="3236130573"/>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Blank No Footer">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230020" y="230828"/>
            <a:ext cx="11690843"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13"/>
          <p:cNvSpPr>
            <a:spLocks noGrp="1"/>
          </p:cNvSpPr>
          <p:nvPr>
            <p:ph type="body" sz="quarter" idx="14"/>
          </p:nvPr>
        </p:nvSpPr>
        <p:spPr>
          <a:xfrm>
            <a:off x="267535" y="903456"/>
            <a:ext cx="11614149" cy="1918474"/>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6AC23F2-14AB-4F22-BCC9-A2BBD588E80F}"/>
              </a:ext>
            </a:extLst>
          </p:cNvPr>
          <p:cNvSpPr txBox="1">
            <a:spLocks/>
          </p:cNvSpPr>
          <p:nvPr/>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a:p>
        </p:txBody>
      </p:sp>
      <p:cxnSp>
        <p:nvCxnSpPr>
          <p:cNvPr id="3" name="Straight Connector 2">
            <a:extLst>
              <a:ext uri="{FF2B5EF4-FFF2-40B4-BE49-F238E27FC236}">
                <a16:creationId xmlns:a16="http://schemas.microsoft.com/office/drawing/2014/main" id="{27B0F0D2-9B53-2421-4D08-10FAA70EF7FA}"/>
              </a:ext>
            </a:extLst>
          </p:cNvPr>
          <p:cNvCxnSpPr/>
          <p:nvPr userDrawn="1"/>
        </p:nvCxnSpPr>
        <p:spPr>
          <a:xfrm>
            <a:off x="0" y="6168795"/>
            <a:ext cx="12192000" cy="0"/>
          </a:xfrm>
          <a:prstGeom prst="line">
            <a:avLst/>
          </a:prstGeom>
          <a:ln>
            <a:solidFill>
              <a:srgbClr val="2F5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093590"/>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6E41-8EBC-452D-8025-99E22F3D54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0550A-DB8A-4813-84ED-53CEBE64B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6273CA-E5CA-4B0C-83F8-9D7BAE8B228E}"/>
              </a:ext>
            </a:extLst>
          </p:cNvPr>
          <p:cNvSpPr>
            <a:spLocks noGrp="1"/>
          </p:cNvSpPr>
          <p:nvPr>
            <p:ph type="dt" sz="half" idx="10"/>
          </p:nvPr>
        </p:nvSpPr>
        <p:spPr/>
        <p:txBody>
          <a:bodyPr/>
          <a:lstStyle/>
          <a:p>
            <a:fld id="{5BD24116-DE5C-4CF2-B700-AF5B8D021103}" type="datetimeFigureOut">
              <a:rPr lang="en-US" smtClean="0"/>
              <a:t>6/25/2025</a:t>
            </a:fld>
            <a:endParaRPr lang="en-US"/>
          </a:p>
        </p:txBody>
      </p:sp>
      <p:sp>
        <p:nvSpPr>
          <p:cNvPr id="5" name="Footer Placeholder 4">
            <a:extLst>
              <a:ext uri="{FF2B5EF4-FFF2-40B4-BE49-F238E27FC236}">
                <a16:creationId xmlns:a16="http://schemas.microsoft.com/office/drawing/2014/main" id="{450D72E8-53A3-41DE-94CA-D50935FB2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1FCAE-9934-4543-913A-87FEA37CD4DA}"/>
              </a:ext>
            </a:extLst>
          </p:cNvPr>
          <p:cNvSpPr>
            <a:spLocks noGrp="1"/>
          </p:cNvSpPr>
          <p:nvPr>
            <p:ph type="sldNum" sz="quarter" idx="12"/>
          </p:nvPr>
        </p:nvSpPr>
        <p:spPr/>
        <p:txBody>
          <a:bodyPr/>
          <a:lstStyle/>
          <a:p>
            <a:fld id="{91CEB55E-970C-42EC-8419-F99F9D3E2FCB}" type="slidenum">
              <a:rPr lang="en-US" smtClean="0"/>
              <a:t>‹#›</a:t>
            </a:fld>
            <a:endParaRPr lang="en-US"/>
          </a:p>
        </p:txBody>
      </p:sp>
    </p:spTree>
    <p:extLst>
      <p:ext uri="{BB962C8B-B14F-4D97-AF65-F5344CB8AC3E}">
        <p14:creationId xmlns:p14="http://schemas.microsoft.com/office/powerpoint/2010/main" val="27823428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5598866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385206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4" name="Footer Placeholder 3"/>
          <p:cNvSpPr>
            <a:spLocks noGrp="1"/>
          </p:cNvSpPr>
          <p:nvPr>
            <p:ph type="ftr" sz="quarter" idx="19"/>
          </p:nvPr>
        </p:nvSpPr>
        <p:spPr bwMode="invGray"/>
        <p:txBody>
          <a:bodyPr/>
          <a:lstStyle/>
          <a:p>
            <a:r>
              <a:rPr lang="en-GB"/>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64651938"/>
      </p:ext>
    </p:extLst>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390336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585312833"/>
      </p:ext>
    </p:extLst>
  </p:cSld>
  <p:clrMapOvr>
    <a:masterClrMapping/>
  </p:clrMapOvr>
  <p:hf hdr="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57998790"/>
      </p:ext>
    </p:extLst>
  </p:cSld>
  <p:clrMapOvr>
    <a:masterClrMapping/>
  </p:clrMapOvr>
  <p:hf hdr="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03990280"/>
      </p:ext>
    </p:extLst>
  </p:cSld>
  <p:clrMapOvr>
    <a:masterClrMapping/>
  </p:clrMapOvr>
  <p:hf hdr="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98933231"/>
      </p:ext>
    </p:extLst>
  </p:cSld>
  <p:clrMapOvr>
    <a:masterClrMapping/>
  </p:clrMapOvr>
  <p:hf hdr="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20998394"/>
      </p:ext>
    </p:extLst>
  </p:cSld>
  <p:clrMapOvr>
    <a:masterClrMapping/>
  </p:clrMapOvr>
  <p:hf hdr="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4" name="Footer Placeholder 3"/>
          <p:cNvSpPr>
            <a:spLocks noGrp="1"/>
          </p:cNvSpPr>
          <p:nvPr>
            <p:ph type="ftr" sz="quarter" idx="19"/>
          </p:nvPr>
        </p:nvSpPr>
        <p:spPr bwMode="invGray"/>
        <p:txBody>
          <a:bodyPr/>
          <a:lstStyle/>
          <a:p>
            <a:r>
              <a:rPr lang="en-GB"/>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67281788"/>
      </p:ext>
    </p:extLst>
  </p:cSld>
  <p:clrMapOvr>
    <a:masterClrMapping/>
  </p:clrMapOvr>
  <p:hf hdr="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897771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1831220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B2A9C5F-569E-41BE-B5E5-7CBFE1B687B2}" type="datetime1">
              <a:rPr lang="en-GB" smtClean="0"/>
              <a:pPr/>
              <a:t>25/06/2025</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0785127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slideLayout" Target="../slideLayouts/slideLayout81.xml"/><Relationship Id="rId47" Type="http://schemas.openxmlformats.org/officeDocument/2006/relationships/slideLayout" Target="../slideLayouts/slideLayout86.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48" Type="http://schemas.openxmlformats.org/officeDocument/2006/relationships/theme" Target="../theme/theme3.xml"/><Relationship Id="rId8" Type="http://schemas.openxmlformats.org/officeDocument/2006/relationships/slideLayout" Target="../slideLayouts/slideLayout47.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slideLayout" Target="../slideLayouts/slideLayout85.xml"/><Relationship Id="rId20" Type="http://schemas.openxmlformats.org/officeDocument/2006/relationships/slideLayout" Target="../slideLayouts/slideLayout59.xml"/><Relationship Id="rId41"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image" Target="../media/image2.png"/><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image" Target="../media/image1.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25/06/2025</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2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2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Rectangle 9">
            <a:extLst>
              <a:ext uri="{FF2B5EF4-FFF2-40B4-BE49-F238E27FC236}">
                <a16:creationId xmlns:a16="http://schemas.microsoft.com/office/drawing/2014/main" id="{94992F2C-9455-4BCB-B6E8-5D4F9311275D}"/>
              </a:ext>
            </a:extLst>
          </p:cNvPr>
          <p:cNvSpPr/>
          <p:nvPr userDrawn="1"/>
        </p:nvSpPr>
        <p:spPr bwMode="invGray">
          <a:xfrm>
            <a:off x="9735601" y="2128187"/>
            <a:ext cx="1976400" cy="694800"/>
          </a:xfrm>
          <a:prstGeom prst="rect">
            <a:avLst/>
          </a:prstGeom>
          <a:blipFill dpi="0" rotWithShape="1">
            <a:blip r:embed="rId2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1" name="Rectangle 10">
            <a:extLst>
              <a:ext uri="{FF2B5EF4-FFF2-40B4-BE49-F238E27FC236}">
                <a16:creationId xmlns:a16="http://schemas.microsoft.com/office/drawing/2014/main" id="{D9A90C75-EC38-414C-B54F-36DB3A52CB97}"/>
              </a:ext>
            </a:extLst>
          </p:cNvPr>
          <p:cNvSpPr/>
          <p:nvPr userDrawn="1"/>
        </p:nvSpPr>
        <p:spPr bwMode="gray">
          <a:xfrm>
            <a:off x="9735601" y="379578"/>
            <a:ext cx="1976400" cy="694800"/>
          </a:xfrm>
          <a:prstGeom prst="rect">
            <a:avLst/>
          </a:prstGeom>
          <a:blipFill dpi="0" rotWithShape="1">
            <a:blip r:embed="rId2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532847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1" r:id="rId16"/>
    <p:sldLayoutId id="2147483682" r:id="rId17"/>
    <p:sldLayoutId id="2147483683" r:id="rId18"/>
    <p:sldLayoutId id="2147483684" r:id="rId19"/>
    <p:sldLayoutId id="2147483685" r:id="rId20"/>
    <p:sldLayoutId id="2147483686" r:id="rId21"/>
    <p:sldLayoutId id="2147483687" r:id="rId22"/>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131">
          <p15:clr>
            <a:srgbClr val="F26B43"/>
          </p15:clr>
        </p15:guide>
        <p15:guide id="9" orient="horz" pos="3809">
          <p15:clr>
            <a:srgbClr val="F26B43"/>
          </p15:clr>
        </p15:guide>
        <p15:guide id="10" pos="3840">
          <p15:clr>
            <a:srgbClr val="F26B43"/>
          </p15:clr>
        </p15:guide>
        <p15:guide id="11" pos="302">
          <p15:clr>
            <a:srgbClr val="F26B43"/>
          </p15:clr>
        </p15:guide>
        <p15:guide id="12" pos="7379">
          <p15:clr>
            <a:srgbClr val="F26B43"/>
          </p15:clr>
        </p15:guide>
        <p15:guide id="13" pos="3761">
          <p15:clr>
            <a:srgbClr val="F26B43"/>
          </p15:clr>
        </p15:guide>
        <p15:guide id="14" pos="39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A714F9B-F4B3-4397-82F5-291DAB1BBA78}"/>
              </a:ext>
            </a:extLst>
          </p:cNvPr>
          <p:cNvSpPr>
            <a:spLocks noGrp="1"/>
          </p:cNvSpPr>
          <p:nvPr>
            <p:ph type="title"/>
          </p:nvPr>
        </p:nvSpPr>
        <p:spPr bwMode="invGray">
          <a:xfrm>
            <a:off x="479425" y="360363"/>
            <a:ext cx="81613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360000" bIns="0" numCol="1" anchor="b" anchorCtr="0" compatLnSpc="1">
            <a:prstTxWarp prst="textNoShape">
              <a:avLst/>
            </a:prstTxWarp>
          </a:bodyPr>
          <a:lstStyle/>
          <a:p>
            <a:pPr lvl="0"/>
            <a:r>
              <a:rPr lang="en-GB" altLang="en-US"/>
              <a:t>Click to edit Master title style</a:t>
            </a:r>
          </a:p>
        </p:txBody>
      </p:sp>
      <p:sp>
        <p:nvSpPr>
          <p:cNvPr id="3" name="Text Placeholder 2">
            <a:extLst>
              <a:ext uri="{FF2B5EF4-FFF2-40B4-BE49-F238E27FC236}">
                <a16:creationId xmlns:a16="http://schemas.microsoft.com/office/drawing/2014/main" id="{6CFA2E2E-C8AD-436C-89F3-914C09297D90}"/>
              </a:ext>
            </a:extLst>
          </p:cNvPr>
          <p:cNvSpPr>
            <a:spLocks noGrp="1"/>
          </p:cNvSpPr>
          <p:nvPr>
            <p:ph type="body" idx="1"/>
          </p:nvPr>
        </p:nvSpPr>
        <p:spPr bwMode="invGray">
          <a:xfrm>
            <a:off x="479425" y="1800225"/>
            <a:ext cx="11233150" cy="4237038"/>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a:extLst>
              <a:ext uri="{FF2B5EF4-FFF2-40B4-BE49-F238E27FC236}">
                <a16:creationId xmlns:a16="http://schemas.microsoft.com/office/drawing/2014/main" id="{B968CD25-F23A-4BD3-8CBA-AD97911C7AFB}"/>
              </a:ext>
            </a:extLst>
          </p:cNvPr>
          <p:cNvSpPr>
            <a:spLocks noGrp="1"/>
          </p:cNvSpPr>
          <p:nvPr>
            <p:ph type="dt" sz="half" idx="2"/>
          </p:nvPr>
        </p:nvSpPr>
        <p:spPr bwMode="invGray">
          <a:xfrm>
            <a:off x="479425" y="6580188"/>
            <a:ext cx="790575" cy="180975"/>
          </a:xfrm>
          <a:prstGeom prst="rect">
            <a:avLst/>
          </a:prstGeom>
        </p:spPr>
        <p:txBody>
          <a:bodyPr vert="horz" lIns="0" tIns="0" rIns="0" bIns="0" rtlCol="0" anchor="t"/>
          <a:lstStyle>
            <a:lvl1pPr algn="l" eaLnBrk="1" fontAlgn="auto" hangingPunct="1">
              <a:spcBef>
                <a:spcPts val="0"/>
              </a:spcBef>
              <a:spcAft>
                <a:spcPts val="0"/>
              </a:spcAft>
              <a:defRPr sz="800">
                <a:solidFill>
                  <a:schemeClr val="tx1"/>
                </a:solidFill>
                <a:latin typeface="+mn-lt"/>
                <a:cs typeface="Times New Roman" panose="02020603050405020304" pitchFamily="18" charset="0"/>
              </a:defRPr>
            </a:lvl1pPr>
          </a:lstStyle>
          <a:p>
            <a:pPr>
              <a:defRPr/>
            </a:pPr>
            <a:fld id="{F4ACC298-605A-4300-A096-B04BFFFFFE69}" type="datetime1">
              <a:rPr lang="en-GB"/>
              <a:pPr>
                <a:defRPr/>
              </a:pPr>
              <a:t>25/06/2025</a:t>
            </a:fld>
            <a:endParaRPr lang="en-GB"/>
          </a:p>
        </p:txBody>
      </p:sp>
      <p:sp>
        <p:nvSpPr>
          <p:cNvPr id="5" name="Footer Placeholder 4">
            <a:extLst>
              <a:ext uri="{FF2B5EF4-FFF2-40B4-BE49-F238E27FC236}">
                <a16:creationId xmlns:a16="http://schemas.microsoft.com/office/drawing/2014/main" id="{99A25A3B-B297-47B6-9343-3F5A30C4D19D}"/>
              </a:ext>
            </a:extLst>
          </p:cNvPr>
          <p:cNvSpPr>
            <a:spLocks noGrp="1"/>
          </p:cNvSpPr>
          <p:nvPr>
            <p:ph type="ftr" sz="quarter" idx="3"/>
          </p:nvPr>
        </p:nvSpPr>
        <p:spPr bwMode="invGray">
          <a:xfrm>
            <a:off x="1392238" y="6580188"/>
            <a:ext cx="2265362" cy="180975"/>
          </a:xfrm>
          <a:prstGeom prst="rect">
            <a:avLst/>
          </a:prstGeom>
        </p:spPr>
        <p:txBody>
          <a:bodyPr vert="horz" lIns="0" tIns="0" rIns="0" bIns="0" rtlCol="0" anchor="t"/>
          <a:lstStyle>
            <a:lvl1pPr algn="l" eaLnBrk="1" fontAlgn="auto" hangingPunct="1">
              <a:spcBef>
                <a:spcPts val="0"/>
              </a:spcBef>
              <a:spcAft>
                <a:spcPts val="0"/>
              </a:spcAft>
              <a:defRPr sz="800">
                <a:solidFill>
                  <a:schemeClr val="tx1"/>
                </a:solidFill>
                <a:latin typeface="+mn-lt"/>
                <a:cs typeface="Times New Roman" panose="02020603050405020304" pitchFamily="18" charset="0"/>
              </a:defRPr>
            </a:lvl1pPr>
          </a:lstStyle>
          <a:p>
            <a:pPr>
              <a:defRPr/>
            </a:pPr>
            <a:r>
              <a:rPr lang="en-GB"/>
              <a:t>|     Title of the presentation</a:t>
            </a:r>
          </a:p>
        </p:txBody>
      </p:sp>
      <p:sp>
        <p:nvSpPr>
          <p:cNvPr id="6" name="Slide Number Placeholder 5">
            <a:extLst>
              <a:ext uri="{FF2B5EF4-FFF2-40B4-BE49-F238E27FC236}">
                <a16:creationId xmlns:a16="http://schemas.microsoft.com/office/drawing/2014/main" id="{12AAB24C-F132-4075-A96B-C2EF853BE066}"/>
              </a:ext>
            </a:extLst>
          </p:cNvPr>
          <p:cNvSpPr>
            <a:spLocks noGrp="1"/>
          </p:cNvSpPr>
          <p:nvPr>
            <p:ph type="sldNum" sz="quarter" idx="4"/>
          </p:nvPr>
        </p:nvSpPr>
        <p:spPr bwMode="invGray">
          <a:xfrm>
            <a:off x="11415713" y="6580188"/>
            <a:ext cx="290512" cy="180975"/>
          </a:xfrm>
          <a:prstGeom prst="rect">
            <a:avLst/>
          </a:prstGeom>
        </p:spPr>
        <p:txBody>
          <a:bodyPr vert="horz" wrap="square" lIns="0" tIns="0" rIns="0" bIns="0" numCol="1" anchor="t" anchorCtr="0" compatLnSpc="1">
            <a:prstTxWarp prst="textNoShape">
              <a:avLst/>
            </a:prstTxWarp>
          </a:bodyPr>
          <a:lstStyle>
            <a:lvl1pPr algn="r" eaLnBrk="1" hangingPunct="1">
              <a:defRPr sz="800">
                <a:cs typeface="Times New Roman" panose="02020603050405020304" pitchFamily="18" charset="0"/>
              </a:defRPr>
            </a:lvl1pPr>
          </a:lstStyle>
          <a:p>
            <a:pPr>
              <a:defRPr/>
            </a:pPr>
            <a:fld id="{F8722D5B-3102-4346-B5A7-36B33C094CED}" type="slidenum">
              <a:rPr lang="en-GB" altLang="en-US"/>
              <a:pPr>
                <a:defRPr/>
              </a:pPr>
              <a:t>‹#›</a:t>
            </a:fld>
            <a:endParaRPr lang="en-GB" altLang="en-US"/>
          </a:p>
        </p:txBody>
      </p:sp>
      <p:sp>
        <p:nvSpPr>
          <p:cNvPr id="9" name="Rectangle 8">
            <a:extLst>
              <a:ext uri="{FF2B5EF4-FFF2-40B4-BE49-F238E27FC236}">
                <a16:creationId xmlns:a16="http://schemas.microsoft.com/office/drawing/2014/main" id="{5A038C00-B028-4173-8E00-5E601D5E8E30}"/>
              </a:ext>
            </a:extLst>
          </p:cNvPr>
          <p:cNvSpPr/>
          <p:nvPr userDrawn="1"/>
        </p:nvSpPr>
        <p:spPr bwMode="invGray">
          <a:xfrm>
            <a:off x="9736138" y="2128838"/>
            <a:ext cx="1976437" cy="693737"/>
          </a:xfrm>
          <a:prstGeom prst="rect">
            <a:avLst/>
          </a:prstGeom>
          <a:blipFill dpi="0" rotWithShape="1">
            <a:blip r:embed="rId19"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ectangle 11">
            <a:extLst>
              <a:ext uri="{FF2B5EF4-FFF2-40B4-BE49-F238E27FC236}">
                <a16:creationId xmlns:a16="http://schemas.microsoft.com/office/drawing/2014/main" id="{A8E732C3-1C81-4595-A126-8B55E396618B}"/>
              </a:ext>
            </a:extLst>
          </p:cNvPr>
          <p:cNvSpPr/>
          <p:nvPr userDrawn="1"/>
        </p:nvSpPr>
        <p:spPr bwMode="gray">
          <a:xfrm>
            <a:off x="9736138" y="379413"/>
            <a:ext cx="1976437" cy="695325"/>
          </a:xfrm>
          <a:prstGeom prst="rect">
            <a:avLst/>
          </a:prstGeom>
          <a:blipFill dpi="0" rotWithShape="1">
            <a:blip r:embed="rId20"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9245225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p:txStyles>
    <p:titleStyle>
      <a:lvl1pPr algn="l" rtl="0" eaLnBrk="0" fontAlgn="base" hangingPunct="0">
        <a:lnSpc>
          <a:spcPct val="90000"/>
        </a:lnSpc>
        <a:spcBef>
          <a:spcPct val="0"/>
        </a:spcBef>
        <a:spcAft>
          <a:spcPct val="0"/>
        </a:spcAft>
        <a:defRPr sz="28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800" b="1">
          <a:solidFill>
            <a:schemeClr val="tx2"/>
          </a:solidFill>
          <a:latin typeface="Ebrima" pitchFamily="2" charset="0"/>
        </a:defRPr>
      </a:lvl2pPr>
      <a:lvl3pPr algn="l" rtl="0" eaLnBrk="0" fontAlgn="base" hangingPunct="0">
        <a:lnSpc>
          <a:spcPct val="90000"/>
        </a:lnSpc>
        <a:spcBef>
          <a:spcPct val="0"/>
        </a:spcBef>
        <a:spcAft>
          <a:spcPct val="0"/>
        </a:spcAft>
        <a:defRPr sz="2800" b="1">
          <a:solidFill>
            <a:schemeClr val="tx2"/>
          </a:solidFill>
          <a:latin typeface="Ebrima" pitchFamily="2" charset="0"/>
        </a:defRPr>
      </a:lvl3pPr>
      <a:lvl4pPr algn="l" rtl="0" eaLnBrk="0" fontAlgn="base" hangingPunct="0">
        <a:lnSpc>
          <a:spcPct val="90000"/>
        </a:lnSpc>
        <a:spcBef>
          <a:spcPct val="0"/>
        </a:spcBef>
        <a:spcAft>
          <a:spcPct val="0"/>
        </a:spcAft>
        <a:defRPr sz="2800" b="1">
          <a:solidFill>
            <a:schemeClr val="tx2"/>
          </a:solidFill>
          <a:latin typeface="Ebrima" pitchFamily="2" charset="0"/>
        </a:defRPr>
      </a:lvl4pPr>
      <a:lvl5pPr algn="l" rtl="0" eaLnBrk="0" fontAlgn="base" hangingPunct="0">
        <a:lnSpc>
          <a:spcPct val="90000"/>
        </a:lnSpc>
        <a:spcBef>
          <a:spcPct val="0"/>
        </a:spcBef>
        <a:spcAft>
          <a:spcPct val="0"/>
        </a:spcAft>
        <a:defRPr sz="2800" b="1">
          <a:solidFill>
            <a:schemeClr val="tx2"/>
          </a:solidFill>
          <a:latin typeface="Ebrima" pitchFamily="2" charset="0"/>
        </a:defRPr>
      </a:lvl5pPr>
      <a:lvl6pPr marL="457200" algn="l" rtl="0" fontAlgn="base">
        <a:lnSpc>
          <a:spcPct val="90000"/>
        </a:lnSpc>
        <a:spcBef>
          <a:spcPct val="0"/>
        </a:spcBef>
        <a:spcAft>
          <a:spcPct val="0"/>
        </a:spcAft>
        <a:defRPr sz="2800" b="1">
          <a:solidFill>
            <a:schemeClr val="tx2"/>
          </a:solidFill>
          <a:latin typeface="Ebrima" pitchFamily="2" charset="0"/>
        </a:defRPr>
      </a:lvl6pPr>
      <a:lvl7pPr marL="914400" algn="l" rtl="0" fontAlgn="base">
        <a:lnSpc>
          <a:spcPct val="90000"/>
        </a:lnSpc>
        <a:spcBef>
          <a:spcPct val="0"/>
        </a:spcBef>
        <a:spcAft>
          <a:spcPct val="0"/>
        </a:spcAft>
        <a:defRPr sz="2800" b="1">
          <a:solidFill>
            <a:schemeClr val="tx2"/>
          </a:solidFill>
          <a:latin typeface="Ebrima" pitchFamily="2" charset="0"/>
        </a:defRPr>
      </a:lvl7pPr>
      <a:lvl8pPr marL="1371600" algn="l" rtl="0" fontAlgn="base">
        <a:lnSpc>
          <a:spcPct val="90000"/>
        </a:lnSpc>
        <a:spcBef>
          <a:spcPct val="0"/>
        </a:spcBef>
        <a:spcAft>
          <a:spcPct val="0"/>
        </a:spcAft>
        <a:defRPr sz="2800" b="1">
          <a:solidFill>
            <a:schemeClr val="tx2"/>
          </a:solidFill>
          <a:latin typeface="Ebrima" pitchFamily="2" charset="0"/>
        </a:defRPr>
      </a:lvl8pPr>
      <a:lvl9pPr marL="1828800" algn="l" rtl="0" fontAlgn="base">
        <a:lnSpc>
          <a:spcPct val="90000"/>
        </a:lnSpc>
        <a:spcBef>
          <a:spcPct val="0"/>
        </a:spcBef>
        <a:spcAft>
          <a:spcPct val="0"/>
        </a:spcAft>
        <a:defRPr sz="2800" b="1">
          <a:solidFill>
            <a:schemeClr val="tx2"/>
          </a:solidFill>
          <a:latin typeface="Ebrima" pitchFamily="2" charset="0"/>
        </a:defRPr>
      </a:lvl9pPr>
    </p:titleStyle>
    <p:bodyStyle>
      <a:lvl1pPr algn="l" rtl="0" eaLnBrk="0" fontAlgn="base" hangingPunct="0">
        <a:lnSpc>
          <a:spcPct val="110000"/>
        </a:lnSpc>
        <a:spcBef>
          <a:spcPts val="1000"/>
        </a:spcBef>
        <a:spcAft>
          <a:spcPts val="600"/>
        </a:spcAft>
        <a:buClr>
          <a:schemeClr val="tx1"/>
        </a:buClr>
        <a:buSzPct val="80000"/>
        <a:defRPr sz="1400" kern="1200">
          <a:solidFill>
            <a:schemeClr val="tx1"/>
          </a:solidFill>
          <a:latin typeface="+mn-lt"/>
          <a:ea typeface="+mn-ea"/>
          <a:cs typeface="Times New Roman" panose="02020603050405020304" pitchFamily="18" charset="0"/>
        </a:defRPr>
      </a:lvl1pPr>
      <a:lvl2pPr marL="466725"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2pPr>
      <a:lvl3pPr marL="825500"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3pPr>
      <a:lvl4pPr marL="1179513"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Times New Roman" pitchFamily="18" charset="0"/>
        </a:defRPr>
      </a:lvl4pPr>
      <a:lvl5pPr marL="1616075" indent="-358775"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30710314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84" r:id="rId43"/>
    <p:sldLayoutId id="2147483785" r:id="rId44"/>
    <p:sldLayoutId id="2147483786" r:id="rId45"/>
    <p:sldLayoutId id="2147483787" r:id="rId46"/>
    <p:sldLayoutId id="2147483788" r:id="rId47"/>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C5BED-2BA4-0551-2C0F-82E321F680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054CD-DE2A-9F4F-7796-7486417C4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CC3BF-7C3B-BFB0-A020-1EBC16AAF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CA69AD5-EF6B-FCFC-9DD8-59E613D3E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88EE78-8497-AEC2-190B-E90973A2A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18AF1-BBDD-5C45-BD8A-357304E54C07}" type="slidenum">
              <a:rPr lang="en-US" smtClean="0"/>
              <a:t>‹#›</a:t>
            </a:fld>
            <a:endParaRPr lang="en-US"/>
          </a:p>
        </p:txBody>
      </p:sp>
    </p:spTree>
    <p:extLst>
      <p:ext uri="{BB962C8B-B14F-4D97-AF65-F5344CB8AC3E}">
        <p14:creationId xmlns:p14="http://schemas.microsoft.com/office/powerpoint/2010/main" val="3295951683"/>
      </p:ext>
    </p:extLst>
  </p:cSld>
  <p:clrMap bg1="lt1" tx1="dk1" bg2="lt2" tx2="dk2" accent1="accent1" accent2="accent2" accent3="accent3" accent4="accent4" accent5="accent5" accent6="accent6" hlink="hlink" folHlink="folHlink"/>
  <p:sldLayoutIdLst>
    <p:sldLayoutId id="214748378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25/06/2025</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3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3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Rectangle 9">
            <a:extLst>
              <a:ext uri="{FF2B5EF4-FFF2-40B4-BE49-F238E27FC236}">
                <a16:creationId xmlns:a16="http://schemas.microsoft.com/office/drawing/2014/main" id="{94992F2C-9455-4BCB-B6E8-5D4F9311275D}"/>
              </a:ext>
            </a:extLst>
          </p:cNvPr>
          <p:cNvSpPr/>
          <p:nvPr userDrawn="1"/>
        </p:nvSpPr>
        <p:spPr bwMode="invGray">
          <a:xfrm>
            <a:off x="9735601" y="2128187"/>
            <a:ext cx="1976400" cy="694800"/>
          </a:xfrm>
          <a:prstGeom prst="rect">
            <a:avLst/>
          </a:prstGeom>
          <a:blipFill dpi="0" rotWithShape="1">
            <a:blip r:embed="rId3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1" name="Rectangle 10">
            <a:extLst>
              <a:ext uri="{FF2B5EF4-FFF2-40B4-BE49-F238E27FC236}">
                <a16:creationId xmlns:a16="http://schemas.microsoft.com/office/drawing/2014/main" id="{D9A90C75-EC38-414C-B54F-36DB3A52CB97}"/>
              </a:ext>
            </a:extLst>
          </p:cNvPr>
          <p:cNvSpPr/>
          <p:nvPr userDrawn="1"/>
        </p:nvSpPr>
        <p:spPr bwMode="gray">
          <a:xfrm>
            <a:off x="9735601" y="379578"/>
            <a:ext cx="1976400" cy="694800"/>
          </a:xfrm>
          <a:prstGeom prst="rect">
            <a:avLst/>
          </a:prstGeom>
          <a:blipFill dpi="0" rotWithShape="1">
            <a:blip r:embed="rId3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514336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 id="2147483818" r:id="rId29"/>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131">
          <p15:clr>
            <a:srgbClr val="F26B43"/>
          </p15:clr>
        </p15:guide>
        <p15:guide id="9" orient="horz" pos="3809">
          <p15:clr>
            <a:srgbClr val="F26B43"/>
          </p15:clr>
        </p15:guide>
        <p15:guide id="10" pos="3840">
          <p15:clr>
            <a:srgbClr val="F26B43"/>
          </p15:clr>
        </p15:guide>
        <p15:guide id="11" pos="302">
          <p15:clr>
            <a:srgbClr val="F26B43"/>
          </p15:clr>
        </p15:guide>
        <p15:guide id="12" pos="7379">
          <p15:clr>
            <a:srgbClr val="F26B43"/>
          </p15:clr>
        </p15:guide>
        <p15:guide id="13" pos="3761">
          <p15:clr>
            <a:srgbClr val="F26B43"/>
          </p15:clr>
        </p15:guide>
        <p15:guide id="14" pos="39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82.xml"/><Relationship Id="rId4" Type="http://schemas.openxmlformats.org/officeDocument/2006/relationships/image" Target="../media/image48.sv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82.xml"/><Relationship Id="rId4" Type="http://schemas.openxmlformats.org/officeDocument/2006/relationships/image" Target="../media/image50.sv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82.xml"/><Relationship Id="rId4" Type="http://schemas.openxmlformats.org/officeDocument/2006/relationships/image" Target="../media/image5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8" Type="http://schemas.openxmlformats.org/officeDocument/2006/relationships/hyperlink" Target="https://www.inspot.org/Default.aspx" TargetMode="External"/><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8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86.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4.xml"/><Relationship Id="rId1" Type="http://schemas.openxmlformats.org/officeDocument/2006/relationships/slideLayout" Target="../slideLayouts/slideLayout8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8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132769-9641-2507-AD9B-42A272FE3C74}"/>
              </a:ext>
            </a:extLst>
          </p:cNvPr>
          <p:cNvSpPr>
            <a:spLocks noGrp="1"/>
          </p:cNvSpPr>
          <p:nvPr>
            <p:ph type="subTitle" idx="1"/>
          </p:nvPr>
        </p:nvSpPr>
        <p:spPr>
          <a:xfrm>
            <a:off x="457200" y="3200400"/>
            <a:ext cx="5638800" cy="1894114"/>
          </a:xfrm>
        </p:spPr>
        <p:txBody>
          <a:bodyPr vert="horz" lIns="0" tIns="0" rIns="0" bIns="0" rtlCol="0" anchor="t">
            <a:normAutofit/>
          </a:bodyPr>
          <a:lstStyle/>
          <a:p>
            <a:r>
              <a:rPr lang="en-US" sz="2600" dirty="0"/>
              <a:t>Module 3: Ten steps of network-based testing services</a:t>
            </a:r>
          </a:p>
        </p:txBody>
      </p:sp>
      <p:sp>
        <p:nvSpPr>
          <p:cNvPr id="5" name="Title 4">
            <a:extLst>
              <a:ext uri="{FF2B5EF4-FFF2-40B4-BE49-F238E27FC236}">
                <a16:creationId xmlns:a16="http://schemas.microsoft.com/office/drawing/2014/main" id="{E9117FFC-D258-922E-381C-A0D841B693B3}"/>
              </a:ext>
            </a:extLst>
          </p:cNvPr>
          <p:cNvSpPr>
            <a:spLocks noGrp="1"/>
          </p:cNvSpPr>
          <p:nvPr>
            <p:ph type="ctrTitle"/>
          </p:nvPr>
        </p:nvSpPr>
        <p:spPr>
          <a:xfrm>
            <a:off x="457200" y="685419"/>
            <a:ext cx="11307170" cy="2387600"/>
          </a:xfrm>
        </p:spPr>
        <p:txBody>
          <a:bodyPr/>
          <a:lstStyle/>
          <a:p>
            <a:r>
              <a:rPr lang="en-US" dirty="0"/>
              <a:t>Network-based testing toolkit</a:t>
            </a:r>
            <a:br>
              <a:rPr lang="en-US" dirty="0"/>
            </a:br>
            <a:r>
              <a:rPr lang="en-US" dirty="0"/>
              <a:t>training modules</a:t>
            </a:r>
          </a:p>
        </p:txBody>
      </p:sp>
    </p:spTree>
    <p:extLst>
      <p:ext uri="{BB962C8B-B14F-4D97-AF65-F5344CB8AC3E}">
        <p14:creationId xmlns:p14="http://schemas.microsoft.com/office/powerpoint/2010/main" val="266966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6025A-EBBB-0BC7-10CE-6162D0F2138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61DB9B8-F306-C1F1-6EA4-34635358E8A1}"/>
              </a:ext>
            </a:extLst>
          </p:cNvPr>
          <p:cNvSpPr>
            <a:spLocks noGrp="1"/>
          </p:cNvSpPr>
          <p:nvPr>
            <p:ph type="body" sz="quarter" idx="13"/>
          </p:nvPr>
        </p:nvSpPr>
        <p:spPr>
          <a:xfrm>
            <a:off x="544048" y="320992"/>
            <a:ext cx="11103904" cy="2253615"/>
          </a:xfrm>
        </p:spPr>
        <p:txBody>
          <a:bodyPr lIns="0" tIns="0" rIns="0" bIns="0" anchor="t">
            <a:noAutofit/>
          </a:bodyPr>
          <a:lstStyle/>
          <a:p>
            <a:r>
              <a:rPr lang="en-US" sz="4000" dirty="0"/>
              <a:t>Step 2: </a:t>
            </a:r>
            <a:r>
              <a:rPr kumimoji="0" lang="en-US" sz="4000" b="0" i="0" u="none" strike="noStrike" kern="1200" cap="none" spc="0" normalizeH="0" baseline="0" noProof="0" dirty="0">
                <a:ln>
                  <a:noFill/>
                </a:ln>
                <a:solidFill>
                  <a:prstClr val="black"/>
                </a:solidFill>
                <a:effectLst/>
                <a:uLnTx/>
                <a:uFillTx/>
                <a:ea typeface="Calibri" panose="020F0502020204030204" pitchFamily="34" charset="0"/>
              </a:rPr>
              <a:t>Offer network-based testing as a voluntary service to all clients with HIV, hepatitis B or C, or an STI, and obtain consent</a:t>
            </a:r>
            <a:endParaRPr lang="en-US" sz="4000" dirty="0"/>
          </a:p>
        </p:txBody>
      </p:sp>
      <p:sp>
        <p:nvSpPr>
          <p:cNvPr id="4" name="Rectangle 3">
            <a:extLst>
              <a:ext uri="{FF2B5EF4-FFF2-40B4-BE49-F238E27FC236}">
                <a16:creationId xmlns:a16="http://schemas.microsoft.com/office/drawing/2014/main" id="{28E04A61-887F-9B7F-3195-6D316AF9513C}"/>
              </a:ext>
            </a:extLst>
          </p:cNvPr>
          <p:cNvSpPr/>
          <p:nvPr/>
        </p:nvSpPr>
        <p:spPr>
          <a:xfrm>
            <a:off x="1736204" y="3679534"/>
            <a:ext cx="8512234" cy="1023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02D4627-3B0A-C86C-7F6D-4115B4EF893F}"/>
              </a:ext>
            </a:extLst>
          </p:cNvPr>
          <p:cNvGraphicFramePr>
            <a:graphicFrameLocks noGrp="1"/>
          </p:cNvGraphicFramePr>
          <p:nvPr/>
        </p:nvGraphicFramePr>
        <p:xfrm>
          <a:off x="1943561" y="2653374"/>
          <a:ext cx="8304877" cy="3084894"/>
        </p:xfrm>
        <a:graphic>
          <a:graphicData uri="http://schemas.openxmlformats.org/drawingml/2006/table">
            <a:tbl>
              <a:tblPr firstRow="1" bandRow="1">
                <a:tableStyleId>{5C22544A-7EE6-4342-B048-85BDC9FD1C3A}</a:tableStyleId>
              </a:tblPr>
              <a:tblGrid>
                <a:gridCol w="1038109">
                  <a:extLst>
                    <a:ext uri="{9D8B030D-6E8A-4147-A177-3AD203B41FA5}">
                      <a16:colId xmlns:a16="http://schemas.microsoft.com/office/drawing/2014/main" val="3437775006"/>
                    </a:ext>
                  </a:extLst>
                </a:gridCol>
                <a:gridCol w="7266768">
                  <a:extLst>
                    <a:ext uri="{9D8B030D-6E8A-4147-A177-3AD203B41FA5}">
                      <a16:colId xmlns:a16="http://schemas.microsoft.com/office/drawing/2014/main" val="1005154604"/>
                    </a:ext>
                  </a:extLst>
                </a:gridCol>
              </a:tblGrid>
              <a:tr h="1028298">
                <a:tc>
                  <a:txBody>
                    <a:bodyPr/>
                    <a:lstStyle/>
                    <a:p>
                      <a:pPr algn="l"/>
                      <a:r>
                        <a:rPr lang="en-US" sz="4400" b="1" i="0">
                          <a:solidFill>
                            <a:schemeClr val="tx1">
                              <a:lumMod val="95000"/>
                              <a:lumOff val="5000"/>
                            </a:schemeClr>
                          </a:solidFill>
                          <a:latin typeface="Georgia" panose="02040502050405020303" pitchFamily="18" charset="0"/>
                        </a:rPr>
                        <a:t>1</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prstClr val="black"/>
                          </a:solidFill>
                          <a:latin typeface="Calibri" panose="020F0502020204030204" pitchFamily="34" charset="0"/>
                          <a:ea typeface="Calibri" panose="020F0502020204030204" pitchFamily="34" charset="0"/>
                          <a:cs typeface="Times New Roman" panose="02020603050405020304" pitchFamily="18" charset="0"/>
                        </a:rPr>
                        <a:t>Introduce concept of network-based testing at any visit, and determine readiness and timing</a:t>
                      </a:r>
                      <a:endParaRPr lang="en-US" sz="2000" b="0" dirty="0"/>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alpha val="46000"/>
                      </a:schemeClr>
                    </a:solidFill>
                  </a:tcPr>
                </a:tc>
                <a:extLst>
                  <a:ext uri="{0D108BD9-81ED-4DB2-BD59-A6C34878D82A}">
                    <a16:rowId xmlns:a16="http://schemas.microsoft.com/office/drawing/2014/main" val="1620397255"/>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a:solidFill>
                            <a:schemeClr val="tx1">
                              <a:lumMod val="95000"/>
                              <a:lumOff val="5000"/>
                            </a:schemeClr>
                          </a:solidFill>
                          <a:latin typeface="Georgia" panose="02040502050405020303" pitchFamily="18"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0" lang="en-US" sz="2000" b="0" i="0" u="none" strike="noStrike" kern="1200" cap="none" spc="0" normalizeH="0" baseline="0" noProof="0" dirty="0">
                          <a:ln>
                            <a:noFill/>
                          </a:ln>
                          <a:solidFill>
                            <a:prstClr val="black"/>
                          </a:solidFill>
                          <a:effectLst/>
                          <a:uLnTx/>
                          <a:uFillTx/>
                          <a:latin typeface="Calibri"/>
                          <a:ea typeface="Calibri"/>
                          <a:cs typeface="Times New Roman"/>
                        </a:rPr>
                        <a:t>Offer network-based testing as a voluntary service to all clients with HIV, hepatitis B or C, or an STI, and obtain consent</a:t>
                      </a:r>
                      <a:endParaRPr lang="en-US" sz="2000" b="0" dirty="0">
                        <a:latin typeface="Calibri"/>
                        <a:ea typeface="Calibri"/>
                        <a:cs typeface="Times New Roman"/>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alpha val="46000"/>
                      </a:schemeClr>
                    </a:solidFill>
                  </a:tcPr>
                </a:tc>
                <a:extLst>
                  <a:ext uri="{0D108BD9-81ED-4DB2-BD59-A6C34878D82A}">
                    <a16:rowId xmlns:a16="http://schemas.microsoft.com/office/drawing/2014/main" val="4218507227"/>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a:solidFill>
                            <a:schemeClr val="tx1">
                              <a:lumMod val="95000"/>
                              <a:lumOff val="5000"/>
                            </a:schemeClr>
                          </a:solidFill>
                          <a:latin typeface="Georgia" panose="02040502050405020303" pitchFamily="18" charset="0"/>
                        </a:rPr>
                        <a:t>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00000"/>
                        </a:lnSpc>
                        <a:spcBef>
                          <a:spcPts val="0"/>
                        </a:spcBef>
                        <a:spcAft>
                          <a:spcPts val="0"/>
                        </a:spcAft>
                        <a:buNone/>
                      </a:pPr>
                      <a:r>
                        <a:rPr kumimoji="0" lang="en-US" sz="2000" b="0" i="0" u="none" strike="noStrike" noProof="0" dirty="0">
                          <a:solidFill>
                            <a:srgbClr val="000000"/>
                          </a:solidFill>
                          <a:latin typeface="Calibri"/>
                        </a:rPr>
                        <a:t>Obtain a list of sex and injecting </a:t>
                      </a:r>
                      <a:r>
                        <a:rPr lang="en-US" sz="2000" b="0" i="0" u="none" strike="noStrike" noProof="0" dirty="0">
                          <a:solidFill>
                            <a:srgbClr val="000000"/>
                          </a:solidFill>
                          <a:latin typeface="Calibri"/>
                        </a:rPr>
                        <a:t>partners, social network contacts, biological children &lt; 19 years old, and other household members (for HBV)</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46000"/>
                      </a:schemeClr>
                    </a:solidFill>
                  </a:tcPr>
                </a:tc>
                <a:extLst>
                  <a:ext uri="{0D108BD9-81ED-4DB2-BD59-A6C34878D82A}">
                    <a16:rowId xmlns:a16="http://schemas.microsoft.com/office/drawing/2014/main" val="1902024237"/>
                  </a:ext>
                </a:extLst>
              </a:tr>
            </a:tbl>
          </a:graphicData>
        </a:graphic>
      </p:graphicFrame>
      <p:sp>
        <p:nvSpPr>
          <p:cNvPr id="7" name="Oval 6">
            <a:extLst>
              <a:ext uri="{FF2B5EF4-FFF2-40B4-BE49-F238E27FC236}">
                <a16:creationId xmlns:a16="http://schemas.microsoft.com/office/drawing/2014/main" id="{FFB297C0-589C-D37F-1099-79236465B6DA}"/>
              </a:ext>
            </a:extLst>
          </p:cNvPr>
          <p:cNvSpPr/>
          <p:nvPr/>
        </p:nvSpPr>
        <p:spPr>
          <a:xfrm>
            <a:off x="1875099" y="4948858"/>
            <a:ext cx="674557" cy="689548"/>
          </a:xfrm>
          <a:prstGeom prst="ellipse">
            <a:avLst/>
          </a:prstGeom>
          <a:solidFill>
            <a:schemeClr val="accent1">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53927D8C-8AB7-BC4E-1A03-036A89FDA87E}"/>
              </a:ext>
            </a:extLst>
          </p:cNvPr>
          <p:cNvSpPr/>
          <p:nvPr/>
        </p:nvSpPr>
        <p:spPr>
          <a:xfrm>
            <a:off x="1875098" y="2903331"/>
            <a:ext cx="674557" cy="689548"/>
          </a:xfrm>
          <a:prstGeom prst="ellipse">
            <a:avLst/>
          </a:prstGeom>
          <a:solidFill>
            <a:schemeClr val="tx2">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id="{1CE9196D-841D-9951-E1DE-CA0F1D0574E9}"/>
              </a:ext>
            </a:extLst>
          </p:cNvPr>
          <p:cNvSpPr/>
          <p:nvPr/>
        </p:nvSpPr>
        <p:spPr>
          <a:xfrm>
            <a:off x="1875097" y="3885772"/>
            <a:ext cx="674557" cy="689548"/>
          </a:xfrm>
          <a:prstGeom prst="ellipse">
            <a:avLst/>
          </a:prstGeom>
          <a:solidFill>
            <a:schemeClr val="bg2">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8269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58F6B6-4DDC-4CE2-BA69-B4BB4113131C}"/>
              </a:ext>
            </a:extLst>
          </p:cNvPr>
          <p:cNvSpPr>
            <a:spLocks noGrp="1"/>
          </p:cNvSpPr>
          <p:nvPr>
            <p:ph type="body" sz="quarter" idx="13"/>
          </p:nvPr>
        </p:nvSpPr>
        <p:spPr>
          <a:xfrm>
            <a:off x="229188" y="44473"/>
            <a:ext cx="11690843" cy="1107996"/>
          </a:xfrm>
        </p:spPr>
        <p:txBody>
          <a:bodyPr/>
          <a:lstStyle/>
          <a:p>
            <a:r>
              <a:rPr lang="en-US" sz="2400"/>
              <a:t>Step 2: </a:t>
            </a:r>
            <a:r>
              <a:rPr kumimoji="0" lang="en-US" sz="2400" b="0" i="0" u="none" strike="noStrike" kern="1200" cap="none" spc="0" normalizeH="0" baseline="0" noProof="0">
                <a:ln>
                  <a:noFill/>
                </a:ln>
                <a:effectLst/>
                <a:uLnTx/>
                <a:uFillTx/>
                <a:ea typeface="Calibri" panose="020F0502020204030204" pitchFamily="34" charset="0"/>
              </a:rPr>
              <a:t>Offer network-based testing as a voluntary service to all clients with HIV, hepatitis B or C, or an STI, and obtain consent</a:t>
            </a:r>
            <a:endParaRPr lang="en-US" sz="2400" b="0"/>
          </a:p>
          <a:p>
            <a:endParaRPr lang="en-US" sz="2400"/>
          </a:p>
        </p:txBody>
      </p:sp>
      <p:sp>
        <p:nvSpPr>
          <p:cNvPr id="4" name="Text Placeholder 3">
            <a:extLst>
              <a:ext uri="{FF2B5EF4-FFF2-40B4-BE49-F238E27FC236}">
                <a16:creationId xmlns:a16="http://schemas.microsoft.com/office/drawing/2014/main" id="{0426237C-CE20-4E33-ACA5-2AA123EFA54D}"/>
              </a:ext>
            </a:extLst>
          </p:cNvPr>
          <p:cNvSpPr>
            <a:spLocks noGrp="1"/>
          </p:cNvSpPr>
          <p:nvPr>
            <p:ph type="body" sz="quarter" idx="14"/>
          </p:nvPr>
        </p:nvSpPr>
        <p:spPr>
          <a:xfrm>
            <a:off x="267536" y="903457"/>
            <a:ext cx="11614149" cy="4770537"/>
          </a:xfrm>
        </p:spPr>
        <p:txBody>
          <a:bodyPr lIns="0" tIns="0" rIns="0" bIns="0" anchor="t">
            <a:spAutoFit/>
          </a:bodyPr>
          <a:lstStyle/>
          <a:p>
            <a:r>
              <a:rPr lang="en-US" sz="2800"/>
              <a:t>Who needs network-based testing?</a:t>
            </a:r>
          </a:p>
          <a:p>
            <a:pPr marL="342900" indent="-342900">
              <a:buFont typeface="Arial" panose="020B0604020202020204" pitchFamily="34" charset="0"/>
              <a:buChar char="•"/>
            </a:pPr>
            <a:r>
              <a:rPr lang="en-US" sz="2800"/>
              <a:t>All individuals newly diagnosed with HIV, hepatitis B, hepatitis C, or an STI</a:t>
            </a:r>
          </a:p>
          <a:p>
            <a:pPr marL="342900" indent="-342900">
              <a:buFont typeface="Arial" panose="020B0604020202020204" pitchFamily="34" charset="0"/>
              <a:buChar char="•"/>
            </a:pPr>
            <a:r>
              <a:rPr lang="en-US" sz="2800"/>
              <a:t>Individuals previously diagnosed with HIV, hepatitis B, hepatitis C, or an STI who have partners, contacts, or children in need of testing</a:t>
            </a:r>
            <a:endParaRPr lang="en-US" sz="2800">
              <a:ea typeface="Calibri"/>
              <a:cs typeface="Calibri"/>
            </a:endParaRPr>
          </a:p>
          <a:p>
            <a:pPr marL="342900" indent="-342900">
              <a:buFont typeface="Arial" panose="020B0604020202020204" pitchFamily="34" charset="0"/>
              <a:buChar char="•"/>
            </a:pPr>
            <a:r>
              <a:rPr lang="en-US" sz="2800"/>
              <a:t>Pregnant and breastfeeding women</a:t>
            </a:r>
          </a:p>
          <a:p>
            <a:pPr marL="342900" indent="-342900">
              <a:buFont typeface="Arial" panose="020B0604020202020204" pitchFamily="34" charset="0"/>
              <a:buChar char="•"/>
            </a:pPr>
            <a:r>
              <a:rPr lang="en-US" sz="2800">
                <a:cs typeface="Arial"/>
              </a:rPr>
              <a:t>Individuals with HIV, hepatitis B, hepatitis C, or an STI with interruptions in care </a:t>
            </a:r>
          </a:p>
          <a:p>
            <a:pPr marL="342900" indent="-342900">
              <a:buFont typeface="Arial" panose="020B0604020202020204" pitchFamily="34" charset="0"/>
              <a:buChar char="•"/>
            </a:pPr>
            <a:r>
              <a:rPr lang="en-US" sz="2800">
                <a:cs typeface="Arial"/>
              </a:rPr>
              <a:t>Individuals at risk of HIV, hepatitis B, hepatitis C, or an STI may participate in social-network testing even if they have tested negative</a:t>
            </a:r>
          </a:p>
          <a:p>
            <a:endParaRPr lang="en-US" sz="2800"/>
          </a:p>
        </p:txBody>
      </p:sp>
    </p:spTree>
    <p:extLst>
      <p:ext uri="{BB962C8B-B14F-4D97-AF65-F5344CB8AC3E}">
        <p14:creationId xmlns:p14="http://schemas.microsoft.com/office/powerpoint/2010/main" val="1839038300"/>
      </p:ext>
    </p:extLst>
  </p:cSld>
  <p:clrMapOvr>
    <a:masterClrMapping/>
  </p:clrMapOvr>
  <mc:AlternateContent xmlns:mc="http://schemas.openxmlformats.org/markup-compatibility/2006" xmlns:p14="http://schemas.microsoft.com/office/powerpoint/2010/main">
    <mc:Choice Requires="p14">
      <p:transition spd="slow" p14:dur="2000" advTm="74574"/>
    </mc:Choice>
    <mc:Fallback xmlns="">
      <p:transition spd="slow" advTm="7457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726C5A-B22D-49A2-B2FB-7755117B7653}"/>
              </a:ext>
            </a:extLst>
          </p:cNvPr>
          <p:cNvSpPr>
            <a:spLocks noGrp="1"/>
          </p:cNvSpPr>
          <p:nvPr>
            <p:ph type="body" sz="quarter" idx="13"/>
          </p:nvPr>
        </p:nvSpPr>
        <p:spPr>
          <a:xfrm>
            <a:off x="229188" y="74214"/>
            <a:ext cx="11690843" cy="738664"/>
          </a:xfrm>
        </p:spPr>
        <p:txBody>
          <a:bodyPr/>
          <a:lstStyle/>
          <a:p>
            <a:r>
              <a:rPr lang="en-US" sz="2400"/>
              <a:t>Step 2: </a:t>
            </a:r>
            <a:r>
              <a:rPr kumimoji="0" lang="en-US" sz="2400" b="0" i="0" u="none" strike="noStrike" kern="1200" cap="none" spc="0" normalizeH="0" baseline="0" noProof="0">
                <a:ln>
                  <a:noFill/>
                </a:ln>
                <a:effectLst/>
                <a:uLnTx/>
                <a:uFillTx/>
                <a:ea typeface="Calibri" panose="020F0502020204030204" pitchFamily="34" charset="0"/>
              </a:rPr>
              <a:t>Offer network-based testing as a voluntary service to all clients with HIV, hepatitis B or C, or an STI, and obtain consent</a:t>
            </a:r>
            <a:endParaRPr lang="en-US" sz="2400" b="0"/>
          </a:p>
        </p:txBody>
      </p:sp>
      <p:sp>
        <p:nvSpPr>
          <p:cNvPr id="3" name="Text Placeholder 2">
            <a:extLst>
              <a:ext uri="{FF2B5EF4-FFF2-40B4-BE49-F238E27FC236}">
                <a16:creationId xmlns:a16="http://schemas.microsoft.com/office/drawing/2014/main" id="{44C083CC-857E-48B3-B20C-289B6A23D0CD}"/>
              </a:ext>
            </a:extLst>
          </p:cNvPr>
          <p:cNvSpPr>
            <a:spLocks noGrp="1"/>
          </p:cNvSpPr>
          <p:nvPr>
            <p:ph type="body" sz="quarter" idx="14"/>
          </p:nvPr>
        </p:nvSpPr>
        <p:spPr>
          <a:xfrm>
            <a:off x="267536" y="903457"/>
            <a:ext cx="11652495" cy="2739211"/>
          </a:xfrm>
        </p:spPr>
        <p:txBody>
          <a:bodyPr vert="horz" lIns="0" tIns="0" rIns="0" bIns="0" rtlCol="0" anchor="t">
            <a:spAutoFit/>
          </a:bodyPr>
          <a:lstStyle/>
          <a:p>
            <a:pPr marL="342900" indent="-342900">
              <a:buFont typeface="Arial" panose="020B0604020202020204" pitchFamily="34" charset="0"/>
              <a:buChar char="•"/>
            </a:pPr>
            <a:r>
              <a:rPr lang="en-US" sz="2800" dirty="0"/>
              <a:t>Informed consent must be obtained prior to eliciting the names of contacts and before contacting partner(s).</a:t>
            </a:r>
          </a:p>
          <a:p>
            <a:pPr marL="342900" indent="-342900">
              <a:buFont typeface="Arial" panose="020B0604020202020204" pitchFamily="34" charset="0"/>
              <a:buChar char="•"/>
            </a:pPr>
            <a:r>
              <a:rPr lang="en-US" sz="2800" dirty="0"/>
              <a:t>As part of the consent process, review the risks and benefits of network-based testing, answer any questions that the client might have, and obtain their verbal consent to continue with the elicitation interview. </a:t>
            </a:r>
          </a:p>
          <a:p>
            <a:pPr marL="342900" indent="-342900">
              <a:buFont typeface="Arial" panose="020B0604020202020204" pitchFamily="34" charset="0"/>
              <a:buChar char="•"/>
            </a:pPr>
            <a:r>
              <a:rPr lang="en-US" sz="2800" dirty="0"/>
              <a:t>We have sample consent scripts that you can adapt for your setting.</a:t>
            </a:r>
          </a:p>
        </p:txBody>
      </p:sp>
      <p:pic>
        <p:nvPicPr>
          <p:cNvPr id="4" name="Picture 3">
            <a:extLst>
              <a:ext uri="{FF2B5EF4-FFF2-40B4-BE49-F238E27FC236}">
                <a16:creationId xmlns:a16="http://schemas.microsoft.com/office/drawing/2014/main" id="{4B9951A5-B723-4FD3-B8BA-1B8CA29078F7}"/>
              </a:ext>
            </a:extLst>
          </p:cNvPr>
          <p:cNvPicPr>
            <a:picLocks noChangeAspect="1"/>
          </p:cNvPicPr>
          <p:nvPr/>
        </p:nvPicPr>
        <p:blipFill>
          <a:blip r:embed="rId3"/>
          <a:stretch>
            <a:fillRect/>
          </a:stretch>
        </p:blipFill>
        <p:spPr>
          <a:xfrm>
            <a:off x="8213804" y="4372884"/>
            <a:ext cx="3609975" cy="1266825"/>
          </a:xfrm>
          <a:prstGeom prst="rect">
            <a:avLst/>
          </a:prstGeom>
        </p:spPr>
      </p:pic>
      <p:sp>
        <p:nvSpPr>
          <p:cNvPr id="6" name="TextBox 5">
            <a:extLst>
              <a:ext uri="{FF2B5EF4-FFF2-40B4-BE49-F238E27FC236}">
                <a16:creationId xmlns:a16="http://schemas.microsoft.com/office/drawing/2014/main" id="{44C8475B-3B21-4EC7-BEC3-43C6BBA2C280}"/>
              </a:ext>
            </a:extLst>
          </p:cNvPr>
          <p:cNvSpPr txBox="1"/>
          <p:nvPr/>
        </p:nvSpPr>
        <p:spPr>
          <a:xfrm>
            <a:off x="183468" y="3680386"/>
            <a:ext cx="8080868" cy="1384995"/>
          </a:xfrm>
          <a:prstGeom prst="rect">
            <a:avLst/>
          </a:prstGeom>
          <a:noFill/>
        </p:spPr>
        <p:txBody>
          <a:bodyPr wrap="square">
            <a:spAutoFit/>
          </a:bodyPr>
          <a:lstStyle/>
          <a:p>
            <a:pPr marL="342900" indent="-342900">
              <a:buFont typeface="Arial" panose="020B0604020202020204" pitchFamily="34" charset="0"/>
              <a:buChar char="•"/>
            </a:pPr>
            <a:r>
              <a:rPr lang="en-US" sz="2800" dirty="0"/>
              <a:t>If the client declines, do not continue with network-based testing services. Consider offering these services again at their next clinical visit.</a:t>
            </a:r>
          </a:p>
        </p:txBody>
      </p:sp>
    </p:spTree>
    <p:extLst>
      <p:ext uri="{BB962C8B-B14F-4D97-AF65-F5344CB8AC3E}">
        <p14:creationId xmlns:p14="http://schemas.microsoft.com/office/powerpoint/2010/main" val="280845596"/>
      </p:ext>
    </p:extLst>
  </p:cSld>
  <p:clrMapOvr>
    <a:masterClrMapping/>
  </p:clrMapOvr>
  <mc:AlternateContent xmlns:mc="http://schemas.openxmlformats.org/markup-compatibility/2006" xmlns:p14="http://schemas.microsoft.com/office/powerpoint/2010/main">
    <mc:Choice Requires="p14">
      <p:transition spd="slow" p14:dur="2000" advTm="60648"/>
    </mc:Choice>
    <mc:Fallback xmlns="">
      <p:transition spd="slow" advTm="6064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8D3D83-64EB-49AD-9E31-751F40FE4D1F}"/>
              </a:ext>
            </a:extLst>
          </p:cNvPr>
          <p:cNvSpPr>
            <a:spLocks noGrp="1"/>
          </p:cNvSpPr>
          <p:nvPr>
            <p:ph type="body" sz="quarter" idx="13"/>
          </p:nvPr>
        </p:nvSpPr>
        <p:spPr>
          <a:xfrm>
            <a:off x="229188" y="159778"/>
            <a:ext cx="11690843" cy="369332"/>
          </a:xfrm>
        </p:spPr>
        <p:txBody>
          <a:bodyPr vert="horz" lIns="0" tIns="0" rIns="0" bIns="0" rtlCol="0" anchor="t">
            <a:spAutoFit/>
          </a:bodyPr>
          <a:lstStyle/>
          <a:p>
            <a:r>
              <a:rPr lang="en-US" sz="2400" dirty="0">
                <a:latin typeface="Arial"/>
                <a:cs typeface="Arial"/>
              </a:rPr>
              <a:t>Information to provide when obtaining verbal informed consent for NBT services</a:t>
            </a:r>
          </a:p>
        </p:txBody>
      </p:sp>
      <p:sp>
        <p:nvSpPr>
          <p:cNvPr id="3" name="Text Placeholder 2">
            <a:extLst>
              <a:ext uri="{FF2B5EF4-FFF2-40B4-BE49-F238E27FC236}">
                <a16:creationId xmlns:a16="http://schemas.microsoft.com/office/drawing/2014/main" id="{952B1BC2-6A3D-EDB0-80D0-343CA3F6BDBE}"/>
              </a:ext>
            </a:extLst>
          </p:cNvPr>
          <p:cNvSpPr>
            <a:spLocks noGrp="1"/>
          </p:cNvSpPr>
          <p:nvPr>
            <p:ph type="body" sz="quarter" idx="14"/>
          </p:nvPr>
        </p:nvSpPr>
        <p:spPr>
          <a:xfrm>
            <a:off x="267536" y="903457"/>
            <a:ext cx="11652495" cy="4693593"/>
          </a:xfrm>
        </p:spPr>
        <p:txBody>
          <a:bodyPr vert="horz" lIns="0" tIns="0" rIns="0" bIns="0" rtlCol="0" anchor="t">
            <a:spAutoFit/>
          </a:bodyPr>
          <a:lstStyle/>
          <a:p>
            <a:r>
              <a:rPr lang="en-US" sz="2000" dirty="0"/>
              <a:t>Instructions: Health care worker should use this script to obtain consent for network-based testing services</a:t>
            </a:r>
            <a:endParaRPr lang="en-US" dirty="0"/>
          </a:p>
          <a:p>
            <a:pPr marL="457200" indent="-457200">
              <a:buFont typeface="+mj-lt"/>
              <a:buAutoNum type="arabicPeriod"/>
            </a:pPr>
            <a:r>
              <a:rPr lang="en-US" sz="2000" dirty="0"/>
              <a:t>Provide definition of NBT services.</a:t>
            </a:r>
            <a:endParaRPr lang="en-US" sz="2000" dirty="0">
              <a:ea typeface="Calibri"/>
              <a:cs typeface="Calibri"/>
            </a:endParaRPr>
          </a:p>
          <a:p>
            <a:pPr marL="457200" indent="-457200">
              <a:buFont typeface="+mj-lt"/>
              <a:buAutoNum type="arabicPeriod"/>
            </a:pPr>
            <a:r>
              <a:rPr lang="en-US" sz="2000" dirty="0"/>
              <a:t>If they agree to participate, we will ask the names and contact information of their sexual partner(s), injecting partners, and child(ren), as well as inquire about social network contacts</a:t>
            </a:r>
            <a:endParaRPr lang="en-US" sz="2000" dirty="0">
              <a:ea typeface="Calibri"/>
              <a:cs typeface="Calibri"/>
            </a:endParaRPr>
          </a:p>
          <a:p>
            <a:pPr marL="457200" indent="-457200">
              <a:buFont typeface="+mj-lt"/>
              <a:buAutoNum type="arabicPeriod"/>
            </a:pPr>
            <a:r>
              <a:rPr lang="en-US" sz="2000" dirty="0"/>
              <a:t>They can choose from these options to get their partner(s), contacts, and child(ren) tested: partner services, social network testing, family &amp; household testing</a:t>
            </a:r>
            <a:endParaRPr lang="en-US" sz="2000" dirty="0">
              <a:ea typeface="Calibri"/>
              <a:cs typeface="Calibri"/>
            </a:endParaRPr>
          </a:p>
          <a:p>
            <a:pPr marL="457200" indent="-457200">
              <a:buFont typeface="+mj-lt"/>
              <a:buAutoNum type="arabicPeriod"/>
            </a:pPr>
            <a:r>
              <a:rPr lang="en-US" sz="2000" dirty="0"/>
              <a:t>They can choose different options for different contacts. They can choose to engage some individuals and not others.</a:t>
            </a:r>
            <a:endParaRPr lang="en-US" sz="2000" dirty="0">
              <a:ea typeface="Calibri"/>
              <a:cs typeface="Calibri"/>
            </a:endParaRPr>
          </a:p>
          <a:p>
            <a:pPr marL="457200" indent="-457200">
              <a:buFont typeface="+mj-lt"/>
              <a:buAutoNum type="arabicPeriod"/>
            </a:pPr>
            <a:r>
              <a:rPr lang="en-US" sz="2000" dirty="0"/>
              <a:t>Network-based testing services are completely voluntary and confidential</a:t>
            </a:r>
            <a:endParaRPr lang="en-US" sz="2000" dirty="0">
              <a:ea typeface="Calibri" panose="020F0502020204030204"/>
              <a:cs typeface="Calibri" panose="020F0502020204030204"/>
            </a:endParaRPr>
          </a:p>
          <a:p>
            <a:pPr marL="457200" indent="-457200">
              <a:buFont typeface="+mj-lt"/>
              <a:buAutoNum type="arabicPeriod"/>
            </a:pPr>
            <a:r>
              <a:rPr lang="en-US" sz="2000" dirty="0"/>
              <a:t>Describe risks and benefits associated with NBT services</a:t>
            </a:r>
            <a:endParaRPr lang="en-US" sz="2000" dirty="0">
              <a:ea typeface="Calibri" panose="020F0502020204030204"/>
              <a:cs typeface="Calibri" panose="020F0502020204030204"/>
            </a:endParaRPr>
          </a:p>
          <a:p>
            <a:pPr marL="457200" indent="-457200">
              <a:buFont typeface="+mj-lt"/>
              <a:buAutoNum type="arabicPeriod"/>
            </a:pPr>
            <a:r>
              <a:rPr lang="en-US" sz="2000" dirty="0"/>
              <a:t>Provide an opportunity to ask questions</a:t>
            </a:r>
            <a:endParaRPr lang="en-US" sz="2000" dirty="0">
              <a:ea typeface="Calibri"/>
              <a:cs typeface="Calibri"/>
            </a:endParaRPr>
          </a:p>
          <a:p>
            <a:pPr marL="457200" indent="-457200">
              <a:buFont typeface="+mj-lt"/>
              <a:buAutoNum type="arabicPeriod"/>
            </a:pPr>
            <a:r>
              <a:rPr lang="en-US" sz="2000" dirty="0"/>
              <a:t>Obtain consent for participating in NBT services</a:t>
            </a:r>
            <a:endParaRPr lang="en-US" sz="2000" dirty="0">
              <a:ea typeface="Calibri" panose="020F0502020204030204"/>
              <a:cs typeface="Calibri" panose="020F0502020204030204"/>
            </a:endParaRPr>
          </a:p>
          <a:p>
            <a:pPr marL="457200" indent="-457200">
              <a:buFont typeface="+mj-lt"/>
              <a:buAutoNum type="arabicPeriod"/>
            </a:pPr>
            <a:endParaRPr lang="en-US" sz="2000" dirty="0"/>
          </a:p>
        </p:txBody>
      </p:sp>
      <p:sp>
        <p:nvSpPr>
          <p:cNvPr id="6" name="TextBox 5">
            <a:extLst>
              <a:ext uri="{FF2B5EF4-FFF2-40B4-BE49-F238E27FC236}">
                <a16:creationId xmlns:a16="http://schemas.microsoft.com/office/drawing/2014/main" id="{9F45091F-7DD2-1D26-03C2-E9636D5D9776}"/>
              </a:ext>
            </a:extLst>
          </p:cNvPr>
          <p:cNvSpPr txBox="1"/>
          <p:nvPr/>
        </p:nvSpPr>
        <p:spPr>
          <a:xfrm>
            <a:off x="229186" y="5808109"/>
            <a:ext cx="8638087" cy="369332"/>
          </a:xfrm>
          <a:prstGeom prst="rect">
            <a:avLst/>
          </a:prstGeom>
          <a:noFill/>
        </p:spPr>
        <p:txBody>
          <a:bodyPr wrap="square" rtlCol="0">
            <a:spAutoFit/>
          </a:bodyPr>
          <a:lstStyle/>
          <a:p>
            <a:r>
              <a:rPr lang="en-US" b="1"/>
              <a:t>Note: </a:t>
            </a:r>
            <a:r>
              <a:rPr lang="en-US"/>
              <a:t>Consent can be verbal or written, depending upon your national guidelines</a:t>
            </a:r>
            <a:endParaRPr lang="en-US" b="1"/>
          </a:p>
        </p:txBody>
      </p:sp>
    </p:spTree>
    <p:extLst>
      <p:ext uri="{BB962C8B-B14F-4D97-AF65-F5344CB8AC3E}">
        <p14:creationId xmlns:p14="http://schemas.microsoft.com/office/powerpoint/2010/main" val="1349412522"/>
      </p:ext>
    </p:extLst>
  </p:cSld>
  <p:clrMapOvr>
    <a:masterClrMapping/>
  </p:clrMapOvr>
  <mc:AlternateContent xmlns:mc="http://schemas.openxmlformats.org/markup-compatibility/2006" xmlns:p14="http://schemas.microsoft.com/office/powerpoint/2010/main">
    <mc:Choice Requires="p14">
      <p:transition spd="slow" p14:dur="2000" advTm="178271"/>
    </mc:Choice>
    <mc:Fallback xmlns="">
      <p:transition spd="slow" advTm="17827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5D46A3-1AFD-4F2E-A6CE-C89989A3C871}"/>
              </a:ext>
            </a:extLst>
          </p:cNvPr>
          <p:cNvSpPr>
            <a:spLocks noGrp="1"/>
          </p:cNvSpPr>
          <p:nvPr>
            <p:ph type="body" sz="quarter" idx="13"/>
          </p:nvPr>
        </p:nvSpPr>
        <p:spPr>
          <a:xfrm>
            <a:off x="544048" y="455152"/>
            <a:ext cx="11103904" cy="591595"/>
          </a:xfrm>
        </p:spPr>
        <p:txBody>
          <a:bodyPr lIns="0" tIns="0" rIns="0" bIns="0" anchor="t">
            <a:noAutofit/>
          </a:bodyPr>
          <a:lstStyle/>
          <a:p>
            <a:r>
              <a:rPr lang="en-US" sz="4400" dirty="0">
                <a:latin typeface="Arial"/>
                <a:cs typeface="Arial"/>
              </a:rPr>
              <a:t>Activity: Is this consent process adequate?</a:t>
            </a:r>
          </a:p>
        </p:txBody>
      </p:sp>
      <p:pic>
        <p:nvPicPr>
          <p:cNvPr id="7" name="Picture 2" descr="Group Discussion Management Team Sign Simple Icon On Background Royalty  Free Cliparts, Vectors, And Stock Illustration. Image 56992484.">
            <a:extLst>
              <a:ext uri="{FF2B5EF4-FFF2-40B4-BE49-F238E27FC236}">
                <a16:creationId xmlns:a16="http://schemas.microsoft.com/office/drawing/2014/main" id="{3562E41A-CD22-4004-A8B2-7D6623CE02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44" t="6441" r="10072" b="16477"/>
          <a:stretch/>
        </p:blipFill>
        <p:spPr bwMode="auto">
          <a:xfrm>
            <a:off x="548516" y="1800771"/>
            <a:ext cx="2925469" cy="27471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a:extLst>
              <a:ext uri="{FF2B5EF4-FFF2-40B4-BE49-F238E27FC236}">
                <a16:creationId xmlns:a16="http://schemas.microsoft.com/office/drawing/2014/main" id="{37F69F4B-C347-49A9-90E2-83F8D4CEF996}"/>
              </a:ext>
            </a:extLst>
          </p:cNvPr>
          <p:cNvSpPr txBox="1">
            <a:spLocks/>
          </p:cNvSpPr>
          <p:nvPr/>
        </p:nvSpPr>
        <p:spPr>
          <a:xfrm>
            <a:off x="692881" y="4684507"/>
            <a:ext cx="2636737" cy="617454"/>
          </a:xfrm>
          <a:prstGeom prst="rect">
            <a:avLst/>
          </a:prstGeom>
          <a:noFill/>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t>GROUP DISCUSSION</a:t>
            </a:r>
          </a:p>
        </p:txBody>
      </p:sp>
      <p:sp>
        <p:nvSpPr>
          <p:cNvPr id="9" name="TextBox 8">
            <a:extLst>
              <a:ext uri="{FF2B5EF4-FFF2-40B4-BE49-F238E27FC236}">
                <a16:creationId xmlns:a16="http://schemas.microsoft.com/office/drawing/2014/main" id="{7FF66B36-AD8E-4904-A312-2071E931EA22}"/>
              </a:ext>
            </a:extLst>
          </p:cNvPr>
          <p:cNvSpPr txBox="1"/>
          <p:nvPr/>
        </p:nvSpPr>
        <p:spPr>
          <a:xfrm>
            <a:off x="3473985" y="1504069"/>
            <a:ext cx="8169499" cy="4039311"/>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US" b="1">
                <a:effectLst/>
                <a:latin typeface="+mj-lt"/>
                <a:ea typeface="Calibri"/>
                <a:cs typeface="Times New Roman"/>
              </a:rPr>
              <a:t>Sarah</a:t>
            </a:r>
            <a:r>
              <a:rPr lang="en-US">
                <a:effectLst/>
                <a:latin typeface="+mj-lt"/>
                <a:ea typeface="Calibri"/>
                <a:cs typeface="Times New Roman"/>
              </a:rPr>
              <a:t>: It is important that your partner(s) </a:t>
            </a:r>
            <a:r>
              <a:rPr lang="en-US">
                <a:latin typeface="+mj-lt"/>
                <a:ea typeface="Calibri"/>
                <a:cs typeface="Times New Roman"/>
              </a:rPr>
              <a:t>get tested for syphilis</a:t>
            </a:r>
            <a:r>
              <a:rPr lang="en-US">
                <a:effectLst/>
                <a:latin typeface="+mj-lt"/>
                <a:ea typeface="Calibri"/>
                <a:cs typeface="Times New Roman"/>
              </a:rPr>
              <a:t>.</a:t>
            </a:r>
            <a:r>
              <a:rPr lang="en-US">
                <a:latin typeface="+mj-lt"/>
                <a:ea typeface="Calibri"/>
                <a:cs typeface="Times New Roman"/>
              </a:rPr>
              <a:t> </a:t>
            </a:r>
            <a:r>
              <a:rPr lang="en-US">
                <a:effectLst/>
                <a:latin typeface="+mj-lt"/>
                <a:ea typeface="Calibri"/>
                <a:cs typeface="Times New Roman"/>
              </a:rPr>
              <a:t> If they are negative, we can provide them with information and services to </a:t>
            </a:r>
            <a:r>
              <a:rPr lang="en-US">
                <a:latin typeface="+mj-lt"/>
                <a:ea typeface="Calibri"/>
                <a:cs typeface="Times New Roman"/>
              </a:rPr>
              <a:t>keep </a:t>
            </a:r>
            <a:r>
              <a:rPr lang="en-US">
                <a:effectLst/>
                <a:latin typeface="+mj-lt"/>
                <a:ea typeface="Calibri"/>
                <a:cs typeface="Times New Roman"/>
              </a:rPr>
              <a:t>them </a:t>
            </a:r>
            <a:r>
              <a:rPr lang="en-US">
                <a:latin typeface="+mj-lt"/>
                <a:ea typeface="Calibri"/>
                <a:cs typeface="Times New Roman"/>
              </a:rPr>
              <a:t>healthy</a:t>
            </a:r>
            <a:r>
              <a:rPr lang="en-US">
                <a:effectLst/>
                <a:latin typeface="+mj-lt"/>
                <a:ea typeface="Calibri"/>
                <a:cs typeface="Times New Roman"/>
              </a:rPr>
              <a:t>.</a:t>
            </a:r>
            <a:r>
              <a:rPr lang="en-US">
                <a:latin typeface="+mj-lt"/>
                <a:ea typeface="Calibri"/>
                <a:cs typeface="Times New Roman"/>
              </a:rPr>
              <a:t> </a:t>
            </a:r>
            <a:r>
              <a:rPr lang="en-US">
                <a:effectLst/>
                <a:latin typeface="+mj-lt"/>
                <a:ea typeface="Calibri"/>
                <a:cs typeface="Times New Roman"/>
              </a:rPr>
              <a:t> If they are positive, we can start them on treatment. If you agree to participate, I will ask you to give me the names and contact information of people you have had sex </a:t>
            </a:r>
            <a:r>
              <a:rPr lang="en-US">
                <a:latin typeface="+mj-lt"/>
                <a:ea typeface="Calibri"/>
                <a:cs typeface="Times New Roman"/>
              </a:rPr>
              <a:t>within </a:t>
            </a:r>
            <a:r>
              <a:rPr lang="en-US">
                <a:effectLst/>
                <a:latin typeface="+mj-lt"/>
                <a:ea typeface="Calibri"/>
                <a:cs typeface="Times New Roman"/>
              </a:rPr>
              <a:t>the past year, including anyone you had sex with just one </a:t>
            </a:r>
            <a:r>
              <a:rPr lang="en-US">
                <a:latin typeface="+mj-lt"/>
                <a:ea typeface="Calibri"/>
                <a:cs typeface="Times New Roman"/>
              </a:rPr>
              <a:t>time, even</a:t>
            </a:r>
            <a:r>
              <a:rPr lang="en-US">
                <a:effectLst/>
                <a:latin typeface="+mj-lt"/>
                <a:ea typeface="Calibri"/>
                <a:cs typeface="Times New Roman"/>
              </a:rPr>
              <a:t> if you used a condom. We will keep all information you tell us confidential. Do you agree to participate in </a:t>
            </a:r>
            <a:r>
              <a:rPr lang="en-US">
                <a:latin typeface="+mj-lt"/>
                <a:ea typeface="Calibri"/>
                <a:cs typeface="Times New Roman"/>
              </a:rPr>
              <a:t>NBT</a:t>
            </a:r>
            <a:r>
              <a:rPr lang="en-US">
                <a:effectLst/>
                <a:latin typeface="+mj-lt"/>
                <a:ea typeface="Calibri"/>
                <a:cs typeface="Times New Roman"/>
              </a:rPr>
              <a:t> services?</a:t>
            </a:r>
            <a:r>
              <a:rPr lang="en-US">
                <a:latin typeface="+mj-lt"/>
                <a:ea typeface="Calibri"/>
                <a:cs typeface="Times New Roman"/>
              </a:rPr>
              <a:t> </a:t>
            </a:r>
            <a:endParaRPr lang="en-US">
              <a:effectLst/>
              <a:latin typeface="+mj-lt"/>
              <a:ea typeface="Calibri"/>
              <a:cs typeface="Times New Roman" panose="02020603050405020304" pitchFamily="18" charset="0"/>
            </a:endParaRPr>
          </a:p>
          <a:p>
            <a:pPr marL="0" marR="0">
              <a:lnSpc>
                <a:spcPct val="115000"/>
              </a:lnSpc>
              <a:spcBef>
                <a:spcPts val="600"/>
              </a:spcBef>
              <a:spcAft>
                <a:spcPts val="600"/>
              </a:spcAft>
            </a:pPr>
            <a:r>
              <a:rPr lang="en-US" b="1">
                <a:latin typeface="+mj-lt"/>
                <a:cs typeface="Times New Roman"/>
              </a:rPr>
              <a:t>Client</a:t>
            </a:r>
            <a:r>
              <a:rPr lang="en-US">
                <a:latin typeface="+mj-lt"/>
                <a:cs typeface="Times New Roman"/>
              </a:rPr>
              <a:t>: I’m not sure.</a:t>
            </a:r>
            <a:endParaRPr lang="en-US">
              <a:latin typeface="+mj-lt"/>
              <a:ea typeface="Calibri Light"/>
              <a:cs typeface="Times New Roman"/>
            </a:endParaRPr>
          </a:p>
          <a:p>
            <a:pPr>
              <a:lnSpc>
                <a:spcPct val="115000"/>
              </a:lnSpc>
              <a:spcBef>
                <a:spcPts val="600"/>
              </a:spcBef>
              <a:spcAft>
                <a:spcPts val="600"/>
              </a:spcAft>
            </a:pPr>
            <a:r>
              <a:rPr lang="en-US" b="1">
                <a:latin typeface="+mj-lt"/>
                <a:cs typeface="Times New Roman"/>
              </a:rPr>
              <a:t>Sarah: </a:t>
            </a:r>
            <a:r>
              <a:rPr lang="en-US">
                <a:latin typeface="+mj-lt"/>
                <a:cs typeface="Times New Roman"/>
              </a:rPr>
              <a:t>Come on, don’t you love your partner? If so, you really need to get him tested for syphilis All the clients in this clinic have participated. </a:t>
            </a:r>
            <a:endParaRPr lang="en-US">
              <a:latin typeface="+mj-lt"/>
              <a:cs typeface="Times New Roman" panose="02020603050405020304" pitchFamily="18" charset="0"/>
            </a:endParaRPr>
          </a:p>
          <a:p>
            <a:pPr marL="0" marR="0">
              <a:lnSpc>
                <a:spcPct val="115000"/>
              </a:lnSpc>
              <a:spcBef>
                <a:spcPts val="600"/>
              </a:spcBef>
              <a:spcAft>
                <a:spcPts val="600"/>
              </a:spcAft>
            </a:pPr>
            <a:r>
              <a:rPr lang="en-US" b="1">
                <a:latin typeface="+mj-lt"/>
                <a:cs typeface="Times New Roman"/>
              </a:rPr>
              <a:t>Client: </a:t>
            </a:r>
            <a:r>
              <a:rPr lang="en-US">
                <a:latin typeface="+mj-lt"/>
                <a:cs typeface="Times New Roman"/>
              </a:rPr>
              <a:t>Ok, I guess I’ll participate.</a:t>
            </a:r>
            <a:endParaRPr lang="en-US">
              <a:latin typeface="+mj-lt"/>
              <a:ea typeface="Calibri Light"/>
              <a:cs typeface="Times New Roman"/>
            </a:endParaRPr>
          </a:p>
        </p:txBody>
      </p:sp>
    </p:spTree>
    <p:extLst>
      <p:ext uri="{BB962C8B-B14F-4D97-AF65-F5344CB8AC3E}">
        <p14:creationId xmlns:p14="http://schemas.microsoft.com/office/powerpoint/2010/main" val="2599525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DC0C3-8963-97F0-B780-6DF2666A5CC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6067720-5543-4E07-3F9E-3DA6BCC2A4A8}"/>
              </a:ext>
            </a:extLst>
          </p:cNvPr>
          <p:cNvSpPr>
            <a:spLocks noGrp="1"/>
          </p:cNvSpPr>
          <p:nvPr>
            <p:ph type="body" sz="quarter" idx="13"/>
          </p:nvPr>
        </p:nvSpPr>
        <p:spPr>
          <a:xfrm>
            <a:off x="304800" y="320992"/>
            <a:ext cx="11572240" cy="2253615"/>
          </a:xfrm>
        </p:spPr>
        <p:txBody>
          <a:bodyPr lIns="0" tIns="0" rIns="0" bIns="0" anchor="t">
            <a:noAutofit/>
          </a:bodyPr>
          <a:lstStyle/>
          <a:p>
            <a:r>
              <a:rPr lang="en-US" sz="4000" dirty="0"/>
              <a:t>Step 3: </a:t>
            </a:r>
            <a:r>
              <a:rPr lang="en-US" sz="4000" dirty="0">
                <a:latin typeface="Arial"/>
                <a:ea typeface="Calibri"/>
                <a:cs typeface="Calibri"/>
              </a:rPr>
              <a:t>Obtain a list of sex and injecting partners, social network contacts, biological children &lt; 19 years old, and other household members (for HBV)</a:t>
            </a:r>
            <a:endParaRPr lang="en-US" sz="4000" dirty="0"/>
          </a:p>
          <a:p>
            <a:endParaRPr lang="en-US" sz="4000" dirty="0"/>
          </a:p>
        </p:txBody>
      </p:sp>
      <p:sp>
        <p:nvSpPr>
          <p:cNvPr id="4" name="Rectangle 3">
            <a:extLst>
              <a:ext uri="{FF2B5EF4-FFF2-40B4-BE49-F238E27FC236}">
                <a16:creationId xmlns:a16="http://schemas.microsoft.com/office/drawing/2014/main" id="{938DF831-3838-BA02-3B82-8237BA05F82E}"/>
              </a:ext>
            </a:extLst>
          </p:cNvPr>
          <p:cNvSpPr/>
          <p:nvPr/>
        </p:nvSpPr>
        <p:spPr>
          <a:xfrm>
            <a:off x="1736204" y="4726014"/>
            <a:ext cx="8512234" cy="1023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48233260-B975-0188-C15E-15329ED2691E}"/>
              </a:ext>
            </a:extLst>
          </p:cNvPr>
          <p:cNvGraphicFramePr>
            <a:graphicFrameLocks noGrp="1"/>
          </p:cNvGraphicFramePr>
          <p:nvPr/>
        </p:nvGraphicFramePr>
        <p:xfrm>
          <a:off x="1943561" y="2653374"/>
          <a:ext cx="8304877" cy="3084894"/>
        </p:xfrm>
        <a:graphic>
          <a:graphicData uri="http://schemas.openxmlformats.org/drawingml/2006/table">
            <a:tbl>
              <a:tblPr firstRow="1" bandRow="1">
                <a:tableStyleId>{5C22544A-7EE6-4342-B048-85BDC9FD1C3A}</a:tableStyleId>
              </a:tblPr>
              <a:tblGrid>
                <a:gridCol w="1038109">
                  <a:extLst>
                    <a:ext uri="{9D8B030D-6E8A-4147-A177-3AD203B41FA5}">
                      <a16:colId xmlns:a16="http://schemas.microsoft.com/office/drawing/2014/main" val="3437775006"/>
                    </a:ext>
                  </a:extLst>
                </a:gridCol>
                <a:gridCol w="7266768">
                  <a:extLst>
                    <a:ext uri="{9D8B030D-6E8A-4147-A177-3AD203B41FA5}">
                      <a16:colId xmlns:a16="http://schemas.microsoft.com/office/drawing/2014/main" val="1005154604"/>
                    </a:ext>
                  </a:extLst>
                </a:gridCol>
              </a:tblGrid>
              <a:tr h="1028298">
                <a:tc>
                  <a:txBody>
                    <a:bodyPr/>
                    <a:lstStyle/>
                    <a:p>
                      <a:pPr algn="l"/>
                      <a:r>
                        <a:rPr lang="en-US" sz="4400" b="1" i="0">
                          <a:solidFill>
                            <a:schemeClr val="tx1">
                              <a:lumMod val="95000"/>
                              <a:lumOff val="5000"/>
                            </a:schemeClr>
                          </a:solidFill>
                          <a:latin typeface="Georgia" panose="02040502050405020303" pitchFamily="18" charset="0"/>
                        </a:rPr>
                        <a:t>1</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prstClr val="black"/>
                          </a:solidFill>
                          <a:latin typeface="Calibri" panose="020F0502020204030204" pitchFamily="34" charset="0"/>
                          <a:ea typeface="Calibri" panose="020F0502020204030204" pitchFamily="34" charset="0"/>
                          <a:cs typeface="Times New Roman" panose="02020603050405020304" pitchFamily="18" charset="0"/>
                        </a:rPr>
                        <a:t>Introduce concept of network-based testing at any visit, and determine readiness and timing</a:t>
                      </a:r>
                      <a:endParaRPr lang="en-US" sz="2000" b="0" dirty="0"/>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alpha val="46000"/>
                      </a:schemeClr>
                    </a:solidFill>
                  </a:tcPr>
                </a:tc>
                <a:extLst>
                  <a:ext uri="{0D108BD9-81ED-4DB2-BD59-A6C34878D82A}">
                    <a16:rowId xmlns:a16="http://schemas.microsoft.com/office/drawing/2014/main" val="1620397255"/>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a:solidFill>
                            <a:schemeClr val="tx1">
                              <a:lumMod val="95000"/>
                              <a:lumOff val="5000"/>
                            </a:schemeClr>
                          </a:solidFill>
                          <a:latin typeface="Georgia" panose="02040502050405020303" pitchFamily="18"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0" lang="en-US" sz="2000" b="0" i="0" u="none" strike="noStrike" kern="1200" cap="none" spc="0" normalizeH="0" baseline="0" noProof="0" dirty="0">
                          <a:ln>
                            <a:noFill/>
                          </a:ln>
                          <a:solidFill>
                            <a:prstClr val="black"/>
                          </a:solidFill>
                          <a:effectLst/>
                          <a:uLnTx/>
                          <a:uFillTx/>
                          <a:latin typeface="Calibri"/>
                          <a:ea typeface="Calibri"/>
                          <a:cs typeface="Times New Roman"/>
                        </a:rPr>
                        <a:t>Offer network-based testing as a voluntary service to all clients with HIV, hepatitis B or C, or an STI, and obtain consent</a:t>
                      </a:r>
                      <a:endParaRPr lang="en-US" sz="2000" b="0" dirty="0">
                        <a:latin typeface="Calibri"/>
                        <a:ea typeface="Calibri"/>
                        <a:cs typeface="Times New Roman"/>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alpha val="46000"/>
                      </a:schemeClr>
                    </a:solidFill>
                  </a:tcPr>
                </a:tc>
                <a:extLst>
                  <a:ext uri="{0D108BD9-81ED-4DB2-BD59-A6C34878D82A}">
                    <a16:rowId xmlns:a16="http://schemas.microsoft.com/office/drawing/2014/main" val="4218507227"/>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a:solidFill>
                            <a:schemeClr val="tx1">
                              <a:lumMod val="95000"/>
                              <a:lumOff val="5000"/>
                            </a:schemeClr>
                          </a:solidFill>
                          <a:latin typeface="Georgia" panose="02040502050405020303" pitchFamily="18" charset="0"/>
                        </a:rPr>
                        <a:t>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00000"/>
                        </a:lnSpc>
                        <a:spcBef>
                          <a:spcPts val="0"/>
                        </a:spcBef>
                        <a:spcAft>
                          <a:spcPts val="0"/>
                        </a:spcAft>
                        <a:buNone/>
                      </a:pPr>
                      <a:r>
                        <a:rPr kumimoji="0" lang="en-US" sz="2000" b="0" i="0" u="none" strike="noStrike" noProof="0" dirty="0">
                          <a:solidFill>
                            <a:srgbClr val="000000"/>
                          </a:solidFill>
                          <a:latin typeface="Calibri"/>
                        </a:rPr>
                        <a:t>Obtain a list of sex and injecting </a:t>
                      </a:r>
                      <a:r>
                        <a:rPr lang="en-US" sz="2000" b="0" i="0" u="none" strike="noStrike" noProof="0" dirty="0">
                          <a:solidFill>
                            <a:srgbClr val="000000"/>
                          </a:solidFill>
                          <a:latin typeface="Calibri"/>
                        </a:rPr>
                        <a:t>partners, social network contacts, biological children &lt; 19 years old, and other household members (for HBV)</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46000"/>
                      </a:schemeClr>
                    </a:solidFill>
                  </a:tcPr>
                </a:tc>
                <a:extLst>
                  <a:ext uri="{0D108BD9-81ED-4DB2-BD59-A6C34878D82A}">
                    <a16:rowId xmlns:a16="http://schemas.microsoft.com/office/drawing/2014/main" val="1902024237"/>
                  </a:ext>
                </a:extLst>
              </a:tr>
            </a:tbl>
          </a:graphicData>
        </a:graphic>
      </p:graphicFrame>
      <p:sp>
        <p:nvSpPr>
          <p:cNvPr id="7" name="Oval 6">
            <a:extLst>
              <a:ext uri="{FF2B5EF4-FFF2-40B4-BE49-F238E27FC236}">
                <a16:creationId xmlns:a16="http://schemas.microsoft.com/office/drawing/2014/main" id="{D032EC73-27F7-134B-0215-9D65451D00B6}"/>
              </a:ext>
            </a:extLst>
          </p:cNvPr>
          <p:cNvSpPr/>
          <p:nvPr/>
        </p:nvSpPr>
        <p:spPr>
          <a:xfrm>
            <a:off x="1875099" y="4948858"/>
            <a:ext cx="674557" cy="689548"/>
          </a:xfrm>
          <a:prstGeom prst="ellipse">
            <a:avLst/>
          </a:prstGeom>
          <a:solidFill>
            <a:schemeClr val="accent1">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B5B0A86C-DDD7-3C43-8135-4DCB626F5F0E}"/>
              </a:ext>
            </a:extLst>
          </p:cNvPr>
          <p:cNvSpPr/>
          <p:nvPr/>
        </p:nvSpPr>
        <p:spPr>
          <a:xfrm>
            <a:off x="1875098" y="2903331"/>
            <a:ext cx="674557" cy="689548"/>
          </a:xfrm>
          <a:prstGeom prst="ellipse">
            <a:avLst/>
          </a:prstGeom>
          <a:solidFill>
            <a:schemeClr val="tx2">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id="{09BEBEB1-85AF-0124-8EFD-151C2CAF647B}"/>
              </a:ext>
            </a:extLst>
          </p:cNvPr>
          <p:cNvSpPr/>
          <p:nvPr/>
        </p:nvSpPr>
        <p:spPr>
          <a:xfrm>
            <a:off x="1875097" y="3885772"/>
            <a:ext cx="674557" cy="689548"/>
          </a:xfrm>
          <a:prstGeom prst="ellipse">
            <a:avLst/>
          </a:prstGeom>
          <a:solidFill>
            <a:schemeClr val="bg2">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2680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3282A9-4E86-42F3-9407-263F145B5A76}"/>
              </a:ext>
            </a:extLst>
          </p:cNvPr>
          <p:cNvSpPr>
            <a:spLocks noGrp="1"/>
          </p:cNvSpPr>
          <p:nvPr>
            <p:ph type="body" sz="quarter" idx="13"/>
          </p:nvPr>
        </p:nvSpPr>
        <p:spPr/>
        <p:txBody>
          <a:bodyPr lIns="0" tIns="0" rIns="0" bIns="0" anchor="t">
            <a:spAutoFit/>
          </a:bodyPr>
          <a:lstStyle/>
          <a:p>
            <a:r>
              <a:rPr lang="en-US" dirty="0">
                <a:latin typeface="Arial"/>
                <a:cs typeface="Arial"/>
              </a:rPr>
              <a:t>Step 3: Obtain list of sexual and injecting partners</a:t>
            </a:r>
          </a:p>
        </p:txBody>
      </p:sp>
      <p:sp>
        <p:nvSpPr>
          <p:cNvPr id="3" name="Text Placeholder 2">
            <a:extLst>
              <a:ext uri="{FF2B5EF4-FFF2-40B4-BE49-F238E27FC236}">
                <a16:creationId xmlns:a16="http://schemas.microsoft.com/office/drawing/2014/main" id="{2212FD45-A033-4BCC-8436-17E5C0E35AE3}"/>
              </a:ext>
            </a:extLst>
          </p:cNvPr>
          <p:cNvSpPr>
            <a:spLocks noGrp="1"/>
          </p:cNvSpPr>
          <p:nvPr>
            <p:ph type="body" sz="quarter" idx="14"/>
          </p:nvPr>
        </p:nvSpPr>
        <p:spPr>
          <a:xfrm>
            <a:off x="267536" y="903457"/>
            <a:ext cx="11614149" cy="4776692"/>
          </a:xfrm>
        </p:spPr>
        <p:txBody>
          <a:bodyPr lIns="0" tIns="0" rIns="0" bIns="0" anchor="t">
            <a:spAutoFit/>
          </a:bodyPr>
          <a:lstStyle/>
          <a:p>
            <a:pPr>
              <a:lnSpc>
                <a:spcPct val="120000"/>
              </a:lnSpc>
              <a:spcAft>
                <a:spcPts val="0"/>
              </a:spcAft>
            </a:pPr>
            <a:r>
              <a:rPr lang="en-US" sz="2000" b="1" dirty="0">
                <a:latin typeface="Calibri"/>
                <a:cs typeface="Calibri"/>
              </a:rPr>
              <a:t>Ask the index client to tell you the names and contact information of all the persons they have had sex with or injected drugs with in the last 3 years. </a:t>
            </a:r>
            <a:endParaRPr lang="en-US" sz="2000" b="1" dirty="0">
              <a:latin typeface="Calibri"/>
              <a:ea typeface="+mn-lt"/>
              <a:cs typeface="Calibri"/>
            </a:endParaRPr>
          </a:p>
          <a:p>
            <a:pPr>
              <a:lnSpc>
                <a:spcPct val="120000"/>
              </a:lnSpc>
              <a:spcAft>
                <a:spcPts val="0"/>
              </a:spcAft>
            </a:pPr>
            <a:r>
              <a:rPr lang="en-US" sz="2000" b="1" dirty="0">
                <a:latin typeface="Calibri"/>
                <a:ea typeface="Calibri"/>
                <a:cs typeface="Calibri"/>
              </a:rPr>
              <a:t>Start by asking if they have injected drugs in the past 3 years. If not, just focus on sexual partners.</a:t>
            </a:r>
            <a:endParaRPr lang="en-US" sz="2000" b="1" dirty="0">
              <a:latin typeface="Calibri"/>
              <a:cs typeface="Calibri"/>
            </a:endParaRPr>
          </a:p>
          <a:p>
            <a:pPr marL="285750" indent="-285750">
              <a:lnSpc>
                <a:spcPct val="120000"/>
              </a:lnSpc>
              <a:spcAft>
                <a:spcPts val="0"/>
              </a:spcAft>
              <a:buFont typeface="Arial" panose="020B0604020202020204" pitchFamily="34" charset="0"/>
              <a:buChar char="•"/>
            </a:pPr>
            <a:r>
              <a:rPr lang="en-US" sz="2000" dirty="0">
                <a:latin typeface="Calibri"/>
                <a:cs typeface="Calibri"/>
              </a:rPr>
              <a:t>“I want you to think about all the people have you had sex with in the last 3 years even if it was just one time.”</a:t>
            </a:r>
            <a:endParaRPr lang="en-US" sz="2000" dirty="0">
              <a:ea typeface="+mn-lt"/>
              <a:cs typeface="+mn-lt"/>
            </a:endParaRPr>
          </a:p>
          <a:p>
            <a:pPr marL="995362" indent="-342900">
              <a:lnSpc>
                <a:spcPct val="120000"/>
              </a:lnSpc>
              <a:spcAft>
                <a:spcPts val="0"/>
              </a:spcAft>
              <a:buAutoNum type="arabicPeriod"/>
            </a:pPr>
            <a:r>
              <a:rPr lang="en-US" sz="2000" dirty="0">
                <a:latin typeface="Calibri"/>
                <a:cs typeface="Calibri"/>
              </a:rPr>
              <a:t>Ask by type of relationship: </a:t>
            </a:r>
            <a:endParaRPr lang="en-US" sz="2000" dirty="0">
              <a:ea typeface="+mn-lt"/>
              <a:cs typeface="+mn-lt"/>
            </a:endParaRPr>
          </a:p>
          <a:p>
            <a:pPr marL="1758553" lvl="3" indent="-228600">
              <a:lnSpc>
                <a:spcPct val="120000"/>
              </a:lnSpc>
              <a:spcAft>
                <a:spcPts val="0"/>
              </a:spcAft>
            </a:pPr>
            <a:r>
              <a:rPr lang="en-US" sz="2000" dirty="0">
                <a:latin typeface="Calibri"/>
                <a:cs typeface="Calibri"/>
              </a:rPr>
              <a:t>What is the name of the person you mainly have sex with?</a:t>
            </a:r>
            <a:endParaRPr lang="en-US" sz="2000" dirty="0">
              <a:ea typeface="+mn-lt"/>
              <a:cs typeface="+mn-lt"/>
            </a:endParaRPr>
          </a:p>
          <a:p>
            <a:pPr marL="1758553" lvl="3" indent="-228600">
              <a:lnSpc>
                <a:spcPct val="120000"/>
              </a:lnSpc>
              <a:spcAft>
                <a:spcPts val="0"/>
              </a:spcAft>
            </a:pPr>
            <a:r>
              <a:rPr lang="en-US" sz="2000" dirty="0">
                <a:latin typeface="Calibri"/>
                <a:cs typeface="Calibri"/>
              </a:rPr>
              <a:t>Are there any other people that you have had sex with in the past 3 years? (remember to use slang terms to probe further)</a:t>
            </a:r>
            <a:endParaRPr lang="en-US" sz="2000" dirty="0">
              <a:ea typeface="+mn-lt"/>
              <a:cs typeface="+mn-lt"/>
            </a:endParaRPr>
          </a:p>
          <a:p>
            <a:pPr marL="995362" indent="-342900">
              <a:lnSpc>
                <a:spcPct val="120000"/>
              </a:lnSpc>
              <a:spcAft>
                <a:spcPts val="0"/>
              </a:spcAft>
              <a:buAutoNum type="arabicPeriod"/>
            </a:pPr>
            <a:r>
              <a:rPr lang="en-US" sz="2000" dirty="0">
                <a:latin typeface="Calibri"/>
                <a:cs typeface="Calibri"/>
              </a:rPr>
              <a:t>Ask by chronological order in time: “Who is the last person you had sex with?”</a:t>
            </a:r>
            <a:endParaRPr lang="en-US" sz="2000" dirty="0">
              <a:ea typeface="+mn-lt"/>
              <a:cs typeface="+mn-lt"/>
            </a:endParaRPr>
          </a:p>
          <a:p>
            <a:pPr marL="1708547" lvl="1" indent="-228600">
              <a:lnSpc>
                <a:spcPct val="120000"/>
              </a:lnSpc>
              <a:spcAft>
                <a:spcPts val="0"/>
              </a:spcAft>
              <a:buFont typeface="Arial,Sans-Serif" panose="020B0604020202020204" pitchFamily="34" charset="0"/>
              <a:buChar char="•"/>
            </a:pPr>
            <a:r>
              <a:rPr lang="en-US" sz="2000" dirty="0">
                <a:latin typeface="Calibri"/>
                <a:cs typeface="Calibri"/>
              </a:rPr>
              <a:t>Who was the person you had sex with before that? </a:t>
            </a:r>
            <a:endParaRPr lang="en-US" sz="2000" dirty="0">
              <a:ea typeface="+mn-lt"/>
              <a:cs typeface="+mn-lt"/>
            </a:endParaRPr>
          </a:p>
          <a:p>
            <a:pPr>
              <a:lnSpc>
                <a:spcPct val="120000"/>
              </a:lnSpc>
              <a:spcAft>
                <a:spcPts val="0"/>
              </a:spcAft>
            </a:pPr>
            <a:r>
              <a:rPr lang="en-US" sz="2000" b="1" dirty="0">
                <a:latin typeface="Calibri"/>
                <a:cs typeface="Calibri"/>
              </a:rPr>
              <a:t>If the client injects drugs, ask them to tell you the names and contact information for any persons they have injected with, even if they didn’t share needles.  </a:t>
            </a:r>
            <a:endParaRPr lang="en-US" dirty="0"/>
          </a:p>
        </p:txBody>
      </p:sp>
    </p:spTree>
    <p:extLst>
      <p:ext uri="{BB962C8B-B14F-4D97-AF65-F5344CB8AC3E}">
        <p14:creationId xmlns:p14="http://schemas.microsoft.com/office/powerpoint/2010/main" val="61316450"/>
      </p:ext>
    </p:extLst>
  </p:cSld>
  <p:clrMapOvr>
    <a:masterClrMapping/>
  </p:clrMapOvr>
  <mc:AlternateContent xmlns:mc="http://schemas.openxmlformats.org/markup-compatibility/2006" xmlns:p14="http://schemas.microsoft.com/office/powerpoint/2010/main">
    <mc:Choice Requires="p14">
      <p:transition spd="slow" p14:dur="2000" advTm="67829"/>
    </mc:Choice>
    <mc:Fallback xmlns="">
      <p:transition spd="slow" advTm="6782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97439-990E-412A-DDD8-8D8FCDECE0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56A4548-3E17-2E9F-800B-EEC4DF93C2A3}"/>
              </a:ext>
            </a:extLst>
          </p:cNvPr>
          <p:cNvSpPr>
            <a:spLocks noGrp="1"/>
          </p:cNvSpPr>
          <p:nvPr>
            <p:ph type="body" sz="quarter" idx="13"/>
          </p:nvPr>
        </p:nvSpPr>
        <p:spPr/>
        <p:txBody>
          <a:bodyPr lIns="0" tIns="0" rIns="0" bIns="0" anchor="t">
            <a:spAutoFit/>
          </a:bodyPr>
          <a:lstStyle/>
          <a:p>
            <a:r>
              <a:rPr lang="en-US" dirty="0">
                <a:latin typeface="Arial"/>
                <a:cs typeface="Arial"/>
              </a:rPr>
              <a:t>Step 3: Obtain list of social network contacts</a:t>
            </a:r>
          </a:p>
        </p:txBody>
      </p:sp>
      <p:sp>
        <p:nvSpPr>
          <p:cNvPr id="3" name="Text Placeholder 2">
            <a:extLst>
              <a:ext uri="{FF2B5EF4-FFF2-40B4-BE49-F238E27FC236}">
                <a16:creationId xmlns:a16="http://schemas.microsoft.com/office/drawing/2014/main" id="{B5C0F5AA-2B21-A77C-91E5-F544EF64C460}"/>
              </a:ext>
            </a:extLst>
          </p:cNvPr>
          <p:cNvSpPr>
            <a:spLocks noGrp="1"/>
          </p:cNvSpPr>
          <p:nvPr>
            <p:ph type="body" sz="quarter" idx="14"/>
          </p:nvPr>
        </p:nvSpPr>
        <p:spPr>
          <a:xfrm>
            <a:off x="267536" y="903457"/>
            <a:ext cx="11614149" cy="3847207"/>
          </a:xfrm>
        </p:spPr>
        <p:txBody>
          <a:bodyPr lIns="0" tIns="0" rIns="0" bIns="0" anchor="t">
            <a:spAutoFit/>
          </a:bodyPr>
          <a:lstStyle/>
          <a:p>
            <a:pPr>
              <a:lnSpc>
                <a:spcPct val="120000"/>
              </a:lnSpc>
              <a:spcAft>
                <a:spcPts val="0"/>
              </a:spcAft>
            </a:pPr>
            <a:r>
              <a:rPr lang="en-US" sz="2000" b="1" dirty="0">
                <a:latin typeface="Calibri"/>
                <a:cs typeface="Calibri"/>
              </a:rPr>
              <a:t>**This step is recommended for HIV, but evidence suggests it could be effective in other settings and epidemics (e.g. HCV testing among PWID). Consider context, population, and epidemiology.**</a:t>
            </a:r>
          </a:p>
          <a:p>
            <a:pPr>
              <a:lnSpc>
                <a:spcPct val="120000"/>
              </a:lnSpc>
              <a:spcAft>
                <a:spcPts val="0"/>
              </a:spcAft>
            </a:pPr>
            <a:endParaRPr lang="en-US" sz="2000" b="1" dirty="0">
              <a:latin typeface="Calibri"/>
              <a:cs typeface="Calibri"/>
            </a:endParaRPr>
          </a:p>
          <a:p>
            <a:pPr>
              <a:lnSpc>
                <a:spcPct val="120000"/>
              </a:lnSpc>
              <a:spcAft>
                <a:spcPts val="0"/>
              </a:spcAft>
            </a:pPr>
            <a:r>
              <a:rPr lang="en-US" sz="2000" b="1" dirty="0">
                <a:latin typeface="Calibri"/>
                <a:cs typeface="Calibri"/>
              </a:rPr>
              <a:t>Ask the index client to consider other people in their network who might benefit from testing. </a:t>
            </a:r>
            <a:endParaRPr lang="en-US" sz="2000" b="1" dirty="0">
              <a:latin typeface="Calibri"/>
              <a:ea typeface="+mn-lt"/>
              <a:cs typeface="Calibri"/>
            </a:endParaRPr>
          </a:p>
          <a:p>
            <a:pPr marL="285750" indent="-285750">
              <a:lnSpc>
                <a:spcPct val="120000"/>
              </a:lnSpc>
              <a:spcAft>
                <a:spcPts val="0"/>
              </a:spcAft>
              <a:buFont typeface="Arial" panose="020B0604020202020204" pitchFamily="34" charset="0"/>
              <a:buChar char="•"/>
            </a:pPr>
            <a:r>
              <a:rPr lang="en-US" sz="2000" dirty="0">
                <a:latin typeface="Calibri"/>
                <a:cs typeface="Calibri"/>
              </a:rPr>
              <a:t>“Now let’s think about other people in your social network who you think might be in need of testing. These could be friends, acquaintances, people at work, or others in your community.”</a:t>
            </a:r>
            <a:endParaRPr lang="en-US" sz="2000" dirty="0">
              <a:ea typeface="+mn-lt"/>
              <a:cs typeface="+mn-lt"/>
            </a:endParaRPr>
          </a:p>
          <a:p>
            <a:pPr marL="995362" indent="-342900">
              <a:lnSpc>
                <a:spcPct val="120000"/>
              </a:lnSpc>
              <a:spcAft>
                <a:spcPts val="0"/>
              </a:spcAft>
              <a:buAutoNum type="arabicPeriod"/>
            </a:pPr>
            <a:r>
              <a:rPr lang="en-US" sz="2000" dirty="0">
                <a:latin typeface="Calibri"/>
                <a:cs typeface="Calibri"/>
              </a:rPr>
              <a:t>Make a list by type of contact: friends, work contacts, other community members, etc.</a:t>
            </a:r>
          </a:p>
          <a:p>
            <a:endParaRPr lang="en-US" dirty="0"/>
          </a:p>
          <a:p>
            <a:endParaRPr lang="en-US" dirty="0"/>
          </a:p>
          <a:p>
            <a:endParaRPr lang="en-US" dirty="0"/>
          </a:p>
        </p:txBody>
      </p:sp>
    </p:spTree>
    <p:extLst>
      <p:ext uri="{BB962C8B-B14F-4D97-AF65-F5344CB8AC3E}">
        <p14:creationId xmlns:p14="http://schemas.microsoft.com/office/powerpoint/2010/main" val="2194942298"/>
      </p:ext>
    </p:extLst>
  </p:cSld>
  <p:clrMapOvr>
    <a:masterClrMapping/>
  </p:clrMapOvr>
  <mc:AlternateContent xmlns:mc="http://schemas.openxmlformats.org/markup-compatibility/2006" xmlns:p14="http://schemas.microsoft.com/office/powerpoint/2010/main">
    <mc:Choice Requires="p14">
      <p:transition spd="slow" p14:dur="2000" advTm="67829"/>
    </mc:Choice>
    <mc:Fallback xmlns="">
      <p:transition spd="slow" advTm="6782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6F31A-61EC-63ED-7107-D086347A54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D933E9-8303-E6DE-0880-66E103EB5968}"/>
              </a:ext>
            </a:extLst>
          </p:cNvPr>
          <p:cNvSpPr>
            <a:spLocks noGrp="1"/>
          </p:cNvSpPr>
          <p:nvPr>
            <p:ph type="body" sz="quarter" idx="13"/>
          </p:nvPr>
        </p:nvSpPr>
        <p:spPr/>
        <p:txBody>
          <a:bodyPr lIns="0" tIns="0" rIns="0" bIns="0" anchor="t">
            <a:spAutoFit/>
          </a:bodyPr>
          <a:lstStyle/>
          <a:p>
            <a:r>
              <a:rPr lang="en-US" dirty="0">
                <a:latin typeface="Arial"/>
                <a:cs typeface="Arial"/>
              </a:rPr>
              <a:t>Step 3: Obtain list of family &amp; household contacts</a:t>
            </a:r>
          </a:p>
        </p:txBody>
      </p:sp>
      <p:sp>
        <p:nvSpPr>
          <p:cNvPr id="3" name="Text Placeholder 2">
            <a:extLst>
              <a:ext uri="{FF2B5EF4-FFF2-40B4-BE49-F238E27FC236}">
                <a16:creationId xmlns:a16="http://schemas.microsoft.com/office/drawing/2014/main" id="{10709862-2F37-38F8-33B6-25397EEF0DB8}"/>
              </a:ext>
            </a:extLst>
          </p:cNvPr>
          <p:cNvSpPr>
            <a:spLocks noGrp="1"/>
          </p:cNvSpPr>
          <p:nvPr>
            <p:ph type="body" sz="quarter" idx="14"/>
          </p:nvPr>
        </p:nvSpPr>
        <p:spPr>
          <a:xfrm>
            <a:off x="267536" y="903457"/>
            <a:ext cx="11614149" cy="5324535"/>
          </a:xfrm>
        </p:spPr>
        <p:txBody>
          <a:bodyPr lIns="0" tIns="0" rIns="0" bIns="0" anchor="t">
            <a:spAutoFit/>
          </a:bodyPr>
          <a:lstStyle/>
          <a:p>
            <a:pPr>
              <a:lnSpc>
                <a:spcPct val="120000"/>
              </a:lnSpc>
              <a:spcAft>
                <a:spcPts val="0"/>
              </a:spcAft>
            </a:pPr>
            <a:r>
              <a:rPr lang="en-US" sz="2000" b="1" dirty="0">
                <a:latin typeface="Calibri"/>
                <a:cs typeface="Calibri"/>
              </a:rPr>
              <a:t>**This step for HIV and HBV only (not recommended for other STIs or HCV)**</a:t>
            </a:r>
          </a:p>
          <a:p>
            <a:pPr>
              <a:lnSpc>
                <a:spcPct val="120000"/>
              </a:lnSpc>
              <a:spcAft>
                <a:spcPts val="0"/>
              </a:spcAft>
            </a:pPr>
            <a:endParaRPr lang="en-US" sz="2000" b="1" dirty="0">
              <a:latin typeface="Calibri"/>
              <a:cs typeface="Calibri"/>
            </a:endParaRPr>
          </a:p>
          <a:p>
            <a:pPr>
              <a:lnSpc>
                <a:spcPct val="120000"/>
              </a:lnSpc>
              <a:spcAft>
                <a:spcPts val="0"/>
              </a:spcAft>
            </a:pPr>
            <a:r>
              <a:rPr lang="en-US" sz="2000" b="1" dirty="0">
                <a:latin typeface="Calibri"/>
                <a:cs typeface="Calibri"/>
              </a:rPr>
              <a:t>Ask the index client to consider people in their home who might benefit from testing. </a:t>
            </a:r>
            <a:endParaRPr lang="en-US" sz="2000" b="1" dirty="0">
              <a:latin typeface="Calibri"/>
              <a:ea typeface="+mn-lt"/>
              <a:cs typeface="Calibri"/>
            </a:endParaRPr>
          </a:p>
          <a:p>
            <a:pPr marL="285750" indent="-285750">
              <a:lnSpc>
                <a:spcPct val="120000"/>
              </a:lnSpc>
              <a:spcAft>
                <a:spcPts val="0"/>
              </a:spcAft>
              <a:buFont typeface="Arial" panose="020B0604020202020204" pitchFamily="34" charset="0"/>
              <a:buChar char="•"/>
            </a:pPr>
            <a:r>
              <a:rPr lang="en-US" sz="2000" dirty="0">
                <a:latin typeface="Calibri"/>
                <a:cs typeface="Calibri"/>
              </a:rPr>
              <a:t>“Now let’s think about the people you live with and those that are in your family.”</a:t>
            </a:r>
          </a:p>
          <a:p>
            <a:pPr marL="995362" indent="-342900">
              <a:lnSpc>
                <a:spcPct val="120000"/>
              </a:lnSpc>
              <a:spcAft>
                <a:spcPts val="0"/>
              </a:spcAft>
              <a:buAutoNum type="arabicPeriod"/>
            </a:pPr>
            <a:r>
              <a:rPr lang="en-US" sz="2000" dirty="0">
                <a:latin typeface="Calibri"/>
                <a:cs typeface="Calibri"/>
              </a:rPr>
              <a:t>(For HIV &amp; HBV) Please list all of your biological children under the age of 19. Have they been tested? What is their status?</a:t>
            </a:r>
          </a:p>
          <a:p>
            <a:pPr marL="995362" indent="-342900">
              <a:lnSpc>
                <a:spcPct val="120000"/>
              </a:lnSpc>
              <a:spcAft>
                <a:spcPts val="0"/>
              </a:spcAft>
              <a:buAutoNum type="arabicPeriod"/>
            </a:pPr>
            <a:r>
              <a:rPr lang="en-US" sz="2000" dirty="0">
                <a:latin typeface="Calibri"/>
                <a:ea typeface="+mn-lt"/>
                <a:cs typeface="Calibri"/>
              </a:rPr>
              <a:t>(For HBV only) Please list any other individuals living in the household, even if they are not family or not your partners.</a:t>
            </a:r>
            <a:endParaRPr lang="en-US" sz="2000" dirty="0">
              <a:ea typeface="+mn-lt"/>
              <a:cs typeface="+mn-lt"/>
            </a:endParaRPr>
          </a:p>
          <a:p>
            <a:pPr marL="1758553" lvl="3" indent="-228600">
              <a:lnSpc>
                <a:spcPct val="120000"/>
              </a:lnSpc>
              <a:spcAft>
                <a:spcPts val="0"/>
              </a:spcAft>
            </a:pPr>
            <a:r>
              <a:rPr lang="en-US" sz="2000" dirty="0">
                <a:latin typeface="Calibri"/>
                <a:cs typeface="Calibri"/>
              </a:rPr>
              <a:t>All household members should be tested for HBV</a:t>
            </a:r>
          </a:p>
          <a:p>
            <a:pPr marL="1157287" indent="-228600">
              <a:lnSpc>
                <a:spcPct val="120000"/>
              </a:lnSpc>
              <a:spcAft>
                <a:spcPts val="0"/>
              </a:spcAft>
            </a:pPr>
            <a:endParaRPr lang="en-US" sz="2000" dirty="0">
              <a:latin typeface="Calibri"/>
              <a:cs typeface="Calibri"/>
            </a:endParaRPr>
          </a:p>
          <a:p>
            <a:pPr marL="1157287" indent="-228600">
              <a:lnSpc>
                <a:spcPct val="120000"/>
              </a:lnSpc>
              <a:spcAft>
                <a:spcPts val="0"/>
              </a:spcAft>
            </a:pPr>
            <a:r>
              <a:rPr lang="en-US" sz="2000" dirty="0">
                <a:latin typeface="Calibri"/>
                <a:ea typeface="+mn-lt"/>
                <a:cs typeface="Calibri"/>
              </a:rPr>
              <a:t>	</a:t>
            </a:r>
            <a:endParaRPr lang="en-US" sz="2000" dirty="0">
              <a:ea typeface="+mn-lt"/>
              <a:cs typeface="+mn-lt"/>
            </a:endParaRPr>
          </a:p>
          <a:p>
            <a:endParaRPr lang="en-US" dirty="0"/>
          </a:p>
          <a:p>
            <a:endParaRPr lang="en-US" dirty="0"/>
          </a:p>
          <a:p>
            <a:endParaRPr lang="en-US" dirty="0"/>
          </a:p>
        </p:txBody>
      </p:sp>
    </p:spTree>
    <p:extLst>
      <p:ext uri="{BB962C8B-B14F-4D97-AF65-F5344CB8AC3E}">
        <p14:creationId xmlns:p14="http://schemas.microsoft.com/office/powerpoint/2010/main" val="1665751098"/>
      </p:ext>
    </p:extLst>
  </p:cSld>
  <p:clrMapOvr>
    <a:masterClrMapping/>
  </p:clrMapOvr>
  <mc:AlternateContent xmlns:mc="http://schemas.openxmlformats.org/markup-compatibility/2006" xmlns:p14="http://schemas.microsoft.com/office/powerpoint/2010/main">
    <mc:Choice Requires="p14">
      <p:transition spd="slow" p14:dur="2000" advTm="67829"/>
    </mc:Choice>
    <mc:Fallback xmlns="">
      <p:transition spd="slow" advTm="6782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3282A9-4E86-42F3-9407-263F145B5A76}"/>
              </a:ext>
            </a:extLst>
          </p:cNvPr>
          <p:cNvSpPr>
            <a:spLocks noGrp="1"/>
          </p:cNvSpPr>
          <p:nvPr>
            <p:ph type="body" sz="quarter" idx="13"/>
          </p:nvPr>
        </p:nvSpPr>
        <p:spPr/>
        <p:txBody>
          <a:bodyPr vert="horz" lIns="0" tIns="0" rIns="0" bIns="0" rtlCol="0" anchor="t">
            <a:spAutoFit/>
          </a:bodyPr>
          <a:lstStyle/>
          <a:p>
            <a:r>
              <a:rPr lang="en-US" dirty="0">
                <a:latin typeface="Arial"/>
                <a:cs typeface="Arial"/>
              </a:rPr>
              <a:t>A few elicitation tips</a:t>
            </a:r>
          </a:p>
        </p:txBody>
      </p:sp>
      <p:sp>
        <p:nvSpPr>
          <p:cNvPr id="3" name="Text Placeholder 2">
            <a:extLst>
              <a:ext uri="{FF2B5EF4-FFF2-40B4-BE49-F238E27FC236}">
                <a16:creationId xmlns:a16="http://schemas.microsoft.com/office/drawing/2014/main" id="{2212FD45-A033-4BCC-8436-17E5C0E35AE3}"/>
              </a:ext>
            </a:extLst>
          </p:cNvPr>
          <p:cNvSpPr>
            <a:spLocks noGrp="1"/>
          </p:cNvSpPr>
          <p:nvPr>
            <p:ph type="body" sz="quarter" idx="14"/>
          </p:nvPr>
        </p:nvSpPr>
        <p:spPr>
          <a:xfrm>
            <a:off x="267536" y="903457"/>
            <a:ext cx="11614149" cy="2739211"/>
          </a:xfrm>
        </p:spPr>
        <p:txBody>
          <a:bodyPr lIns="0" tIns="0" rIns="0" bIns="0" anchor="t">
            <a:spAutoFit/>
          </a:bodyPr>
          <a:lstStyle/>
          <a:p>
            <a:pPr marL="342900" indent="-342900">
              <a:buFont typeface="Arial" panose="020B0604020202020204" pitchFamily="34" charset="0"/>
              <a:buChar char="•"/>
            </a:pPr>
            <a:r>
              <a:rPr lang="en-US" sz="2800" dirty="0"/>
              <a:t>Refer to partners as ‘contacts’ or ‘individuals’ since ‘partner’ implies a more committed/regular relationship.</a:t>
            </a:r>
          </a:p>
          <a:p>
            <a:pPr marL="342900" indent="-342900">
              <a:buFont typeface="Arial" panose="020B0604020202020204" pitchFamily="34" charset="0"/>
              <a:buChar char="•"/>
            </a:pPr>
            <a:r>
              <a:rPr lang="en-US" sz="2800" dirty="0">
                <a:cs typeface="Arial"/>
              </a:rPr>
              <a:t>Detailed information about identification or contacts for social network contacts are not necessary. If the client knows how to reliably reach the person, they can distribute tests or vouchers to that person.</a:t>
            </a:r>
          </a:p>
          <a:p>
            <a:pPr marL="342900" indent="-342900">
              <a:buFont typeface="Arial" panose="020B0604020202020204" pitchFamily="34" charset="0"/>
              <a:buChar char="•"/>
            </a:pPr>
            <a:r>
              <a:rPr lang="en-US" sz="2800" dirty="0">
                <a:cs typeface="Arial"/>
              </a:rPr>
              <a:t>Use the integrated network-based testing tool!</a:t>
            </a:r>
          </a:p>
        </p:txBody>
      </p:sp>
    </p:spTree>
    <p:extLst>
      <p:ext uri="{BB962C8B-B14F-4D97-AF65-F5344CB8AC3E}">
        <p14:creationId xmlns:p14="http://schemas.microsoft.com/office/powerpoint/2010/main" val="2708595844"/>
      </p:ext>
    </p:extLst>
  </p:cSld>
  <p:clrMapOvr>
    <a:masterClrMapping/>
  </p:clrMapOvr>
  <mc:AlternateContent xmlns:mc="http://schemas.openxmlformats.org/markup-compatibility/2006" xmlns:p14="http://schemas.microsoft.com/office/powerpoint/2010/main">
    <mc:Choice Requires="p14">
      <p:transition spd="slow" p14:dur="2000" advTm="65111"/>
    </mc:Choice>
    <mc:Fallback xmlns="">
      <p:transition spd="slow" advTm="6511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6E61B1-CC70-485E-161F-4C36FDC3800B}"/>
              </a:ext>
            </a:extLst>
          </p:cNvPr>
          <p:cNvSpPr>
            <a:spLocks noGrp="1"/>
          </p:cNvSpPr>
          <p:nvPr>
            <p:ph type="body" sz="quarter" idx="13"/>
          </p:nvPr>
        </p:nvSpPr>
        <p:spPr/>
        <p:txBody>
          <a:bodyPr vert="horz" lIns="0" tIns="0" rIns="0" bIns="0" rtlCol="0" anchor="t">
            <a:spAutoFit/>
          </a:bodyPr>
          <a:lstStyle/>
          <a:p>
            <a:r>
              <a:rPr lang="en-US" dirty="0">
                <a:latin typeface="Arial"/>
                <a:cs typeface="Arial"/>
              </a:rPr>
              <a:t>Learning objectives</a:t>
            </a:r>
            <a:endParaRPr lang="en-US" dirty="0"/>
          </a:p>
        </p:txBody>
      </p:sp>
      <p:sp>
        <p:nvSpPr>
          <p:cNvPr id="3" name="Text Placeholder 2">
            <a:extLst>
              <a:ext uri="{FF2B5EF4-FFF2-40B4-BE49-F238E27FC236}">
                <a16:creationId xmlns:a16="http://schemas.microsoft.com/office/drawing/2014/main" id="{AC8D87C4-E008-FEEB-4638-0BF396F818C0}"/>
              </a:ext>
            </a:extLst>
          </p:cNvPr>
          <p:cNvSpPr>
            <a:spLocks noGrp="1"/>
          </p:cNvSpPr>
          <p:nvPr>
            <p:ph type="body" sz="quarter" idx="14"/>
          </p:nvPr>
        </p:nvSpPr>
        <p:spPr>
          <a:xfrm>
            <a:off x="288925" y="1166842"/>
            <a:ext cx="11614149" cy="3339376"/>
          </a:xfrm>
        </p:spPr>
        <p:txBody>
          <a:bodyPr lIns="0" tIns="0" rIns="0" bIns="0" anchor="t">
            <a:spAutoFit/>
          </a:bodyPr>
          <a:lstStyle/>
          <a:p>
            <a:r>
              <a:rPr lang="en-US"/>
              <a:t>By the end of this module, participants will be able to:</a:t>
            </a:r>
            <a:endParaRPr lang="en-US" b="0" i="0">
              <a:solidFill>
                <a:srgbClr val="16181A"/>
              </a:solidFill>
              <a:effectLst/>
              <a:latin typeface="Arial"/>
              <a:cs typeface="Arial"/>
            </a:endParaRPr>
          </a:p>
          <a:p>
            <a:pPr marL="709295" lvl="1" indent="-457200">
              <a:buAutoNum type="arabicPeriod"/>
            </a:pPr>
            <a:r>
              <a:rPr lang="en-US">
                <a:solidFill>
                  <a:srgbClr val="16181A"/>
                </a:solidFill>
                <a:cs typeface="Arial"/>
              </a:rPr>
              <a:t>Describe the 10 steps of network-based testing</a:t>
            </a:r>
            <a:endParaRPr lang="en-US">
              <a:ea typeface="Calibri" panose="020F0502020204030204"/>
              <a:cs typeface="Arial"/>
            </a:endParaRPr>
          </a:p>
          <a:p>
            <a:pPr marL="709295" lvl="1" indent="-457200">
              <a:buAutoNum type="arabicPeriod"/>
            </a:pPr>
            <a:r>
              <a:rPr lang="en-US">
                <a:solidFill>
                  <a:srgbClr val="16181A"/>
                </a:solidFill>
                <a:cs typeface="Arial"/>
              </a:rPr>
              <a:t>List tips for eliciting named contacts </a:t>
            </a:r>
            <a:endParaRPr lang="en-US">
              <a:solidFill>
                <a:srgbClr val="16181A"/>
              </a:solidFill>
              <a:ea typeface="Calibri"/>
              <a:cs typeface="Arial"/>
            </a:endParaRPr>
          </a:p>
          <a:p>
            <a:pPr marL="709295" lvl="1" indent="-457200">
              <a:buAutoNum type="arabicPeriod"/>
            </a:pPr>
            <a:r>
              <a:rPr lang="en-US">
                <a:solidFill>
                  <a:srgbClr val="16181A"/>
                </a:solidFill>
                <a:cs typeface="Arial"/>
              </a:rPr>
              <a:t>Discuss the process to obtain informed consent for network-based testing services</a:t>
            </a:r>
            <a:endParaRPr lang="en-US">
              <a:solidFill>
                <a:srgbClr val="16181A"/>
              </a:solidFill>
              <a:ea typeface="Calibri"/>
              <a:cs typeface="Arial"/>
            </a:endParaRPr>
          </a:p>
          <a:p>
            <a:pPr marL="709295" lvl="1" indent="-457200">
              <a:buAutoNum type="arabicPeriod"/>
            </a:pPr>
            <a:r>
              <a:rPr lang="en-US">
                <a:solidFill>
                  <a:srgbClr val="16181A"/>
                </a:solidFill>
                <a:cs typeface="Arial"/>
              </a:rPr>
              <a:t>Explain why and how an intimate partner violence (IPV) risk assessment is conducted for network-based testing services</a:t>
            </a:r>
            <a:endParaRPr lang="en-US">
              <a:solidFill>
                <a:srgbClr val="16181A"/>
              </a:solidFill>
              <a:ea typeface="Calibri"/>
              <a:cs typeface="Arial"/>
            </a:endParaRPr>
          </a:p>
          <a:p>
            <a:pPr marL="709295" lvl="1" indent="-457200">
              <a:buAutoNum type="arabicPeriod"/>
            </a:pPr>
            <a:r>
              <a:rPr lang="en-US">
                <a:solidFill>
                  <a:srgbClr val="16181A"/>
                </a:solidFill>
                <a:cs typeface="Arial"/>
              </a:rPr>
              <a:t>Describe the importance of monitoring </a:t>
            </a:r>
            <a:r>
              <a:rPr lang="en-US">
                <a:solidFill>
                  <a:schemeClr val="tx1"/>
                </a:solidFill>
                <a:cs typeface="Arial"/>
              </a:rPr>
              <a:t>adverse events associated with network-based testing </a:t>
            </a:r>
            <a:endParaRPr lang="en-US">
              <a:solidFill>
                <a:srgbClr val="16181A"/>
              </a:solidFill>
              <a:ea typeface="Calibri" panose="020F0502020204030204"/>
              <a:cs typeface="Arial"/>
            </a:endParaRPr>
          </a:p>
        </p:txBody>
      </p:sp>
    </p:spTree>
    <p:extLst>
      <p:ext uri="{BB962C8B-B14F-4D97-AF65-F5344CB8AC3E}">
        <p14:creationId xmlns:p14="http://schemas.microsoft.com/office/powerpoint/2010/main" val="1340948499"/>
      </p:ext>
    </p:extLst>
  </p:cSld>
  <p:clrMapOvr>
    <a:masterClrMapping/>
  </p:clrMapOvr>
  <mc:AlternateContent xmlns:mc="http://schemas.openxmlformats.org/markup-compatibility/2006" xmlns:p14="http://schemas.microsoft.com/office/powerpoint/2010/main">
    <mc:Choice Requires="p14">
      <p:transition spd="slow" p14:dur="2000" advTm="46994"/>
    </mc:Choice>
    <mc:Fallback xmlns="">
      <p:transition spd="slow" advTm="4699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9A89C7-C320-4DFA-91C9-0E8BB98386D0}"/>
              </a:ext>
            </a:extLst>
          </p:cNvPr>
          <p:cNvSpPr>
            <a:spLocks noGrp="1"/>
          </p:cNvSpPr>
          <p:nvPr>
            <p:ph type="body" sz="quarter" idx="13"/>
          </p:nvPr>
        </p:nvSpPr>
        <p:spPr/>
        <p:txBody>
          <a:bodyPr vert="horz" lIns="0" tIns="0" rIns="0" bIns="0" rtlCol="0" anchor="t">
            <a:noAutofit/>
          </a:bodyPr>
          <a:lstStyle/>
          <a:p>
            <a:r>
              <a:rPr lang="en-US" sz="3600" dirty="0">
                <a:latin typeface="Arial"/>
                <a:cs typeface="Arial"/>
              </a:rPr>
              <a:t>Activity: How would you elicit this client’s partner(s)?</a:t>
            </a:r>
          </a:p>
        </p:txBody>
      </p:sp>
      <p:sp>
        <p:nvSpPr>
          <p:cNvPr id="4" name="TextBox 3">
            <a:extLst>
              <a:ext uri="{FF2B5EF4-FFF2-40B4-BE49-F238E27FC236}">
                <a16:creationId xmlns:a16="http://schemas.microsoft.com/office/drawing/2014/main" id="{6BA01845-68C1-426F-89CF-6DD356C701C0}"/>
              </a:ext>
            </a:extLst>
          </p:cNvPr>
          <p:cNvSpPr txBox="1"/>
          <p:nvPr/>
        </p:nvSpPr>
        <p:spPr>
          <a:xfrm>
            <a:off x="544049" y="1451336"/>
            <a:ext cx="11103904" cy="4093428"/>
          </a:xfrm>
          <a:prstGeom prst="rect">
            <a:avLst/>
          </a:prstGeom>
          <a:noFill/>
        </p:spPr>
        <p:txBody>
          <a:bodyPr wrap="square" lIns="91440" tIns="45720" rIns="91440" bIns="45720" rtlCol="0" anchor="t">
            <a:spAutoFit/>
          </a:bodyPr>
          <a:lstStyle/>
          <a:p>
            <a:r>
              <a:rPr lang="en-US" sz="2000" b="1" dirty="0"/>
              <a:t>Instructions: </a:t>
            </a:r>
            <a:r>
              <a:rPr lang="en-US" sz="2000" dirty="0"/>
              <a:t>H</a:t>
            </a:r>
            <a:r>
              <a:rPr lang="en-US" sz="2000" dirty="0">
                <a:effectLst/>
              </a:rPr>
              <a:t>ow you would ask this individual </a:t>
            </a:r>
            <a:r>
              <a:rPr lang="en-US" sz="2000" dirty="0"/>
              <a:t>about</a:t>
            </a:r>
            <a:r>
              <a:rPr lang="en-US" sz="2000" dirty="0">
                <a:effectLst/>
              </a:rPr>
              <a:t> their partners, social contacts, and/or family and household members</a:t>
            </a:r>
            <a:r>
              <a:rPr lang="en-US" sz="2000" dirty="0"/>
              <a:t>?</a:t>
            </a:r>
            <a:r>
              <a:rPr lang="en-US" sz="2000" dirty="0">
                <a:effectLst/>
              </a:rPr>
              <a:t> Think about potential barriers and how you would address them.</a:t>
            </a:r>
          </a:p>
          <a:p>
            <a:endParaRPr lang="en-US" sz="2000" dirty="0"/>
          </a:p>
          <a:p>
            <a:r>
              <a:rPr lang="en-US" sz="2000" b="1" dirty="0"/>
              <a:t>Client #1: </a:t>
            </a:r>
            <a:r>
              <a:rPr lang="en-US" sz="2000" dirty="0"/>
              <a:t>A 37-year-old married woman who has been newly diagnosed with gonorrhea</a:t>
            </a:r>
            <a:endParaRPr lang="en-US" sz="2000" dirty="0">
              <a:cs typeface="Arial"/>
            </a:endParaRPr>
          </a:p>
          <a:p>
            <a:endParaRPr lang="en-US" sz="2000" dirty="0"/>
          </a:p>
          <a:p>
            <a:r>
              <a:rPr lang="en-US" sz="2000" b="1" dirty="0"/>
              <a:t>Client #2</a:t>
            </a:r>
            <a:r>
              <a:rPr lang="en-US" sz="2000" dirty="0"/>
              <a:t>: A 46-year-old male pastor of his church living with HIV who is attending an enhanced adherence counseling session due to high viral load</a:t>
            </a:r>
            <a:endParaRPr lang="en-US" sz="2000" dirty="0">
              <a:cs typeface="Arial"/>
            </a:endParaRPr>
          </a:p>
          <a:p>
            <a:endParaRPr lang="en-US" sz="2000" dirty="0"/>
          </a:p>
          <a:p>
            <a:r>
              <a:rPr lang="en-US" sz="2000" b="1" dirty="0"/>
              <a:t>Client #3:</a:t>
            </a:r>
            <a:r>
              <a:rPr lang="en-US" sz="2000" dirty="0"/>
              <a:t> An 18-year-old pregnant woman who has just been diagnosed with hepatitis B</a:t>
            </a:r>
            <a:endParaRPr lang="en-US" sz="2000" dirty="0">
              <a:cs typeface="Arial"/>
            </a:endParaRPr>
          </a:p>
          <a:p>
            <a:endParaRPr lang="en-US" sz="2000" dirty="0"/>
          </a:p>
          <a:p>
            <a:r>
              <a:rPr lang="en-US" sz="2000" b="1" dirty="0"/>
              <a:t>Client #4: </a:t>
            </a:r>
            <a:r>
              <a:rPr lang="en-US" sz="2000" dirty="0"/>
              <a:t> A 27-year-old gay man who was diagnosed with syphilis as part of mobile testing services</a:t>
            </a:r>
            <a:endParaRPr lang="en-US" sz="2000" dirty="0">
              <a:cs typeface="Arial"/>
            </a:endParaRPr>
          </a:p>
          <a:p>
            <a:endParaRPr lang="en-US" sz="2000" dirty="0"/>
          </a:p>
          <a:p>
            <a:r>
              <a:rPr lang="en-US" sz="2000" b="1" dirty="0"/>
              <a:t>Client #5: </a:t>
            </a:r>
            <a:r>
              <a:rPr lang="en-US" sz="2000" dirty="0"/>
              <a:t>A </a:t>
            </a:r>
            <a:r>
              <a:rPr lang="en-US" sz="2000" dirty="0">
                <a:solidFill>
                  <a:srgbClr val="000000"/>
                </a:solidFill>
              </a:rPr>
              <a:t>32-year-old transgender </a:t>
            </a:r>
            <a:r>
              <a:rPr lang="en-US" sz="2000" dirty="0"/>
              <a:t>woman who injects drugs and has tested positive for HCV</a:t>
            </a:r>
            <a:endParaRPr lang="en-US" sz="2000" b="1" dirty="0"/>
          </a:p>
        </p:txBody>
      </p:sp>
    </p:spTree>
    <p:extLst>
      <p:ext uri="{BB962C8B-B14F-4D97-AF65-F5344CB8AC3E}">
        <p14:creationId xmlns:p14="http://schemas.microsoft.com/office/powerpoint/2010/main" val="349196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B9AD1-A5BA-10B9-A869-DC2701FB8F0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E5A31A-B2F8-08AB-E028-128726513DF0}"/>
              </a:ext>
            </a:extLst>
          </p:cNvPr>
          <p:cNvSpPr>
            <a:spLocks noGrp="1"/>
          </p:cNvSpPr>
          <p:nvPr>
            <p:ph type="body" sz="quarter" idx="13"/>
          </p:nvPr>
        </p:nvSpPr>
        <p:spPr>
          <a:xfrm>
            <a:off x="544048" y="320992"/>
            <a:ext cx="11103904" cy="2253615"/>
          </a:xfrm>
        </p:spPr>
        <p:txBody>
          <a:bodyPr lIns="0" tIns="0" rIns="0" bIns="0" anchor="t">
            <a:noAutofit/>
          </a:bodyPr>
          <a:lstStyle/>
          <a:p>
            <a:r>
              <a:rPr lang="en-US" sz="4000" dirty="0"/>
              <a:t>Step 4: </a:t>
            </a:r>
            <a:r>
              <a:rPr lang="en-US" sz="4000" dirty="0">
                <a:latin typeface="Arial"/>
                <a:cs typeface="Arial"/>
              </a:rPr>
              <a:t>Conduct an intimate partner violence (IPV) risk assessment</a:t>
            </a:r>
            <a:endParaRPr lang="en-US" sz="4000" dirty="0"/>
          </a:p>
        </p:txBody>
      </p:sp>
      <p:sp>
        <p:nvSpPr>
          <p:cNvPr id="2" name="Oval 1">
            <a:extLst>
              <a:ext uri="{FF2B5EF4-FFF2-40B4-BE49-F238E27FC236}">
                <a16:creationId xmlns:a16="http://schemas.microsoft.com/office/drawing/2014/main" id="{6DCB92F6-1A62-F7BB-602E-85D3AE5C9646}"/>
              </a:ext>
            </a:extLst>
          </p:cNvPr>
          <p:cNvSpPr/>
          <p:nvPr/>
        </p:nvSpPr>
        <p:spPr>
          <a:xfrm>
            <a:off x="2171706" y="3788626"/>
            <a:ext cx="674557" cy="689548"/>
          </a:xfrm>
          <a:prstGeom prst="ellipse">
            <a:avLst/>
          </a:prstGeom>
          <a:solidFill>
            <a:srgbClr val="ABF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47E8742-5551-417E-6762-74C99EAB33DF}"/>
              </a:ext>
            </a:extLst>
          </p:cNvPr>
          <p:cNvSpPr/>
          <p:nvPr/>
        </p:nvSpPr>
        <p:spPr>
          <a:xfrm>
            <a:off x="2171706" y="2860368"/>
            <a:ext cx="674557" cy="689548"/>
          </a:xfrm>
          <a:prstGeom prst="ellipse">
            <a:avLst/>
          </a:prstGeom>
          <a:solidFill>
            <a:srgbClr val="DA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E6A7797-0CA1-129F-95EE-A237D5EC8410}"/>
              </a:ext>
            </a:extLst>
          </p:cNvPr>
          <p:cNvSpPr/>
          <p:nvPr/>
        </p:nvSpPr>
        <p:spPr>
          <a:xfrm>
            <a:off x="2037144" y="2656383"/>
            <a:ext cx="7586430" cy="975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A29EE438-D325-9DED-3D09-5128EE1C0D96}"/>
              </a:ext>
            </a:extLst>
          </p:cNvPr>
          <p:cNvGraphicFramePr>
            <a:graphicFrameLocks noGrp="1"/>
          </p:cNvGraphicFramePr>
          <p:nvPr>
            <p:extLst>
              <p:ext uri="{D42A27DB-BD31-4B8C-83A1-F6EECF244321}">
                <p14:modId xmlns:p14="http://schemas.microsoft.com/office/powerpoint/2010/main" val="4032153318"/>
              </p:ext>
            </p:extLst>
          </p:nvPr>
        </p:nvGraphicFramePr>
        <p:xfrm>
          <a:off x="2229581" y="2667958"/>
          <a:ext cx="7405568" cy="1951916"/>
        </p:xfrm>
        <a:graphic>
          <a:graphicData uri="http://schemas.openxmlformats.org/drawingml/2006/table">
            <a:tbl>
              <a:tblPr firstRow="1" bandRow="1">
                <a:tableStyleId>{5C22544A-7EE6-4342-B048-85BDC9FD1C3A}</a:tableStyleId>
              </a:tblPr>
              <a:tblGrid>
                <a:gridCol w="925696">
                  <a:extLst>
                    <a:ext uri="{9D8B030D-6E8A-4147-A177-3AD203B41FA5}">
                      <a16:colId xmlns:a16="http://schemas.microsoft.com/office/drawing/2014/main" val="2800302764"/>
                    </a:ext>
                  </a:extLst>
                </a:gridCol>
                <a:gridCol w="6479872">
                  <a:extLst>
                    <a:ext uri="{9D8B030D-6E8A-4147-A177-3AD203B41FA5}">
                      <a16:colId xmlns:a16="http://schemas.microsoft.com/office/drawing/2014/main" val="2064728765"/>
                    </a:ext>
                  </a:extLst>
                </a:gridCol>
              </a:tblGrid>
              <a:tr h="946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dirty="0">
                          <a:solidFill>
                            <a:schemeClr val="tx1">
                              <a:lumMod val="95000"/>
                              <a:lumOff val="5000"/>
                            </a:schemeClr>
                          </a:solidFill>
                          <a:latin typeface="Georgia"/>
                        </a:rPr>
                        <a:t>4</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Calibri"/>
                          <a:ea typeface="Calibri"/>
                          <a:cs typeface="Times New Roman"/>
                        </a:rPr>
                        <a:t>Conduct an intimate partner violence (IPV) risk assessment</a:t>
                      </a:r>
                      <a:r>
                        <a:rPr lang="en-US" sz="2000" b="0" i="0" u="none" strike="noStrike" kern="1200" cap="none" spc="0" normalizeH="0" baseline="0" noProof="0" dirty="0">
                          <a:ln>
                            <a:noFill/>
                          </a:ln>
                          <a:solidFill>
                            <a:prstClr val="black"/>
                          </a:solidFill>
                          <a:effectLst/>
                          <a:uLnTx/>
                          <a:uFillTx/>
                          <a:latin typeface="Calibri"/>
                          <a:ea typeface="Calibri"/>
                          <a:cs typeface="Times New Roman"/>
                        </a:rPr>
                        <a:t> </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6AEA6">
                        <a:alpha val="46000"/>
                      </a:srgbClr>
                    </a:solidFill>
                  </a:tcPr>
                </a:tc>
                <a:extLst>
                  <a:ext uri="{0D108BD9-81ED-4DB2-BD59-A6C34878D82A}">
                    <a16:rowId xmlns:a16="http://schemas.microsoft.com/office/drawing/2014/main" val="3224392243"/>
                  </a:ext>
                </a:extLst>
              </a:tr>
              <a:tr h="946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dirty="0">
                          <a:solidFill>
                            <a:schemeClr val="tx1">
                              <a:lumMod val="95000"/>
                              <a:lumOff val="5000"/>
                            </a:schemeClr>
                          </a:solidFill>
                          <a:latin typeface="Georgia"/>
                        </a:rPr>
                        <a:t>5</a:t>
                      </a:r>
                    </a:p>
                    <a:p>
                      <a:pPr algn="l"/>
                      <a:endParaRPr lang="en-US" sz="1400" i="0">
                        <a:solidFill>
                          <a:schemeClr val="tx1">
                            <a:lumMod val="95000"/>
                            <a:lumOff val="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prstClr val="black"/>
                          </a:solidFill>
                          <a:latin typeface="Calibri"/>
                          <a:ea typeface="Calibri"/>
                          <a:cs typeface="Calibri"/>
                        </a:rPr>
                        <a:t>Determine the preferred method (partner services, social network testing, or family/household testing) for each contact</a:t>
                      </a:r>
                      <a:endParaRPr lang="en-US" sz="2000" b="0" dirty="0">
                        <a:latin typeface="Calibri"/>
                        <a:ea typeface="Calibri"/>
                        <a:cs typeface="Calibri"/>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9ED68">
                        <a:alpha val="46000"/>
                      </a:srgbClr>
                    </a:solidFill>
                  </a:tcPr>
                </a:tc>
                <a:extLst>
                  <a:ext uri="{0D108BD9-81ED-4DB2-BD59-A6C34878D82A}">
                    <a16:rowId xmlns:a16="http://schemas.microsoft.com/office/drawing/2014/main" val="3484944428"/>
                  </a:ext>
                </a:extLst>
              </a:tr>
            </a:tbl>
          </a:graphicData>
        </a:graphic>
      </p:graphicFrame>
    </p:spTree>
    <p:extLst>
      <p:ext uri="{BB962C8B-B14F-4D97-AF65-F5344CB8AC3E}">
        <p14:creationId xmlns:p14="http://schemas.microsoft.com/office/powerpoint/2010/main" val="2174152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DE05D61-8FD6-4D94-9DEB-1EB0B839E4AC}"/>
              </a:ext>
            </a:extLst>
          </p:cNvPr>
          <p:cNvSpPr>
            <a:spLocks noGrp="1"/>
          </p:cNvSpPr>
          <p:nvPr>
            <p:ph type="body" sz="quarter" idx="13"/>
          </p:nvPr>
        </p:nvSpPr>
        <p:spPr/>
        <p:txBody>
          <a:bodyPr vert="horz" lIns="0" tIns="0" rIns="0" bIns="0" rtlCol="0" anchor="t">
            <a:spAutoFit/>
          </a:bodyPr>
          <a:lstStyle/>
          <a:p>
            <a:r>
              <a:rPr lang="en-US" dirty="0">
                <a:latin typeface="+mj-lt"/>
                <a:cs typeface="Arial"/>
              </a:rPr>
              <a:t>What is intimate partner violence (IPV)?</a:t>
            </a:r>
          </a:p>
        </p:txBody>
      </p:sp>
      <p:sp>
        <p:nvSpPr>
          <p:cNvPr id="2" name="Text Placeholder 1">
            <a:extLst>
              <a:ext uri="{FF2B5EF4-FFF2-40B4-BE49-F238E27FC236}">
                <a16:creationId xmlns:a16="http://schemas.microsoft.com/office/drawing/2014/main" id="{0B03FCC1-ADB5-4978-AA5F-6CA0336F4B41}"/>
              </a:ext>
            </a:extLst>
          </p:cNvPr>
          <p:cNvSpPr>
            <a:spLocks noGrp="1"/>
          </p:cNvSpPr>
          <p:nvPr>
            <p:ph type="body" sz="quarter" idx="14"/>
          </p:nvPr>
        </p:nvSpPr>
        <p:spPr>
          <a:xfrm>
            <a:off x="267536" y="903457"/>
            <a:ext cx="11614149" cy="2308324"/>
          </a:xfrm>
        </p:spPr>
        <p:txBody>
          <a:bodyPr/>
          <a:lstStyle/>
          <a:p>
            <a:pPr marL="457200" indent="-457200">
              <a:lnSpc>
                <a:spcPct val="100000"/>
              </a:lnSpc>
              <a:spcBef>
                <a:spcPts val="600"/>
              </a:spcBef>
              <a:spcAft>
                <a:spcPts val="600"/>
              </a:spcAft>
              <a:buFont typeface="Arial" panose="020B0604020202020204" pitchFamily="34" charset="0"/>
              <a:buChar char="•"/>
            </a:pPr>
            <a:r>
              <a:rPr lang="en-US" sz="2800" dirty="0">
                <a:solidFill>
                  <a:schemeClr val="tx1"/>
                </a:solidFill>
                <a:latin typeface="+mj-lt"/>
                <a:cs typeface="Calibri" panose="020F0502020204030204" pitchFamily="34" charset="0"/>
              </a:rPr>
              <a:t>IPV is behavior by an intimate partner that causes </a:t>
            </a:r>
            <a:r>
              <a:rPr lang="en-US" sz="2800" b="1" dirty="0">
                <a:solidFill>
                  <a:schemeClr val="tx1"/>
                </a:solidFill>
                <a:latin typeface="+mj-lt"/>
                <a:cs typeface="Calibri" panose="020F0502020204030204" pitchFamily="34" charset="0"/>
              </a:rPr>
              <a:t>physical, sexual, or psychological harm, </a:t>
            </a:r>
            <a:r>
              <a:rPr lang="en-US" sz="2800" dirty="0">
                <a:solidFill>
                  <a:schemeClr val="tx1"/>
                </a:solidFill>
                <a:latin typeface="+mj-lt"/>
                <a:cs typeface="Calibri" panose="020F0502020204030204" pitchFamily="34" charset="0"/>
              </a:rPr>
              <a:t>including</a:t>
            </a:r>
            <a:r>
              <a:rPr lang="en-US" sz="2800" b="1" dirty="0">
                <a:solidFill>
                  <a:schemeClr val="tx1"/>
                </a:solidFill>
                <a:latin typeface="+mj-lt"/>
                <a:cs typeface="Calibri" panose="020F0502020204030204" pitchFamily="34" charset="0"/>
              </a:rPr>
              <a:t> acts of physical </a:t>
            </a:r>
            <a:r>
              <a:rPr lang="fr-FR" sz="2800" b="1" dirty="0">
                <a:solidFill>
                  <a:schemeClr val="tx1"/>
                </a:solidFill>
                <a:latin typeface="+mj-lt"/>
                <a:cs typeface="Calibri" panose="020F0502020204030204" pitchFamily="34" charset="0"/>
              </a:rPr>
              <a:t>agression, </a:t>
            </a:r>
            <a:r>
              <a:rPr lang="fr-FR" sz="2800" b="1" dirty="0" err="1">
                <a:solidFill>
                  <a:schemeClr val="tx1"/>
                </a:solidFill>
                <a:latin typeface="+mj-lt"/>
                <a:cs typeface="Calibri" panose="020F0502020204030204" pitchFamily="34" charset="0"/>
              </a:rPr>
              <a:t>sexual</a:t>
            </a:r>
            <a:r>
              <a:rPr lang="fr-FR" sz="2800" b="1" dirty="0">
                <a:solidFill>
                  <a:schemeClr val="tx1"/>
                </a:solidFill>
                <a:latin typeface="+mj-lt"/>
                <a:cs typeface="Calibri" panose="020F0502020204030204" pitchFamily="34" charset="0"/>
              </a:rPr>
              <a:t> coercion, </a:t>
            </a:r>
            <a:r>
              <a:rPr lang="fr-FR" sz="2800" b="1" dirty="0" err="1">
                <a:solidFill>
                  <a:schemeClr val="tx1"/>
                </a:solidFill>
                <a:latin typeface="+mj-lt"/>
                <a:cs typeface="Calibri" panose="020F0502020204030204" pitchFamily="34" charset="0"/>
              </a:rPr>
              <a:t>psychological</a:t>
            </a:r>
            <a:r>
              <a:rPr lang="fr-FR" sz="2800" b="1" dirty="0">
                <a:solidFill>
                  <a:schemeClr val="tx1"/>
                </a:solidFill>
                <a:latin typeface="+mj-lt"/>
                <a:cs typeface="Calibri" panose="020F0502020204030204" pitchFamily="34" charset="0"/>
              </a:rPr>
              <a:t> abuse </a:t>
            </a:r>
            <a:r>
              <a:rPr lang="en-US" sz="2800" b="1" dirty="0">
                <a:solidFill>
                  <a:schemeClr val="tx1"/>
                </a:solidFill>
                <a:latin typeface="+mj-lt"/>
                <a:cs typeface="Calibri" panose="020F0502020204030204" pitchFamily="34" charset="0"/>
              </a:rPr>
              <a:t>and controlling behaviors</a:t>
            </a:r>
            <a:r>
              <a:rPr lang="en-US" sz="2800" dirty="0">
                <a:solidFill>
                  <a:schemeClr val="tx1"/>
                </a:solidFill>
                <a:latin typeface="+mj-lt"/>
                <a:cs typeface="Calibri" panose="020F0502020204030204" pitchFamily="34" charset="0"/>
              </a:rPr>
              <a:t>. (WHO, 2013)</a:t>
            </a:r>
          </a:p>
          <a:p>
            <a:pPr marL="457200" indent="-457200">
              <a:lnSpc>
                <a:spcPct val="100000"/>
              </a:lnSpc>
              <a:spcBef>
                <a:spcPts val="600"/>
              </a:spcBef>
              <a:spcAft>
                <a:spcPts val="600"/>
              </a:spcAft>
              <a:buFont typeface="Arial" panose="020B0604020202020204" pitchFamily="34" charset="0"/>
              <a:buChar char="•"/>
            </a:pPr>
            <a:r>
              <a:rPr lang="en-US" sz="2800" dirty="0">
                <a:solidFill>
                  <a:schemeClr val="tx1"/>
                </a:solidFill>
                <a:latin typeface="+mj-lt"/>
                <a:cs typeface="Calibri" panose="020F0502020204030204" pitchFamily="34" charset="0"/>
              </a:rPr>
              <a:t>Although studies repeatedly demonstrate the safety of network-based testing services, concerns remain that it could result in an increased risk of IPV.</a:t>
            </a:r>
            <a:endParaRPr lang="en-US" sz="2800" dirty="0">
              <a:latin typeface="+mj-lt"/>
            </a:endParaRPr>
          </a:p>
        </p:txBody>
      </p:sp>
    </p:spTree>
    <p:extLst>
      <p:ext uri="{BB962C8B-B14F-4D97-AF65-F5344CB8AC3E}">
        <p14:creationId xmlns:p14="http://schemas.microsoft.com/office/powerpoint/2010/main" val="3423499579"/>
      </p:ext>
    </p:extLst>
  </p:cSld>
  <p:clrMapOvr>
    <a:masterClrMapping/>
  </p:clrMapOvr>
  <mc:AlternateContent xmlns:mc="http://schemas.openxmlformats.org/markup-compatibility/2006" xmlns:p14="http://schemas.microsoft.com/office/powerpoint/2010/main">
    <mc:Choice Requires="p14">
      <p:transition spd="slow" p14:dur="2000" advTm="44414"/>
    </mc:Choice>
    <mc:Fallback xmlns="">
      <p:transition spd="slow" advTm="4441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F00A27B-0274-43B8-8591-3C5765E64076}"/>
              </a:ext>
            </a:extLst>
          </p:cNvPr>
          <p:cNvSpPr>
            <a:spLocks noGrp="1"/>
          </p:cNvSpPr>
          <p:nvPr>
            <p:ph type="body" sz="quarter" idx="13"/>
          </p:nvPr>
        </p:nvSpPr>
        <p:spPr/>
        <p:txBody>
          <a:bodyPr/>
          <a:lstStyle/>
          <a:p>
            <a:r>
              <a:rPr lang="en-US"/>
              <a:t>Why Do We Conduct an IPV Risk Assessment?</a:t>
            </a:r>
          </a:p>
        </p:txBody>
      </p:sp>
      <p:sp>
        <p:nvSpPr>
          <p:cNvPr id="2" name="Text Placeholder 1">
            <a:extLst>
              <a:ext uri="{FF2B5EF4-FFF2-40B4-BE49-F238E27FC236}">
                <a16:creationId xmlns:a16="http://schemas.microsoft.com/office/drawing/2014/main" id="{35F93E4B-B4B9-414D-9656-21096E544E43}"/>
              </a:ext>
            </a:extLst>
          </p:cNvPr>
          <p:cNvSpPr>
            <a:spLocks noGrp="1"/>
          </p:cNvSpPr>
          <p:nvPr>
            <p:ph type="body" sz="quarter" idx="14"/>
          </p:nvPr>
        </p:nvSpPr>
        <p:spPr>
          <a:xfrm>
            <a:off x="267536" y="903457"/>
            <a:ext cx="11614149" cy="3191643"/>
          </a:xfrm>
        </p:spPr>
        <p:txBody>
          <a:bodyPr/>
          <a:lstStyle/>
          <a:p>
            <a:pPr marL="342900" indent="-342900">
              <a:lnSpc>
                <a:spcPct val="110000"/>
              </a:lnSpc>
              <a:spcBef>
                <a:spcPts val="600"/>
              </a:spcBef>
              <a:spcAft>
                <a:spcPts val="600"/>
              </a:spcAft>
              <a:buFont typeface="Arial" panose="020B0604020202020204" pitchFamily="34" charset="0"/>
              <a:buChar char="•"/>
            </a:pPr>
            <a:r>
              <a:rPr lang="en-CA" sz="2400" dirty="0">
                <a:cs typeface="Calibri" panose="020F0502020204030204" pitchFamily="34" charset="0"/>
              </a:rPr>
              <a:t>Screening for IPV risk </a:t>
            </a:r>
            <a:r>
              <a:rPr lang="en-CA" sz="2400" u="sng" dirty="0">
                <a:cs typeface="Calibri" panose="020F0502020204030204" pitchFamily="34" charset="0"/>
              </a:rPr>
              <a:t>and</a:t>
            </a:r>
            <a:r>
              <a:rPr lang="en-CA" sz="2400" dirty="0">
                <a:cs typeface="Calibri" panose="020F0502020204030204" pitchFamily="34" charset="0"/>
              </a:rPr>
              <a:t> provision of immediate response to any disclosure of violence is a </a:t>
            </a:r>
            <a:r>
              <a:rPr lang="en-CA" sz="2400" b="1" dirty="0">
                <a:cs typeface="Calibri" panose="020F0502020204030204" pitchFamily="34" charset="0"/>
              </a:rPr>
              <a:t>standard operating procedure </a:t>
            </a:r>
            <a:r>
              <a:rPr lang="en-CA" sz="2400" dirty="0">
                <a:cs typeface="Calibri" panose="020F0502020204030204" pitchFamily="34" charset="0"/>
              </a:rPr>
              <a:t>for </a:t>
            </a:r>
            <a:r>
              <a:rPr lang="en-CA" dirty="0">
                <a:cs typeface="Calibri" panose="020F0502020204030204" pitchFamily="34" charset="0"/>
              </a:rPr>
              <a:t>network-based</a:t>
            </a:r>
            <a:r>
              <a:rPr lang="en-CA" sz="2400" dirty="0">
                <a:cs typeface="Calibri" panose="020F0502020204030204" pitchFamily="34" charset="0"/>
              </a:rPr>
              <a:t> testing services</a:t>
            </a:r>
          </a:p>
          <a:p>
            <a:pPr marL="342900" indent="-342900">
              <a:lnSpc>
                <a:spcPct val="110000"/>
              </a:lnSpc>
              <a:spcBef>
                <a:spcPts val="600"/>
              </a:spcBef>
              <a:spcAft>
                <a:spcPts val="600"/>
              </a:spcAft>
              <a:buFont typeface="Arial" panose="020B0604020202020204" pitchFamily="34" charset="0"/>
              <a:buChar char="•"/>
            </a:pPr>
            <a:r>
              <a:rPr lang="en-US" sz="2400" dirty="0">
                <a:cs typeface="Calibri" panose="020F0502020204030204" pitchFamily="34" charset="0"/>
              </a:rPr>
              <a:t>The</a:t>
            </a:r>
            <a:r>
              <a:rPr lang="en-US" sz="2400" b="1" dirty="0">
                <a:cs typeface="Calibri" panose="020F0502020204030204" pitchFamily="34" charset="0"/>
              </a:rPr>
              <a:t> primary goal of the IPV risk assessment is to ensure no harm</a:t>
            </a:r>
            <a:r>
              <a:rPr lang="en-US" sz="2400" dirty="0">
                <a:cs typeface="Calibri" panose="020F0502020204030204" pitchFamily="34" charset="0"/>
              </a:rPr>
              <a:t> comes to the index client, their partner(s), or family members as a result of network-based testing services</a:t>
            </a:r>
          </a:p>
          <a:p>
            <a:pPr marL="342900" indent="-342900">
              <a:lnSpc>
                <a:spcPct val="110000"/>
              </a:lnSpc>
              <a:spcBef>
                <a:spcPts val="600"/>
              </a:spcBef>
              <a:spcAft>
                <a:spcPts val="600"/>
              </a:spcAft>
              <a:buFont typeface="Arial" panose="020B0604020202020204" pitchFamily="34" charset="0"/>
              <a:buChar char="•"/>
            </a:pPr>
            <a:r>
              <a:rPr lang="en-US" sz="2400" dirty="0"/>
              <a:t>The IPV risk assessment also allows us </a:t>
            </a:r>
            <a:r>
              <a:rPr lang="en-US" sz="2400" b="1" dirty="0"/>
              <a:t>to identify and link people experiencing violence to </a:t>
            </a:r>
            <a:r>
              <a:rPr lang="en-US" b="1" dirty="0"/>
              <a:t>IPV</a:t>
            </a:r>
            <a:r>
              <a:rPr lang="en-US" sz="2400" b="1" dirty="0"/>
              <a:t> response services</a:t>
            </a:r>
            <a:r>
              <a:rPr lang="en-US" sz="2400" dirty="0"/>
              <a:t>. This can help improve health outcomes among these clients</a:t>
            </a:r>
            <a:endParaRPr lang="en-US" dirty="0">
              <a:solidFill>
                <a:schemeClr val="bg2">
                  <a:lumMod val="50000"/>
                </a:schemeClr>
              </a:solidFill>
            </a:endParaRPr>
          </a:p>
          <a:p>
            <a:endParaRPr lang="en-US" dirty="0"/>
          </a:p>
        </p:txBody>
      </p:sp>
      <p:pic>
        <p:nvPicPr>
          <p:cNvPr id="14" name="Picture 13">
            <a:extLst>
              <a:ext uri="{FF2B5EF4-FFF2-40B4-BE49-F238E27FC236}">
                <a16:creationId xmlns:a16="http://schemas.microsoft.com/office/drawing/2014/main" id="{CF12C0D1-D4C9-4228-9BCB-5B1BDF025F8D}"/>
              </a:ext>
            </a:extLst>
          </p:cNvPr>
          <p:cNvPicPr>
            <a:picLocks noChangeAspect="1"/>
          </p:cNvPicPr>
          <p:nvPr/>
        </p:nvPicPr>
        <p:blipFill rotWithShape="1">
          <a:blip r:embed="rId3"/>
          <a:srcRect r="26419" b="22761"/>
          <a:stretch/>
        </p:blipFill>
        <p:spPr>
          <a:xfrm>
            <a:off x="5787737" y="4139777"/>
            <a:ext cx="6005946" cy="1904111"/>
          </a:xfrm>
          <a:prstGeom prst="rect">
            <a:avLst/>
          </a:prstGeom>
        </p:spPr>
      </p:pic>
    </p:spTree>
    <p:extLst>
      <p:ext uri="{BB962C8B-B14F-4D97-AF65-F5344CB8AC3E}">
        <p14:creationId xmlns:p14="http://schemas.microsoft.com/office/powerpoint/2010/main" val="1372693267"/>
      </p:ext>
    </p:extLst>
  </p:cSld>
  <p:clrMapOvr>
    <a:masterClrMapping/>
  </p:clrMapOvr>
  <mc:AlternateContent xmlns:mc="http://schemas.openxmlformats.org/markup-compatibility/2006" xmlns:p14="http://schemas.microsoft.com/office/powerpoint/2010/main">
    <mc:Choice Requires="p14">
      <p:transition spd="med" p14:dur="700" advTm="50271">
        <p:fade/>
      </p:transition>
    </mc:Choice>
    <mc:Fallback xmlns="">
      <p:transition spd="med" advTm="5027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22243D-580F-4821-B764-C4CFCE576496}"/>
              </a:ext>
            </a:extLst>
          </p:cNvPr>
          <p:cNvSpPr>
            <a:spLocks noGrp="1"/>
          </p:cNvSpPr>
          <p:nvPr>
            <p:ph type="body" sz="quarter" idx="13"/>
          </p:nvPr>
        </p:nvSpPr>
        <p:spPr/>
        <p:txBody>
          <a:bodyPr vert="horz" lIns="0" tIns="0" rIns="0" bIns="0" rtlCol="0" anchor="t">
            <a:spAutoFit/>
          </a:bodyPr>
          <a:lstStyle/>
          <a:p>
            <a:r>
              <a:rPr lang="en-US" dirty="0">
                <a:latin typeface="Arial"/>
                <a:cs typeface="Arial"/>
              </a:rPr>
              <a:t>Step 4: Conducting the IPV risk assessment</a:t>
            </a:r>
          </a:p>
        </p:txBody>
      </p:sp>
      <p:sp>
        <p:nvSpPr>
          <p:cNvPr id="4" name="Text Placeholder 3">
            <a:extLst>
              <a:ext uri="{FF2B5EF4-FFF2-40B4-BE49-F238E27FC236}">
                <a16:creationId xmlns:a16="http://schemas.microsoft.com/office/drawing/2014/main" id="{43C955C1-EBE7-4DA4-9040-7C91A6A150FA}"/>
              </a:ext>
            </a:extLst>
          </p:cNvPr>
          <p:cNvSpPr>
            <a:spLocks noGrp="1"/>
          </p:cNvSpPr>
          <p:nvPr>
            <p:ph type="body" sz="quarter" idx="14"/>
          </p:nvPr>
        </p:nvSpPr>
        <p:spPr>
          <a:xfrm>
            <a:off x="267536" y="903457"/>
            <a:ext cx="11614149" cy="3262432"/>
          </a:xfrm>
        </p:spPr>
        <p:txBody>
          <a:bodyPr lIns="0" tIns="0" rIns="0" bIns="0" anchor="t">
            <a:spAutoFit/>
          </a:bodyPr>
          <a:lstStyle/>
          <a:p>
            <a:pPr marL="342900" indent="-342900">
              <a:spcBef>
                <a:spcPts val="600"/>
              </a:spcBef>
              <a:buFont typeface="Arial" panose="020B0604020202020204" pitchFamily="34" charset="0"/>
              <a:buChar char="•"/>
            </a:pPr>
            <a:r>
              <a:rPr lang="en-US" dirty="0">
                <a:latin typeface="Calibri"/>
                <a:ea typeface="Calibri"/>
                <a:cs typeface="Calibri"/>
              </a:rPr>
              <a:t>Start with an introductory script, such as “I want to ask you a few questions to make sure that network-based testing services will be safe for you.”</a:t>
            </a:r>
          </a:p>
          <a:p>
            <a:pPr marL="342900" indent="-342900">
              <a:spcBef>
                <a:spcPts val="600"/>
              </a:spcBef>
              <a:buFont typeface="Arial" panose="020B0604020202020204" pitchFamily="34" charset="0"/>
              <a:buChar char="•"/>
            </a:pPr>
            <a:r>
              <a:rPr lang="en-US" dirty="0">
                <a:latin typeface="Calibri"/>
                <a:ea typeface="Calibri"/>
                <a:cs typeface="Calibri"/>
              </a:rPr>
              <a:t>Use a standard set of screening questions to identify any potential IPV risk that the client may have– see Module 6 for information about WHO-validated screening tools.</a:t>
            </a:r>
            <a:endParaRPr lang="en-US">
              <a:latin typeface="Calibri"/>
              <a:ea typeface="Calibri"/>
              <a:cs typeface="Calibri" panose="020F0502020204030204" pitchFamily="34" charset="0"/>
            </a:endParaRPr>
          </a:p>
          <a:p>
            <a:pPr marL="342900" indent="-342900">
              <a:buFont typeface="Arial" panose="020B0604020202020204" pitchFamily="34" charset="0"/>
              <a:buChar char="•"/>
            </a:pPr>
            <a:r>
              <a:rPr lang="en-US" dirty="0">
                <a:latin typeface="Calibri"/>
                <a:ea typeface="Calibri"/>
                <a:cs typeface="Calibri"/>
              </a:rPr>
              <a:t>Countries should feel empowered to develop and validate their own IPV screening questions based on their data and context.</a:t>
            </a:r>
          </a:p>
          <a:p>
            <a:pPr marL="342900" indent="-342900">
              <a:buFont typeface="Arial" panose="020B0604020202020204" pitchFamily="34" charset="0"/>
              <a:buChar char="•"/>
            </a:pPr>
            <a:r>
              <a:rPr lang="en-US" dirty="0">
                <a:latin typeface="Calibri"/>
                <a:ea typeface="Calibri"/>
                <a:cs typeface="Calibri"/>
              </a:rPr>
              <a:t>Ensure appropriate response and support systems are available for those who screen positive. This may include referral to IPV support </a:t>
            </a:r>
            <a:r>
              <a:rPr lang="en-US" err="1">
                <a:latin typeface="Calibri"/>
                <a:ea typeface="Calibri"/>
                <a:cs typeface="Calibri"/>
              </a:rPr>
              <a:t>centres</a:t>
            </a:r>
            <a:r>
              <a:rPr lang="en-US" dirty="0">
                <a:latin typeface="Calibri"/>
                <a:ea typeface="Calibri"/>
                <a:cs typeface="Calibri"/>
              </a:rPr>
              <a:t>.</a:t>
            </a:r>
          </a:p>
        </p:txBody>
      </p:sp>
    </p:spTree>
    <p:extLst>
      <p:ext uri="{BB962C8B-B14F-4D97-AF65-F5344CB8AC3E}">
        <p14:creationId xmlns:p14="http://schemas.microsoft.com/office/powerpoint/2010/main" val="1295157130"/>
      </p:ext>
    </p:extLst>
  </p:cSld>
  <p:clrMapOvr>
    <a:masterClrMapping/>
  </p:clrMapOvr>
  <mc:AlternateContent xmlns:mc="http://schemas.openxmlformats.org/markup-compatibility/2006" xmlns:p14="http://schemas.microsoft.com/office/powerpoint/2010/main">
    <mc:Choice Requires="p14">
      <p:transition spd="med" p14:dur="700" advTm="65594">
        <p:fade/>
      </p:transition>
    </mc:Choice>
    <mc:Fallback xmlns="">
      <p:transition spd="med" advTm="65594">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9AA90A-AA96-4CED-8430-C714F0D2EB5F}"/>
              </a:ext>
            </a:extLst>
          </p:cNvPr>
          <p:cNvSpPr>
            <a:spLocks noGrp="1"/>
          </p:cNvSpPr>
          <p:nvPr>
            <p:ph type="body" sz="quarter" idx="14"/>
          </p:nvPr>
        </p:nvSpPr>
        <p:spPr>
          <a:xfrm>
            <a:off x="267536" y="903457"/>
            <a:ext cx="11614149" cy="5047536"/>
          </a:xfrm>
        </p:spPr>
        <p:txBody>
          <a:bodyPr/>
          <a:lstStyle/>
          <a:p>
            <a:pPr marL="342900" indent="-342900">
              <a:buFont typeface="Arial" panose="020B0604020202020204" pitchFamily="34" charset="0"/>
              <a:buChar char="•"/>
            </a:pPr>
            <a:r>
              <a:rPr lang="en-US" dirty="0"/>
              <a:t>Minimum requirements for the IPV Risk Assessment include:</a:t>
            </a:r>
          </a:p>
          <a:p>
            <a:pPr marL="776288" lvl="2" indent="-342900"/>
            <a:r>
              <a:rPr lang="en-US" dirty="0"/>
              <a:t>A private setting, where confidentiality is ensured</a:t>
            </a:r>
          </a:p>
          <a:p>
            <a:pPr marL="776288" lvl="2" indent="-342900"/>
            <a:r>
              <a:rPr lang="en-US" dirty="0"/>
              <a:t>Trained providers who know how to ask about IPV and provide first-line support: Listening, Inquiring, Validating, and Enhancing safety and Support through referrals</a:t>
            </a:r>
          </a:p>
          <a:p>
            <a:pPr marL="776288" lvl="2" indent="-342900"/>
            <a:r>
              <a:rPr lang="en-US" dirty="0"/>
              <a:t>A protocol or standard operating procedure which outlines the roles and responsibilities of site staff if an index client discloses violence </a:t>
            </a:r>
          </a:p>
          <a:p>
            <a:pPr marL="776288" lvl="2" indent="-342900"/>
            <a:r>
              <a:rPr lang="en-US" dirty="0"/>
              <a:t>A standard set of questions for asking about IPV</a:t>
            </a:r>
          </a:p>
          <a:p>
            <a:pPr marL="776288" lvl="2" indent="-342900"/>
            <a:r>
              <a:rPr lang="en-US" dirty="0"/>
              <a:t>A system for referrals for clients experiencing violence </a:t>
            </a:r>
          </a:p>
          <a:p>
            <a:pPr marL="342900" indent="-342900">
              <a:buFont typeface="Arial" panose="020B0604020202020204" pitchFamily="34" charset="0"/>
              <a:buChar char="•"/>
            </a:pPr>
            <a:r>
              <a:rPr lang="en-US" dirty="0"/>
              <a:t>If any of these minimum requirements is not met, then the site does not have the ability to conduct the IPV risk assessment and respond appropriately.</a:t>
            </a:r>
          </a:p>
          <a:p>
            <a:pPr marL="342900" indent="-342900">
              <a:buFont typeface="Arial" panose="020B0604020202020204" pitchFamily="34" charset="0"/>
              <a:buChar char="•"/>
            </a:pPr>
            <a:r>
              <a:rPr lang="en-US" dirty="0"/>
              <a:t>Network-based testing services should not be offered at these sites.</a:t>
            </a:r>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8DFA643B-5EA1-AFB1-8462-3D2192F67773}"/>
              </a:ext>
            </a:extLst>
          </p:cNvPr>
          <p:cNvSpPr>
            <a:spLocks noGrp="1"/>
          </p:cNvSpPr>
          <p:nvPr>
            <p:ph type="body" sz="quarter" idx="13"/>
          </p:nvPr>
        </p:nvSpPr>
        <p:spPr>
          <a:xfrm>
            <a:off x="229188" y="103701"/>
            <a:ext cx="11690843" cy="615553"/>
          </a:xfrm>
        </p:spPr>
        <p:txBody>
          <a:bodyPr/>
          <a:lstStyle/>
          <a:p>
            <a:r>
              <a:rPr lang="en-US" sz="2000"/>
              <a:t>Network-Based Testing Should NOT Be Offered if the Site Is Unable to Inquire about IPV and Respond Appropriately</a:t>
            </a:r>
          </a:p>
        </p:txBody>
      </p:sp>
    </p:spTree>
    <p:extLst>
      <p:ext uri="{BB962C8B-B14F-4D97-AF65-F5344CB8AC3E}">
        <p14:creationId xmlns:p14="http://schemas.microsoft.com/office/powerpoint/2010/main" val="1127747431"/>
      </p:ext>
    </p:extLst>
  </p:cSld>
  <p:clrMapOvr>
    <a:masterClrMapping/>
  </p:clrMapOvr>
  <mc:AlternateContent xmlns:mc="http://schemas.openxmlformats.org/markup-compatibility/2006" xmlns:p14="http://schemas.microsoft.com/office/powerpoint/2010/main">
    <mc:Choice Requires="p14">
      <p:transition spd="slow" p14:dur="2000" advTm="84239"/>
    </mc:Choice>
    <mc:Fallback xmlns="">
      <p:transition spd="slow" advTm="8423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02B8D-E896-466C-4DF2-037931BBB27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8793236-4803-062F-F88B-357E55EE2BA7}"/>
              </a:ext>
            </a:extLst>
          </p:cNvPr>
          <p:cNvSpPr>
            <a:spLocks noGrp="1"/>
          </p:cNvSpPr>
          <p:nvPr>
            <p:ph type="body" sz="quarter" idx="13"/>
          </p:nvPr>
        </p:nvSpPr>
        <p:spPr>
          <a:xfrm>
            <a:off x="544048" y="320992"/>
            <a:ext cx="11103904" cy="2253615"/>
          </a:xfrm>
        </p:spPr>
        <p:txBody>
          <a:bodyPr lIns="0" tIns="0" rIns="0" bIns="0" anchor="t">
            <a:noAutofit/>
          </a:bodyPr>
          <a:lstStyle/>
          <a:p>
            <a:r>
              <a:rPr lang="en-US" sz="4000" dirty="0"/>
              <a:t>Step 5: </a:t>
            </a:r>
            <a:r>
              <a:rPr lang="en-US" sz="4000" dirty="0">
                <a:latin typeface="Arial"/>
                <a:cs typeface="Arial"/>
              </a:rPr>
              <a:t>Determine the preferred method (partner services, social network testing, or family/household testing) for each contact </a:t>
            </a:r>
            <a:endParaRPr lang="en-US" sz="4000" dirty="0"/>
          </a:p>
        </p:txBody>
      </p:sp>
      <p:sp>
        <p:nvSpPr>
          <p:cNvPr id="2" name="Oval 1">
            <a:extLst>
              <a:ext uri="{FF2B5EF4-FFF2-40B4-BE49-F238E27FC236}">
                <a16:creationId xmlns:a16="http://schemas.microsoft.com/office/drawing/2014/main" id="{4280A94C-6FE4-652C-514D-5C648E4BC0E5}"/>
              </a:ext>
            </a:extLst>
          </p:cNvPr>
          <p:cNvSpPr/>
          <p:nvPr/>
        </p:nvSpPr>
        <p:spPr>
          <a:xfrm>
            <a:off x="2171706" y="3788626"/>
            <a:ext cx="674557" cy="689548"/>
          </a:xfrm>
          <a:prstGeom prst="ellipse">
            <a:avLst/>
          </a:prstGeom>
          <a:solidFill>
            <a:srgbClr val="ABF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1EDF0659-EBDC-116A-95F4-A487BF2A52EC}"/>
              </a:ext>
            </a:extLst>
          </p:cNvPr>
          <p:cNvSpPr/>
          <p:nvPr/>
        </p:nvSpPr>
        <p:spPr>
          <a:xfrm>
            <a:off x="2171706" y="2860368"/>
            <a:ext cx="674557" cy="689548"/>
          </a:xfrm>
          <a:prstGeom prst="ellipse">
            <a:avLst/>
          </a:prstGeom>
          <a:solidFill>
            <a:srgbClr val="DA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65D9DE5-E318-40E3-6958-BF434E48B2B9}"/>
              </a:ext>
            </a:extLst>
          </p:cNvPr>
          <p:cNvSpPr/>
          <p:nvPr/>
        </p:nvSpPr>
        <p:spPr>
          <a:xfrm>
            <a:off x="2037144" y="3631743"/>
            <a:ext cx="7586430" cy="975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B2B2D065-773C-4952-E36F-C052C685BAB4}"/>
              </a:ext>
            </a:extLst>
          </p:cNvPr>
          <p:cNvGraphicFramePr>
            <a:graphicFrameLocks noGrp="1"/>
          </p:cNvGraphicFramePr>
          <p:nvPr/>
        </p:nvGraphicFramePr>
        <p:xfrm>
          <a:off x="2229581" y="2667958"/>
          <a:ext cx="7405568" cy="1951916"/>
        </p:xfrm>
        <a:graphic>
          <a:graphicData uri="http://schemas.openxmlformats.org/drawingml/2006/table">
            <a:tbl>
              <a:tblPr firstRow="1" bandRow="1">
                <a:tableStyleId>{5C22544A-7EE6-4342-B048-85BDC9FD1C3A}</a:tableStyleId>
              </a:tblPr>
              <a:tblGrid>
                <a:gridCol w="925696">
                  <a:extLst>
                    <a:ext uri="{9D8B030D-6E8A-4147-A177-3AD203B41FA5}">
                      <a16:colId xmlns:a16="http://schemas.microsoft.com/office/drawing/2014/main" val="2800302764"/>
                    </a:ext>
                  </a:extLst>
                </a:gridCol>
                <a:gridCol w="6479872">
                  <a:extLst>
                    <a:ext uri="{9D8B030D-6E8A-4147-A177-3AD203B41FA5}">
                      <a16:colId xmlns:a16="http://schemas.microsoft.com/office/drawing/2014/main" val="2064728765"/>
                    </a:ext>
                  </a:extLst>
                </a:gridCol>
              </a:tblGrid>
              <a:tr h="946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a:solidFill>
                            <a:schemeClr val="tx1">
                              <a:lumMod val="95000"/>
                              <a:lumOff val="5000"/>
                            </a:schemeClr>
                          </a:solidFill>
                          <a:latin typeface="Georgia" panose="02040502050405020303" pitchFamily="18" charset="0"/>
                        </a:rPr>
                        <a:t>4</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Conduct an intimate partner violence (IPV) risk assessment</a:t>
                      </a:r>
                      <a:endParaRPr lang="en-US" sz="2000" b="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6AEA6">
                        <a:alpha val="46000"/>
                      </a:srgbClr>
                    </a:solidFill>
                  </a:tcPr>
                </a:tc>
                <a:extLst>
                  <a:ext uri="{0D108BD9-81ED-4DB2-BD59-A6C34878D82A}">
                    <a16:rowId xmlns:a16="http://schemas.microsoft.com/office/drawing/2014/main" val="3224392243"/>
                  </a:ext>
                </a:extLst>
              </a:tr>
              <a:tr h="946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a:solidFill>
                            <a:schemeClr val="tx1">
                              <a:lumMod val="95000"/>
                              <a:lumOff val="5000"/>
                            </a:schemeClr>
                          </a:solidFill>
                          <a:latin typeface="Georgia" panose="02040502050405020303" pitchFamily="18" charset="0"/>
                        </a:rPr>
                        <a:t>5</a:t>
                      </a:r>
                    </a:p>
                    <a:p>
                      <a:pPr algn="l"/>
                      <a:endParaRPr lang="en-US" sz="1400" i="0">
                        <a:solidFill>
                          <a:schemeClr val="tx1">
                            <a:lumMod val="95000"/>
                            <a:lumOff val="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prstClr val="black"/>
                          </a:solidFill>
                          <a:latin typeface="Calibri" panose="020F0502020204030204" pitchFamily="34" charset="0"/>
                          <a:ea typeface="Calibri" panose="020F0502020204030204" pitchFamily="34" charset="0"/>
                          <a:cs typeface="Calibri" panose="020F0502020204030204" pitchFamily="34" charset="0"/>
                        </a:rPr>
                        <a:t>Determine the preferred method (partner services, social network testing, or family/household testing) for each contact</a:t>
                      </a:r>
                      <a:endParaRPr lang="en-US" sz="2000" b="0" dirty="0">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9ED68">
                        <a:alpha val="46000"/>
                      </a:srgbClr>
                    </a:solidFill>
                  </a:tcPr>
                </a:tc>
                <a:extLst>
                  <a:ext uri="{0D108BD9-81ED-4DB2-BD59-A6C34878D82A}">
                    <a16:rowId xmlns:a16="http://schemas.microsoft.com/office/drawing/2014/main" val="3484944428"/>
                  </a:ext>
                </a:extLst>
              </a:tr>
            </a:tbl>
          </a:graphicData>
        </a:graphic>
      </p:graphicFrame>
    </p:spTree>
    <p:extLst>
      <p:ext uri="{BB962C8B-B14F-4D97-AF65-F5344CB8AC3E}">
        <p14:creationId xmlns:p14="http://schemas.microsoft.com/office/powerpoint/2010/main" val="2880080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A2CDF6A-17E0-4E25-960A-098BA95BC7E9}"/>
              </a:ext>
            </a:extLst>
          </p:cNvPr>
          <p:cNvSpPr txBox="1">
            <a:spLocks/>
          </p:cNvSpPr>
          <p:nvPr/>
        </p:nvSpPr>
        <p:spPr>
          <a:xfrm>
            <a:off x="229188" y="1817095"/>
            <a:ext cx="11690842" cy="49845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457200">
              <a:spcAft>
                <a:spcPts val="600"/>
              </a:spcAft>
              <a:defRPr/>
            </a:pPr>
            <a:endParaRPr kumimoji="0" lang="pt-PT" sz="2400" b="0" i="0" u="none" strike="noStrike" kern="1200" cap="none" spc="0" normalizeH="0" baseline="0" noProof="0" dirty="0">
              <a:ln>
                <a:noFill/>
              </a:ln>
              <a:solidFill>
                <a:sysClr val="windowText" lastClr="000000"/>
              </a:solidFill>
              <a:effectLst/>
              <a:uLnTx/>
              <a:uFillTx/>
              <a:latin typeface="+mj-lt"/>
              <a:ea typeface="+mn-ea"/>
              <a:cs typeface="+mn-cs"/>
            </a:endParaRPr>
          </a:p>
          <a:p>
            <a:pPr marL="342900" lvl="2" indent="-342900">
              <a:lnSpc>
                <a:spcPct val="100000"/>
              </a:lnSpc>
              <a:spcAft>
                <a:spcPts val="600"/>
              </a:spcAft>
              <a:defRPr/>
            </a:pPr>
            <a:r>
              <a:rPr lang="pt-PT" sz="2400" dirty="0">
                <a:solidFill>
                  <a:sysClr val="windowText" lastClr="000000"/>
                </a:solidFill>
                <a:latin typeface="Calibri"/>
                <a:ea typeface="Calibri"/>
                <a:cs typeface="Calibri"/>
              </a:rPr>
              <a:t>Sexual and injection partners are informed of their potential exposure, </a:t>
            </a:r>
            <a:r>
              <a:rPr lang="pt-PT" sz="2400" dirty="0" err="1">
                <a:solidFill>
                  <a:sysClr val="windowText" lastClr="000000"/>
                </a:solidFill>
                <a:latin typeface="Calibri"/>
                <a:ea typeface="Calibri"/>
                <a:cs typeface="Calibri"/>
              </a:rPr>
              <a:t>and</a:t>
            </a:r>
            <a:r>
              <a:rPr lang="pt-PT" sz="2400" dirty="0">
                <a:solidFill>
                  <a:sysClr val="windowText" lastClr="000000"/>
                </a:solidFill>
                <a:latin typeface="Calibri"/>
                <a:ea typeface="Calibri"/>
                <a:cs typeface="Calibri"/>
              </a:rPr>
              <a:t> are </a:t>
            </a:r>
            <a:r>
              <a:rPr lang="pt-PT" sz="2400" dirty="0" err="1">
                <a:solidFill>
                  <a:sysClr val="windowText" lastClr="000000"/>
                </a:solidFill>
                <a:latin typeface="Calibri"/>
                <a:ea typeface="Calibri"/>
                <a:cs typeface="Calibri"/>
              </a:rPr>
              <a:t>offered</a:t>
            </a:r>
            <a:r>
              <a:rPr lang="pt-PT" sz="2400" dirty="0">
                <a:solidFill>
                  <a:sysClr val="windowText" lastClr="000000"/>
                </a:solidFill>
                <a:latin typeface="Calibri"/>
                <a:ea typeface="Calibri"/>
                <a:cs typeface="Calibri"/>
              </a:rPr>
              <a:t> </a:t>
            </a:r>
            <a:r>
              <a:rPr lang="pt-PT" sz="2400" dirty="0" err="1">
                <a:solidFill>
                  <a:sysClr val="windowText" lastClr="000000"/>
                </a:solidFill>
                <a:latin typeface="Calibri"/>
                <a:ea typeface="Calibri"/>
                <a:cs typeface="Calibri"/>
              </a:rPr>
              <a:t>testing</a:t>
            </a:r>
            <a:r>
              <a:rPr lang="pt-PT" sz="2400" dirty="0">
                <a:solidFill>
                  <a:sysClr val="windowText" lastClr="000000"/>
                </a:solidFill>
                <a:latin typeface="Calibri"/>
                <a:ea typeface="Calibri"/>
                <a:cs typeface="Calibri"/>
              </a:rPr>
              <a:t> </a:t>
            </a:r>
            <a:r>
              <a:rPr lang="pt-PT" sz="2400" dirty="0" err="1">
                <a:solidFill>
                  <a:sysClr val="windowText" lastClr="000000"/>
                </a:solidFill>
                <a:latin typeface="Calibri"/>
                <a:ea typeface="Calibri"/>
                <a:cs typeface="Calibri"/>
              </a:rPr>
              <a:t>and</a:t>
            </a:r>
            <a:r>
              <a:rPr lang="pt-PT" sz="2400" dirty="0">
                <a:solidFill>
                  <a:sysClr val="windowText" lastClr="000000"/>
                </a:solidFill>
                <a:latin typeface="Calibri"/>
                <a:ea typeface="Calibri"/>
                <a:cs typeface="Calibri"/>
              </a:rPr>
              <a:t> </a:t>
            </a:r>
            <a:r>
              <a:rPr lang="pt-PT" sz="2400" dirty="0" err="1">
                <a:solidFill>
                  <a:sysClr val="windowText" lastClr="000000"/>
                </a:solidFill>
                <a:latin typeface="Calibri"/>
                <a:ea typeface="Calibri"/>
                <a:cs typeface="Calibri"/>
              </a:rPr>
              <a:t>other</a:t>
            </a:r>
            <a:r>
              <a:rPr lang="pt-PT" sz="2400" dirty="0">
                <a:solidFill>
                  <a:sysClr val="windowText" lastClr="000000"/>
                </a:solidFill>
                <a:latin typeface="Calibri"/>
                <a:ea typeface="Calibri"/>
                <a:cs typeface="Calibri"/>
              </a:rPr>
              <a:t> </a:t>
            </a:r>
            <a:r>
              <a:rPr lang="pt-PT" sz="2400" dirty="0" err="1">
                <a:solidFill>
                  <a:sysClr val="windowText" lastClr="000000"/>
                </a:solidFill>
                <a:latin typeface="Calibri"/>
                <a:ea typeface="Calibri"/>
                <a:cs typeface="Calibri"/>
              </a:rPr>
              <a:t>services</a:t>
            </a:r>
            <a:r>
              <a:rPr lang="pt-PT" sz="2400" dirty="0">
                <a:solidFill>
                  <a:sysClr val="windowText" lastClr="000000"/>
                </a:solidFill>
                <a:latin typeface="Calibri"/>
                <a:ea typeface="Calibri"/>
                <a:cs typeface="Calibri"/>
              </a:rPr>
              <a:t>.</a:t>
            </a:r>
            <a:endParaRPr lang="pt-PT" sz="2400" b="0" i="0" u="none" strike="noStrike" kern="1200" cap="none" spc="0" normalizeH="0" baseline="0" noProof="0" dirty="0">
              <a:ln>
                <a:noFill/>
              </a:ln>
              <a:solidFill>
                <a:sysClr val="windowText" lastClr="000000"/>
              </a:solidFill>
              <a:effectLst/>
              <a:uLnTx/>
              <a:uFillTx/>
              <a:latin typeface="Calibri"/>
              <a:ea typeface="Calibri"/>
              <a:cs typeface="Calibri"/>
            </a:endParaRPr>
          </a:p>
          <a:p>
            <a:pPr marL="342900" lvl="2" indent="-342900">
              <a:lnSpc>
                <a:spcPct val="100000"/>
              </a:lnSpc>
              <a:spcAft>
                <a:spcPts val="600"/>
              </a:spcAft>
              <a:defRPr/>
            </a:pPr>
            <a:r>
              <a:rPr kumimoji="0" lang="en-US" sz="2400" b="0" i="0" u="none" strike="noStrike" kern="1200" cap="none" spc="0" normalizeH="0" baseline="0" noProof="0" dirty="0">
                <a:ln>
                  <a:noFill/>
                </a:ln>
                <a:solidFill>
                  <a:sysClr val="windowText" lastClr="000000"/>
                </a:solidFill>
                <a:effectLst/>
                <a:uLnTx/>
                <a:uFillTx/>
                <a:latin typeface="Calibri"/>
                <a:ea typeface="Calibri"/>
                <a:cs typeface="Calibri"/>
              </a:rPr>
              <a:t>There are both </a:t>
            </a:r>
            <a:r>
              <a:rPr kumimoji="0" lang="en-US" sz="2400" b="1" i="0" u="none" strike="noStrike" kern="1200" cap="none" spc="0" normalizeH="0" baseline="0" noProof="0" dirty="0">
                <a:ln>
                  <a:noFill/>
                </a:ln>
                <a:solidFill>
                  <a:sysClr val="windowText" lastClr="000000"/>
                </a:solidFill>
                <a:effectLst/>
                <a:uLnTx/>
                <a:uFillTx/>
                <a:latin typeface="Calibri"/>
                <a:ea typeface="Calibri"/>
                <a:cs typeface="Calibri"/>
              </a:rPr>
              <a:t>active (provider-assisted) </a:t>
            </a:r>
            <a:r>
              <a:rPr kumimoji="0" lang="en-US" sz="2400" i="0" u="none" strike="noStrike" kern="1200" cap="none" spc="0" normalizeH="0" baseline="0" noProof="0" dirty="0">
                <a:ln>
                  <a:noFill/>
                </a:ln>
                <a:solidFill>
                  <a:sysClr val="windowText" lastClr="000000"/>
                </a:solidFill>
                <a:effectLst/>
                <a:uLnTx/>
                <a:uFillTx/>
                <a:latin typeface="Calibri"/>
                <a:ea typeface="Calibri"/>
                <a:cs typeface="Calibri"/>
              </a:rPr>
              <a:t>and </a:t>
            </a:r>
            <a:r>
              <a:rPr kumimoji="0" lang="en-US" sz="2400" b="1" i="0" u="none" strike="noStrike" kern="1200" cap="none" spc="0" normalizeH="0" baseline="0" noProof="0" dirty="0">
                <a:ln>
                  <a:noFill/>
                </a:ln>
                <a:solidFill>
                  <a:sysClr val="windowText" lastClr="000000"/>
                </a:solidFill>
                <a:effectLst/>
                <a:uLnTx/>
                <a:uFillTx/>
                <a:latin typeface="Calibri"/>
                <a:ea typeface="Calibri"/>
                <a:cs typeface="Calibri"/>
              </a:rPr>
              <a:t>passive (client-led)</a:t>
            </a:r>
            <a:r>
              <a:rPr kumimoji="0" lang="en-US" sz="2400" i="0" u="none" strike="noStrike" kern="1200" cap="none" spc="0" normalizeH="0" baseline="0" noProof="0" dirty="0">
                <a:ln>
                  <a:noFill/>
                </a:ln>
                <a:solidFill>
                  <a:sysClr val="windowText" lastClr="000000"/>
                </a:solidFill>
                <a:effectLst/>
                <a:uLnTx/>
                <a:uFillTx/>
                <a:latin typeface="Calibri"/>
                <a:ea typeface="Calibri"/>
                <a:cs typeface="Calibri"/>
              </a:rPr>
              <a:t> modalities, and clients can choose different modalities for different partners</a:t>
            </a:r>
            <a:r>
              <a:rPr lang="en-US" sz="2400" dirty="0">
                <a:solidFill>
                  <a:sysClr val="windowText" lastClr="000000"/>
                </a:solidFill>
                <a:latin typeface="Calibri"/>
                <a:ea typeface="Calibri"/>
                <a:cs typeface="Calibri"/>
              </a:rPr>
              <a:t>.</a:t>
            </a:r>
            <a:endParaRPr lang="en-US" sz="2400" b="0" i="0" u="none" strike="noStrike" kern="1200" cap="none" spc="0" normalizeH="0" baseline="0" noProof="0" dirty="0">
              <a:ln>
                <a:noFill/>
              </a:ln>
              <a:solidFill>
                <a:sysClr val="windowText" lastClr="000000"/>
              </a:solidFill>
              <a:effectLst/>
              <a:uLnTx/>
              <a:uFillTx/>
              <a:latin typeface="Calibri"/>
              <a:ea typeface="Calibri"/>
              <a:cs typeface="Calibri"/>
            </a:endParaRPr>
          </a:p>
          <a:p>
            <a:pPr marL="342900" lvl="2" indent="-342900">
              <a:lnSpc>
                <a:spcPct val="100000"/>
              </a:lnSpc>
              <a:spcAft>
                <a:spcPts val="600"/>
              </a:spcAft>
              <a:defRPr/>
            </a:pPr>
            <a:r>
              <a:rPr kumimoji="0" lang="en-US" sz="2400" b="0" i="0" u="none" strike="noStrike" kern="1200" cap="none" spc="0" normalizeH="0" baseline="0" noProof="0" dirty="0">
                <a:ln>
                  <a:noFill/>
                </a:ln>
                <a:solidFill>
                  <a:sysClr val="windowText" lastClr="000000"/>
                </a:solidFill>
                <a:effectLst/>
                <a:uLnTx/>
                <a:uFillTx/>
                <a:latin typeface="Calibri"/>
                <a:ea typeface="Calibri"/>
                <a:cs typeface="Calibri"/>
              </a:rPr>
              <a:t>Programs can also provide clients with HIV, syphilis, and/or HCV self-test kits to take </a:t>
            </a:r>
            <a:r>
              <a:rPr lang="en-US" sz="2400" dirty="0">
                <a:solidFill>
                  <a:sysClr val="windowText" lastClr="000000"/>
                </a:solidFill>
                <a:latin typeface="Calibri"/>
                <a:ea typeface="Calibri"/>
                <a:cs typeface="Calibri"/>
              </a:rPr>
              <a:t>to their partners to facilitate partner testing.</a:t>
            </a:r>
            <a:endParaRPr lang="en-US" sz="2400" b="0" i="0" u="none" strike="noStrike" kern="1200" cap="none" spc="0" normalizeH="0" baseline="0" noProof="0" dirty="0">
              <a:ln>
                <a:noFill/>
              </a:ln>
              <a:solidFill>
                <a:sysClr val="windowText" lastClr="000000"/>
              </a:solidFill>
              <a:effectLst/>
              <a:uLnTx/>
              <a:uFillTx/>
              <a:latin typeface="Calibri"/>
              <a:ea typeface="Calibri"/>
              <a:cs typeface="Calibri"/>
            </a:endParaRPr>
          </a:p>
        </p:txBody>
      </p:sp>
      <p:sp>
        <p:nvSpPr>
          <p:cNvPr id="2" name="Text Placeholder 1">
            <a:extLst>
              <a:ext uri="{FF2B5EF4-FFF2-40B4-BE49-F238E27FC236}">
                <a16:creationId xmlns:a16="http://schemas.microsoft.com/office/drawing/2014/main" id="{93F52D6B-CE7A-4CC6-A40F-0F98FC988072}"/>
              </a:ext>
            </a:extLst>
          </p:cNvPr>
          <p:cNvSpPr>
            <a:spLocks noGrp="1"/>
          </p:cNvSpPr>
          <p:nvPr>
            <p:ph type="body" sz="quarter" idx="13"/>
          </p:nvPr>
        </p:nvSpPr>
        <p:spPr>
          <a:xfrm>
            <a:off x="229188" y="103701"/>
            <a:ext cx="11690843" cy="615553"/>
          </a:xfrm>
        </p:spPr>
        <p:txBody>
          <a:bodyPr vert="horz" lIns="0" tIns="0" rIns="0" bIns="0" rtlCol="0" anchor="t">
            <a:spAutoFit/>
          </a:bodyPr>
          <a:lstStyle/>
          <a:p>
            <a:r>
              <a:rPr lang="en-US">
                <a:latin typeface="Arial"/>
                <a:cs typeface="Arial"/>
              </a:rPr>
              <a:t>Partner services (HIV, other STIs, HBV, HCV)</a:t>
            </a:r>
          </a:p>
        </p:txBody>
      </p:sp>
      <p:pic>
        <p:nvPicPr>
          <p:cNvPr id="5" name="Graphic 4" descr="Man and woman with solid fill">
            <a:extLst>
              <a:ext uri="{FF2B5EF4-FFF2-40B4-BE49-F238E27FC236}">
                <a16:creationId xmlns:a16="http://schemas.microsoft.com/office/drawing/2014/main" id="{6A2A31A9-982E-4667-AD1A-0B5E36A94ED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900682" y="841174"/>
            <a:ext cx="2347854" cy="2347854"/>
          </a:xfrm>
          <a:prstGeom prst="rect">
            <a:avLst/>
          </a:prstGeom>
        </p:spPr>
      </p:pic>
    </p:spTree>
    <p:extLst>
      <p:ext uri="{BB962C8B-B14F-4D97-AF65-F5344CB8AC3E}">
        <p14:creationId xmlns:p14="http://schemas.microsoft.com/office/powerpoint/2010/main" val="1426038847"/>
      </p:ext>
    </p:extLst>
  </p:cSld>
  <p:clrMapOvr>
    <a:masterClrMapping/>
  </p:clrMapOvr>
  <mc:AlternateContent xmlns:mc="http://schemas.openxmlformats.org/markup-compatibility/2006" xmlns:p14="http://schemas.microsoft.com/office/powerpoint/2010/main">
    <mc:Choice Requires="p14">
      <p:transition spd="slow" p14:dur="2000" advTm="30089"/>
    </mc:Choice>
    <mc:Fallback xmlns="">
      <p:transition spd="slow" advTm="3008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2C06BCB-6002-4032-ADD8-6902FD2747EE}"/>
              </a:ext>
            </a:extLst>
          </p:cNvPr>
          <p:cNvSpPr txBox="1">
            <a:spLocks/>
          </p:cNvSpPr>
          <p:nvPr/>
        </p:nvSpPr>
        <p:spPr>
          <a:xfrm>
            <a:off x="229188" y="3168965"/>
            <a:ext cx="11690842" cy="16461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nSpc>
                <a:spcPct val="114000"/>
              </a:lnSpc>
              <a:spcAft>
                <a:spcPts val="600"/>
              </a:spcAft>
            </a:pPr>
            <a:r>
              <a:rPr lang="en-US" sz="2400" dirty="0">
                <a:latin typeface="+mj-lt"/>
              </a:rPr>
              <a:t>Providers offer biological children in the house testing and other services (HIV and HBV)</a:t>
            </a:r>
          </a:p>
          <a:p>
            <a:pPr marL="342900" lvl="2" indent="-342900">
              <a:lnSpc>
                <a:spcPct val="114000"/>
              </a:lnSpc>
              <a:spcAft>
                <a:spcPts val="600"/>
              </a:spcAft>
            </a:pPr>
            <a:r>
              <a:rPr lang="en-US" sz="2400" dirty="0">
                <a:latin typeface="+mj-lt"/>
              </a:rPr>
              <a:t>Providers offer other household members testing (HBV) and vaccination if negative</a:t>
            </a:r>
          </a:p>
        </p:txBody>
      </p:sp>
      <p:pic>
        <p:nvPicPr>
          <p:cNvPr id="8" name="Graphic 7" descr="Family with girl with solid fill">
            <a:extLst>
              <a:ext uri="{FF2B5EF4-FFF2-40B4-BE49-F238E27FC236}">
                <a16:creationId xmlns:a16="http://schemas.microsoft.com/office/drawing/2014/main" id="{DEA84414-309E-44AE-B97E-71FBA30DA12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900682" y="902134"/>
            <a:ext cx="2347854" cy="2347854"/>
          </a:xfrm>
          <a:prstGeom prst="rect">
            <a:avLst/>
          </a:prstGeom>
        </p:spPr>
      </p:pic>
      <p:sp>
        <p:nvSpPr>
          <p:cNvPr id="2" name="Text Placeholder 1">
            <a:extLst>
              <a:ext uri="{FF2B5EF4-FFF2-40B4-BE49-F238E27FC236}">
                <a16:creationId xmlns:a16="http://schemas.microsoft.com/office/drawing/2014/main" id="{6D1BDA25-98F7-4965-B183-232822705510}"/>
              </a:ext>
            </a:extLst>
          </p:cNvPr>
          <p:cNvSpPr>
            <a:spLocks noGrp="1"/>
          </p:cNvSpPr>
          <p:nvPr>
            <p:ph type="body" sz="quarter" idx="13"/>
          </p:nvPr>
        </p:nvSpPr>
        <p:spPr>
          <a:xfrm>
            <a:off x="229188" y="103701"/>
            <a:ext cx="11690843" cy="615553"/>
          </a:xfrm>
        </p:spPr>
        <p:txBody>
          <a:bodyPr vert="horz" lIns="0" tIns="0" rIns="0" bIns="0" rtlCol="0" anchor="t">
            <a:spAutoFit/>
          </a:bodyPr>
          <a:lstStyle/>
          <a:p>
            <a:r>
              <a:rPr lang="en-US" dirty="0">
                <a:latin typeface="Arial"/>
                <a:cs typeface="Arial"/>
              </a:rPr>
              <a:t>Family and household testing (HIV &amp; HBV)</a:t>
            </a:r>
          </a:p>
        </p:txBody>
      </p:sp>
    </p:spTree>
    <p:extLst>
      <p:ext uri="{BB962C8B-B14F-4D97-AF65-F5344CB8AC3E}">
        <p14:creationId xmlns:p14="http://schemas.microsoft.com/office/powerpoint/2010/main" val="2025959044"/>
      </p:ext>
    </p:extLst>
  </p:cSld>
  <p:clrMapOvr>
    <a:masterClrMapping/>
  </p:clrMapOvr>
  <mc:AlternateContent xmlns:mc="http://schemas.openxmlformats.org/markup-compatibility/2006" xmlns:p14="http://schemas.microsoft.com/office/powerpoint/2010/main">
    <mc:Choice Requires="p14">
      <p:transition spd="slow" p14:dur="2000" advTm="19793"/>
    </mc:Choice>
    <mc:Fallback xmlns="">
      <p:transition spd="slow" advTm="1979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8D3C4DA-0EC5-4687-B69F-07332BB1FF35}"/>
              </a:ext>
            </a:extLst>
          </p:cNvPr>
          <p:cNvSpPr txBox="1">
            <a:spLocks/>
          </p:cNvSpPr>
          <p:nvPr/>
        </p:nvSpPr>
        <p:spPr>
          <a:xfrm>
            <a:off x="250578" y="3429000"/>
            <a:ext cx="11690843" cy="28097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nSpc>
                <a:spcPct val="100000"/>
              </a:lnSpc>
              <a:spcAft>
                <a:spcPts val="600"/>
              </a:spcAft>
            </a:pPr>
            <a:r>
              <a:rPr lang="en-US" sz="2400" dirty="0">
                <a:latin typeface="+mj-lt"/>
              </a:rPr>
              <a:t>Clients discuss and encourage testing among social network contacts. </a:t>
            </a:r>
          </a:p>
          <a:p>
            <a:pPr marL="342900" lvl="2" indent="-342900">
              <a:lnSpc>
                <a:spcPct val="100000"/>
              </a:lnSpc>
              <a:spcAft>
                <a:spcPts val="600"/>
              </a:spcAft>
            </a:pPr>
            <a:r>
              <a:rPr lang="en-US" sz="2400" dirty="0">
                <a:latin typeface="+mj-lt"/>
              </a:rPr>
              <a:t>Referrals for testing can take place through the distribution of vouchers, e-vouchers, invitation cards, or self-testing kits.</a:t>
            </a:r>
          </a:p>
          <a:p>
            <a:pPr marL="342900" lvl="2" indent="-342900">
              <a:lnSpc>
                <a:spcPct val="100000"/>
              </a:lnSpc>
              <a:spcAft>
                <a:spcPts val="600"/>
              </a:spcAft>
            </a:pPr>
            <a:r>
              <a:rPr lang="en-US" sz="2400" dirty="0">
                <a:latin typeface="+mj-lt"/>
              </a:rPr>
              <a:t>Index clients do not need to have an infection. Test promoters and peers are encouraged to engage in social network testing.</a:t>
            </a:r>
          </a:p>
          <a:p>
            <a:pPr marL="342900" lvl="2" indent="-342900">
              <a:lnSpc>
                <a:spcPct val="100000"/>
              </a:lnSpc>
              <a:spcAft>
                <a:spcPts val="600"/>
              </a:spcAft>
            </a:pPr>
            <a:r>
              <a:rPr lang="en-US" sz="2400" dirty="0">
                <a:latin typeface="+mj-lt"/>
              </a:rPr>
              <a:t>Can consider for other populations and epidemics (e.g. HCV testing for PWID).</a:t>
            </a:r>
          </a:p>
        </p:txBody>
      </p:sp>
      <p:pic>
        <p:nvPicPr>
          <p:cNvPr id="10" name="Graphic 9" descr="Group of men">
            <a:extLst>
              <a:ext uri="{FF2B5EF4-FFF2-40B4-BE49-F238E27FC236}">
                <a16:creationId xmlns:a16="http://schemas.microsoft.com/office/drawing/2014/main" id="{6686C4FB-BEAD-42F8-A59F-B3ECC70D71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00682" y="1081146"/>
            <a:ext cx="2347854" cy="2347854"/>
          </a:xfrm>
          <a:prstGeom prst="rect">
            <a:avLst/>
          </a:prstGeom>
        </p:spPr>
      </p:pic>
      <p:sp>
        <p:nvSpPr>
          <p:cNvPr id="2" name="Text Placeholder 1">
            <a:extLst>
              <a:ext uri="{FF2B5EF4-FFF2-40B4-BE49-F238E27FC236}">
                <a16:creationId xmlns:a16="http://schemas.microsoft.com/office/drawing/2014/main" id="{995227CC-FF1E-4EBB-AF91-0BAD10AA5E30}"/>
              </a:ext>
            </a:extLst>
          </p:cNvPr>
          <p:cNvSpPr>
            <a:spLocks noGrp="1"/>
          </p:cNvSpPr>
          <p:nvPr>
            <p:ph type="body" sz="quarter" idx="13"/>
          </p:nvPr>
        </p:nvSpPr>
        <p:spPr>
          <a:xfrm>
            <a:off x="229188" y="103701"/>
            <a:ext cx="11690843" cy="615553"/>
          </a:xfrm>
        </p:spPr>
        <p:txBody>
          <a:bodyPr vert="horz" lIns="0" tIns="0" rIns="0" bIns="0" rtlCol="0" anchor="t">
            <a:spAutoFit/>
          </a:bodyPr>
          <a:lstStyle/>
          <a:p>
            <a:r>
              <a:rPr lang="en-US" dirty="0">
                <a:latin typeface="Arial"/>
                <a:cs typeface="Arial"/>
              </a:rPr>
              <a:t>Social network testing (HIV)</a:t>
            </a:r>
          </a:p>
        </p:txBody>
      </p:sp>
    </p:spTree>
    <p:extLst>
      <p:ext uri="{BB962C8B-B14F-4D97-AF65-F5344CB8AC3E}">
        <p14:creationId xmlns:p14="http://schemas.microsoft.com/office/powerpoint/2010/main" val="1152122438"/>
      </p:ext>
    </p:extLst>
  </p:cSld>
  <p:clrMapOvr>
    <a:masterClrMapping/>
  </p:clrMapOvr>
  <mc:AlternateContent xmlns:mc="http://schemas.openxmlformats.org/markup-compatibility/2006" xmlns:p14="http://schemas.microsoft.com/office/powerpoint/2010/main">
    <mc:Choice Requires="p14">
      <p:transition spd="slow" p14:dur="2000" advTm="26013"/>
    </mc:Choice>
    <mc:Fallback xmlns="">
      <p:transition spd="slow" advTm="2601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543160-F381-4774-A3C7-2F2872DA0F8A}"/>
              </a:ext>
            </a:extLst>
          </p:cNvPr>
          <p:cNvSpPr>
            <a:spLocks noGrp="1"/>
          </p:cNvSpPr>
          <p:nvPr>
            <p:ph type="body" sz="quarter" idx="13"/>
          </p:nvPr>
        </p:nvSpPr>
        <p:spPr/>
        <p:txBody>
          <a:bodyPr lIns="0" tIns="0" rIns="0" bIns="0" anchor="t">
            <a:spAutoFit/>
          </a:bodyPr>
          <a:lstStyle/>
          <a:p>
            <a:r>
              <a:rPr lang="en-US" dirty="0">
                <a:latin typeface="Arial"/>
                <a:cs typeface="Arial"/>
              </a:rPr>
              <a:t>What are the 10 steps of network-based testing?</a:t>
            </a:r>
          </a:p>
        </p:txBody>
      </p:sp>
      <p:sp>
        <p:nvSpPr>
          <p:cNvPr id="16" name="Oval 15">
            <a:extLst>
              <a:ext uri="{FF2B5EF4-FFF2-40B4-BE49-F238E27FC236}">
                <a16:creationId xmlns:a16="http://schemas.microsoft.com/office/drawing/2014/main" id="{44EE66A5-C9F7-570F-AB49-F92F9C3A90A5}"/>
              </a:ext>
            </a:extLst>
          </p:cNvPr>
          <p:cNvSpPr/>
          <p:nvPr/>
        </p:nvSpPr>
        <p:spPr>
          <a:xfrm>
            <a:off x="151082" y="5218675"/>
            <a:ext cx="674557" cy="689548"/>
          </a:xfrm>
          <a:prstGeom prst="ellipse">
            <a:avLst/>
          </a:prstGeom>
          <a:solidFill>
            <a:srgbClr val="49ED68">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6BDE35C3-D4DE-6F2A-D980-A70E1DC33527}"/>
              </a:ext>
            </a:extLst>
          </p:cNvPr>
          <p:cNvSpPr/>
          <p:nvPr/>
        </p:nvSpPr>
        <p:spPr>
          <a:xfrm>
            <a:off x="151081" y="4285179"/>
            <a:ext cx="674557" cy="689548"/>
          </a:xfrm>
          <a:prstGeom prst="ellipse">
            <a:avLst/>
          </a:prstGeom>
          <a:solidFill>
            <a:srgbClr val="4FA39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5EB01272-9D93-D3DC-395E-F10AF41D8B33}"/>
              </a:ext>
            </a:extLst>
          </p:cNvPr>
          <p:cNvSpPr/>
          <p:nvPr/>
        </p:nvSpPr>
        <p:spPr>
          <a:xfrm>
            <a:off x="151080" y="3188089"/>
            <a:ext cx="674557" cy="689548"/>
          </a:xfrm>
          <a:prstGeom prst="ellipse">
            <a:avLst/>
          </a:prstGeom>
          <a:solidFill>
            <a:schemeClr val="accent1">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id="{6664E44F-546C-8D60-1E6E-76FCC3B721F1}"/>
              </a:ext>
            </a:extLst>
          </p:cNvPr>
          <p:cNvSpPr/>
          <p:nvPr/>
        </p:nvSpPr>
        <p:spPr>
          <a:xfrm>
            <a:off x="151079" y="1142562"/>
            <a:ext cx="674557" cy="689548"/>
          </a:xfrm>
          <a:prstGeom prst="ellipse">
            <a:avLst/>
          </a:prstGeom>
          <a:solidFill>
            <a:schemeClr val="tx2">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99B3E2DD-57A8-8573-705F-4E1B04513C79}"/>
              </a:ext>
            </a:extLst>
          </p:cNvPr>
          <p:cNvSpPr/>
          <p:nvPr/>
        </p:nvSpPr>
        <p:spPr>
          <a:xfrm>
            <a:off x="151078" y="2125003"/>
            <a:ext cx="674557" cy="689548"/>
          </a:xfrm>
          <a:prstGeom prst="ellipse">
            <a:avLst/>
          </a:prstGeom>
          <a:solidFill>
            <a:schemeClr val="bg2">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Oval 27">
            <a:extLst>
              <a:ext uri="{FF2B5EF4-FFF2-40B4-BE49-F238E27FC236}">
                <a16:creationId xmlns:a16="http://schemas.microsoft.com/office/drawing/2014/main" id="{1D7B6DFD-2513-C1B8-4C7C-72DD40E0495F}"/>
              </a:ext>
            </a:extLst>
          </p:cNvPr>
          <p:cNvSpPr/>
          <p:nvPr/>
        </p:nvSpPr>
        <p:spPr>
          <a:xfrm>
            <a:off x="6218594" y="5218675"/>
            <a:ext cx="674557" cy="689548"/>
          </a:xfrm>
          <a:prstGeom prst="ellipse">
            <a:avLst/>
          </a:prstGeom>
          <a:solidFill>
            <a:srgbClr val="E4B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43E30C18-1E98-A533-A4B8-7CDCF52C0D62}"/>
              </a:ext>
            </a:extLst>
          </p:cNvPr>
          <p:cNvSpPr/>
          <p:nvPr/>
        </p:nvSpPr>
        <p:spPr>
          <a:xfrm>
            <a:off x="6218596" y="4232781"/>
            <a:ext cx="674557" cy="689548"/>
          </a:xfrm>
          <a:prstGeom prst="ellipse">
            <a:avLst/>
          </a:prstGeom>
          <a:solidFill>
            <a:srgbClr val="EC7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Oval 31">
            <a:extLst>
              <a:ext uri="{FF2B5EF4-FFF2-40B4-BE49-F238E27FC236}">
                <a16:creationId xmlns:a16="http://schemas.microsoft.com/office/drawing/2014/main" id="{A182318C-A9D8-0D5E-B81D-573BE841F5A6}"/>
              </a:ext>
            </a:extLst>
          </p:cNvPr>
          <p:cNvSpPr/>
          <p:nvPr/>
        </p:nvSpPr>
        <p:spPr>
          <a:xfrm>
            <a:off x="6218596" y="3141882"/>
            <a:ext cx="674557" cy="689548"/>
          </a:xfrm>
          <a:prstGeom prst="ellipse">
            <a:avLst/>
          </a:prstGeom>
          <a:solidFill>
            <a:srgbClr val="DE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Oval 33">
            <a:extLst>
              <a:ext uri="{FF2B5EF4-FFF2-40B4-BE49-F238E27FC236}">
                <a16:creationId xmlns:a16="http://schemas.microsoft.com/office/drawing/2014/main" id="{AB2C4D52-01E1-554E-ACF1-571B51D4DE08}"/>
              </a:ext>
            </a:extLst>
          </p:cNvPr>
          <p:cNvSpPr/>
          <p:nvPr/>
        </p:nvSpPr>
        <p:spPr>
          <a:xfrm>
            <a:off x="6218594" y="1117705"/>
            <a:ext cx="674557" cy="689548"/>
          </a:xfrm>
          <a:prstGeom prst="ellipse">
            <a:avLst/>
          </a:prstGeom>
          <a:solidFill>
            <a:srgbClr val="BC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ED98C765-CD0F-D11F-3A61-9D6F4BC9FBC2}"/>
              </a:ext>
            </a:extLst>
          </p:cNvPr>
          <p:cNvSpPr/>
          <p:nvPr/>
        </p:nvSpPr>
        <p:spPr>
          <a:xfrm>
            <a:off x="6218596" y="2145323"/>
            <a:ext cx="674557" cy="689548"/>
          </a:xfrm>
          <a:prstGeom prst="ellipse">
            <a:avLst/>
          </a:prstGeom>
          <a:solidFill>
            <a:srgbClr val="EBC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2" name="Table 2">
            <a:extLst>
              <a:ext uri="{FF2B5EF4-FFF2-40B4-BE49-F238E27FC236}">
                <a16:creationId xmlns:a16="http://schemas.microsoft.com/office/drawing/2014/main" id="{7334ADBA-CF9B-07B1-AD8D-BBBB1FBFD6BB}"/>
              </a:ext>
            </a:extLst>
          </p:cNvPr>
          <p:cNvGraphicFramePr>
            <a:graphicFrameLocks noGrp="1"/>
          </p:cNvGraphicFramePr>
          <p:nvPr>
            <p:extLst>
              <p:ext uri="{D42A27DB-BD31-4B8C-83A1-F6EECF244321}">
                <p14:modId xmlns:p14="http://schemas.microsoft.com/office/powerpoint/2010/main" val="2753442599"/>
              </p:ext>
            </p:extLst>
          </p:nvPr>
        </p:nvGraphicFramePr>
        <p:xfrm>
          <a:off x="222872" y="915911"/>
          <a:ext cx="11752292" cy="5141490"/>
        </p:xfrm>
        <a:graphic>
          <a:graphicData uri="http://schemas.openxmlformats.org/drawingml/2006/table">
            <a:tbl>
              <a:tblPr firstRow="1" bandRow="1">
                <a:tableStyleId>{5C22544A-7EE6-4342-B048-85BDC9FD1C3A}</a:tableStyleId>
              </a:tblPr>
              <a:tblGrid>
                <a:gridCol w="734518">
                  <a:extLst>
                    <a:ext uri="{9D8B030D-6E8A-4147-A177-3AD203B41FA5}">
                      <a16:colId xmlns:a16="http://schemas.microsoft.com/office/drawing/2014/main" val="637417240"/>
                    </a:ext>
                  </a:extLst>
                </a:gridCol>
                <a:gridCol w="5141628">
                  <a:extLst>
                    <a:ext uri="{9D8B030D-6E8A-4147-A177-3AD203B41FA5}">
                      <a16:colId xmlns:a16="http://schemas.microsoft.com/office/drawing/2014/main" val="4285067154"/>
                    </a:ext>
                  </a:extLst>
                </a:gridCol>
                <a:gridCol w="891062">
                  <a:extLst>
                    <a:ext uri="{9D8B030D-6E8A-4147-A177-3AD203B41FA5}">
                      <a16:colId xmlns:a16="http://schemas.microsoft.com/office/drawing/2014/main" val="3370633147"/>
                    </a:ext>
                  </a:extLst>
                </a:gridCol>
                <a:gridCol w="4985084">
                  <a:extLst>
                    <a:ext uri="{9D8B030D-6E8A-4147-A177-3AD203B41FA5}">
                      <a16:colId xmlns:a16="http://schemas.microsoft.com/office/drawing/2014/main" val="3492468430"/>
                    </a:ext>
                  </a:extLst>
                </a:gridCol>
              </a:tblGrid>
              <a:tr h="1028298">
                <a:tc>
                  <a:txBody>
                    <a:bodyPr/>
                    <a:lstStyle/>
                    <a:p>
                      <a:pPr algn="l"/>
                      <a:r>
                        <a:rPr lang="en-US" sz="4400" b="1" i="0" dirty="0">
                          <a:solidFill>
                            <a:schemeClr val="tx1">
                              <a:lumMod val="95000"/>
                              <a:lumOff val="5000"/>
                            </a:schemeClr>
                          </a:solidFill>
                          <a:latin typeface="Georgia"/>
                        </a:rPr>
                        <a:t>1</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prstClr val="black"/>
                          </a:solidFill>
                          <a:latin typeface="Calibri"/>
                          <a:ea typeface="Calibri"/>
                          <a:cs typeface="Times New Roman"/>
                        </a:rPr>
                        <a:t>Introduce concept of network-based testing at any visit, and determine readiness and timing</a:t>
                      </a:r>
                      <a:endParaRPr lang="en-US" sz="2000" b="0" dirty="0">
                        <a:latin typeface="Calibri"/>
                        <a:ea typeface="Calibri"/>
                        <a:cs typeface="Times New Roman"/>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alpha val="46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a:ea typeface="+mn-ea"/>
                          <a:cs typeface="+mn-cs"/>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schemeClr val="tx1"/>
                          </a:solidFill>
                          <a:latin typeface="Calibri"/>
                          <a:ea typeface="Calibri"/>
                          <a:cs typeface="Calibri"/>
                        </a:rPr>
                        <a:t>Determine which infections each contact should be offered testing for, based on risk and epidemiology (HIV, other STIs, hepatitis)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CD961">
                        <a:alpha val="46000"/>
                      </a:srgbClr>
                    </a:solidFill>
                  </a:tcPr>
                </a:tc>
                <a:extLst>
                  <a:ext uri="{0D108BD9-81ED-4DB2-BD59-A6C34878D82A}">
                    <a16:rowId xmlns:a16="http://schemas.microsoft.com/office/drawing/2014/main" val="2663635540"/>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dirty="0">
                          <a:solidFill>
                            <a:schemeClr val="tx1">
                              <a:lumMod val="95000"/>
                              <a:lumOff val="5000"/>
                            </a:schemeClr>
                          </a:solidFill>
                          <a:latin typeface="Georgia"/>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0" lang="en-US" sz="2000" b="0" i="0" u="none" strike="noStrike" kern="1200" cap="none" spc="0" normalizeH="0" baseline="0" noProof="0" dirty="0">
                          <a:ln>
                            <a:noFill/>
                          </a:ln>
                          <a:solidFill>
                            <a:prstClr val="black"/>
                          </a:solidFill>
                          <a:effectLst/>
                          <a:uLnTx/>
                          <a:uFillTx/>
                          <a:latin typeface="Calibri"/>
                          <a:ea typeface="Calibri"/>
                          <a:cs typeface="Times New Roman"/>
                        </a:rPr>
                        <a:t>Offer network-based testing as a voluntary service to all clients with HIV, hepatitis B or C, or an STI, and obtain consent</a:t>
                      </a:r>
                      <a:endParaRPr lang="en-US" sz="2000" b="0" dirty="0">
                        <a:latin typeface="Calibri"/>
                        <a:ea typeface="Calibri"/>
                        <a:cs typeface="Times New Roman"/>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alpha val="46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a:ea typeface="+mn-ea"/>
                          <a:cs typeface="+mn-cs"/>
                        </a:rPr>
                        <a:t>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kumimoji="0" lang="en-US" sz="2000" b="0" i="0" u="none" strike="noStrike" kern="1200" cap="none" spc="0" normalizeH="0" baseline="0" noProof="0" dirty="0">
                          <a:ln>
                            <a:noFill/>
                          </a:ln>
                          <a:solidFill>
                            <a:prstClr val="black"/>
                          </a:solidFill>
                          <a:effectLst/>
                          <a:uLnTx/>
                          <a:uFillTx/>
                          <a:latin typeface="Calibri"/>
                          <a:ea typeface="Calibri"/>
                          <a:cs typeface="Calibri"/>
                        </a:rPr>
                        <a:t>Contact and offer integrated testing to partners and contacts using preferred approach, including self-test distribution</a:t>
                      </a:r>
                      <a:endParaRPr lang="en-US" sz="2000" dirty="0">
                        <a:latin typeface="Calibri"/>
                        <a:ea typeface="Calibri"/>
                        <a:cs typeface="Calibri"/>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BC975">
                        <a:alpha val="46000"/>
                      </a:srgbClr>
                    </a:solidFill>
                  </a:tcPr>
                </a:tc>
                <a:extLst>
                  <a:ext uri="{0D108BD9-81ED-4DB2-BD59-A6C34878D82A}">
                    <a16:rowId xmlns:a16="http://schemas.microsoft.com/office/drawing/2014/main" val="742247237"/>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dirty="0">
                          <a:solidFill>
                            <a:schemeClr val="tx1">
                              <a:lumMod val="95000"/>
                              <a:lumOff val="5000"/>
                            </a:schemeClr>
                          </a:solidFill>
                          <a:latin typeface="Georgia"/>
                        </a:rPr>
                        <a:t>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Calibri"/>
                          <a:ea typeface="Calibri"/>
                          <a:cs typeface="Times New Roman"/>
                        </a:rPr>
                        <a:t>Obtain a list of sex and injecting </a:t>
                      </a:r>
                      <a:r>
                        <a:rPr lang="en-US" sz="2000" b="0" dirty="0">
                          <a:solidFill>
                            <a:prstClr val="black"/>
                          </a:solidFill>
                          <a:latin typeface="Calibri"/>
                          <a:ea typeface="Calibri"/>
                          <a:cs typeface="Times New Roman"/>
                        </a:rPr>
                        <a:t>partners, social network contacts, biological children &lt; 19 years old, and other household members (for HBV)</a:t>
                      </a:r>
                      <a:endParaRPr lang="en-US" sz="2000" b="0" dirty="0">
                        <a:latin typeface="Calibri"/>
                        <a:ea typeface="Calibri"/>
                        <a:cs typeface="Times New Roman"/>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46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a:ea typeface="+mn-ea"/>
                          <a:cs typeface="+mn-cs"/>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a:ea typeface="Calibri"/>
                          <a:cs typeface="Calibri"/>
                        </a:rPr>
                        <a:t>Record outcomes of network-based testing services</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A550">
                        <a:alpha val="46000"/>
                      </a:srgbClr>
                    </a:solidFill>
                  </a:tcPr>
                </a:tc>
                <a:extLst>
                  <a:ext uri="{0D108BD9-81ED-4DB2-BD59-A6C34878D82A}">
                    <a16:rowId xmlns:a16="http://schemas.microsoft.com/office/drawing/2014/main" val="2918033189"/>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dirty="0">
                          <a:solidFill>
                            <a:schemeClr val="tx1">
                              <a:lumMod val="95000"/>
                              <a:lumOff val="5000"/>
                            </a:schemeClr>
                          </a:solidFill>
                          <a:latin typeface="Georgia"/>
                        </a:rPr>
                        <a:t>4</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Calibri"/>
                          <a:ea typeface="Calibri"/>
                          <a:cs typeface="Times New Roman"/>
                        </a:rPr>
                        <a:t>Conduct an intimate partner violence (IPV) risk assessment</a:t>
                      </a:r>
                      <a:r>
                        <a:rPr lang="en-US" sz="2000" b="0" i="0" u="none" strike="noStrike" kern="1200" cap="none" spc="0" normalizeH="0" baseline="0" noProof="0" dirty="0">
                          <a:ln>
                            <a:noFill/>
                          </a:ln>
                          <a:solidFill>
                            <a:prstClr val="black"/>
                          </a:solidFill>
                          <a:effectLst/>
                          <a:uLnTx/>
                          <a:uFillTx/>
                          <a:latin typeface="Calibri"/>
                          <a:ea typeface="Calibri"/>
                          <a:cs typeface="Times New Roman"/>
                        </a:rPr>
                        <a:t> </a:t>
                      </a:r>
                      <a:endParaRPr lang="en-US" sz="2000" b="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6AEA6">
                        <a:alpha val="46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a:ea typeface="+mn-ea"/>
                          <a:cs typeface="+mn-cs"/>
                        </a:rPr>
                        <a:t>9</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Calibri"/>
                          <a:ea typeface="Calibri"/>
                          <a:cs typeface="Calibri"/>
                        </a:rPr>
                        <a:t>Link partners, contacts, children and household members to appropriate treatment and/or prevention services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7A6E">
                        <a:alpha val="46000"/>
                      </a:srgbClr>
                    </a:solidFill>
                  </a:tcPr>
                </a:tc>
                <a:extLst>
                  <a:ext uri="{0D108BD9-81ED-4DB2-BD59-A6C34878D82A}">
                    <a16:rowId xmlns:a16="http://schemas.microsoft.com/office/drawing/2014/main" val="3119631973"/>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dirty="0">
                          <a:solidFill>
                            <a:schemeClr val="tx1">
                              <a:lumMod val="95000"/>
                              <a:lumOff val="5000"/>
                            </a:schemeClr>
                          </a:solidFill>
                          <a:latin typeface="Georgia"/>
                        </a:rPr>
                        <a:t>5</a:t>
                      </a:r>
                    </a:p>
                    <a:p>
                      <a:pPr algn="l"/>
                      <a:endParaRPr lang="en-US" sz="1400" i="0">
                        <a:solidFill>
                          <a:schemeClr val="tx1">
                            <a:lumMod val="95000"/>
                            <a:lumOff val="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prstClr val="black"/>
                          </a:solidFill>
                          <a:latin typeface="Calibri"/>
                          <a:ea typeface="Calibri"/>
                          <a:cs typeface="Calibri"/>
                        </a:rPr>
                        <a:t>Determine the preferred method (partner services, social network testing, or family/household testing) for each contact</a:t>
                      </a:r>
                      <a:endParaRPr lang="en-US" sz="2000" b="0" dirty="0">
                        <a:latin typeface="Calibri"/>
                        <a:ea typeface="Calibri"/>
                        <a:cs typeface="Calibri"/>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9ED68">
                        <a:alpha val="46000"/>
                      </a:srgb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sz="4000" b="1" i="0" kern="1200" dirty="0">
                          <a:solidFill>
                            <a:schemeClr val="tx1">
                              <a:lumMod val="95000"/>
                              <a:lumOff val="5000"/>
                            </a:schemeClr>
                          </a:solidFill>
                          <a:latin typeface="Georgia"/>
                          <a:ea typeface="+mn-ea"/>
                          <a:cs typeface="+mn-cs"/>
                        </a:rPr>
                        <a:t>10</a:t>
                      </a:r>
                      <a:endParaRPr lang="en-US" sz="4400" b="1" i="0" kern="1200" dirty="0">
                        <a:solidFill>
                          <a:schemeClr val="tx1">
                            <a:lumMod val="95000"/>
                            <a:lumOff val="5000"/>
                          </a:schemeClr>
                        </a:solidFill>
                        <a:latin typeface="Georgia"/>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2000" b="0" i="0" u="none" strike="noStrike" kern="1200" cap="none" spc="0" normalizeH="0" baseline="0" noProof="0" dirty="0">
                          <a:ln>
                            <a:noFill/>
                          </a:ln>
                          <a:solidFill>
                            <a:schemeClr val="tx1">
                              <a:lumMod val="95000"/>
                              <a:lumOff val="5000"/>
                            </a:schemeClr>
                          </a:solidFill>
                          <a:effectLst/>
                          <a:uLnTx/>
                          <a:uFillTx/>
                          <a:latin typeface="Calibri"/>
                          <a:ea typeface="Calibri"/>
                          <a:cs typeface="Calibri"/>
                        </a:rPr>
                        <a:t>Follow-up with client to assess for any adverse events associated with network-based testing</a:t>
                      </a:r>
                      <a:r>
                        <a:rPr lang="en-US" sz="2000" b="0" i="0" u="none" strike="noStrike" kern="1200" cap="none" spc="0" normalizeH="0" baseline="0" noProof="0" dirty="0">
                          <a:ln>
                            <a:noFill/>
                          </a:ln>
                          <a:solidFill>
                            <a:schemeClr val="tx1">
                              <a:lumMod val="95000"/>
                              <a:lumOff val="5000"/>
                            </a:schemeClr>
                          </a:solidFill>
                          <a:effectLst/>
                          <a:uLnTx/>
                          <a:uFillTx/>
                          <a:latin typeface="Calibri"/>
                          <a:ea typeface="Calibri"/>
                          <a:cs typeface="Calibri"/>
                        </a:rPr>
                        <a:t> services</a:t>
                      </a:r>
                      <a:endParaRPr lang="en-US"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5A11">
                        <a:alpha val="46000"/>
                      </a:srgbClr>
                    </a:solidFill>
                  </a:tcPr>
                </a:tc>
                <a:extLst>
                  <a:ext uri="{0D108BD9-81ED-4DB2-BD59-A6C34878D82A}">
                    <a16:rowId xmlns:a16="http://schemas.microsoft.com/office/drawing/2014/main" val="63253233"/>
                  </a:ext>
                </a:extLst>
              </a:tr>
            </a:tbl>
          </a:graphicData>
        </a:graphic>
      </p:graphicFrame>
    </p:spTree>
    <p:extLst>
      <p:ext uri="{BB962C8B-B14F-4D97-AF65-F5344CB8AC3E}">
        <p14:creationId xmlns:p14="http://schemas.microsoft.com/office/powerpoint/2010/main" val="3925254592"/>
      </p:ext>
    </p:extLst>
  </p:cSld>
  <p:clrMapOvr>
    <a:masterClrMapping/>
  </p:clrMapOvr>
  <mc:AlternateContent xmlns:mc="http://schemas.openxmlformats.org/markup-compatibility/2006" xmlns:p14="http://schemas.microsoft.com/office/powerpoint/2010/main">
    <mc:Choice Requires="p14">
      <p:transition spd="slow" p14:dur="2000" advTm="149250"/>
    </mc:Choice>
    <mc:Fallback xmlns="">
      <p:transition spd="slow" advTm="14925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9DBE5-45AA-6A95-A814-BEC745CF9AC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4931818-70F2-F125-868F-59E0DC327774}"/>
              </a:ext>
            </a:extLst>
          </p:cNvPr>
          <p:cNvSpPr>
            <a:spLocks noGrp="1"/>
          </p:cNvSpPr>
          <p:nvPr>
            <p:ph type="body" sz="quarter" idx="13"/>
          </p:nvPr>
        </p:nvSpPr>
        <p:spPr>
          <a:xfrm>
            <a:off x="229188" y="159255"/>
            <a:ext cx="11690843" cy="430887"/>
          </a:xfrm>
        </p:spPr>
        <p:txBody>
          <a:bodyPr vert="horz" lIns="0" tIns="0" rIns="0" bIns="0" rtlCol="0" anchor="t">
            <a:spAutoFit/>
          </a:bodyPr>
          <a:lstStyle/>
          <a:p>
            <a:r>
              <a:rPr lang="en-US" sz="2800" dirty="0">
                <a:latin typeface="Arial"/>
                <a:cs typeface="Arial"/>
              </a:rPr>
              <a:t>Disclosure within network-based testing services</a:t>
            </a:r>
          </a:p>
        </p:txBody>
      </p:sp>
      <p:sp>
        <p:nvSpPr>
          <p:cNvPr id="4" name="Text Placeholder 3">
            <a:extLst>
              <a:ext uri="{FF2B5EF4-FFF2-40B4-BE49-F238E27FC236}">
                <a16:creationId xmlns:a16="http://schemas.microsoft.com/office/drawing/2014/main" id="{A1892098-6C55-F4AA-AF48-25B33B7798B5}"/>
              </a:ext>
            </a:extLst>
          </p:cNvPr>
          <p:cNvSpPr>
            <a:spLocks noGrp="1"/>
          </p:cNvSpPr>
          <p:nvPr>
            <p:ph type="body" sz="quarter" idx="14"/>
          </p:nvPr>
        </p:nvSpPr>
        <p:spPr>
          <a:xfrm>
            <a:off x="267536" y="903457"/>
            <a:ext cx="11614149" cy="2739211"/>
          </a:xfrm>
        </p:spPr>
        <p:txBody>
          <a:bodyPr/>
          <a:lstStyle/>
          <a:p>
            <a:pPr marL="342900" indent="-342900">
              <a:lnSpc>
                <a:spcPct val="100000"/>
              </a:lnSpc>
              <a:spcBef>
                <a:spcPts val="600"/>
              </a:spcBef>
              <a:spcAft>
                <a:spcPts val="600"/>
              </a:spcAft>
              <a:buFont typeface="Arial" panose="020B0604020202020204" pitchFamily="34" charset="0"/>
              <a:buChar char="•"/>
            </a:pPr>
            <a:r>
              <a:rPr lang="en-US" sz="2800" dirty="0"/>
              <a:t>Disclosure to partners and family members can improve linkage to care and success in care. However, many people may not feel comfortable disclosing to partners or others. </a:t>
            </a:r>
          </a:p>
          <a:p>
            <a:pPr marL="342900" indent="-342900">
              <a:lnSpc>
                <a:spcPct val="100000"/>
              </a:lnSpc>
              <a:spcBef>
                <a:spcPts val="600"/>
              </a:spcBef>
              <a:spcAft>
                <a:spcPts val="600"/>
              </a:spcAft>
              <a:buFont typeface="Arial" panose="020B0604020202020204" pitchFamily="34" charset="0"/>
              <a:buChar char="•"/>
            </a:pPr>
            <a:r>
              <a:rPr lang="en-US" sz="2800" dirty="0"/>
              <a:t>While disclosure should be encouraged and supported, it is not necessary for network-based testing services. All network-based testing options can be conducted without disclosure.</a:t>
            </a:r>
          </a:p>
        </p:txBody>
      </p:sp>
    </p:spTree>
    <p:extLst>
      <p:ext uri="{BB962C8B-B14F-4D97-AF65-F5344CB8AC3E}">
        <p14:creationId xmlns:p14="http://schemas.microsoft.com/office/powerpoint/2010/main" val="4078298935"/>
      </p:ext>
    </p:extLst>
  </p:cSld>
  <p:clrMapOvr>
    <a:masterClrMapping/>
  </p:clrMapOvr>
  <mc:AlternateContent xmlns:mc="http://schemas.openxmlformats.org/markup-compatibility/2006" xmlns:p14="http://schemas.microsoft.com/office/powerpoint/2010/main">
    <mc:Choice Requires="p14">
      <p:transition spd="slow" p14:dur="2000" advTm="32782"/>
    </mc:Choice>
    <mc:Fallback xmlns="">
      <p:transition spd="slow" advTm="3278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27E474-4677-4DEC-8CAF-57217999D366}"/>
              </a:ext>
            </a:extLst>
          </p:cNvPr>
          <p:cNvSpPr>
            <a:spLocks noGrp="1"/>
          </p:cNvSpPr>
          <p:nvPr>
            <p:ph type="body" sz="quarter" idx="13"/>
          </p:nvPr>
        </p:nvSpPr>
        <p:spPr>
          <a:xfrm>
            <a:off x="229188" y="159255"/>
            <a:ext cx="11690843" cy="430887"/>
          </a:xfrm>
        </p:spPr>
        <p:txBody>
          <a:bodyPr vert="horz" lIns="0" tIns="0" rIns="0" bIns="0" rtlCol="0" anchor="t">
            <a:spAutoFit/>
          </a:bodyPr>
          <a:lstStyle/>
          <a:p>
            <a:r>
              <a:rPr lang="en-US" sz="2800" dirty="0">
                <a:latin typeface="Arial"/>
                <a:cs typeface="Arial"/>
              </a:rPr>
              <a:t>Examples of clients who may prefer provider-assisted partner services</a:t>
            </a:r>
          </a:p>
        </p:txBody>
      </p:sp>
      <p:sp>
        <p:nvSpPr>
          <p:cNvPr id="4" name="Text Placeholder 3">
            <a:extLst>
              <a:ext uri="{FF2B5EF4-FFF2-40B4-BE49-F238E27FC236}">
                <a16:creationId xmlns:a16="http://schemas.microsoft.com/office/drawing/2014/main" id="{D87F7C08-18AE-4967-8913-41A57DFB072F}"/>
              </a:ext>
            </a:extLst>
          </p:cNvPr>
          <p:cNvSpPr>
            <a:spLocks noGrp="1"/>
          </p:cNvSpPr>
          <p:nvPr>
            <p:ph type="body" sz="quarter" idx="14"/>
          </p:nvPr>
        </p:nvSpPr>
        <p:spPr>
          <a:xfrm>
            <a:off x="267536" y="903457"/>
            <a:ext cx="11614149" cy="3631763"/>
          </a:xfrm>
        </p:spPr>
        <p:txBody>
          <a:bodyPr/>
          <a:lstStyle/>
          <a:p>
            <a:pPr marL="342900" indent="-342900">
              <a:lnSpc>
                <a:spcPct val="100000"/>
              </a:lnSpc>
              <a:spcBef>
                <a:spcPts val="600"/>
              </a:spcBef>
              <a:spcAft>
                <a:spcPts val="600"/>
              </a:spcAft>
              <a:buFont typeface="Arial" panose="020B0604020202020204" pitchFamily="34" charset="0"/>
              <a:buChar char="•"/>
            </a:pPr>
            <a:r>
              <a:rPr lang="en-US" sz="2800"/>
              <a:t>Adolescent girls with older married partners</a:t>
            </a:r>
          </a:p>
          <a:p>
            <a:pPr marL="342900" indent="-342900">
              <a:lnSpc>
                <a:spcPct val="100000"/>
              </a:lnSpc>
              <a:spcBef>
                <a:spcPts val="600"/>
              </a:spcBef>
              <a:spcAft>
                <a:spcPts val="600"/>
              </a:spcAft>
              <a:buFont typeface="Arial" panose="020B0604020202020204" pitchFamily="34" charset="0"/>
              <a:buChar char="•"/>
            </a:pPr>
            <a:r>
              <a:rPr lang="en-US" sz="2800"/>
              <a:t>Married individuals with extra-marital partners</a:t>
            </a:r>
          </a:p>
          <a:p>
            <a:pPr marL="342900" indent="-342900">
              <a:lnSpc>
                <a:spcPct val="100000"/>
              </a:lnSpc>
              <a:spcBef>
                <a:spcPts val="600"/>
              </a:spcBef>
              <a:spcAft>
                <a:spcPts val="600"/>
              </a:spcAft>
              <a:buFont typeface="Arial" panose="020B0604020202020204" pitchFamily="34" charset="0"/>
              <a:buChar char="•"/>
            </a:pPr>
            <a:r>
              <a:rPr lang="en-US" sz="2800"/>
              <a:t>Casual partners (e.g., one-night stands with individuals met at bars/while traveling)</a:t>
            </a:r>
            <a:endParaRPr lang="en-US" sz="2800">
              <a:cs typeface="Arial"/>
            </a:endParaRPr>
          </a:p>
          <a:p>
            <a:pPr marL="342900" indent="-342900">
              <a:lnSpc>
                <a:spcPct val="100000"/>
              </a:lnSpc>
              <a:spcBef>
                <a:spcPts val="600"/>
              </a:spcBef>
              <a:spcAft>
                <a:spcPts val="600"/>
              </a:spcAft>
              <a:buFont typeface="Arial" panose="020B0604020202020204" pitchFamily="34" charset="0"/>
              <a:buChar char="•"/>
            </a:pPr>
            <a:r>
              <a:rPr lang="en-US" sz="2800"/>
              <a:t>Sex workers and their male clients</a:t>
            </a:r>
          </a:p>
          <a:p>
            <a:pPr marL="342900" indent="-342900">
              <a:lnSpc>
                <a:spcPct val="100000"/>
              </a:lnSpc>
              <a:spcBef>
                <a:spcPts val="600"/>
              </a:spcBef>
              <a:spcAft>
                <a:spcPts val="600"/>
              </a:spcAft>
              <a:buFont typeface="Arial" panose="020B0604020202020204" pitchFamily="34" charset="0"/>
              <a:buChar char="•"/>
            </a:pPr>
            <a:r>
              <a:rPr lang="en-US" sz="2800">
                <a:solidFill>
                  <a:schemeClr val="tx1"/>
                </a:solidFill>
                <a:cs typeface="Arial"/>
              </a:rPr>
              <a:t>Men who have sex with men who have not disclosed their sexual behavior to others  </a:t>
            </a:r>
            <a:endParaRPr lang="en-US" sz="2800">
              <a:solidFill>
                <a:schemeClr val="tx1"/>
              </a:solidFill>
            </a:endParaRPr>
          </a:p>
        </p:txBody>
      </p:sp>
      <p:pic>
        <p:nvPicPr>
          <p:cNvPr id="5" name="Picture 4">
            <a:extLst>
              <a:ext uri="{FF2B5EF4-FFF2-40B4-BE49-F238E27FC236}">
                <a16:creationId xmlns:a16="http://schemas.microsoft.com/office/drawing/2014/main" id="{5205580F-BBB8-41F0-90E3-020818E16D0B}"/>
              </a:ext>
            </a:extLst>
          </p:cNvPr>
          <p:cNvPicPr>
            <a:picLocks noChangeAspect="1"/>
          </p:cNvPicPr>
          <p:nvPr/>
        </p:nvPicPr>
        <p:blipFill>
          <a:blip r:embed="rId3"/>
          <a:stretch>
            <a:fillRect/>
          </a:stretch>
        </p:blipFill>
        <p:spPr>
          <a:xfrm>
            <a:off x="7010400" y="4204537"/>
            <a:ext cx="4336603" cy="1822241"/>
          </a:xfrm>
          <a:prstGeom prst="rect">
            <a:avLst/>
          </a:prstGeom>
        </p:spPr>
      </p:pic>
    </p:spTree>
    <p:extLst>
      <p:ext uri="{BB962C8B-B14F-4D97-AF65-F5344CB8AC3E}">
        <p14:creationId xmlns:p14="http://schemas.microsoft.com/office/powerpoint/2010/main" val="147139624"/>
      </p:ext>
    </p:extLst>
  </p:cSld>
  <p:clrMapOvr>
    <a:masterClrMapping/>
  </p:clrMapOvr>
  <mc:AlternateContent xmlns:mc="http://schemas.openxmlformats.org/markup-compatibility/2006" xmlns:p14="http://schemas.microsoft.com/office/powerpoint/2010/main">
    <mc:Choice Requires="p14">
      <p:transition spd="slow" p14:dur="2000" advTm="32782"/>
    </mc:Choice>
    <mc:Fallback xmlns="">
      <p:transition spd="slow" advTm="32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1E03AE-60EF-469B-B2BA-A7F46706EDAE}"/>
              </a:ext>
            </a:extLst>
          </p:cNvPr>
          <p:cNvSpPr>
            <a:spLocks noGrp="1"/>
          </p:cNvSpPr>
          <p:nvPr>
            <p:ph type="body" sz="quarter" idx="14"/>
          </p:nvPr>
        </p:nvSpPr>
        <p:spPr/>
        <p:txBody>
          <a:bodyPr/>
          <a:lstStyle/>
          <a:p>
            <a:pPr>
              <a:lnSpc>
                <a:spcPct val="120000"/>
              </a:lnSpc>
              <a:spcBef>
                <a:spcPts val="300"/>
              </a:spcBef>
              <a:spcAft>
                <a:spcPts val="300"/>
              </a:spcAft>
            </a:pPr>
            <a:r>
              <a:rPr lang="en-US" b="1">
                <a:cs typeface="Calibri" panose="020F0502020204030204" pitchFamily="34" charset="0"/>
              </a:rPr>
              <a:t>Example Script 1: </a:t>
            </a:r>
            <a:r>
              <a:rPr lang="en-US">
                <a:cs typeface="Calibri" panose="020F0502020204030204" pitchFamily="34" charset="0"/>
              </a:rPr>
              <a:t>“Hello. My name is _____________________and I am calling from ___________Health Centre.  We have recently learned that you may have been exposed to HIV and would like to offer you an HIV test. You can receive this HIV test at home or at the health facility.  Which option would you prefer?”</a:t>
            </a:r>
          </a:p>
          <a:p>
            <a:pPr>
              <a:lnSpc>
                <a:spcPct val="120000"/>
              </a:lnSpc>
              <a:spcBef>
                <a:spcPts val="300"/>
              </a:spcBef>
              <a:spcAft>
                <a:spcPts val="300"/>
              </a:spcAft>
            </a:pPr>
            <a:endParaRPr lang="en-US" b="1">
              <a:cs typeface="Calibri" panose="020F0502020204030204" pitchFamily="34" charset="0"/>
            </a:endParaRPr>
          </a:p>
          <a:p>
            <a:pPr>
              <a:lnSpc>
                <a:spcPct val="120000"/>
              </a:lnSpc>
              <a:spcBef>
                <a:spcPts val="300"/>
              </a:spcBef>
              <a:spcAft>
                <a:spcPts val="300"/>
              </a:spcAft>
            </a:pPr>
            <a:r>
              <a:rPr lang="en-US" b="1">
                <a:cs typeface="Calibri" panose="020F0502020204030204" pitchFamily="34" charset="0"/>
              </a:rPr>
              <a:t>Example Script 2</a:t>
            </a:r>
            <a:r>
              <a:rPr lang="en-US">
                <a:cs typeface="Calibri" panose="020F0502020204030204" pitchFamily="34" charset="0"/>
              </a:rPr>
              <a:t>: “Hello. My name is___________ and I am calling from ___________Health Centre.  The Ministry of Health is conducting a health campaign for men your age.  As part of this campaign, we are offering free health services including blood pressure, weight, diabetes screening, and HIV testing.  We would like you to come to the facility on Monday by 9am for your free health screening.  When you get here, ask for me by name and I will help you avoid the queue.”</a:t>
            </a:r>
            <a:endParaRPr lang="en-US" sz="2000" i="0">
              <a:cs typeface="Calibri" panose="020F0502020204030204" pitchFamily="34" charset="0"/>
            </a:endParaRPr>
          </a:p>
        </p:txBody>
      </p:sp>
      <p:sp>
        <p:nvSpPr>
          <p:cNvPr id="5" name="Text Placeholder 4">
            <a:extLst>
              <a:ext uri="{FF2B5EF4-FFF2-40B4-BE49-F238E27FC236}">
                <a16:creationId xmlns:a16="http://schemas.microsoft.com/office/drawing/2014/main" id="{881A64D7-03F7-4934-B470-21D34092506F}"/>
              </a:ext>
            </a:extLst>
          </p:cNvPr>
          <p:cNvSpPr>
            <a:spLocks noGrp="1"/>
          </p:cNvSpPr>
          <p:nvPr>
            <p:ph type="body" sz="quarter" idx="13"/>
          </p:nvPr>
        </p:nvSpPr>
        <p:spPr>
          <a:xfrm>
            <a:off x="229188" y="193348"/>
            <a:ext cx="11690843" cy="430887"/>
          </a:xfrm>
        </p:spPr>
        <p:txBody>
          <a:bodyPr vert="horz" lIns="0" tIns="0" rIns="0" bIns="0" rtlCol="0" anchor="t">
            <a:spAutoFit/>
          </a:bodyPr>
          <a:lstStyle/>
          <a:p>
            <a:r>
              <a:rPr lang="en-US" sz="2800" dirty="0">
                <a:latin typeface="Arial"/>
                <a:cs typeface="Arial"/>
              </a:rPr>
              <a:t>Examples of counseling scripts for anonymous provider notification</a:t>
            </a:r>
          </a:p>
        </p:txBody>
      </p:sp>
    </p:spTree>
    <p:extLst>
      <p:ext uri="{BB962C8B-B14F-4D97-AF65-F5344CB8AC3E}">
        <p14:creationId xmlns:p14="http://schemas.microsoft.com/office/powerpoint/2010/main" val="3197310202"/>
      </p:ext>
    </p:extLst>
  </p:cSld>
  <p:clrMapOvr>
    <a:masterClrMapping/>
  </p:clrMapOvr>
  <mc:AlternateContent xmlns:mc="http://schemas.openxmlformats.org/markup-compatibility/2006" xmlns:p14="http://schemas.microsoft.com/office/powerpoint/2010/main">
    <mc:Choice Requires="p14">
      <p:transition spd="slow" p14:dur="2000" advTm="25865"/>
    </mc:Choice>
    <mc:Fallback xmlns="">
      <p:transition spd="slow" advTm="2586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DDACD3-4220-4D5C-A762-0AB420EA2FEE}"/>
              </a:ext>
            </a:extLst>
          </p:cNvPr>
          <p:cNvSpPr>
            <a:spLocks noGrp="1"/>
          </p:cNvSpPr>
          <p:nvPr>
            <p:ph type="body" sz="quarter" idx="14"/>
          </p:nvPr>
        </p:nvSpPr>
        <p:spPr>
          <a:xfrm>
            <a:off x="4801733" y="1626500"/>
            <a:ext cx="6274887" cy="2713563"/>
          </a:xfrm>
        </p:spPr>
        <p:txBody>
          <a:bodyPr/>
          <a:lstStyle/>
          <a:p>
            <a:r>
              <a:rPr lang="en-US" b="1" dirty="0"/>
              <a:t>Which referral approach is this?</a:t>
            </a:r>
          </a:p>
          <a:p>
            <a:r>
              <a:rPr lang="en-US" dirty="0"/>
              <a:t>The healthcare provider contacts the partner of an MSM over the phone, notifies him of potential gonorrhea exposure,  and offers him testing for gonorrhea and HIV.</a:t>
            </a:r>
          </a:p>
        </p:txBody>
      </p:sp>
      <p:sp>
        <p:nvSpPr>
          <p:cNvPr id="5" name="Text Placeholder 4">
            <a:extLst>
              <a:ext uri="{FF2B5EF4-FFF2-40B4-BE49-F238E27FC236}">
                <a16:creationId xmlns:a16="http://schemas.microsoft.com/office/drawing/2014/main" id="{CA8CD1F7-B62E-4B7B-99CA-D7422B388DDF}"/>
              </a:ext>
            </a:extLst>
          </p:cNvPr>
          <p:cNvSpPr>
            <a:spLocks noGrp="1"/>
          </p:cNvSpPr>
          <p:nvPr>
            <p:ph type="body" sz="quarter" idx="15"/>
          </p:nvPr>
        </p:nvSpPr>
        <p:spPr>
          <a:xfrm>
            <a:off x="4801733" y="4754937"/>
            <a:ext cx="6274887" cy="430887"/>
          </a:xfrm>
        </p:spPr>
        <p:txBody>
          <a:bodyPr/>
          <a:lstStyle/>
          <a:p>
            <a:r>
              <a:rPr lang="en-US" dirty="0"/>
              <a:t>Answer: Partner services</a:t>
            </a:r>
          </a:p>
        </p:txBody>
      </p:sp>
      <p:sp>
        <p:nvSpPr>
          <p:cNvPr id="8" name="Text Placeholder 7">
            <a:extLst>
              <a:ext uri="{FF2B5EF4-FFF2-40B4-BE49-F238E27FC236}">
                <a16:creationId xmlns:a16="http://schemas.microsoft.com/office/drawing/2014/main" id="{A3CF0833-48A1-472C-8F6A-58861225D1D2}"/>
              </a:ext>
            </a:extLst>
          </p:cNvPr>
          <p:cNvSpPr>
            <a:spLocks noGrp="1"/>
          </p:cNvSpPr>
          <p:nvPr>
            <p:ph type="body" sz="quarter" idx="13"/>
          </p:nvPr>
        </p:nvSpPr>
        <p:spPr/>
        <p:txBody>
          <a:bodyPr vert="horz" lIns="0" tIns="0" rIns="0" bIns="0" rtlCol="0" anchor="t">
            <a:noAutofit/>
          </a:bodyPr>
          <a:lstStyle/>
          <a:p>
            <a:r>
              <a:rPr lang="en-US" dirty="0">
                <a:latin typeface="Arial"/>
                <a:cs typeface="Arial"/>
              </a:rPr>
              <a:t>Knowledge check</a:t>
            </a:r>
            <a:endParaRPr lang="en-US" dirty="0"/>
          </a:p>
        </p:txBody>
      </p:sp>
    </p:spTree>
    <p:extLst>
      <p:ext uri="{BB962C8B-B14F-4D97-AF65-F5344CB8AC3E}">
        <p14:creationId xmlns:p14="http://schemas.microsoft.com/office/powerpoint/2010/main" val="11184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68C83-5605-342B-03A2-569DBA56C12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4CE6EAF-BE51-D547-1C5B-CBF2B64CA2C1}"/>
              </a:ext>
            </a:extLst>
          </p:cNvPr>
          <p:cNvSpPr>
            <a:spLocks noGrp="1"/>
          </p:cNvSpPr>
          <p:nvPr>
            <p:ph type="body" sz="quarter" idx="14"/>
          </p:nvPr>
        </p:nvSpPr>
        <p:spPr>
          <a:xfrm>
            <a:off x="4801733" y="1626500"/>
            <a:ext cx="6274887" cy="1851789"/>
          </a:xfrm>
        </p:spPr>
        <p:txBody>
          <a:bodyPr/>
          <a:lstStyle/>
          <a:p>
            <a:r>
              <a:rPr lang="en-US" b="1" dirty="0"/>
              <a:t>Which referral approach is this?</a:t>
            </a:r>
          </a:p>
          <a:p>
            <a:r>
              <a:rPr lang="en-US" dirty="0"/>
              <a:t>A female sex worker distributes vouchers for HIV and syphilis testing to people with perceived risk within her social network.</a:t>
            </a:r>
          </a:p>
        </p:txBody>
      </p:sp>
      <p:sp>
        <p:nvSpPr>
          <p:cNvPr id="5" name="Text Placeholder 4">
            <a:extLst>
              <a:ext uri="{FF2B5EF4-FFF2-40B4-BE49-F238E27FC236}">
                <a16:creationId xmlns:a16="http://schemas.microsoft.com/office/drawing/2014/main" id="{B171D337-A825-7A9E-660C-17F07CF51654}"/>
              </a:ext>
            </a:extLst>
          </p:cNvPr>
          <p:cNvSpPr>
            <a:spLocks noGrp="1"/>
          </p:cNvSpPr>
          <p:nvPr>
            <p:ph type="body" sz="quarter" idx="15"/>
          </p:nvPr>
        </p:nvSpPr>
        <p:spPr>
          <a:xfrm>
            <a:off x="4801733" y="3921817"/>
            <a:ext cx="6274887" cy="430887"/>
          </a:xfrm>
        </p:spPr>
        <p:txBody>
          <a:bodyPr/>
          <a:lstStyle/>
          <a:p>
            <a:r>
              <a:rPr lang="en-US" dirty="0"/>
              <a:t>Answer: Social network testing</a:t>
            </a:r>
          </a:p>
        </p:txBody>
      </p:sp>
      <p:sp>
        <p:nvSpPr>
          <p:cNvPr id="8" name="Text Placeholder 7">
            <a:extLst>
              <a:ext uri="{FF2B5EF4-FFF2-40B4-BE49-F238E27FC236}">
                <a16:creationId xmlns:a16="http://schemas.microsoft.com/office/drawing/2014/main" id="{E1045C21-E28B-BDB2-9E1B-DFDAEDB176D2}"/>
              </a:ext>
            </a:extLst>
          </p:cNvPr>
          <p:cNvSpPr>
            <a:spLocks noGrp="1"/>
          </p:cNvSpPr>
          <p:nvPr>
            <p:ph type="body" sz="quarter" idx="13"/>
          </p:nvPr>
        </p:nvSpPr>
        <p:spPr/>
        <p:txBody>
          <a:bodyPr vert="horz" lIns="0" tIns="0" rIns="0" bIns="0" rtlCol="0" anchor="t">
            <a:noAutofit/>
          </a:bodyPr>
          <a:lstStyle/>
          <a:p>
            <a:r>
              <a:rPr lang="en-US" dirty="0">
                <a:latin typeface="Arial"/>
                <a:cs typeface="Arial"/>
              </a:rPr>
              <a:t>Knowledge check</a:t>
            </a:r>
            <a:endParaRPr lang="en-US" dirty="0"/>
          </a:p>
        </p:txBody>
      </p:sp>
    </p:spTree>
    <p:extLst>
      <p:ext uri="{BB962C8B-B14F-4D97-AF65-F5344CB8AC3E}">
        <p14:creationId xmlns:p14="http://schemas.microsoft.com/office/powerpoint/2010/main" val="280030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1A8971-75C1-4795-AB71-344D65D368EB}"/>
              </a:ext>
            </a:extLst>
          </p:cNvPr>
          <p:cNvSpPr>
            <a:spLocks noGrp="1"/>
          </p:cNvSpPr>
          <p:nvPr>
            <p:ph type="body" sz="quarter" idx="14"/>
          </p:nvPr>
        </p:nvSpPr>
        <p:spPr>
          <a:xfrm>
            <a:off x="4801733" y="1626500"/>
            <a:ext cx="6274887" cy="2282676"/>
          </a:xfrm>
        </p:spPr>
        <p:txBody>
          <a:bodyPr wrap="square" lIns="0" tIns="0" rIns="0" bIns="0" anchor="t">
            <a:spAutoFit/>
          </a:bodyPr>
          <a:lstStyle/>
          <a:p>
            <a:r>
              <a:rPr lang="en-US" b="1" dirty="0"/>
              <a:t>Which referral approach is this?</a:t>
            </a:r>
          </a:p>
          <a:p>
            <a:r>
              <a:rPr lang="en-US" dirty="0"/>
              <a:t>The healthcare worker contacts people within a home to test household members for hepatitis B and offers hepatitis B vaccine to those who are negative.</a:t>
            </a:r>
            <a:endParaRPr lang="en-US" dirty="0">
              <a:cs typeface="Arial"/>
            </a:endParaRPr>
          </a:p>
        </p:txBody>
      </p:sp>
      <p:sp>
        <p:nvSpPr>
          <p:cNvPr id="5" name="Text Placeholder 4">
            <a:extLst>
              <a:ext uri="{FF2B5EF4-FFF2-40B4-BE49-F238E27FC236}">
                <a16:creationId xmlns:a16="http://schemas.microsoft.com/office/drawing/2014/main" id="{880B7BEA-F3D2-4FB5-86B1-A1B25019655A}"/>
              </a:ext>
            </a:extLst>
          </p:cNvPr>
          <p:cNvSpPr>
            <a:spLocks noGrp="1"/>
          </p:cNvSpPr>
          <p:nvPr>
            <p:ph type="body" sz="quarter" idx="15"/>
          </p:nvPr>
        </p:nvSpPr>
        <p:spPr>
          <a:xfrm>
            <a:off x="4801733" y="4846319"/>
            <a:ext cx="6274887" cy="430887"/>
          </a:xfrm>
        </p:spPr>
        <p:txBody>
          <a:bodyPr/>
          <a:lstStyle/>
          <a:p>
            <a:r>
              <a:rPr lang="en-US"/>
              <a:t>Answer: Family &amp; household testing</a:t>
            </a:r>
          </a:p>
        </p:txBody>
      </p:sp>
      <p:sp>
        <p:nvSpPr>
          <p:cNvPr id="8" name="Text Placeholder 7">
            <a:extLst>
              <a:ext uri="{FF2B5EF4-FFF2-40B4-BE49-F238E27FC236}">
                <a16:creationId xmlns:a16="http://schemas.microsoft.com/office/drawing/2014/main" id="{AFE2D921-D1D0-4F1D-B816-4C412CBE91DF}"/>
              </a:ext>
            </a:extLst>
          </p:cNvPr>
          <p:cNvSpPr>
            <a:spLocks noGrp="1"/>
          </p:cNvSpPr>
          <p:nvPr>
            <p:ph type="body" sz="quarter" idx="13"/>
          </p:nvPr>
        </p:nvSpPr>
        <p:spPr/>
        <p:txBody>
          <a:bodyPr vert="horz" lIns="0" tIns="0" rIns="0" bIns="0" rtlCol="0" anchor="t">
            <a:noAutofit/>
          </a:bodyPr>
          <a:lstStyle/>
          <a:p>
            <a:r>
              <a:rPr lang="en-US" dirty="0">
                <a:latin typeface="Arial"/>
                <a:cs typeface="Arial"/>
              </a:rPr>
              <a:t>Knowledge check</a:t>
            </a:r>
            <a:endParaRPr lang="en-US" dirty="0"/>
          </a:p>
        </p:txBody>
      </p:sp>
    </p:spTree>
    <p:extLst>
      <p:ext uri="{BB962C8B-B14F-4D97-AF65-F5344CB8AC3E}">
        <p14:creationId xmlns:p14="http://schemas.microsoft.com/office/powerpoint/2010/main" val="381115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6948-395B-CE47-1F9F-8E0DF44D9A32}"/>
              </a:ext>
            </a:extLst>
          </p:cNvPr>
          <p:cNvSpPr>
            <a:spLocks noGrp="1"/>
          </p:cNvSpPr>
          <p:nvPr>
            <p:ph type="title"/>
          </p:nvPr>
        </p:nvSpPr>
        <p:spPr/>
        <p:txBody>
          <a:bodyPr/>
          <a:lstStyle/>
          <a:p>
            <a:r>
              <a:rPr lang="en-US" dirty="0"/>
              <a:t>Choice and flexibility are key</a:t>
            </a:r>
          </a:p>
        </p:txBody>
      </p:sp>
      <p:sp>
        <p:nvSpPr>
          <p:cNvPr id="3" name="Content Placeholder 2">
            <a:extLst>
              <a:ext uri="{FF2B5EF4-FFF2-40B4-BE49-F238E27FC236}">
                <a16:creationId xmlns:a16="http://schemas.microsoft.com/office/drawing/2014/main" id="{DAB0CFC7-8C4E-B6A2-1CE7-3CAA330DF526}"/>
              </a:ext>
            </a:extLst>
          </p:cNvPr>
          <p:cNvSpPr>
            <a:spLocks noGrp="1"/>
          </p:cNvSpPr>
          <p:nvPr>
            <p:ph idx="1"/>
          </p:nvPr>
        </p:nvSpPr>
        <p:spPr/>
        <p:txBody>
          <a:bodyPr>
            <a:normAutofit/>
          </a:bodyPr>
          <a:lstStyle/>
          <a:p>
            <a:r>
              <a:rPr lang="en-US" sz="2400" dirty="0"/>
              <a:t>Clients may choose to engage in NBT services for some partners and contacts, but not others</a:t>
            </a:r>
            <a:endParaRPr lang="en-US" sz="2000" dirty="0"/>
          </a:p>
          <a:p>
            <a:r>
              <a:rPr lang="en-US" sz="2400" dirty="0"/>
              <a:t>Clients may choose some NBT approaches for some partners and contacts, and other approaches for others.</a:t>
            </a:r>
          </a:p>
          <a:p>
            <a:r>
              <a:rPr lang="en-US" sz="2400" dirty="0"/>
              <a:t>Clients may choose to delay NBT services, delay for some partners and contacts, or not to engage in NBT services at all</a:t>
            </a:r>
          </a:p>
          <a:p>
            <a:pPr marL="0" indent="0">
              <a:buNone/>
            </a:pPr>
            <a:endParaRPr lang="en-US" sz="2400" dirty="0"/>
          </a:p>
          <a:p>
            <a:pPr marL="0" indent="0">
              <a:buNone/>
            </a:pPr>
            <a:r>
              <a:rPr lang="en-US" sz="2400" b="1" i="1" dirty="0"/>
              <a:t>Successful NBT services give clients choice, flexibility, and options to engage in the timing and modality that works best for them &amp; for each partner, contact, or family member</a:t>
            </a:r>
          </a:p>
          <a:p>
            <a:endParaRPr lang="en-US" sz="2800" dirty="0"/>
          </a:p>
        </p:txBody>
      </p:sp>
      <p:sp>
        <p:nvSpPr>
          <p:cNvPr id="5" name="Slide Number Placeholder 4">
            <a:extLst>
              <a:ext uri="{FF2B5EF4-FFF2-40B4-BE49-F238E27FC236}">
                <a16:creationId xmlns:a16="http://schemas.microsoft.com/office/drawing/2014/main" id="{977DDE8B-EA75-233A-7768-8279BA2B082B}"/>
              </a:ext>
            </a:extLst>
          </p:cNvPr>
          <p:cNvSpPr>
            <a:spLocks noGrp="1"/>
          </p:cNvSpPr>
          <p:nvPr>
            <p:ph type="sldNum" sz="quarter" idx="12"/>
          </p:nvPr>
        </p:nvSpPr>
        <p:spPr/>
        <p:txBody>
          <a:bodyPr/>
          <a:lstStyle/>
          <a:p>
            <a:fld id="{714BF2E0-EE3B-6A4E-9FB9-82DE86E1F02F}" type="slidenum">
              <a:rPr lang="en-US" smtClean="0"/>
              <a:pPr/>
              <a:t>36</a:t>
            </a:fld>
            <a:endParaRPr lang="en-US"/>
          </a:p>
        </p:txBody>
      </p:sp>
    </p:spTree>
    <p:extLst>
      <p:ext uri="{BB962C8B-B14F-4D97-AF65-F5344CB8AC3E}">
        <p14:creationId xmlns:p14="http://schemas.microsoft.com/office/powerpoint/2010/main" val="3423707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9B2243F-FDF1-E5D0-15EB-FB78CCF4D232}"/>
              </a:ext>
            </a:extLst>
          </p:cNvPr>
          <p:cNvSpPr/>
          <p:nvPr/>
        </p:nvSpPr>
        <p:spPr>
          <a:xfrm>
            <a:off x="2016982" y="4828442"/>
            <a:ext cx="674557" cy="689548"/>
          </a:xfrm>
          <a:prstGeom prst="ellipse">
            <a:avLst/>
          </a:prstGeom>
          <a:solidFill>
            <a:srgbClr val="DE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Oval 5">
            <a:extLst>
              <a:ext uri="{FF2B5EF4-FFF2-40B4-BE49-F238E27FC236}">
                <a16:creationId xmlns:a16="http://schemas.microsoft.com/office/drawing/2014/main" id="{5CC591E8-9F45-8B48-7DF6-EFAE500664BB}"/>
              </a:ext>
            </a:extLst>
          </p:cNvPr>
          <p:cNvSpPr/>
          <p:nvPr/>
        </p:nvSpPr>
        <p:spPr>
          <a:xfrm>
            <a:off x="2016982" y="3831883"/>
            <a:ext cx="674557" cy="689548"/>
          </a:xfrm>
          <a:prstGeom prst="ellipse">
            <a:avLst/>
          </a:prstGeom>
          <a:solidFill>
            <a:srgbClr val="EBC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Oval 3">
            <a:extLst>
              <a:ext uri="{FF2B5EF4-FFF2-40B4-BE49-F238E27FC236}">
                <a16:creationId xmlns:a16="http://schemas.microsoft.com/office/drawing/2014/main" id="{62743CEC-C621-2D02-7F4B-011FF7CB15BE}"/>
              </a:ext>
            </a:extLst>
          </p:cNvPr>
          <p:cNvSpPr/>
          <p:nvPr/>
        </p:nvSpPr>
        <p:spPr>
          <a:xfrm>
            <a:off x="2016980" y="2804265"/>
            <a:ext cx="674557" cy="689548"/>
          </a:xfrm>
          <a:prstGeom prst="ellipse">
            <a:avLst/>
          </a:prstGeom>
          <a:solidFill>
            <a:srgbClr val="BC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7E7F4E66-5A5B-4914-84D0-FB9E4B95D499}"/>
              </a:ext>
            </a:extLst>
          </p:cNvPr>
          <p:cNvSpPr>
            <a:spLocks noGrp="1"/>
          </p:cNvSpPr>
          <p:nvPr>
            <p:ph type="body" sz="quarter" idx="13"/>
          </p:nvPr>
        </p:nvSpPr>
        <p:spPr>
          <a:xfrm>
            <a:off x="544048" y="391096"/>
            <a:ext cx="11103904" cy="3037904"/>
          </a:xfrm>
        </p:spPr>
        <p:txBody>
          <a:bodyPr lIns="0" tIns="0" rIns="0" bIns="0" anchor="t">
            <a:noAutofit/>
          </a:bodyPr>
          <a:lstStyle/>
          <a:p>
            <a:r>
              <a:rPr lang="en-US" sz="4000" dirty="0">
                <a:latin typeface="Arial"/>
                <a:cs typeface="Arial"/>
              </a:rPr>
              <a:t>Step 6: Determine which infections each contact should be offered testing for, based on risk and epidemiology (HIV, other STIs, hepatitis B and C)</a:t>
            </a:r>
          </a:p>
        </p:txBody>
      </p:sp>
      <p:graphicFrame>
        <p:nvGraphicFramePr>
          <p:cNvPr id="2" name="Table 1">
            <a:extLst>
              <a:ext uri="{FF2B5EF4-FFF2-40B4-BE49-F238E27FC236}">
                <a16:creationId xmlns:a16="http://schemas.microsoft.com/office/drawing/2014/main" id="{260E5B8A-7176-5E3D-5B4B-5C26BBC172BC}"/>
              </a:ext>
            </a:extLst>
          </p:cNvPr>
          <p:cNvGraphicFramePr>
            <a:graphicFrameLocks noGrp="1"/>
          </p:cNvGraphicFramePr>
          <p:nvPr>
            <p:extLst>
              <p:ext uri="{D42A27DB-BD31-4B8C-83A1-F6EECF244321}">
                <p14:modId xmlns:p14="http://schemas.microsoft.com/office/powerpoint/2010/main" val="1957963689"/>
              </p:ext>
            </p:extLst>
          </p:nvPr>
        </p:nvGraphicFramePr>
        <p:xfrm>
          <a:off x="1747520" y="2587625"/>
          <a:ext cx="7958518" cy="3084894"/>
        </p:xfrm>
        <a:graphic>
          <a:graphicData uri="http://schemas.openxmlformats.org/drawingml/2006/table">
            <a:tbl>
              <a:tblPr firstRow="1" bandRow="1">
                <a:tableStyleId>{5C22544A-7EE6-4342-B048-85BDC9FD1C3A}</a:tableStyleId>
              </a:tblPr>
              <a:tblGrid>
                <a:gridCol w="1206834">
                  <a:extLst>
                    <a:ext uri="{9D8B030D-6E8A-4147-A177-3AD203B41FA5}">
                      <a16:colId xmlns:a16="http://schemas.microsoft.com/office/drawing/2014/main" val="2359643590"/>
                    </a:ext>
                  </a:extLst>
                </a:gridCol>
                <a:gridCol w="6751684">
                  <a:extLst>
                    <a:ext uri="{9D8B030D-6E8A-4147-A177-3AD203B41FA5}">
                      <a16:colId xmlns:a16="http://schemas.microsoft.com/office/drawing/2014/main" val="2689968563"/>
                    </a:ext>
                  </a:extLst>
                </a:gridCol>
              </a:tblGrid>
              <a:tr h="1028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panose="02040502050405020303" pitchFamily="18" charset="0"/>
                          <a:ea typeface="+mn-ea"/>
                          <a:cs typeface="+mn-cs"/>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schemeClr val="tx1"/>
                          </a:solidFill>
                          <a:latin typeface="Calibri"/>
                          <a:ea typeface="Calibri"/>
                          <a:cs typeface="Calibri"/>
                        </a:rPr>
                        <a:t>Determine which infections each contact should be offered testing for, based on risk and epidemiology (HIV, other STIs, hepatitis)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CD961">
                        <a:alpha val="46000"/>
                      </a:srgbClr>
                    </a:solidFill>
                  </a:tcPr>
                </a:tc>
                <a:extLst>
                  <a:ext uri="{0D108BD9-81ED-4DB2-BD59-A6C34878D82A}">
                    <a16:rowId xmlns:a16="http://schemas.microsoft.com/office/drawing/2014/main" val="1058918018"/>
                  </a:ext>
                </a:extLst>
              </a:tr>
              <a:tr h="1028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a:ea typeface="+mn-ea"/>
                          <a:cs typeface="+mn-cs"/>
                        </a:rPr>
                        <a:t>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Contact and offer integrated testing to partners and contacts using preferred approach, including self-test distribution</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BC975">
                        <a:alpha val="46000"/>
                      </a:srgbClr>
                    </a:solidFill>
                  </a:tcPr>
                </a:tc>
                <a:extLst>
                  <a:ext uri="{0D108BD9-81ED-4DB2-BD59-A6C34878D82A}">
                    <a16:rowId xmlns:a16="http://schemas.microsoft.com/office/drawing/2014/main" val="1884904904"/>
                  </a:ext>
                </a:extLst>
              </a:tr>
              <a:tr h="1028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panose="02040502050405020303" pitchFamily="18" charset="0"/>
                          <a:ea typeface="+mn-ea"/>
                          <a:cs typeface="+mn-cs"/>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Record outcomes of network-based testing services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A550">
                        <a:alpha val="46000"/>
                      </a:srgbClr>
                    </a:solidFill>
                  </a:tcPr>
                </a:tc>
                <a:extLst>
                  <a:ext uri="{0D108BD9-81ED-4DB2-BD59-A6C34878D82A}">
                    <a16:rowId xmlns:a16="http://schemas.microsoft.com/office/drawing/2014/main" val="1291222253"/>
                  </a:ext>
                </a:extLst>
              </a:tr>
            </a:tbl>
          </a:graphicData>
        </a:graphic>
      </p:graphicFrame>
      <p:sp>
        <p:nvSpPr>
          <p:cNvPr id="7" name="Rectangle 6">
            <a:extLst>
              <a:ext uri="{FF2B5EF4-FFF2-40B4-BE49-F238E27FC236}">
                <a16:creationId xmlns:a16="http://schemas.microsoft.com/office/drawing/2014/main" id="{58896D5C-6F0E-4EC2-4286-0C09D7EE1A39}"/>
              </a:ext>
            </a:extLst>
          </p:cNvPr>
          <p:cNvSpPr/>
          <p:nvPr/>
        </p:nvSpPr>
        <p:spPr>
          <a:xfrm>
            <a:off x="1927106" y="2615218"/>
            <a:ext cx="7772474" cy="975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667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59EBE-4729-BD7F-7ED3-854CAEEDF0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6A1EDB-542B-A834-7836-498F7F2CC655}"/>
              </a:ext>
            </a:extLst>
          </p:cNvPr>
          <p:cNvSpPr>
            <a:spLocks noGrp="1"/>
          </p:cNvSpPr>
          <p:nvPr>
            <p:ph type="body" sz="quarter" idx="13"/>
          </p:nvPr>
        </p:nvSpPr>
        <p:spPr>
          <a:xfrm>
            <a:off x="229188" y="103701"/>
            <a:ext cx="11690843" cy="369332"/>
          </a:xfrm>
        </p:spPr>
        <p:txBody>
          <a:bodyPr lIns="0" tIns="0" rIns="0" bIns="0" anchor="t">
            <a:spAutoFit/>
          </a:bodyPr>
          <a:lstStyle/>
          <a:p>
            <a:r>
              <a:rPr lang="en-US" sz="2400" dirty="0">
                <a:latin typeface="Arial"/>
                <a:cs typeface="Arial"/>
              </a:rPr>
              <a:t>Evidence on testing for HIV, hepatitis B, hepatitis C, and other STIs</a:t>
            </a:r>
          </a:p>
        </p:txBody>
      </p:sp>
      <p:graphicFrame>
        <p:nvGraphicFramePr>
          <p:cNvPr id="5" name="Table 4">
            <a:extLst>
              <a:ext uri="{FF2B5EF4-FFF2-40B4-BE49-F238E27FC236}">
                <a16:creationId xmlns:a16="http://schemas.microsoft.com/office/drawing/2014/main" id="{83F502FE-8FAE-03A3-6404-CEB3B2CAD556}"/>
              </a:ext>
            </a:extLst>
          </p:cNvPr>
          <p:cNvGraphicFramePr>
            <a:graphicFrameLocks noGrp="1"/>
          </p:cNvGraphicFramePr>
          <p:nvPr>
            <p:extLst>
              <p:ext uri="{D42A27DB-BD31-4B8C-83A1-F6EECF244321}">
                <p14:modId xmlns:p14="http://schemas.microsoft.com/office/powerpoint/2010/main" val="3774444301"/>
              </p:ext>
            </p:extLst>
          </p:nvPr>
        </p:nvGraphicFramePr>
        <p:xfrm>
          <a:off x="229188" y="989634"/>
          <a:ext cx="11690845" cy="5089482"/>
        </p:xfrm>
        <a:graphic>
          <a:graphicData uri="http://schemas.openxmlformats.org/drawingml/2006/table">
            <a:tbl>
              <a:tblPr firstRow="1" bandRow="1">
                <a:tableStyleId>{5C22544A-7EE6-4342-B048-85BDC9FD1C3A}</a:tableStyleId>
              </a:tblPr>
              <a:tblGrid>
                <a:gridCol w="2338169">
                  <a:extLst>
                    <a:ext uri="{9D8B030D-6E8A-4147-A177-3AD203B41FA5}">
                      <a16:colId xmlns:a16="http://schemas.microsoft.com/office/drawing/2014/main" val="2855755993"/>
                    </a:ext>
                  </a:extLst>
                </a:gridCol>
                <a:gridCol w="2338169">
                  <a:extLst>
                    <a:ext uri="{9D8B030D-6E8A-4147-A177-3AD203B41FA5}">
                      <a16:colId xmlns:a16="http://schemas.microsoft.com/office/drawing/2014/main" val="65944742"/>
                    </a:ext>
                  </a:extLst>
                </a:gridCol>
                <a:gridCol w="2338169">
                  <a:extLst>
                    <a:ext uri="{9D8B030D-6E8A-4147-A177-3AD203B41FA5}">
                      <a16:colId xmlns:a16="http://schemas.microsoft.com/office/drawing/2014/main" val="2664739625"/>
                    </a:ext>
                  </a:extLst>
                </a:gridCol>
                <a:gridCol w="2338169">
                  <a:extLst>
                    <a:ext uri="{9D8B030D-6E8A-4147-A177-3AD203B41FA5}">
                      <a16:colId xmlns:a16="http://schemas.microsoft.com/office/drawing/2014/main" val="2818684904"/>
                    </a:ext>
                  </a:extLst>
                </a:gridCol>
                <a:gridCol w="2338169">
                  <a:extLst>
                    <a:ext uri="{9D8B030D-6E8A-4147-A177-3AD203B41FA5}">
                      <a16:colId xmlns:a16="http://schemas.microsoft.com/office/drawing/2014/main" val="568594740"/>
                    </a:ext>
                  </a:extLst>
                </a:gridCol>
              </a:tblGrid>
              <a:tr h="761661">
                <a:tc>
                  <a:txBody>
                    <a:bodyPr/>
                    <a:lstStyle/>
                    <a:p>
                      <a:r>
                        <a:rPr lang="en-US"/>
                        <a:t>HIV</a:t>
                      </a:r>
                    </a:p>
                  </a:txBody>
                  <a:tcPr/>
                </a:tc>
                <a:tc>
                  <a:txBody>
                    <a:bodyPr/>
                    <a:lstStyle/>
                    <a:p>
                      <a:r>
                        <a:rPr lang="en-US"/>
                        <a:t>Hepatitis B</a:t>
                      </a:r>
                    </a:p>
                  </a:txBody>
                  <a:tcPr/>
                </a:tc>
                <a:tc>
                  <a:txBody>
                    <a:bodyPr/>
                    <a:lstStyle/>
                    <a:p>
                      <a:r>
                        <a:rPr lang="en-US"/>
                        <a:t>Hepatitis C</a:t>
                      </a:r>
                    </a:p>
                  </a:txBody>
                  <a:tcPr/>
                </a:tc>
                <a:tc>
                  <a:txBody>
                    <a:bodyPr/>
                    <a:lstStyle/>
                    <a:p>
                      <a:r>
                        <a:rPr lang="en-US"/>
                        <a:t>Syphilis</a:t>
                      </a:r>
                    </a:p>
                  </a:txBody>
                  <a:tcPr/>
                </a:tc>
                <a:tc>
                  <a:txBody>
                    <a:bodyPr/>
                    <a:lstStyle/>
                    <a:p>
                      <a:r>
                        <a:rPr lang="en-US"/>
                        <a:t>Other STIs</a:t>
                      </a:r>
                    </a:p>
                  </a:txBody>
                  <a:tcPr/>
                </a:tc>
                <a:extLst>
                  <a:ext uri="{0D108BD9-81ED-4DB2-BD59-A6C34878D82A}">
                    <a16:rowId xmlns:a16="http://schemas.microsoft.com/office/drawing/2014/main" val="2843262479"/>
                  </a:ext>
                </a:extLst>
              </a:tr>
              <a:tr h="761661">
                <a:tc>
                  <a:txBody>
                    <a:bodyPr/>
                    <a:lstStyle/>
                    <a:p>
                      <a:r>
                        <a:rPr lang="en-US" dirty="0"/>
                        <a:t>Sexual and injection partners of people with HIV or STIs</a:t>
                      </a:r>
                    </a:p>
                  </a:txBody>
                  <a:tcPr/>
                </a:tc>
                <a:tc>
                  <a:txBody>
                    <a:bodyPr/>
                    <a:lstStyle/>
                    <a:p>
                      <a:r>
                        <a:rPr lang="en-US"/>
                        <a:t>Sexual and injection partners of people with HBV</a:t>
                      </a:r>
                    </a:p>
                  </a:txBody>
                  <a:tcPr/>
                </a:tc>
                <a:tc>
                  <a:txBody>
                    <a:bodyPr/>
                    <a:lstStyle/>
                    <a:p>
                      <a:r>
                        <a:rPr lang="en-US"/>
                        <a:t>Sexual and injection partners of people with HCV</a:t>
                      </a:r>
                    </a:p>
                  </a:txBody>
                  <a:tcPr/>
                </a:tc>
                <a:tc>
                  <a:txBody>
                    <a:bodyPr/>
                    <a:lstStyle/>
                    <a:p>
                      <a:r>
                        <a:rPr lang="en-US"/>
                        <a:t>Sexual partners of people with HIV or syphilis</a:t>
                      </a:r>
                    </a:p>
                  </a:txBody>
                  <a:tcPr/>
                </a:tc>
                <a:tc>
                  <a:txBody>
                    <a:bodyPr/>
                    <a:lstStyle/>
                    <a:p>
                      <a:r>
                        <a:rPr lang="en-US"/>
                        <a:t>Sexual partners of people with HIV or STIs</a:t>
                      </a:r>
                    </a:p>
                  </a:txBody>
                  <a:tcPr/>
                </a:tc>
                <a:extLst>
                  <a:ext uri="{0D108BD9-81ED-4DB2-BD59-A6C34878D82A}">
                    <a16:rowId xmlns:a16="http://schemas.microsoft.com/office/drawing/2014/main" val="903503287"/>
                  </a:ext>
                </a:extLst>
              </a:tr>
              <a:tr h="761661">
                <a:tc>
                  <a:txBody>
                    <a:bodyPr/>
                    <a:lstStyle/>
                    <a:p>
                      <a:r>
                        <a:rPr lang="en-US" dirty="0"/>
                        <a:t>Children living in the home of people with HIV. Anyone living in the home of people with TB.</a:t>
                      </a:r>
                    </a:p>
                  </a:txBody>
                  <a:tcPr/>
                </a:tc>
                <a:tc>
                  <a:txBody>
                    <a:bodyPr/>
                    <a:lstStyle/>
                    <a:p>
                      <a:r>
                        <a:rPr lang="en-US"/>
                        <a:t>Any person living in the home of people with HBV</a:t>
                      </a:r>
                    </a:p>
                  </a:txBody>
                  <a:tcPr/>
                </a:tc>
                <a:tc>
                  <a:txBody>
                    <a:bodyPr/>
                    <a:lstStyle/>
                    <a:p>
                      <a:r>
                        <a:rPr lang="en-US"/>
                        <a:t>Injection partners of people with HIV</a:t>
                      </a:r>
                    </a:p>
                  </a:txBody>
                  <a:tcPr/>
                </a:tc>
                <a:tc>
                  <a:txBody>
                    <a:bodyPr/>
                    <a:lstStyle/>
                    <a:p>
                      <a:r>
                        <a:rPr lang="en-US"/>
                        <a:t>Male partners of pregnant women</a:t>
                      </a:r>
                    </a:p>
                  </a:txBody>
                  <a:tcPr/>
                </a:tc>
                <a:tc>
                  <a:txBody>
                    <a:bodyPr/>
                    <a:lstStyle/>
                    <a:p>
                      <a:endParaRPr lang="en-US"/>
                    </a:p>
                  </a:txBody>
                  <a:tcPr/>
                </a:tc>
                <a:extLst>
                  <a:ext uri="{0D108BD9-81ED-4DB2-BD59-A6C34878D82A}">
                    <a16:rowId xmlns:a16="http://schemas.microsoft.com/office/drawing/2014/main" val="1087028273"/>
                  </a:ext>
                </a:extLst>
              </a:tr>
              <a:tr h="761661">
                <a:tc>
                  <a:txBody>
                    <a:bodyPr/>
                    <a:lstStyle/>
                    <a:p>
                      <a:r>
                        <a:rPr lang="en-US"/>
                        <a:t>Key populations</a:t>
                      </a:r>
                    </a:p>
                  </a:txBody>
                  <a:tcPr/>
                </a:tc>
                <a:tc>
                  <a:txBody>
                    <a:bodyPr/>
                    <a:lstStyle/>
                    <a:p>
                      <a:r>
                        <a:rPr lang="en-US"/>
                        <a:t>Key populations</a:t>
                      </a:r>
                    </a:p>
                  </a:txBody>
                  <a:tcPr/>
                </a:tc>
                <a:tc>
                  <a:txBody>
                    <a:bodyPr/>
                    <a:lstStyle/>
                    <a:p>
                      <a:r>
                        <a:rPr lang="en-US" dirty="0"/>
                        <a:t>People who inject drugs, MSM</a:t>
                      </a:r>
                    </a:p>
                  </a:txBody>
                  <a:tcPr/>
                </a:tc>
                <a:tc>
                  <a:txBody>
                    <a:bodyPr/>
                    <a:lstStyle/>
                    <a:p>
                      <a:r>
                        <a:rPr lang="en-US"/>
                        <a:t>Key populations</a:t>
                      </a:r>
                    </a:p>
                  </a:txBody>
                  <a:tcPr/>
                </a:tc>
                <a:tc>
                  <a:txBody>
                    <a:bodyPr/>
                    <a:lstStyle/>
                    <a:p>
                      <a:r>
                        <a:rPr lang="en-US"/>
                        <a:t>Key populations</a:t>
                      </a:r>
                    </a:p>
                  </a:txBody>
                  <a:tcPr/>
                </a:tc>
                <a:extLst>
                  <a:ext uri="{0D108BD9-81ED-4DB2-BD59-A6C34878D82A}">
                    <a16:rowId xmlns:a16="http://schemas.microsoft.com/office/drawing/2014/main" val="4223978989"/>
                  </a:ext>
                </a:extLst>
              </a:tr>
              <a:tr h="761661">
                <a:tc>
                  <a:txBody>
                    <a:bodyPr/>
                    <a:lstStyle/>
                    <a:p>
                      <a:r>
                        <a:rPr lang="en-US"/>
                        <a:t>Social network contacts of people with risk of HIV</a:t>
                      </a:r>
                    </a:p>
                  </a:txBody>
                  <a:tcPr/>
                </a:tc>
                <a:tc>
                  <a:txBody>
                    <a:bodyPr/>
                    <a:lstStyle/>
                    <a:p>
                      <a:r>
                        <a:rPr lang="en-US"/>
                        <a:t>All biological first-degree family members of a person with HBV</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62692258"/>
                  </a:ext>
                </a:extLst>
              </a:tr>
            </a:tbl>
          </a:graphicData>
        </a:graphic>
      </p:graphicFrame>
    </p:spTree>
    <p:extLst>
      <p:ext uri="{BB962C8B-B14F-4D97-AF65-F5344CB8AC3E}">
        <p14:creationId xmlns:p14="http://schemas.microsoft.com/office/powerpoint/2010/main" val="246492285"/>
      </p:ext>
    </p:extLst>
  </p:cSld>
  <p:clrMapOvr>
    <a:masterClrMapping/>
  </p:clrMapOvr>
  <mc:AlternateContent xmlns:mc="http://schemas.openxmlformats.org/markup-compatibility/2006" xmlns:p14="http://schemas.microsoft.com/office/powerpoint/2010/main">
    <mc:Choice Requires="p14">
      <p:transition spd="slow" p14:dur="2000" advTm="149250"/>
    </mc:Choice>
    <mc:Fallback xmlns="">
      <p:transition spd="slow" advTm="14925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8FF6D-3F9E-712C-4A2C-FBBF2FCCA78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043138C-DE7E-BC92-DB6D-0738D55BA485}"/>
              </a:ext>
            </a:extLst>
          </p:cNvPr>
          <p:cNvSpPr>
            <a:spLocks noGrp="1"/>
          </p:cNvSpPr>
          <p:nvPr>
            <p:ph type="body" sz="quarter" idx="13"/>
          </p:nvPr>
        </p:nvSpPr>
        <p:spPr>
          <a:xfrm>
            <a:off x="229188" y="103701"/>
            <a:ext cx="11690843" cy="1231106"/>
          </a:xfrm>
        </p:spPr>
        <p:txBody>
          <a:bodyPr vert="horz" lIns="0" tIns="0" rIns="0" bIns="0" rtlCol="0" anchor="t">
            <a:spAutoFit/>
          </a:bodyPr>
          <a:lstStyle/>
          <a:p>
            <a:r>
              <a:rPr lang="en-US" dirty="0">
                <a:latin typeface="Arial"/>
                <a:cs typeface="Arial"/>
              </a:rPr>
              <a:t>Dual HIV/syphilis testing</a:t>
            </a:r>
            <a:br>
              <a:rPr lang="en-US" dirty="0"/>
            </a:br>
            <a:endParaRPr lang="en-US"/>
          </a:p>
        </p:txBody>
      </p:sp>
      <p:pic>
        <p:nvPicPr>
          <p:cNvPr id="1026" name="Picture 2" descr="Dual HIV/syphilis rapid diagnostic tests can be used as the first test in antenatal care">
            <a:extLst>
              <a:ext uri="{FF2B5EF4-FFF2-40B4-BE49-F238E27FC236}">
                <a16:creationId xmlns:a16="http://schemas.microsoft.com/office/drawing/2014/main" id="{FF78AF9A-5EE7-8C71-34B3-D9A32F8A0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59" y="1196192"/>
            <a:ext cx="3510384" cy="49558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E983C7-A58D-AA31-1DB6-FE2B76F8AC10}"/>
              </a:ext>
            </a:extLst>
          </p:cNvPr>
          <p:cNvSpPr txBox="1"/>
          <p:nvPr/>
        </p:nvSpPr>
        <p:spPr>
          <a:xfrm>
            <a:off x="4560425" y="1196192"/>
            <a:ext cx="6829064" cy="3046988"/>
          </a:xfrm>
          <a:prstGeom prst="rect">
            <a:avLst/>
          </a:prstGeom>
          <a:noFill/>
        </p:spPr>
        <p:txBody>
          <a:bodyPr wrap="square" rtlCol="0">
            <a:spAutoFit/>
          </a:bodyPr>
          <a:lstStyle/>
          <a:p>
            <a:pPr marL="285750" indent="-285750">
              <a:buFont typeface="Arial" panose="020B0604020202020204" pitchFamily="34" charset="0"/>
              <a:buChar char="•"/>
            </a:pPr>
            <a:r>
              <a:rPr lang="en-US" sz="2400"/>
              <a:t>Easy way to integrate syphilis testing with HIV testing</a:t>
            </a:r>
          </a:p>
          <a:p>
            <a:pPr marL="285750" indent="-285750">
              <a:buFont typeface="Arial" panose="020B0604020202020204" pitchFamily="34" charset="0"/>
              <a:buChar char="•"/>
            </a:pPr>
            <a:r>
              <a:rPr lang="en-US" sz="2400"/>
              <a:t>Consider for anyone who:</a:t>
            </a:r>
          </a:p>
          <a:p>
            <a:pPr marL="742950" lvl="1" indent="-285750">
              <a:buFont typeface="Arial" panose="020B0604020202020204" pitchFamily="34" charset="0"/>
              <a:buChar char="•"/>
            </a:pPr>
            <a:r>
              <a:rPr lang="en-US" sz="2400"/>
              <a:t>Is a member of a key population</a:t>
            </a:r>
          </a:p>
          <a:p>
            <a:pPr marL="742950" lvl="1" indent="-285750">
              <a:buFont typeface="Arial" panose="020B0604020202020204" pitchFamily="34" charset="0"/>
              <a:buChar char="•"/>
            </a:pPr>
            <a:r>
              <a:rPr lang="en-US" sz="2400"/>
              <a:t>Is pregnant </a:t>
            </a:r>
          </a:p>
          <a:p>
            <a:pPr marL="742950" lvl="1" indent="-285750">
              <a:buFont typeface="Arial" panose="020B0604020202020204" pitchFamily="34" charset="0"/>
              <a:buChar char="•"/>
            </a:pPr>
            <a:r>
              <a:rPr lang="en-US" sz="2400"/>
              <a:t>Is a partner of a pregnant woman</a:t>
            </a:r>
          </a:p>
          <a:p>
            <a:pPr marL="742950" lvl="1" indent="-285750">
              <a:buFont typeface="Arial" panose="020B0604020202020204" pitchFamily="34" charset="0"/>
              <a:buChar char="•"/>
            </a:pPr>
            <a:r>
              <a:rPr lang="en-US" sz="2400"/>
              <a:t>Is a partner of someone with syphilis</a:t>
            </a:r>
          </a:p>
          <a:p>
            <a:pPr marL="285750" indent="-285750">
              <a:buFont typeface="Arial" panose="020B0604020202020204" pitchFamily="34" charset="0"/>
              <a:buChar char="•"/>
            </a:pPr>
            <a:r>
              <a:rPr lang="en-US" sz="2400"/>
              <a:t>Can consider using or distributing as a self-test</a:t>
            </a:r>
            <a:endParaRPr lang="en-US"/>
          </a:p>
        </p:txBody>
      </p:sp>
    </p:spTree>
    <p:extLst>
      <p:ext uri="{BB962C8B-B14F-4D97-AF65-F5344CB8AC3E}">
        <p14:creationId xmlns:p14="http://schemas.microsoft.com/office/powerpoint/2010/main" val="2712818958"/>
      </p:ext>
    </p:extLst>
  </p:cSld>
  <p:clrMapOvr>
    <a:masterClrMapping/>
  </p:clrMapOvr>
  <mc:AlternateContent xmlns:mc="http://schemas.openxmlformats.org/markup-compatibility/2006" xmlns:p14="http://schemas.microsoft.com/office/powerpoint/2010/main">
    <mc:Choice Requires="p14">
      <p:transition spd="slow" p14:dur="2000" advTm="36638"/>
    </mc:Choice>
    <mc:Fallback xmlns="">
      <p:transition spd="slow" advTm="3663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7F4E66-5A5B-4914-84D0-FB9E4B95D499}"/>
              </a:ext>
            </a:extLst>
          </p:cNvPr>
          <p:cNvSpPr>
            <a:spLocks noGrp="1"/>
          </p:cNvSpPr>
          <p:nvPr>
            <p:ph type="body" sz="quarter" idx="13"/>
          </p:nvPr>
        </p:nvSpPr>
        <p:spPr>
          <a:xfrm>
            <a:off x="544048" y="320992"/>
            <a:ext cx="11103904" cy="2253615"/>
          </a:xfrm>
        </p:spPr>
        <p:txBody>
          <a:bodyPr lIns="0" tIns="0" rIns="0" bIns="0" anchor="t">
            <a:noAutofit/>
          </a:bodyPr>
          <a:lstStyle/>
          <a:p>
            <a:r>
              <a:rPr lang="en-US" sz="4000" dirty="0">
                <a:latin typeface="Arial"/>
                <a:cs typeface="Arial"/>
              </a:rPr>
              <a:t>Step 1: Introduce the concept of network-based testing at any visit, and determine readiness and timing</a:t>
            </a:r>
          </a:p>
        </p:txBody>
      </p:sp>
      <p:sp>
        <p:nvSpPr>
          <p:cNvPr id="4" name="Rectangle 3">
            <a:extLst>
              <a:ext uri="{FF2B5EF4-FFF2-40B4-BE49-F238E27FC236}">
                <a16:creationId xmlns:a16="http://schemas.microsoft.com/office/drawing/2014/main" id="{2E3A6473-66CB-4A20-729D-26B3E20A11FD}"/>
              </a:ext>
            </a:extLst>
          </p:cNvPr>
          <p:cNvSpPr/>
          <p:nvPr/>
        </p:nvSpPr>
        <p:spPr>
          <a:xfrm>
            <a:off x="1736204" y="2653374"/>
            <a:ext cx="8512234" cy="1023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6E88F18D-14BE-D0EB-54E3-22C0F4EF55DA}"/>
              </a:ext>
            </a:extLst>
          </p:cNvPr>
          <p:cNvGraphicFramePr>
            <a:graphicFrameLocks noGrp="1"/>
          </p:cNvGraphicFramePr>
          <p:nvPr>
            <p:extLst>
              <p:ext uri="{D42A27DB-BD31-4B8C-83A1-F6EECF244321}">
                <p14:modId xmlns:p14="http://schemas.microsoft.com/office/powerpoint/2010/main" val="1617762673"/>
              </p:ext>
            </p:extLst>
          </p:nvPr>
        </p:nvGraphicFramePr>
        <p:xfrm>
          <a:off x="1943561" y="2653374"/>
          <a:ext cx="8304877" cy="3084894"/>
        </p:xfrm>
        <a:graphic>
          <a:graphicData uri="http://schemas.openxmlformats.org/drawingml/2006/table">
            <a:tbl>
              <a:tblPr firstRow="1" bandRow="1">
                <a:tableStyleId>{5C22544A-7EE6-4342-B048-85BDC9FD1C3A}</a:tableStyleId>
              </a:tblPr>
              <a:tblGrid>
                <a:gridCol w="1038109">
                  <a:extLst>
                    <a:ext uri="{9D8B030D-6E8A-4147-A177-3AD203B41FA5}">
                      <a16:colId xmlns:a16="http://schemas.microsoft.com/office/drawing/2014/main" val="3437775006"/>
                    </a:ext>
                  </a:extLst>
                </a:gridCol>
                <a:gridCol w="7266768">
                  <a:extLst>
                    <a:ext uri="{9D8B030D-6E8A-4147-A177-3AD203B41FA5}">
                      <a16:colId xmlns:a16="http://schemas.microsoft.com/office/drawing/2014/main" val="1005154604"/>
                    </a:ext>
                  </a:extLst>
                </a:gridCol>
              </a:tblGrid>
              <a:tr h="1028298">
                <a:tc>
                  <a:txBody>
                    <a:bodyPr/>
                    <a:lstStyle/>
                    <a:p>
                      <a:pPr algn="l"/>
                      <a:r>
                        <a:rPr lang="en-US" sz="4400" b="1" i="0">
                          <a:solidFill>
                            <a:schemeClr val="tx1">
                              <a:lumMod val="95000"/>
                              <a:lumOff val="5000"/>
                            </a:schemeClr>
                          </a:solidFill>
                          <a:latin typeface="Georgia" panose="02040502050405020303" pitchFamily="18" charset="0"/>
                        </a:rPr>
                        <a:t>1</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prstClr val="black"/>
                          </a:solidFill>
                          <a:latin typeface="Calibri" panose="020F0502020204030204" pitchFamily="34" charset="0"/>
                          <a:ea typeface="Calibri" panose="020F0502020204030204" pitchFamily="34" charset="0"/>
                          <a:cs typeface="Times New Roman" panose="02020603050405020304" pitchFamily="18" charset="0"/>
                        </a:rPr>
                        <a:t>Introduce concept of network-based testing at any visit, and determine readiness and timing</a:t>
                      </a:r>
                      <a:endParaRPr lang="en-US" sz="2000" b="0" dirty="0"/>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alpha val="46000"/>
                      </a:schemeClr>
                    </a:solidFill>
                  </a:tcPr>
                </a:tc>
                <a:extLst>
                  <a:ext uri="{0D108BD9-81ED-4DB2-BD59-A6C34878D82A}">
                    <a16:rowId xmlns:a16="http://schemas.microsoft.com/office/drawing/2014/main" val="1620397255"/>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a:solidFill>
                            <a:schemeClr val="tx1">
                              <a:lumMod val="95000"/>
                              <a:lumOff val="5000"/>
                            </a:schemeClr>
                          </a:solidFill>
                          <a:latin typeface="Georgia" panose="02040502050405020303" pitchFamily="18"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0" lang="en-US" sz="2000" b="0" i="0" u="none" strike="noStrike" kern="1200" cap="none" spc="0" normalizeH="0" baseline="0" noProof="0" dirty="0">
                          <a:ln>
                            <a:noFill/>
                          </a:ln>
                          <a:solidFill>
                            <a:prstClr val="black"/>
                          </a:solidFill>
                          <a:effectLst/>
                          <a:uLnTx/>
                          <a:uFillTx/>
                          <a:latin typeface="Calibri"/>
                          <a:ea typeface="Calibri"/>
                          <a:cs typeface="Times New Roman"/>
                        </a:rPr>
                        <a:t>Offer network-based testing as a voluntary service to all clients with HIV, hepatitis B or C, or an STI, and obtain consent</a:t>
                      </a:r>
                      <a:endParaRPr lang="en-US" sz="2000" b="0" dirty="0">
                        <a:latin typeface="Calibri"/>
                        <a:ea typeface="Calibri"/>
                        <a:cs typeface="Times New Roman"/>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alpha val="46000"/>
                      </a:schemeClr>
                    </a:solidFill>
                  </a:tcPr>
                </a:tc>
                <a:extLst>
                  <a:ext uri="{0D108BD9-81ED-4DB2-BD59-A6C34878D82A}">
                    <a16:rowId xmlns:a16="http://schemas.microsoft.com/office/drawing/2014/main" val="4218507227"/>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a:solidFill>
                            <a:schemeClr val="tx1">
                              <a:lumMod val="95000"/>
                              <a:lumOff val="5000"/>
                            </a:schemeClr>
                          </a:solidFill>
                          <a:latin typeface="Georgia" panose="02040502050405020303" pitchFamily="18" charset="0"/>
                        </a:rPr>
                        <a:t>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00000"/>
                        </a:lnSpc>
                        <a:spcBef>
                          <a:spcPts val="0"/>
                        </a:spcBef>
                        <a:spcAft>
                          <a:spcPts val="0"/>
                        </a:spcAft>
                        <a:buNone/>
                      </a:pPr>
                      <a:r>
                        <a:rPr kumimoji="0" lang="en-US" sz="2000" b="0" i="0" u="none" strike="noStrike" noProof="0" dirty="0">
                          <a:solidFill>
                            <a:srgbClr val="000000"/>
                          </a:solidFill>
                          <a:latin typeface="Calibri"/>
                        </a:rPr>
                        <a:t>Obtain a list of sex and injecting </a:t>
                      </a:r>
                      <a:r>
                        <a:rPr lang="en-US" sz="2000" b="0" i="0" u="none" strike="noStrike" noProof="0" dirty="0">
                          <a:solidFill>
                            <a:srgbClr val="000000"/>
                          </a:solidFill>
                          <a:latin typeface="Calibri"/>
                        </a:rPr>
                        <a:t>partners, social network contacts, biological children &lt; 19 years old, and other household members (for HBV)</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46000"/>
                      </a:schemeClr>
                    </a:solidFill>
                  </a:tcPr>
                </a:tc>
                <a:extLst>
                  <a:ext uri="{0D108BD9-81ED-4DB2-BD59-A6C34878D82A}">
                    <a16:rowId xmlns:a16="http://schemas.microsoft.com/office/drawing/2014/main" val="1902024237"/>
                  </a:ext>
                </a:extLst>
              </a:tr>
            </a:tbl>
          </a:graphicData>
        </a:graphic>
      </p:graphicFrame>
      <p:sp>
        <p:nvSpPr>
          <p:cNvPr id="7" name="Oval 6">
            <a:extLst>
              <a:ext uri="{FF2B5EF4-FFF2-40B4-BE49-F238E27FC236}">
                <a16:creationId xmlns:a16="http://schemas.microsoft.com/office/drawing/2014/main" id="{6D905F95-6849-DDAA-D8A4-9397313FF2F0}"/>
              </a:ext>
            </a:extLst>
          </p:cNvPr>
          <p:cNvSpPr/>
          <p:nvPr/>
        </p:nvSpPr>
        <p:spPr>
          <a:xfrm>
            <a:off x="1875099" y="4948858"/>
            <a:ext cx="674557" cy="689548"/>
          </a:xfrm>
          <a:prstGeom prst="ellipse">
            <a:avLst/>
          </a:prstGeom>
          <a:solidFill>
            <a:schemeClr val="accent1">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998D87C5-9C08-929E-B326-4D842466ED25}"/>
              </a:ext>
            </a:extLst>
          </p:cNvPr>
          <p:cNvSpPr/>
          <p:nvPr/>
        </p:nvSpPr>
        <p:spPr>
          <a:xfrm>
            <a:off x="1875098" y="2903331"/>
            <a:ext cx="674557" cy="689548"/>
          </a:xfrm>
          <a:prstGeom prst="ellipse">
            <a:avLst/>
          </a:prstGeom>
          <a:solidFill>
            <a:schemeClr val="tx2">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id="{77C0DA08-3F48-78B1-E7AE-2F095A2FC8E8}"/>
              </a:ext>
            </a:extLst>
          </p:cNvPr>
          <p:cNvSpPr/>
          <p:nvPr/>
        </p:nvSpPr>
        <p:spPr>
          <a:xfrm>
            <a:off x="1875097" y="3885772"/>
            <a:ext cx="674557" cy="689548"/>
          </a:xfrm>
          <a:prstGeom prst="ellipse">
            <a:avLst/>
          </a:prstGeom>
          <a:solidFill>
            <a:schemeClr val="bg2">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57495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DEBB8-7168-9CB9-C6A7-D2E4923B1A57}"/>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A5E4BDE0-EF41-2AE1-881A-9D17CB1E021E}"/>
              </a:ext>
            </a:extLst>
          </p:cNvPr>
          <p:cNvSpPr/>
          <p:nvPr/>
        </p:nvSpPr>
        <p:spPr>
          <a:xfrm>
            <a:off x="2016982" y="4828442"/>
            <a:ext cx="674557" cy="689548"/>
          </a:xfrm>
          <a:prstGeom prst="ellipse">
            <a:avLst/>
          </a:prstGeom>
          <a:solidFill>
            <a:srgbClr val="DE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Oval 5">
            <a:extLst>
              <a:ext uri="{FF2B5EF4-FFF2-40B4-BE49-F238E27FC236}">
                <a16:creationId xmlns:a16="http://schemas.microsoft.com/office/drawing/2014/main" id="{3270A505-1AFD-EC68-A83B-58FA686D2107}"/>
              </a:ext>
            </a:extLst>
          </p:cNvPr>
          <p:cNvSpPr/>
          <p:nvPr/>
        </p:nvSpPr>
        <p:spPr>
          <a:xfrm>
            <a:off x="2016982" y="3831883"/>
            <a:ext cx="674557" cy="689548"/>
          </a:xfrm>
          <a:prstGeom prst="ellipse">
            <a:avLst/>
          </a:prstGeom>
          <a:solidFill>
            <a:srgbClr val="EBC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Oval 3">
            <a:extLst>
              <a:ext uri="{FF2B5EF4-FFF2-40B4-BE49-F238E27FC236}">
                <a16:creationId xmlns:a16="http://schemas.microsoft.com/office/drawing/2014/main" id="{21F70CBA-FF9F-1D66-94B1-A3F72A9F9444}"/>
              </a:ext>
            </a:extLst>
          </p:cNvPr>
          <p:cNvSpPr/>
          <p:nvPr/>
        </p:nvSpPr>
        <p:spPr>
          <a:xfrm>
            <a:off x="2016980" y="2804265"/>
            <a:ext cx="674557" cy="689548"/>
          </a:xfrm>
          <a:prstGeom prst="ellipse">
            <a:avLst/>
          </a:prstGeom>
          <a:solidFill>
            <a:srgbClr val="BC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EF84272C-C257-2846-3A41-089F919C0231}"/>
              </a:ext>
            </a:extLst>
          </p:cNvPr>
          <p:cNvSpPr>
            <a:spLocks noGrp="1"/>
          </p:cNvSpPr>
          <p:nvPr>
            <p:ph type="body" sz="quarter" idx="13"/>
          </p:nvPr>
        </p:nvSpPr>
        <p:spPr>
          <a:xfrm>
            <a:off x="544048" y="391096"/>
            <a:ext cx="11103904" cy="3037904"/>
          </a:xfrm>
        </p:spPr>
        <p:txBody>
          <a:bodyPr lIns="0" tIns="0" rIns="0" bIns="0" anchor="t">
            <a:noAutofit/>
          </a:bodyPr>
          <a:lstStyle/>
          <a:p>
            <a:r>
              <a:rPr lang="en-US" sz="4000" dirty="0">
                <a:latin typeface="Arial"/>
                <a:cs typeface="Arial"/>
              </a:rPr>
              <a:t>Step 7: Contact and offer integrated testing to partners and contacts using preferred approach, including self-test distribution</a:t>
            </a:r>
          </a:p>
        </p:txBody>
      </p:sp>
      <p:graphicFrame>
        <p:nvGraphicFramePr>
          <p:cNvPr id="2" name="Table 1">
            <a:extLst>
              <a:ext uri="{FF2B5EF4-FFF2-40B4-BE49-F238E27FC236}">
                <a16:creationId xmlns:a16="http://schemas.microsoft.com/office/drawing/2014/main" id="{5F7FBC73-CB30-6E59-FE06-F681629D718B}"/>
              </a:ext>
            </a:extLst>
          </p:cNvPr>
          <p:cNvGraphicFramePr>
            <a:graphicFrameLocks noGrp="1"/>
          </p:cNvGraphicFramePr>
          <p:nvPr>
            <p:extLst>
              <p:ext uri="{D42A27DB-BD31-4B8C-83A1-F6EECF244321}">
                <p14:modId xmlns:p14="http://schemas.microsoft.com/office/powerpoint/2010/main" val="1944082673"/>
              </p:ext>
            </p:extLst>
          </p:nvPr>
        </p:nvGraphicFramePr>
        <p:xfrm>
          <a:off x="1747520" y="2587625"/>
          <a:ext cx="7958518" cy="3084894"/>
        </p:xfrm>
        <a:graphic>
          <a:graphicData uri="http://schemas.openxmlformats.org/drawingml/2006/table">
            <a:tbl>
              <a:tblPr firstRow="1" bandRow="1">
                <a:tableStyleId>{5C22544A-7EE6-4342-B048-85BDC9FD1C3A}</a:tableStyleId>
              </a:tblPr>
              <a:tblGrid>
                <a:gridCol w="1206834">
                  <a:extLst>
                    <a:ext uri="{9D8B030D-6E8A-4147-A177-3AD203B41FA5}">
                      <a16:colId xmlns:a16="http://schemas.microsoft.com/office/drawing/2014/main" val="2359643590"/>
                    </a:ext>
                  </a:extLst>
                </a:gridCol>
                <a:gridCol w="6751684">
                  <a:extLst>
                    <a:ext uri="{9D8B030D-6E8A-4147-A177-3AD203B41FA5}">
                      <a16:colId xmlns:a16="http://schemas.microsoft.com/office/drawing/2014/main" val="2689968563"/>
                    </a:ext>
                  </a:extLst>
                </a:gridCol>
              </a:tblGrid>
              <a:tr h="1028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panose="02040502050405020303" pitchFamily="18" charset="0"/>
                          <a:ea typeface="+mn-ea"/>
                          <a:cs typeface="+mn-cs"/>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schemeClr val="tx1"/>
                          </a:solidFill>
                          <a:latin typeface="Calibri"/>
                          <a:ea typeface="Calibri"/>
                          <a:cs typeface="Calibri"/>
                        </a:rPr>
                        <a:t>Determine which infections each contact should be offered testing for, based on risk and epidemiology (HIV, other STIs, hepatitis)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CD961">
                        <a:alpha val="46000"/>
                      </a:srgbClr>
                    </a:solidFill>
                  </a:tcPr>
                </a:tc>
                <a:extLst>
                  <a:ext uri="{0D108BD9-81ED-4DB2-BD59-A6C34878D82A}">
                    <a16:rowId xmlns:a16="http://schemas.microsoft.com/office/drawing/2014/main" val="1058918018"/>
                  </a:ext>
                </a:extLst>
              </a:tr>
              <a:tr h="1028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a:ea typeface="+mn-ea"/>
                          <a:cs typeface="+mn-cs"/>
                        </a:rPr>
                        <a:t>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Contact and offer integrated testing to partners and contacts using preferred approach, including self-test distribution</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BC975">
                        <a:alpha val="46000"/>
                      </a:srgbClr>
                    </a:solidFill>
                  </a:tcPr>
                </a:tc>
                <a:extLst>
                  <a:ext uri="{0D108BD9-81ED-4DB2-BD59-A6C34878D82A}">
                    <a16:rowId xmlns:a16="http://schemas.microsoft.com/office/drawing/2014/main" val="1884904904"/>
                  </a:ext>
                </a:extLst>
              </a:tr>
              <a:tr h="1028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panose="02040502050405020303" pitchFamily="18" charset="0"/>
                          <a:ea typeface="+mn-ea"/>
                          <a:cs typeface="+mn-cs"/>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Record outcomes of network-based testing services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A550">
                        <a:alpha val="46000"/>
                      </a:srgbClr>
                    </a:solidFill>
                  </a:tcPr>
                </a:tc>
                <a:extLst>
                  <a:ext uri="{0D108BD9-81ED-4DB2-BD59-A6C34878D82A}">
                    <a16:rowId xmlns:a16="http://schemas.microsoft.com/office/drawing/2014/main" val="1291222253"/>
                  </a:ext>
                </a:extLst>
              </a:tr>
            </a:tbl>
          </a:graphicData>
        </a:graphic>
      </p:graphicFrame>
      <p:sp>
        <p:nvSpPr>
          <p:cNvPr id="7" name="Rectangle 6">
            <a:extLst>
              <a:ext uri="{FF2B5EF4-FFF2-40B4-BE49-F238E27FC236}">
                <a16:creationId xmlns:a16="http://schemas.microsoft.com/office/drawing/2014/main" id="{4349B6F0-D42D-C7D9-9598-205BCD9F7B70}"/>
              </a:ext>
            </a:extLst>
          </p:cNvPr>
          <p:cNvSpPr/>
          <p:nvPr/>
        </p:nvSpPr>
        <p:spPr>
          <a:xfrm>
            <a:off x="1927106" y="3641378"/>
            <a:ext cx="7772474" cy="975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190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A36E5F-C04B-4B98-838A-1B878B648ED8}"/>
              </a:ext>
            </a:extLst>
          </p:cNvPr>
          <p:cNvSpPr>
            <a:spLocks noGrp="1"/>
          </p:cNvSpPr>
          <p:nvPr>
            <p:ph type="body" sz="quarter" idx="13"/>
          </p:nvPr>
        </p:nvSpPr>
        <p:spPr>
          <a:xfrm>
            <a:off x="229188" y="192563"/>
            <a:ext cx="11690843" cy="369332"/>
          </a:xfrm>
        </p:spPr>
        <p:txBody>
          <a:bodyPr vert="horz" lIns="0" tIns="0" rIns="0" bIns="0" rtlCol="0" anchor="t">
            <a:spAutoFit/>
          </a:bodyPr>
          <a:lstStyle/>
          <a:p>
            <a:r>
              <a:rPr lang="en-US" sz="2400" dirty="0">
                <a:latin typeface="Arial"/>
                <a:cs typeface="Arial"/>
              </a:rPr>
              <a:t>Step 7: Contact all named partners, contacts, and children using preferred approach</a:t>
            </a:r>
          </a:p>
        </p:txBody>
      </p:sp>
      <p:sp>
        <p:nvSpPr>
          <p:cNvPr id="6" name="Text Placeholder 5">
            <a:extLst>
              <a:ext uri="{FF2B5EF4-FFF2-40B4-BE49-F238E27FC236}">
                <a16:creationId xmlns:a16="http://schemas.microsoft.com/office/drawing/2014/main" id="{1760F7DD-A9DB-4027-81A8-02EAEB880E55}"/>
              </a:ext>
            </a:extLst>
          </p:cNvPr>
          <p:cNvSpPr>
            <a:spLocks noGrp="1"/>
          </p:cNvSpPr>
          <p:nvPr>
            <p:ph type="body" sz="quarter" idx="14"/>
          </p:nvPr>
        </p:nvSpPr>
        <p:spPr>
          <a:xfrm>
            <a:off x="267536" y="903457"/>
            <a:ext cx="11614149" cy="5347874"/>
          </a:xfrm>
        </p:spPr>
        <p:txBody>
          <a:bodyPr lIns="0" tIns="0" rIns="0" bIns="0" anchor="t">
            <a:spAutoFit/>
          </a:bodyPr>
          <a:lstStyle/>
          <a:p>
            <a:pPr marL="285750" indent="-285750">
              <a:lnSpc>
                <a:spcPct val="120000"/>
              </a:lnSpc>
              <a:spcBef>
                <a:spcPts val="600"/>
              </a:spcBef>
              <a:buFont typeface="Arial" panose="020B0604020202020204" pitchFamily="34" charset="0"/>
              <a:buChar char="•"/>
            </a:pPr>
            <a:r>
              <a:rPr lang="en-US" sz="1600" dirty="0"/>
              <a:t>If the client chooses </a:t>
            </a:r>
            <a:r>
              <a:rPr lang="en-US" sz="1600" b="1" i="1" dirty="0"/>
              <a:t>partner services</a:t>
            </a:r>
            <a:r>
              <a:rPr lang="en-US" sz="1600" i="1" dirty="0"/>
              <a:t>:</a:t>
            </a:r>
          </a:p>
          <a:p>
            <a:pPr marL="718820" lvl="2" indent="-285750">
              <a:lnSpc>
                <a:spcPct val="120000"/>
              </a:lnSpc>
              <a:spcBef>
                <a:spcPts val="600"/>
              </a:spcBef>
            </a:pPr>
            <a:r>
              <a:rPr lang="en-US" sz="1600" dirty="0"/>
              <a:t>Decide which approach to use for each partner (provider-assisted, delayed provider-assisted, or client-led approach). </a:t>
            </a:r>
            <a:r>
              <a:rPr lang="en-US" sz="1600" b="1" i="1" dirty="0"/>
              <a:t>WHO recommends provider-assisted partner services, which is more effective than client-led approaches.</a:t>
            </a:r>
          </a:p>
          <a:p>
            <a:pPr marL="433070" lvl="2" indent="0">
              <a:lnSpc>
                <a:spcPct val="120000"/>
              </a:lnSpc>
              <a:spcBef>
                <a:spcPts val="600"/>
              </a:spcBef>
              <a:buNone/>
            </a:pPr>
            <a:r>
              <a:rPr lang="en-US" sz="1600" b="1" dirty="0"/>
              <a:t>For client-led approach:</a:t>
            </a:r>
          </a:p>
          <a:p>
            <a:pPr marL="886698" lvl="3" indent="-285750">
              <a:lnSpc>
                <a:spcPct val="120000"/>
              </a:lnSpc>
              <a:spcBef>
                <a:spcPts val="600"/>
              </a:spcBef>
            </a:pPr>
            <a:r>
              <a:rPr lang="en-US" sz="1600" dirty="0"/>
              <a:t>Help the client make a plan (where, when, using what words)</a:t>
            </a:r>
            <a:endParaRPr lang="en-US" sz="1600" dirty="0">
              <a:cs typeface="Arial"/>
            </a:endParaRPr>
          </a:p>
          <a:p>
            <a:pPr marL="886698" lvl="3" indent="-285750">
              <a:lnSpc>
                <a:spcPct val="120000"/>
              </a:lnSpc>
              <a:spcBef>
                <a:spcPts val="600"/>
              </a:spcBef>
            </a:pPr>
            <a:r>
              <a:rPr lang="en-US" sz="1600" dirty="0"/>
              <a:t>Provide conversation starters:</a:t>
            </a:r>
            <a:endParaRPr lang="en-US" sz="1600" dirty="0">
              <a:cs typeface="Arial"/>
            </a:endParaRPr>
          </a:p>
          <a:p>
            <a:pPr marL="1056005" lvl="4" indent="-285750">
              <a:lnSpc>
                <a:spcPct val="120000"/>
              </a:lnSpc>
              <a:spcBef>
                <a:spcPts val="600"/>
              </a:spcBef>
              <a:buFont typeface="Wingdings" panose="05000000000000000000" pitchFamily="2" charset="2"/>
              <a:buChar char="§"/>
            </a:pPr>
            <a:r>
              <a:rPr lang="en-US" sz="1600" dirty="0"/>
              <a:t>“I went to the clinic for a check-up the other day and the nurse was encouraging people to get tested for HIV. So, I got tested and learned that I have HIV. I wanted you to know so that you could also get an HIV test.  There are medicines now for treating HIV that can help us live a long time.”</a:t>
            </a:r>
            <a:endParaRPr lang="en-US" sz="1600" dirty="0">
              <a:cs typeface="Arial"/>
            </a:endParaRPr>
          </a:p>
          <a:p>
            <a:pPr marL="886698" lvl="3" indent="-285750">
              <a:lnSpc>
                <a:spcPct val="120000"/>
              </a:lnSpc>
              <a:spcBef>
                <a:spcPts val="600"/>
              </a:spcBef>
            </a:pPr>
            <a:r>
              <a:rPr lang="en-US" sz="1600" dirty="0"/>
              <a:t>Brainstorm some questions/reactions that their partner might have and help the client determine some possible answers/responses.</a:t>
            </a:r>
            <a:endParaRPr lang="en-US" sz="1600" dirty="0">
              <a:cs typeface="Arial"/>
            </a:endParaRPr>
          </a:p>
          <a:p>
            <a:pPr marL="886698" lvl="3" indent="-285750">
              <a:lnSpc>
                <a:spcPct val="120000"/>
              </a:lnSpc>
              <a:spcBef>
                <a:spcPts val="600"/>
              </a:spcBef>
            </a:pPr>
            <a:r>
              <a:rPr lang="en-US" sz="1600" dirty="0"/>
              <a:t>Give them the </a:t>
            </a:r>
            <a:r>
              <a:rPr lang="en-US" sz="1600" b="1" dirty="0"/>
              <a:t>Referral Slip </a:t>
            </a:r>
            <a:r>
              <a:rPr lang="en-US" sz="1600" dirty="0"/>
              <a:t>which explains why it is important for the partner to get tested and includes information on where and how to test.</a:t>
            </a:r>
            <a:r>
              <a:rPr lang="en-US" sz="1600" dirty="0">
                <a:cs typeface="Arial"/>
              </a:rPr>
              <a:t> </a:t>
            </a:r>
            <a:r>
              <a:rPr lang="en-US" sz="1600" dirty="0"/>
              <a:t>Instruct the client to give the referral slip to their partner(s) at the end of their conversation.</a:t>
            </a:r>
            <a:endParaRPr lang="en-US" sz="1600" dirty="0">
              <a:cs typeface="Arial"/>
            </a:endParaRPr>
          </a:p>
          <a:p>
            <a:pPr marL="886698" lvl="3" indent="-285750">
              <a:lnSpc>
                <a:spcPct val="120000"/>
              </a:lnSpc>
              <a:spcBef>
                <a:spcPts val="600"/>
              </a:spcBef>
            </a:pPr>
            <a:r>
              <a:rPr lang="en-US" sz="1600" dirty="0"/>
              <a:t>Set an appointment with the index client in one month to follow up and confirm that the partner(s) have been tested.  </a:t>
            </a:r>
            <a:endParaRPr lang="en-US" sz="1600" dirty="0">
              <a:cs typeface="Arial"/>
            </a:endParaRPr>
          </a:p>
        </p:txBody>
      </p:sp>
    </p:spTree>
    <p:extLst>
      <p:ext uri="{BB962C8B-B14F-4D97-AF65-F5344CB8AC3E}">
        <p14:creationId xmlns:p14="http://schemas.microsoft.com/office/powerpoint/2010/main" val="2299668029"/>
      </p:ext>
    </p:extLst>
  </p:cSld>
  <p:clrMapOvr>
    <a:masterClrMapping/>
  </p:clrMapOvr>
  <mc:AlternateContent xmlns:mc="http://schemas.openxmlformats.org/markup-compatibility/2006" xmlns:p14="http://schemas.microsoft.com/office/powerpoint/2010/main">
    <mc:Choice Requires="p14">
      <p:transition spd="med" p14:dur="700" advTm="152665">
        <p:fade/>
      </p:transition>
    </mc:Choice>
    <mc:Fallback xmlns="">
      <p:transition spd="med" advTm="152665">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CA9BC5-3236-420C-A148-8F645C7AB387}"/>
              </a:ext>
            </a:extLst>
          </p:cNvPr>
          <p:cNvSpPr>
            <a:spLocks noGrp="1"/>
          </p:cNvSpPr>
          <p:nvPr>
            <p:ph type="body" sz="quarter" idx="13"/>
          </p:nvPr>
        </p:nvSpPr>
        <p:spPr>
          <a:xfrm>
            <a:off x="229188" y="225621"/>
            <a:ext cx="11690843" cy="369332"/>
          </a:xfrm>
        </p:spPr>
        <p:txBody>
          <a:bodyPr vert="horz" lIns="0" tIns="0" rIns="0" bIns="0" rtlCol="0" anchor="t">
            <a:spAutoFit/>
          </a:bodyPr>
          <a:lstStyle/>
          <a:p>
            <a:r>
              <a:rPr lang="en-US" sz="2400" dirty="0">
                <a:latin typeface="Arial"/>
                <a:cs typeface="Arial"/>
              </a:rPr>
              <a:t>Step 7: Contact all named partners, contacts, and children using preferred approach</a:t>
            </a:r>
          </a:p>
        </p:txBody>
      </p:sp>
      <p:sp>
        <p:nvSpPr>
          <p:cNvPr id="4" name="Text Placeholder 3">
            <a:extLst>
              <a:ext uri="{FF2B5EF4-FFF2-40B4-BE49-F238E27FC236}">
                <a16:creationId xmlns:a16="http://schemas.microsoft.com/office/drawing/2014/main" id="{9D50D5A3-AA0A-4195-8216-DC8457512FB8}"/>
              </a:ext>
            </a:extLst>
          </p:cNvPr>
          <p:cNvSpPr>
            <a:spLocks noGrp="1"/>
          </p:cNvSpPr>
          <p:nvPr>
            <p:ph type="body" sz="quarter" idx="14"/>
          </p:nvPr>
        </p:nvSpPr>
        <p:spPr>
          <a:xfrm>
            <a:off x="267536" y="903457"/>
            <a:ext cx="11614149" cy="4139595"/>
          </a:xfrm>
        </p:spPr>
        <p:txBody>
          <a:bodyPr/>
          <a:lstStyle/>
          <a:p>
            <a:pPr>
              <a:lnSpc>
                <a:spcPct val="95000"/>
              </a:lnSpc>
              <a:spcBef>
                <a:spcPts val="600"/>
              </a:spcBef>
            </a:pPr>
            <a:r>
              <a:rPr lang="en-US" sz="2000" dirty="0"/>
              <a:t>For </a:t>
            </a:r>
            <a:r>
              <a:rPr lang="en-US" sz="2000" b="1" i="1" dirty="0"/>
              <a:t>provider assisted approach</a:t>
            </a:r>
            <a:r>
              <a:rPr lang="en-US" sz="2000" i="1" dirty="0"/>
              <a:t>:</a:t>
            </a:r>
          </a:p>
          <a:p>
            <a:pPr marL="776288" lvl="2" indent="-342900">
              <a:lnSpc>
                <a:spcPct val="95000"/>
              </a:lnSpc>
              <a:spcBef>
                <a:spcPts val="600"/>
              </a:spcBef>
            </a:pPr>
            <a:r>
              <a:rPr lang="en-US" sz="2000" dirty="0"/>
              <a:t>Begin contacting partner(s) via telephone or in person using a script for partner notification via phone call or home visits</a:t>
            </a:r>
          </a:p>
          <a:p>
            <a:pPr marL="776288" lvl="2" indent="-342900">
              <a:lnSpc>
                <a:spcPct val="95000"/>
              </a:lnSpc>
              <a:spcBef>
                <a:spcPts val="600"/>
              </a:spcBef>
            </a:pPr>
            <a:r>
              <a:rPr lang="en-US" sz="2000" dirty="0"/>
              <a:t>Remember do not give any information to anyone other than the partner. Confirm the partner’s identity before starting the discussion. </a:t>
            </a:r>
          </a:p>
          <a:p>
            <a:pPr marL="776288" lvl="2" indent="-342900">
              <a:lnSpc>
                <a:spcPct val="95000"/>
              </a:lnSpc>
              <a:spcBef>
                <a:spcPts val="600"/>
              </a:spcBef>
            </a:pPr>
            <a:r>
              <a:rPr lang="en-US" sz="2000" dirty="0"/>
              <a:t>Be ready to respond to questions from the partner about how you obtained his/her information.</a:t>
            </a:r>
          </a:p>
          <a:p>
            <a:pPr marL="776288" lvl="2" indent="-342900">
              <a:lnSpc>
                <a:spcPct val="95000"/>
              </a:lnSpc>
              <a:spcBef>
                <a:spcPts val="600"/>
              </a:spcBef>
            </a:pPr>
            <a:r>
              <a:rPr lang="en-US" sz="2000" dirty="0"/>
              <a:t>Plan what you will say if you reach a third party (e.g., parent, spouse) who wants to know why you're there or why you’re calling. </a:t>
            </a:r>
          </a:p>
          <a:p>
            <a:pPr marL="776288" lvl="2" indent="-342900">
              <a:lnSpc>
                <a:spcPct val="95000"/>
              </a:lnSpc>
              <a:spcBef>
                <a:spcPts val="600"/>
              </a:spcBef>
            </a:pPr>
            <a:r>
              <a:rPr lang="en-US" sz="2000" dirty="0"/>
              <a:t>You may want to consider leaving a confidential "referral letter" that can be left in a plain, sealed envelope if the partner is not there.  This letter should include the counselor's name and phone number. </a:t>
            </a:r>
          </a:p>
          <a:p>
            <a:pPr marL="776288" lvl="2" indent="-342900">
              <a:lnSpc>
                <a:spcPct val="95000"/>
              </a:lnSpc>
              <a:spcBef>
                <a:spcPts val="600"/>
              </a:spcBef>
            </a:pPr>
            <a:r>
              <a:rPr lang="en-US" sz="2000" dirty="0"/>
              <a:t>See “implementation resources” section for sample scripts and tools.</a:t>
            </a:r>
          </a:p>
        </p:txBody>
      </p:sp>
    </p:spTree>
    <p:extLst>
      <p:ext uri="{BB962C8B-B14F-4D97-AF65-F5344CB8AC3E}">
        <p14:creationId xmlns:p14="http://schemas.microsoft.com/office/powerpoint/2010/main" val="1436535154"/>
      </p:ext>
    </p:extLst>
  </p:cSld>
  <p:clrMapOvr>
    <a:masterClrMapping/>
  </p:clrMapOvr>
  <mc:AlternateContent xmlns:mc="http://schemas.openxmlformats.org/markup-compatibility/2006" xmlns:p14="http://schemas.microsoft.com/office/powerpoint/2010/main">
    <mc:Choice Requires="p14">
      <p:transition spd="med" p14:dur="700" advTm="83664">
        <p:fade/>
      </p:transition>
    </mc:Choice>
    <mc:Fallback xmlns="">
      <p:transition spd="med" advTm="83664">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8AD29E-341B-45A5-8308-A6197C0FFF19}"/>
              </a:ext>
            </a:extLst>
          </p:cNvPr>
          <p:cNvSpPr>
            <a:spLocks noGrp="1"/>
          </p:cNvSpPr>
          <p:nvPr>
            <p:ph type="body" sz="quarter" idx="13"/>
          </p:nvPr>
        </p:nvSpPr>
        <p:spPr>
          <a:xfrm>
            <a:off x="229188" y="216637"/>
            <a:ext cx="11690843" cy="369332"/>
          </a:xfrm>
        </p:spPr>
        <p:txBody>
          <a:bodyPr vert="horz" lIns="0" tIns="0" rIns="0" bIns="0" rtlCol="0" anchor="t">
            <a:spAutoFit/>
          </a:bodyPr>
          <a:lstStyle/>
          <a:p>
            <a:r>
              <a:rPr lang="en-US" sz="2400" dirty="0">
                <a:latin typeface="Arial"/>
                <a:cs typeface="Arial"/>
              </a:rPr>
              <a:t>Step 7: Contact all named partners, contacts, and children using preferred approach</a:t>
            </a:r>
          </a:p>
        </p:txBody>
      </p:sp>
      <p:sp>
        <p:nvSpPr>
          <p:cNvPr id="4" name="Text Placeholder 3">
            <a:extLst>
              <a:ext uri="{FF2B5EF4-FFF2-40B4-BE49-F238E27FC236}">
                <a16:creationId xmlns:a16="http://schemas.microsoft.com/office/drawing/2014/main" id="{E3416C75-7A9F-46AD-BE04-52C5ED40A816}"/>
              </a:ext>
            </a:extLst>
          </p:cNvPr>
          <p:cNvSpPr>
            <a:spLocks noGrp="1"/>
          </p:cNvSpPr>
          <p:nvPr>
            <p:ph type="body" sz="quarter" idx="14"/>
          </p:nvPr>
        </p:nvSpPr>
        <p:spPr>
          <a:xfrm>
            <a:off x="267536" y="903457"/>
            <a:ext cx="11614149" cy="4308872"/>
          </a:xfrm>
        </p:spPr>
        <p:txBody>
          <a:bodyPr vert="horz" lIns="0" tIns="0" rIns="0" bIns="0" rtlCol="0" anchor="t">
            <a:spAutoFit/>
          </a:bodyPr>
          <a:lstStyle/>
          <a:p>
            <a:pPr marL="342900" indent="-342900">
              <a:lnSpc>
                <a:spcPct val="100000"/>
              </a:lnSpc>
              <a:buFont typeface="Arial" panose="020B0604020202020204" pitchFamily="34" charset="0"/>
              <a:buChar char="•"/>
            </a:pPr>
            <a:r>
              <a:rPr lang="en-US" sz="2000" dirty="0">
                <a:latin typeface="+mj-lt"/>
              </a:rPr>
              <a:t>If the client chooses </a:t>
            </a:r>
            <a:r>
              <a:rPr lang="en-US" sz="2000" b="1" i="1" dirty="0">
                <a:latin typeface="+mj-lt"/>
              </a:rPr>
              <a:t>delayed provider-assisted approach</a:t>
            </a:r>
            <a:r>
              <a:rPr lang="en-US" sz="2000" i="1" dirty="0">
                <a:latin typeface="+mj-lt"/>
              </a:rPr>
              <a:t>:</a:t>
            </a:r>
          </a:p>
          <a:p>
            <a:pPr marL="775970" lvl="2" indent="-342900"/>
            <a:r>
              <a:rPr lang="en-US" sz="2000" dirty="0">
                <a:latin typeface="+mj-lt"/>
              </a:rPr>
              <a:t>Follow the same steps as for </a:t>
            </a:r>
            <a:r>
              <a:rPr lang="en-US" sz="2000" b="1" i="1" dirty="0">
                <a:latin typeface="+mj-lt"/>
              </a:rPr>
              <a:t>provider-assisted approach </a:t>
            </a:r>
            <a:endParaRPr lang="en-US" sz="2000" b="1" i="1" dirty="0">
              <a:latin typeface="+mj-lt"/>
              <a:ea typeface="Calibri Light" panose="020F0302020204030204"/>
              <a:cs typeface="Arial"/>
            </a:endParaRPr>
          </a:p>
          <a:p>
            <a:pPr marL="775970" lvl="2" indent="-342900"/>
            <a:r>
              <a:rPr lang="en-US" sz="2000" dirty="0">
                <a:latin typeface="+mj-lt"/>
              </a:rPr>
              <a:t>Identify a date 14 days from today’s date and agree with the client that they will notify and refer their partner(s) for testing by this date.</a:t>
            </a:r>
            <a:endParaRPr lang="en-US" sz="2000" dirty="0">
              <a:latin typeface="+mj-lt"/>
              <a:ea typeface="Calibri Light" panose="020F0302020204030204"/>
              <a:cs typeface="Arial"/>
            </a:endParaRPr>
          </a:p>
          <a:p>
            <a:pPr marL="775970" lvl="2" indent="-342900"/>
            <a:r>
              <a:rPr lang="en-US" sz="2000" dirty="0">
                <a:latin typeface="+mj-lt"/>
              </a:rPr>
              <a:t>Remind the client that if their partner(s) do not come for a test by that date, you will call to get his or her permission to directly contact the partner(s).  </a:t>
            </a:r>
            <a:endParaRPr lang="en-US" sz="2000" dirty="0">
              <a:latin typeface="+mj-lt"/>
              <a:ea typeface="Calibri Light" panose="020F0302020204030204"/>
              <a:cs typeface="Arial"/>
            </a:endParaRPr>
          </a:p>
          <a:p>
            <a:pPr marL="775970" lvl="2" indent="-342900"/>
            <a:r>
              <a:rPr lang="en-US" sz="2000" b="1" dirty="0">
                <a:latin typeface="+mj-lt"/>
              </a:rPr>
              <a:t>After 14 days have passed</a:t>
            </a:r>
            <a:r>
              <a:rPr lang="en-US" sz="2000" dirty="0">
                <a:latin typeface="+mj-lt"/>
              </a:rPr>
              <a:t>, call the index client and determine if the partner(s) have been tested.  </a:t>
            </a:r>
            <a:endParaRPr lang="en-US" sz="2000" dirty="0">
              <a:latin typeface="+mj-lt"/>
              <a:ea typeface="Calibri Light" panose="020F0302020204030204"/>
              <a:cs typeface="Arial"/>
            </a:endParaRPr>
          </a:p>
          <a:p>
            <a:pPr marL="775970" lvl="2" indent="-342900"/>
            <a:r>
              <a:rPr lang="en-US" sz="2000" dirty="0">
                <a:latin typeface="+mj-lt"/>
              </a:rPr>
              <a:t>If not, obtain the client’s permission to contact the partner(s) and follow the steps for </a:t>
            </a:r>
            <a:r>
              <a:rPr lang="en-US" sz="2000" b="1" i="1" dirty="0">
                <a:latin typeface="+mj-lt"/>
              </a:rPr>
              <a:t>provider referral</a:t>
            </a:r>
            <a:r>
              <a:rPr lang="en-US" sz="2000" dirty="0">
                <a:latin typeface="+mj-lt"/>
              </a:rPr>
              <a:t>.</a:t>
            </a:r>
            <a:endParaRPr lang="en-US" sz="2000" b="1" i="1" dirty="0">
              <a:latin typeface="+mj-lt"/>
              <a:ea typeface="Calibri Light" panose="020F0302020204030204"/>
              <a:cs typeface="Arial"/>
            </a:endParaRPr>
          </a:p>
          <a:p>
            <a:pPr marL="775970" lvl="2" indent="-342900"/>
            <a:r>
              <a:rPr lang="en-US" sz="2000" dirty="0">
                <a:latin typeface="+mj-lt"/>
              </a:rPr>
              <a:t>If the client does not give you permission to contact their partner(s), offer additional counseling and support to encourage them to refer their partner for testing</a:t>
            </a:r>
            <a:r>
              <a:rPr lang="en-US" sz="2000" b="1" dirty="0">
                <a:latin typeface="+mj-lt"/>
              </a:rPr>
              <a:t>.</a:t>
            </a:r>
            <a:endParaRPr lang="en-US" sz="2000" dirty="0">
              <a:latin typeface="+mj-lt"/>
              <a:ea typeface="Calibri Light" panose="020F0302020204030204"/>
              <a:cs typeface="Arial"/>
            </a:endParaRPr>
          </a:p>
          <a:p>
            <a:endParaRPr lang="en-US" sz="2000" dirty="0">
              <a:latin typeface="+mj-lt"/>
            </a:endParaRPr>
          </a:p>
          <a:p>
            <a:endParaRPr lang="en-US" sz="2000" dirty="0"/>
          </a:p>
        </p:txBody>
      </p:sp>
    </p:spTree>
    <p:extLst>
      <p:ext uri="{BB962C8B-B14F-4D97-AF65-F5344CB8AC3E}">
        <p14:creationId xmlns:p14="http://schemas.microsoft.com/office/powerpoint/2010/main" val="468013860"/>
      </p:ext>
    </p:extLst>
  </p:cSld>
  <p:clrMapOvr>
    <a:masterClrMapping/>
  </p:clrMapOvr>
  <mc:AlternateContent xmlns:mc="http://schemas.openxmlformats.org/markup-compatibility/2006" xmlns:p14="http://schemas.microsoft.com/office/powerpoint/2010/main">
    <mc:Choice Requires="p14">
      <p:transition spd="med" p14:dur="700" advTm="68203">
        <p:fade/>
      </p:transition>
    </mc:Choice>
    <mc:Fallback xmlns="">
      <p:transition spd="med" advTm="68203">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FEE64-C184-594B-68B6-AFC8B34A4C3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765106C-E7CB-9914-8B60-065540681938}"/>
              </a:ext>
            </a:extLst>
          </p:cNvPr>
          <p:cNvSpPr>
            <a:spLocks noGrp="1"/>
          </p:cNvSpPr>
          <p:nvPr>
            <p:ph type="body" sz="quarter" idx="13"/>
          </p:nvPr>
        </p:nvSpPr>
        <p:spPr>
          <a:xfrm>
            <a:off x="229188" y="216637"/>
            <a:ext cx="11690843" cy="369332"/>
          </a:xfrm>
        </p:spPr>
        <p:txBody>
          <a:bodyPr vert="horz" lIns="0" tIns="0" rIns="0" bIns="0" rtlCol="0" anchor="t">
            <a:spAutoFit/>
          </a:bodyPr>
          <a:lstStyle/>
          <a:p>
            <a:r>
              <a:rPr lang="en-US" sz="2400" dirty="0">
                <a:latin typeface="Arial"/>
                <a:cs typeface="Arial"/>
              </a:rPr>
              <a:t>Step 7: Contact all named partners, contacts, and children using preferred approach</a:t>
            </a:r>
            <a:endParaRPr lang="en-US" dirty="0"/>
          </a:p>
        </p:txBody>
      </p:sp>
      <p:sp>
        <p:nvSpPr>
          <p:cNvPr id="4" name="Text Placeholder 3">
            <a:extLst>
              <a:ext uri="{FF2B5EF4-FFF2-40B4-BE49-F238E27FC236}">
                <a16:creationId xmlns:a16="http://schemas.microsoft.com/office/drawing/2014/main" id="{6727CFFA-C7A3-EA95-140D-3D4EE701713B}"/>
              </a:ext>
            </a:extLst>
          </p:cNvPr>
          <p:cNvSpPr>
            <a:spLocks noGrp="1"/>
          </p:cNvSpPr>
          <p:nvPr>
            <p:ph type="body" sz="quarter" idx="14"/>
          </p:nvPr>
        </p:nvSpPr>
        <p:spPr>
          <a:xfrm>
            <a:off x="267536" y="903457"/>
            <a:ext cx="11614149" cy="5001369"/>
          </a:xfrm>
        </p:spPr>
        <p:txBody>
          <a:bodyPr/>
          <a:lstStyle/>
          <a:p>
            <a:pPr marL="342900" indent="-342900">
              <a:lnSpc>
                <a:spcPct val="100000"/>
              </a:lnSpc>
              <a:buFont typeface="Arial" panose="020B0604020202020204" pitchFamily="34" charset="0"/>
              <a:buChar char="•"/>
            </a:pPr>
            <a:r>
              <a:rPr lang="en-US" sz="2000" dirty="0">
                <a:latin typeface="+mj-lt"/>
              </a:rPr>
              <a:t>If the client chooses </a:t>
            </a:r>
            <a:r>
              <a:rPr lang="en-US" sz="2000" b="1" i="1" dirty="0">
                <a:latin typeface="+mj-lt"/>
              </a:rPr>
              <a:t>social network testing</a:t>
            </a:r>
            <a:r>
              <a:rPr lang="en-US" sz="2000" i="1" dirty="0">
                <a:latin typeface="+mj-lt"/>
              </a:rPr>
              <a:t>:</a:t>
            </a:r>
          </a:p>
          <a:p>
            <a:pPr marL="776288" lvl="2" indent="-342900"/>
            <a:r>
              <a:rPr lang="en-US" sz="2000" dirty="0">
                <a:latin typeface="+mj-lt"/>
              </a:rPr>
              <a:t>Ask the client to think people in their social networks that may need a test</a:t>
            </a:r>
          </a:p>
          <a:p>
            <a:pPr marL="944166" lvl="3" indent="-342900"/>
            <a:r>
              <a:rPr lang="en-US" sz="2000" b="1" i="1" dirty="0">
                <a:latin typeface="+mj-lt"/>
                <a:cs typeface="Arial"/>
              </a:rPr>
              <a:t>This can include anyone– colleagues, friends, acquaintances, or others– who they would feel comfortable talking to about testing</a:t>
            </a:r>
          </a:p>
          <a:p>
            <a:pPr marL="776288" lvl="2" indent="-342900"/>
            <a:r>
              <a:rPr lang="en-US" sz="2000" dirty="0">
                <a:latin typeface="+mj-lt"/>
              </a:rPr>
              <a:t>Determine what modality to use for disbursing testing information or tests</a:t>
            </a:r>
          </a:p>
          <a:p>
            <a:pPr marL="944166" lvl="3" indent="-342900"/>
            <a:r>
              <a:rPr lang="en-US" sz="2000" b="1" i="1" dirty="0">
                <a:latin typeface="+mj-lt"/>
                <a:cs typeface="Arial"/>
              </a:rPr>
              <a:t>This could include vouchers, coupons, e-coupons, or self-tests</a:t>
            </a:r>
          </a:p>
          <a:p>
            <a:pPr marL="776288" lvl="2" indent="-342900"/>
            <a:r>
              <a:rPr lang="en-US" sz="2000" dirty="0">
                <a:latin typeface="+mj-lt"/>
                <a:cs typeface="Arial"/>
              </a:rPr>
              <a:t>Give the client enough vouchers, coupons, e-coupons, or self-tests to distribute to individuals identified</a:t>
            </a:r>
          </a:p>
          <a:p>
            <a:pPr marL="776288" lvl="2" indent="-342900"/>
            <a:r>
              <a:rPr lang="en-US" sz="2000" dirty="0">
                <a:latin typeface="+mj-lt"/>
                <a:cs typeface="Arial"/>
              </a:rPr>
              <a:t>Provide conversation starters:</a:t>
            </a:r>
          </a:p>
          <a:p>
            <a:pPr marL="944166" lvl="3" indent="-342900"/>
            <a:r>
              <a:rPr lang="en-US" sz="2000" dirty="0"/>
              <a:t>I went to the clinic the other day and the nurse was encouraging people to get tested [for HIV, other STIs, hepatitis B or C]. They gave me [vouchers, coupons, self-tests] to give to others who might be interested in free testing. This is totally anonymous and I won’t be involved in any way. Are you interested in one? </a:t>
            </a:r>
            <a:endParaRPr lang="en-US" sz="2000" dirty="0">
              <a:latin typeface="+mj-lt"/>
              <a:cs typeface="Arial"/>
            </a:endParaRPr>
          </a:p>
          <a:p>
            <a:endParaRPr lang="en-US" sz="2000" dirty="0">
              <a:latin typeface="+mj-lt"/>
            </a:endParaRPr>
          </a:p>
          <a:p>
            <a:endParaRPr lang="en-US" sz="2000" dirty="0"/>
          </a:p>
        </p:txBody>
      </p:sp>
    </p:spTree>
    <p:extLst>
      <p:ext uri="{BB962C8B-B14F-4D97-AF65-F5344CB8AC3E}">
        <p14:creationId xmlns:p14="http://schemas.microsoft.com/office/powerpoint/2010/main" val="2779782115"/>
      </p:ext>
    </p:extLst>
  </p:cSld>
  <p:clrMapOvr>
    <a:masterClrMapping/>
  </p:clrMapOvr>
  <mc:AlternateContent xmlns:mc="http://schemas.openxmlformats.org/markup-compatibility/2006" xmlns:p14="http://schemas.microsoft.com/office/powerpoint/2010/main">
    <mc:Choice Requires="p14">
      <p:transition spd="med" p14:dur="700" advTm="68203">
        <p:fade/>
      </p:transition>
    </mc:Choice>
    <mc:Fallback xmlns="">
      <p:transition spd="med" advTm="68203">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CBEBC0-BEE7-4194-9C27-CFBE48AAA417}"/>
              </a:ext>
            </a:extLst>
          </p:cNvPr>
          <p:cNvSpPr>
            <a:spLocks noGrp="1"/>
          </p:cNvSpPr>
          <p:nvPr>
            <p:ph type="body" sz="quarter" idx="13"/>
          </p:nvPr>
        </p:nvSpPr>
        <p:spPr/>
        <p:txBody>
          <a:bodyPr/>
          <a:lstStyle/>
          <a:p>
            <a:r>
              <a:rPr lang="en-US"/>
              <a:t>Virtual interventions for network-based testing</a:t>
            </a:r>
          </a:p>
        </p:txBody>
      </p:sp>
      <p:sp>
        <p:nvSpPr>
          <p:cNvPr id="4" name="Text Placeholder 3">
            <a:extLst>
              <a:ext uri="{FF2B5EF4-FFF2-40B4-BE49-F238E27FC236}">
                <a16:creationId xmlns:a16="http://schemas.microsoft.com/office/drawing/2014/main" id="{3E261690-4489-4122-A038-BA32945E54E4}"/>
              </a:ext>
            </a:extLst>
          </p:cNvPr>
          <p:cNvSpPr>
            <a:spLocks noGrp="1"/>
          </p:cNvSpPr>
          <p:nvPr>
            <p:ph type="body" sz="quarter" idx="14"/>
          </p:nvPr>
        </p:nvSpPr>
        <p:spPr>
          <a:xfrm>
            <a:off x="267536" y="903457"/>
            <a:ext cx="11614149" cy="4001095"/>
          </a:xfrm>
        </p:spPr>
        <p:txBody>
          <a:bodyPr lIns="0" tIns="0" rIns="0" bIns="0" anchor="t">
            <a:spAutoFit/>
          </a:bodyPr>
          <a:lstStyle/>
          <a:p>
            <a:pPr marL="454660" indent="-342900">
              <a:buFont typeface="Arial" panose="020B0604020202020204" pitchFamily="34" charset="0"/>
              <a:buChar char="•"/>
            </a:pPr>
            <a:r>
              <a:rPr lang="en-US">
                <a:cs typeface="Calibri"/>
              </a:rPr>
              <a:t>Many people may use the internet or mobile apps to find sexual partners, or to connect with others socially. </a:t>
            </a:r>
            <a:endParaRPr lang="en-US"/>
          </a:p>
          <a:p>
            <a:pPr marL="454660" indent="-342900">
              <a:buFont typeface="Arial" panose="020B0604020202020204" pitchFamily="34" charset="0"/>
              <a:buChar char="•"/>
            </a:pPr>
            <a:r>
              <a:rPr lang="en-US">
                <a:cs typeface="Calibri"/>
              </a:rPr>
              <a:t>Just like traditional names and phone numbers, email addresses, screen names, and online identifiers can be used to contact someone. </a:t>
            </a:r>
            <a:endParaRPr lang="en-US">
              <a:cs typeface="Calibri" panose="020F0502020204030204" pitchFamily="34" charset="0"/>
            </a:endParaRPr>
          </a:p>
          <a:p>
            <a:pPr marL="454660" indent="-342900">
              <a:buFont typeface="Arial" panose="020B0604020202020204" pitchFamily="34" charset="0"/>
              <a:buChar char="•"/>
            </a:pPr>
            <a:r>
              <a:rPr lang="en-US">
                <a:cs typeface="Calibri"/>
              </a:rPr>
              <a:t>During the elicitation process, you should ask about partners the client may have met online. </a:t>
            </a:r>
            <a:endParaRPr lang="en-US">
              <a:cs typeface="Calibri" panose="020F0502020204030204" pitchFamily="34" charset="0"/>
            </a:endParaRPr>
          </a:p>
          <a:p>
            <a:pPr marL="887730" lvl="2" indent="-342900"/>
            <a:r>
              <a:rPr lang="en-US">
                <a:cs typeface="Calibri"/>
              </a:rPr>
              <a:t>Confirming the exact spelling of screen names and email addresses is extremely important (i.e., Man4you vs. </a:t>
            </a:r>
            <a:r>
              <a:rPr lang="en-US" err="1">
                <a:cs typeface="Calibri"/>
              </a:rPr>
              <a:t>Manforu</a:t>
            </a:r>
            <a:r>
              <a:rPr lang="en-US">
                <a:cs typeface="Calibri"/>
              </a:rPr>
              <a:t>)</a:t>
            </a:r>
          </a:p>
          <a:p>
            <a:pPr marL="454660" indent="-342900">
              <a:buFont typeface="Arial" panose="020B0604020202020204" pitchFamily="34" charset="0"/>
              <a:buChar char="•"/>
            </a:pPr>
            <a:r>
              <a:rPr lang="en-US">
                <a:cs typeface="Calibri"/>
              </a:rPr>
              <a:t>Online applications can be used to distribute social network testing e-vouchers, in addition to partner notification for specific partners</a:t>
            </a:r>
            <a:endParaRPr lang="en-US">
              <a:cs typeface="Calibri" panose="020F0502020204030204" pitchFamily="34" charset="0"/>
            </a:endParaRPr>
          </a:p>
        </p:txBody>
      </p:sp>
    </p:spTree>
    <p:extLst>
      <p:ext uri="{BB962C8B-B14F-4D97-AF65-F5344CB8AC3E}">
        <p14:creationId xmlns:p14="http://schemas.microsoft.com/office/powerpoint/2010/main" val="2075956090"/>
      </p:ext>
    </p:extLst>
  </p:cSld>
  <p:clrMapOvr>
    <a:masterClrMapping/>
  </p:clrMapOvr>
  <mc:AlternateContent xmlns:mc="http://schemas.openxmlformats.org/markup-compatibility/2006" xmlns:p14="http://schemas.microsoft.com/office/powerpoint/2010/main">
    <mc:Choice Requires="p14">
      <p:transition spd="slow" p14:dur="2000" advTm="80585"/>
    </mc:Choice>
    <mc:Fallback xmlns="">
      <p:transition spd="slow" advTm="80585"/>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F48BDA4-FA7C-4C41-879C-3AF78457D6E3}"/>
              </a:ext>
            </a:extLst>
          </p:cNvPr>
          <p:cNvSpPr>
            <a:spLocks noGrp="1"/>
          </p:cNvSpPr>
          <p:nvPr>
            <p:ph type="body" sz="quarter" idx="13"/>
          </p:nvPr>
        </p:nvSpPr>
        <p:spPr>
          <a:xfrm>
            <a:off x="229188" y="103701"/>
            <a:ext cx="11690843" cy="553998"/>
          </a:xfrm>
        </p:spPr>
        <p:txBody>
          <a:bodyPr vert="horz" lIns="0" tIns="0" rIns="0" bIns="0" rtlCol="0" anchor="t">
            <a:spAutoFit/>
          </a:bodyPr>
          <a:lstStyle/>
          <a:p>
            <a:r>
              <a:rPr lang="en-US" sz="3600" dirty="0">
                <a:latin typeface="Arial"/>
                <a:cs typeface="Arial"/>
              </a:rPr>
              <a:t>Example: Anonymous electronic notification by client</a:t>
            </a:r>
          </a:p>
        </p:txBody>
      </p:sp>
      <p:pic>
        <p:nvPicPr>
          <p:cNvPr id="3" name="Picture 2"/>
          <p:cNvPicPr>
            <a:picLocks noChangeAspect="1"/>
          </p:cNvPicPr>
          <p:nvPr/>
        </p:nvPicPr>
        <p:blipFill>
          <a:blip r:embed="rId3"/>
          <a:stretch>
            <a:fillRect/>
          </a:stretch>
        </p:blipFill>
        <p:spPr>
          <a:xfrm>
            <a:off x="536449" y="4316380"/>
            <a:ext cx="2022129" cy="1674651"/>
          </a:xfrm>
          <a:prstGeom prst="rect">
            <a:avLst/>
          </a:prstGeom>
        </p:spPr>
      </p:pic>
      <p:pic>
        <p:nvPicPr>
          <p:cNvPr id="4" name="Picture 3"/>
          <p:cNvPicPr>
            <a:picLocks noChangeAspect="1"/>
          </p:cNvPicPr>
          <p:nvPr/>
        </p:nvPicPr>
        <p:blipFill>
          <a:blip r:embed="rId4"/>
          <a:stretch>
            <a:fillRect/>
          </a:stretch>
        </p:blipFill>
        <p:spPr>
          <a:xfrm>
            <a:off x="3291814" y="4241939"/>
            <a:ext cx="2256065" cy="1850076"/>
          </a:xfrm>
          <a:prstGeom prst="rect">
            <a:avLst/>
          </a:prstGeom>
        </p:spPr>
      </p:pic>
      <p:pic>
        <p:nvPicPr>
          <p:cNvPr id="7" name="Picture 6"/>
          <p:cNvPicPr>
            <a:picLocks noChangeAspect="1"/>
          </p:cNvPicPr>
          <p:nvPr/>
        </p:nvPicPr>
        <p:blipFill>
          <a:blip r:embed="rId5"/>
          <a:stretch>
            <a:fillRect/>
          </a:stretch>
        </p:blipFill>
        <p:spPr>
          <a:xfrm>
            <a:off x="6283833" y="4255563"/>
            <a:ext cx="2483752" cy="1812386"/>
          </a:xfrm>
          <a:prstGeom prst="rect">
            <a:avLst/>
          </a:prstGeom>
        </p:spPr>
      </p:pic>
      <p:pic>
        <p:nvPicPr>
          <p:cNvPr id="8" name="Picture 7"/>
          <p:cNvPicPr>
            <a:picLocks noChangeAspect="1"/>
          </p:cNvPicPr>
          <p:nvPr/>
        </p:nvPicPr>
        <p:blipFill>
          <a:blip r:embed="rId6"/>
          <a:stretch>
            <a:fillRect/>
          </a:stretch>
        </p:blipFill>
        <p:spPr>
          <a:xfrm>
            <a:off x="9481463" y="4255562"/>
            <a:ext cx="2382710" cy="1840438"/>
          </a:xfrm>
          <a:prstGeom prst="rect">
            <a:avLst/>
          </a:prstGeom>
        </p:spPr>
      </p:pic>
      <p:pic>
        <p:nvPicPr>
          <p:cNvPr id="9" name="Picture 8"/>
          <p:cNvPicPr>
            <a:picLocks noChangeAspect="1"/>
          </p:cNvPicPr>
          <p:nvPr/>
        </p:nvPicPr>
        <p:blipFill>
          <a:blip r:embed="rId7"/>
          <a:stretch>
            <a:fillRect/>
          </a:stretch>
        </p:blipFill>
        <p:spPr>
          <a:xfrm>
            <a:off x="881148" y="915468"/>
            <a:ext cx="4687944" cy="2917317"/>
          </a:xfrm>
          <a:prstGeom prst="rect">
            <a:avLst/>
          </a:prstGeom>
          <a:ln>
            <a:solidFill>
              <a:schemeClr val="tx1"/>
            </a:solidFill>
          </a:ln>
          <a:effectLst>
            <a:outerShdw blurRad="50800" dist="38100" dir="8100000" algn="tr" rotWithShape="0">
              <a:prstClr val="black">
                <a:alpha val="40000"/>
              </a:prstClr>
            </a:outerShdw>
          </a:effectLst>
        </p:spPr>
      </p:pic>
      <p:sp>
        <p:nvSpPr>
          <p:cNvPr id="5" name="TextBox 4"/>
          <p:cNvSpPr txBox="1"/>
          <p:nvPr/>
        </p:nvSpPr>
        <p:spPr>
          <a:xfrm>
            <a:off x="1478162" y="3847903"/>
            <a:ext cx="2986512" cy="307777"/>
          </a:xfrm>
          <a:prstGeom prst="rect">
            <a:avLst/>
          </a:prstGeom>
          <a:noFill/>
        </p:spPr>
        <p:txBody>
          <a:bodyPr wrap="square" rtlCol="0">
            <a:spAutoFit/>
          </a:bodyPr>
          <a:lstStyle/>
          <a:p>
            <a:r>
              <a:rPr lang="en-US" sz="1400">
                <a:hlinkClick r:id="rId8"/>
              </a:rPr>
              <a:t>https://www.inspot.org/Default.aspx</a:t>
            </a:r>
            <a:r>
              <a:rPr lang="en-US" sz="1400"/>
              <a:t> </a:t>
            </a:r>
          </a:p>
        </p:txBody>
      </p:sp>
      <p:pic>
        <p:nvPicPr>
          <p:cNvPr id="6" name="Picture 5"/>
          <p:cNvPicPr>
            <a:picLocks noChangeAspect="1"/>
          </p:cNvPicPr>
          <p:nvPr/>
        </p:nvPicPr>
        <p:blipFill>
          <a:blip r:embed="rId9"/>
          <a:stretch>
            <a:fillRect/>
          </a:stretch>
        </p:blipFill>
        <p:spPr>
          <a:xfrm>
            <a:off x="6881683" y="873422"/>
            <a:ext cx="3232361" cy="3201632"/>
          </a:xfrm>
          <a:prstGeom prst="rect">
            <a:avLst/>
          </a:prstGeom>
        </p:spPr>
      </p:pic>
    </p:spTree>
    <p:extLst>
      <p:ext uri="{BB962C8B-B14F-4D97-AF65-F5344CB8AC3E}">
        <p14:creationId xmlns:p14="http://schemas.microsoft.com/office/powerpoint/2010/main" val="1163954749"/>
      </p:ext>
    </p:extLst>
  </p:cSld>
  <p:clrMapOvr>
    <a:masterClrMapping/>
  </p:clrMapOvr>
  <mc:AlternateContent xmlns:mc="http://schemas.openxmlformats.org/markup-compatibility/2006" xmlns:p14="http://schemas.microsoft.com/office/powerpoint/2010/main">
    <mc:Choice Requires="p14">
      <p:transition spd="slow" p14:dur="2000" advTm="53885"/>
    </mc:Choice>
    <mc:Fallback xmlns="">
      <p:transition spd="slow" advTm="5388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85D6DC-39F7-4DB1-9691-BB4A5078B0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475" t="13858" r="5417" b="2230"/>
          <a:stretch/>
        </p:blipFill>
        <p:spPr bwMode="auto">
          <a:xfrm>
            <a:off x="503652" y="2195285"/>
            <a:ext cx="2332225" cy="39161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F1A9A8D-0369-4776-AEE6-61D7DE3015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82" t="74771" r="61706" b="7669"/>
          <a:stretch/>
        </p:blipFill>
        <p:spPr bwMode="auto">
          <a:xfrm>
            <a:off x="3080165" y="3671689"/>
            <a:ext cx="2449286" cy="96338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CBB0D3B6-9EAA-4317-AD53-EF07A6639E29}"/>
              </a:ext>
            </a:extLst>
          </p:cNvPr>
          <p:cNvSpPr txBox="1">
            <a:spLocks/>
          </p:cNvSpPr>
          <p:nvPr/>
        </p:nvSpPr>
        <p:spPr>
          <a:xfrm>
            <a:off x="318250" y="1455762"/>
            <a:ext cx="5558294" cy="96338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Arial" panose="020B0604020202020204" pitchFamily="34" charset="0"/>
                <a:cs typeface="Arial" panose="020B0604020202020204" pitchFamily="34" charset="0"/>
              </a:rPr>
              <a:t>In Vietnam, partners of index cases were located across the country.</a:t>
            </a:r>
          </a:p>
          <a:p>
            <a:endParaRPr lang="en-US">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7FE3EBC4-3EAE-4FB2-859C-FCF7A33A99D8}"/>
              </a:ext>
            </a:extLst>
          </p:cNvPr>
          <p:cNvSpPr txBox="1">
            <a:spLocks/>
          </p:cNvSpPr>
          <p:nvPr/>
        </p:nvSpPr>
        <p:spPr>
          <a:xfrm>
            <a:off x="5875276" y="1845458"/>
            <a:ext cx="5914490" cy="3652462"/>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pPr>
            <a:r>
              <a:rPr lang="en-US" b="1">
                <a:latin typeface="Arial"/>
                <a:cs typeface="Arial"/>
              </a:rPr>
              <a:t>Question:</a:t>
            </a:r>
            <a:r>
              <a:rPr lang="en-US">
                <a:latin typeface="Arial"/>
                <a:cs typeface="Arial"/>
              </a:rPr>
              <a:t> In your country setting, how have you (or could you) go about making sure that partners who reside outside the catchment area of the health facility or community site are located, reached, and offered testing services? </a:t>
            </a:r>
            <a:endParaRPr lang="en-US">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1D7B43AE-2BA2-4AEA-865C-61F53A2C3FB6}"/>
              </a:ext>
            </a:extLst>
          </p:cNvPr>
          <p:cNvSpPr>
            <a:spLocks noGrp="1"/>
          </p:cNvSpPr>
          <p:nvPr>
            <p:ph type="body" sz="quarter" idx="13"/>
          </p:nvPr>
        </p:nvSpPr>
        <p:spPr>
          <a:xfrm>
            <a:off x="544048" y="527307"/>
            <a:ext cx="11103904" cy="604370"/>
          </a:xfrm>
        </p:spPr>
        <p:txBody>
          <a:bodyPr vert="horz" lIns="0" tIns="0" rIns="0" bIns="0" rtlCol="0" anchor="t">
            <a:noAutofit/>
          </a:bodyPr>
          <a:lstStyle/>
          <a:p>
            <a:r>
              <a:rPr lang="en-US" sz="3200" dirty="0">
                <a:latin typeface="Arial"/>
                <a:cs typeface="Arial"/>
              </a:rPr>
              <a:t>Partners can be anywhere including outside the jurisdiction​</a:t>
            </a:r>
          </a:p>
        </p:txBody>
      </p:sp>
    </p:spTree>
    <p:extLst>
      <p:ext uri="{BB962C8B-B14F-4D97-AF65-F5344CB8AC3E}">
        <p14:creationId xmlns:p14="http://schemas.microsoft.com/office/powerpoint/2010/main" val="2213203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5051F-5B8D-0A96-1970-BFBBC1A4C017}"/>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5FAF4434-16F7-D767-2D80-1A5CA034C65E}"/>
              </a:ext>
            </a:extLst>
          </p:cNvPr>
          <p:cNvSpPr/>
          <p:nvPr/>
        </p:nvSpPr>
        <p:spPr>
          <a:xfrm>
            <a:off x="2016982" y="4828442"/>
            <a:ext cx="674557" cy="689548"/>
          </a:xfrm>
          <a:prstGeom prst="ellipse">
            <a:avLst/>
          </a:prstGeom>
          <a:solidFill>
            <a:srgbClr val="DE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Oval 5">
            <a:extLst>
              <a:ext uri="{FF2B5EF4-FFF2-40B4-BE49-F238E27FC236}">
                <a16:creationId xmlns:a16="http://schemas.microsoft.com/office/drawing/2014/main" id="{C684829D-75D2-DA11-3BF4-40866B9069A6}"/>
              </a:ext>
            </a:extLst>
          </p:cNvPr>
          <p:cNvSpPr/>
          <p:nvPr/>
        </p:nvSpPr>
        <p:spPr>
          <a:xfrm>
            <a:off x="2016982" y="3831883"/>
            <a:ext cx="674557" cy="689548"/>
          </a:xfrm>
          <a:prstGeom prst="ellipse">
            <a:avLst/>
          </a:prstGeom>
          <a:solidFill>
            <a:srgbClr val="EBC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Oval 3">
            <a:extLst>
              <a:ext uri="{FF2B5EF4-FFF2-40B4-BE49-F238E27FC236}">
                <a16:creationId xmlns:a16="http://schemas.microsoft.com/office/drawing/2014/main" id="{F512E4B5-C8E1-9250-079A-458E1F360789}"/>
              </a:ext>
            </a:extLst>
          </p:cNvPr>
          <p:cNvSpPr/>
          <p:nvPr/>
        </p:nvSpPr>
        <p:spPr>
          <a:xfrm>
            <a:off x="2016980" y="2804265"/>
            <a:ext cx="674557" cy="689548"/>
          </a:xfrm>
          <a:prstGeom prst="ellipse">
            <a:avLst/>
          </a:prstGeom>
          <a:solidFill>
            <a:srgbClr val="BC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906AF965-3D26-4959-CBEC-6F2E9F6E05BE}"/>
              </a:ext>
            </a:extLst>
          </p:cNvPr>
          <p:cNvSpPr>
            <a:spLocks noGrp="1"/>
          </p:cNvSpPr>
          <p:nvPr>
            <p:ph type="body" sz="quarter" idx="13"/>
          </p:nvPr>
        </p:nvSpPr>
        <p:spPr>
          <a:xfrm>
            <a:off x="544048" y="391096"/>
            <a:ext cx="11103904" cy="3037904"/>
          </a:xfrm>
        </p:spPr>
        <p:txBody>
          <a:bodyPr lIns="0" tIns="0" rIns="0" bIns="0" anchor="t">
            <a:noAutofit/>
          </a:bodyPr>
          <a:lstStyle/>
          <a:p>
            <a:r>
              <a:rPr lang="en-US" sz="4000" dirty="0">
                <a:latin typeface="Arial"/>
                <a:cs typeface="Arial"/>
              </a:rPr>
              <a:t>Step 8: Record outcomes of network-based testing services</a:t>
            </a:r>
          </a:p>
        </p:txBody>
      </p:sp>
      <p:graphicFrame>
        <p:nvGraphicFramePr>
          <p:cNvPr id="2" name="Table 1">
            <a:extLst>
              <a:ext uri="{FF2B5EF4-FFF2-40B4-BE49-F238E27FC236}">
                <a16:creationId xmlns:a16="http://schemas.microsoft.com/office/drawing/2014/main" id="{5BF4FF0C-0513-9828-8697-1707796E338D}"/>
              </a:ext>
            </a:extLst>
          </p:cNvPr>
          <p:cNvGraphicFramePr>
            <a:graphicFrameLocks noGrp="1"/>
          </p:cNvGraphicFramePr>
          <p:nvPr>
            <p:extLst>
              <p:ext uri="{D42A27DB-BD31-4B8C-83A1-F6EECF244321}">
                <p14:modId xmlns:p14="http://schemas.microsoft.com/office/powerpoint/2010/main" val="2694491695"/>
              </p:ext>
            </p:extLst>
          </p:nvPr>
        </p:nvGraphicFramePr>
        <p:xfrm>
          <a:off x="1747520" y="2587625"/>
          <a:ext cx="7958518" cy="3084894"/>
        </p:xfrm>
        <a:graphic>
          <a:graphicData uri="http://schemas.openxmlformats.org/drawingml/2006/table">
            <a:tbl>
              <a:tblPr firstRow="1" bandRow="1">
                <a:tableStyleId>{5C22544A-7EE6-4342-B048-85BDC9FD1C3A}</a:tableStyleId>
              </a:tblPr>
              <a:tblGrid>
                <a:gridCol w="1206834">
                  <a:extLst>
                    <a:ext uri="{9D8B030D-6E8A-4147-A177-3AD203B41FA5}">
                      <a16:colId xmlns:a16="http://schemas.microsoft.com/office/drawing/2014/main" val="2359643590"/>
                    </a:ext>
                  </a:extLst>
                </a:gridCol>
                <a:gridCol w="6751684">
                  <a:extLst>
                    <a:ext uri="{9D8B030D-6E8A-4147-A177-3AD203B41FA5}">
                      <a16:colId xmlns:a16="http://schemas.microsoft.com/office/drawing/2014/main" val="2689968563"/>
                    </a:ext>
                  </a:extLst>
                </a:gridCol>
              </a:tblGrid>
              <a:tr h="1028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panose="02040502050405020303" pitchFamily="18" charset="0"/>
                          <a:ea typeface="+mn-ea"/>
                          <a:cs typeface="+mn-cs"/>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schemeClr val="tx1"/>
                          </a:solidFill>
                          <a:latin typeface="Calibri"/>
                          <a:ea typeface="Calibri"/>
                          <a:cs typeface="Calibri"/>
                        </a:rPr>
                        <a:t>Determine which infections each contact should be offered testing for, based on risk and epidemiology (HIV, other STIs, hepatitis)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CD961">
                        <a:alpha val="46000"/>
                      </a:srgbClr>
                    </a:solidFill>
                  </a:tcPr>
                </a:tc>
                <a:extLst>
                  <a:ext uri="{0D108BD9-81ED-4DB2-BD59-A6C34878D82A}">
                    <a16:rowId xmlns:a16="http://schemas.microsoft.com/office/drawing/2014/main" val="1058918018"/>
                  </a:ext>
                </a:extLst>
              </a:tr>
              <a:tr h="1028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a:ea typeface="+mn-ea"/>
                          <a:cs typeface="+mn-cs"/>
                        </a:rPr>
                        <a:t>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Contact and offer integrated testing to partners and contacts using preferred approach, including self-test distribution</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BC975">
                        <a:alpha val="46000"/>
                      </a:srgbClr>
                    </a:solidFill>
                  </a:tcPr>
                </a:tc>
                <a:extLst>
                  <a:ext uri="{0D108BD9-81ED-4DB2-BD59-A6C34878D82A}">
                    <a16:rowId xmlns:a16="http://schemas.microsoft.com/office/drawing/2014/main" val="1884904904"/>
                  </a:ext>
                </a:extLst>
              </a:tr>
              <a:tr h="1028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panose="02040502050405020303" pitchFamily="18" charset="0"/>
                          <a:ea typeface="+mn-ea"/>
                          <a:cs typeface="+mn-cs"/>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Record outcomes of network-based testing services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A550">
                        <a:alpha val="46000"/>
                      </a:srgbClr>
                    </a:solidFill>
                  </a:tcPr>
                </a:tc>
                <a:extLst>
                  <a:ext uri="{0D108BD9-81ED-4DB2-BD59-A6C34878D82A}">
                    <a16:rowId xmlns:a16="http://schemas.microsoft.com/office/drawing/2014/main" val="1291222253"/>
                  </a:ext>
                </a:extLst>
              </a:tr>
            </a:tbl>
          </a:graphicData>
        </a:graphic>
      </p:graphicFrame>
      <p:sp>
        <p:nvSpPr>
          <p:cNvPr id="7" name="Rectangle 6">
            <a:extLst>
              <a:ext uri="{FF2B5EF4-FFF2-40B4-BE49-F238E27FC236}">
                <a16:creationId xmlns:a16="http://schemas.microsoft.com/office/drawing/2014/main" id="{50516F44-A177-E809-DAA7-DF68EBD67502}"/>
              </a:ext>
            </a:extLst>
          </p:cNvPr>
          <p:cNvSpPr/>
          <p:nvPr/>
        </p:nvSpPr>
        <p:spPr>
          <a:xfrm>
            <a:off x="1927106" y="4687858"/>
            <a:ext cx="7772474" cy="975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138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C01D0E-E4B3-4B7E-8280-859C73018D40}"/>
              </a:ext>
            </a:extLst>
          </p:cNvPr>
          <p:cNvSpPr>
            <a:spLocks noGrp="1"/>
          </p:cNvSpPr>
          <p:nvPr>
            <p:ph type="body" sz="quarter" idx="13"/>
          </p:nvPr>
        </p:nvSpPr>
        <p:spPr>
          <a:xfrm>
            <a:off x="229188" y="103701"/>
            <a:ext cx="11690843" cy="492443"/>
          </a:xfrm>
        </p:spPr>
        <p:txBody>
          <a:bodyPr vert="horz" lIns="0" tIns="0" rIns="0" bIns="0" rtlCol="0" anchor="t">
            <a:spAutoFit/>
          </a:bodyPr>
          <a:lstStyle/>
          <a:p>
            <a:r>
              <a:rPr lang="en-US" sz="3200" dirty="0">
                <a:latin typeface="Arial"/>
                <a:cs typeface="Arial"/>
              </a:rPr>
              <a:t>Step 8: Record outcomes of network-based testing services​</a:t>
            </a:r>
          </a:p>
        </p:txBody>
      </p:sp>
      <p:sp>
        <p:nvSpPr>
          <p:cNvPr id="4" name="Text Placeholder 3">
            <a:extLst>
              <a:ext uri="{FF2B5EF4-FFF2-40B4-BE49-F238E27FC236}">
                <a16:creationId xmlns:a16="http://schemas.microsoft.com/office/drawing/2014/main" id="{A3056799-F73A-4F35-B5CA-F35518021E25}"/>
              </a:ext>
            </a:extLst>
          </p:cNvPr>
          <p:cNvSpPr>
            <a:spLocks noGrp="1"/>
          </p:cNvSpPr>
          <p:nvPr>
            <p:ph type="body" sz="quarter" idx="14"/>
          </p:nvPr>
        </p:nvSpPr>
        <p:spPr>
          <a:xfrm>
            <a:off x="267536" y="903457"/>
            <a:ext cx="11614149" cy="5305298"/>
          </a:xfrm>
        </p:spPr>
        <p:txBody>
          <a:bodyPr/>
          <a:lstStyle/>
          <a:p>
            <a:pPr marL="342900" indent="-342900">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It is important to document the outcomes of all network-based testing attempts on your organization’s record forms  </a:t>
            </a:r>
          </a:p>
          <a:p>
            <a:pPr marL="342900" indent="-342900">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Record the type of network-based testing services, date and method of contact attempts, and whether the individual was successfully contacted.</a:t>
            </a:r>
          </a:p>
          <a:p>
            <a:pPr marL="342900" indent="-342900">
              <a:lnSpc>
                <a:spcPct val="110000"/>
              </a:lnSpc>
              <a:buFont typeface="Arial" panose="020B0604020202020204" pitchFamily="34" charset="0"/>
              <a:buChar char="•"/>
            </a:pPr>
            <a:r>
              <a:rPr lang="en-US" b="1" dirty="0">
                <a:latin typeface="Arial" panose="020B0604020202020204" pitchFamily="34" charset="0"/>
                <a:cs typeface="Arial" panose="020B0604020202020204" pitchFamily="34" charset="0"/>
              </a:rPr>
              <a:t>If individual was contacted, </a:t>
            </a:r>
            <a:r>
              <a:rPr lang="en-US" dirty="0">
                <a:latin typeface="Arial" panose="020B0604020202020204" pitchFamily="34" charset="0"/>
                <a:cs typeface="Arial" panose="020B0604020202020204" pitchFamily="34" charset="0"/>
              </a:rPr>
              <a:t>document who notified the individual, what tests were offered (e.g., did the individual accept testing and for which infections).</a:t>
            </a:r>
          </a:p>
          <a:p>
            <a:pPr marL="342900" indent="-342900">
              <a:lnSpc>
                <a:spcPct val="110000"/>
              </a:lnSpc>
              <a:buFont typeface="Arial" panose="020B0604020202020204" pitchFamily="34" charset="0"/>
              <a:buChar char="•"/>
            </a:pPr>
            <a:r>
              <a:rPr lang="en-US" b="1" dirty="0">
                <a:latin typeface="Arial" panose="020B0604020202020204" pitchFamily="34" charset="0"/>
                <a:cs typeface="Arial" panose="020B0604020202020204" pitchFamily="34" charset="0"/>
              </a:rPr>
              <a:t>If the individual received testing</a:t>
            </a:r>
            <a:r>
              <a:rPr lang="en-US" dirty="0">
                <a:latin typeface="Arial" panose="020B0604020202020204" pitchFamily="34" charset="0"/>
                <a:cs typeface="Arial" panose="020B0604020202020204" pitchFamily="34" charset="0"/>
              </a:rPr>
              <a:t>, document his or her test results.</a:t>
            </a:r>
          </a:p>
          <a:p>
            <a:pPr marL="342900" indent="-342900">
              <a:lnSpc>
                <a:spcPct val="110000"/>
              </a:lnSpc>
              <a:buFont typeface="Arial" panose="020B0604020202020204" pitchFamily="34" charset="0"/>
              <a:buChar char="•"/>
            </a:pPr>
            <a:r>
              <a:rPr lang="en-US" b="1" dirty="0">
                <a:latin typeface="Arial" panose="020B0604020202020204" pitchFamily="34" charset="0"/>
                <a:cs typeface="Arial" panose="020B0604020202020204" pitchFamily="34" charset="0"/>
              </a:rPr>
              <a:t>For each infection </a:t>
            </a:r>
            <a:r>
              <a:rPr lang="en-US" dirty="0">
                <a:latin typeface="Arial" panose="020B0604020202020204" pitchFamily="34" charset="0"/>
                <a:cs typeface="Arial" panose="020B0604020202020204" pitchFamily="34" charset="0"/>
              </a:rPr>
              <a:t>the individual was tested for, document next steps for both a </a:t>
            </a:r>
            <a:r>
              <a:rPr lang="en-US" b="1" dirty="0">
                <a:latin typeface="Arial" panose="020B0604020202020204" pitchFamily="34" charset="0"/>
                <a:cs typeface="Arial" panose="020B0604020202020204" pitchFamily="34" charset="0"/>
              </a:rPr>
              <a:t>positive result (i.e. linkage to care) </a:t>
            </a:r>
            <a:r>
              <a:rPr lang="en-US" dirty="0">
                <a:latin typeface="Arial" panose="020B0604020202020204" pitchFamily="34" charset="0"/>
                <a:cs typeface="Arial" panose="020B0604020202020204" pitchFamily="34" charset="0"/>
              </a:rPr>
              <a:t>or for a </a:t>
            </a:r>
            <a:r>
              <a:rPr lang="en-US" b="1" dirty="0">
                <a:latin typeface="Arial" panose="020B0604020202020204" pitchFamily="34" charset="0"/>
                <a:cs typeface="Arial" panose="020B0604020202020204" pitchFamily="34" charset="0"/>
              </a:rPr>
              <a:t>negative result (i.e. linkage to prevention)</a:t>
            </a:r>
            <a:r>
              <a:rPr lang="en-US" dirty="0">
                <a:latin typeface="Arial" panose="020B0604020202020204" pitchFamily="34" charset="0"/>
                <a:cs typeface="Arial" panose="020B0604020202020204" pitchFamily="34" charset="0"/>
              </a:rPr>
              <a:t>.</a:t>
            </a:r>
          </a:p>
          <a:p>
            <a:pPr marL="342900" indent="-342900">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Record </a:t>
            </a:r>
            <a:r>
              <a:rPr lang="en-US" b="1" dirty="0">
                <a:latin typeface="Arial" panose="020B0604020202020204" pitchFamily="34" charset="0"/>
                <a:cs typeface="Arial" panose="020B0604020202020204" pitchFamily="34" charset="0"/>
              </a:rPr>
              <a:t>retesting dates </a:t>
            </a:r>
            <a:r>
              <a:rPr lang="en-US" dirty="0">
                <a:latin typeface="Arial" panose="020B0604020202020204" pitchFamily="34" charset="0"/>
                <a:cs typeface="Arial" panose="020B0604020202020204" pitchFamily="34" charset="0"/>
              </a:rPr>
              <a:t>for those testing negative and in need of future retesting</a:t>
            </a:r>
          </a:p>
          <a:p>
            <a:pPr marL="342900" indent="-342900">
              <a:lnSpc>
                <a:spcPct val="11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308543"/>
      </p:ext>
    </p:extLst>
  </p:cSld>
  <p:clrMapOvr>
    <a:masterClrMapping/>
  </p:clrMapOvr>
  <mc:AlternateContent xmlns:mc="http://schemas.openxmlformats.org/markup-compatibility/2006" xmlns:p14="http://schemas.microsoft.com/office/powerpoint/2010/main">
    <mc:Choice Requires="p14">
      <p:transition spd="slow" p14:dur="2000" advTm="51285"/>
    </mc:Choice>
    <mc:Fallback xmlns="">
      <p:transition spd="slow" advTm="512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4CFE1F-4E55-4CC5-B9B1-6AEE029E89A4}"/>
              </a:ext>
            </a:extLst>
          </p:cNvPr>
          <p:cNvSpPr>
            <a:spLocks noGrp="1"/>
          </p:cNvSpPr>
          <p:nvPr>
            <p:ph type="body" sz="quarter" idx="13"/>
          </p:nvPr>
        </p:nvSpPr>
        <p:spPr/>
        <p:txBody>
          <a:bodyPr/>
          <a:lstStyle/>
          <a:p>
            <a:r>
              <a:rPr lang="en-US"/>
              <a:t>Discussion</a:t>
            </a:r>
          </a:p>
        </p:txBody>
      </p:sp>
      <p:sp>
        <p:nvSpPr>
          <p:cNvPr id="9" name="TextBox 8">
            <a:extLst>
              <a:ext uri="{FF2B5EF4-FFF2-40B4-BE49-F238E27FC236}">
                <a16:creationId xmlns:a16="http://schemas.microsoft.com/office/drawing/2014/main" id="{0D57CC67-0384-4697-9FEE-FACB6B566EFD}"/>
              </a:ext>
            </a:extLst>
          </p:cNvPr>
          <p:cNvSpPr txBox="1"/>
          <p:nvPr/>
        </p:nvSpPr>
        <p:spPr>
          <a:xfrm>
            <a:off x="4851400" y="2098245"/>
            <a:ext cx="5948950" cy="1569660"/>
          </a:xfrm>
          <a:prstGeom prst="rect">
            <a:avLst/>
          </a:prstGeom>
          <a:noFill/>
        </p:spPr>
        <p:txBody>
          <a:bodyPr wrap="square" rtlCol="0">
            <a:spAutoFit/>
          </a:bodyPr>
          <a:lstStyle/>
          <a:p>
            <a:r>
              <a:rPr lang="en-US" sz="3200">
                <a:latin typeface="+mj-lt"/>
              </a:rPr>
              <a:t>When is the best time to introduce and discuss network-based testing with a client?</a:t>
            </a:r>
          </a:p>
        </p:txBody>
      </p:sp>
      <p:grpSp>
        <p:nvGrpSpPr>
          <p:cNvPr id="8" name="Group 7">
            <a:extLst>
              <a:ext uri="{FF2B5EF4-FFF2-40B4-BE49-F238E27FC236}">
                <a16:creationId xmlns:a16="http://schemas.microsoft.com/office/drawing/2014/main" id="{C160D383-443A-42DE-987D-787A33D980BE}"/>
              </a:ext>
            </a:extLst>
          </p:cNvPr>
          <p:cNvGrpSpPr/>
          <p:nvPr/>
        </p:nvGrpSpPr>
        <p:grpSpPr>
          <a:xfrm>
            <a:off x="1288805" y="2995811"/>
            <a:ext cx="2374050" cy="1530644"/>
            <a:chOff x="4279061" y="4643537"/>
            <a:chExt cx="1816939" cy="1105487"/>
          </a:xfrm>
          <a:noFill/>
        </p:grpSpPr>
        <p:sp>
          <p:nvSpPr>
            <p:cNvPr id="10" name="Speech Bubble: Oval 9">
              <a:extLst>
                <a:ext uri="{FF2B5EF4-FFF2-40B4-BE49-F238E27FC236}">
                  <a16:creationId xmlns:a16="http://schemas.microsoft.com/office/drawing/2014/main" id="{2314455C-1352-4976-BDCC-8B83B987257D}"/>
                </a:ext>
              </a:extLst>
            </p:cNvPr>
            <p:cNvSpPr/>
            <p:nvPr/>
          </p:nvSpPr>
          <p:spPr>
            <a:xfrm>
              <a:off x="4279061" y="4975203"/>
              <a:ext cx="1198606" cy="773821"/>
            </a:xfrm>
            <a:prstGeom prst="wedgeEllipseCallout">
              <a:avLst/>
            </a:prstGeom>
            <a:grpFill/>
            <a:ln>
              <a:noFill/>
            </a:ln>
            <a:scene3d>
              <a:camera prst="orthographicFron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Oval 10">
              <a:extLst>
                <a:ext uri="{FF2B5EF4-FFF2-40B4-BE49-F238E27FC236}">
                  <a16:creationId xmlns:a16="http://schemas.microsoft.com/office/drawing/2014/main" id="{6E307066-00E4-4587-B2CC-EFD961498A36}"/>
                </a:ext>
              </a:extLst>
            </p:cNvPr>
            <p:cNvSpPr/>
            <p:nvPr/>
          </p:nvSpPr>
          <p:spPr>
            <a:xfrm>
              <a:off x="4341160" y="4902958"/>
              <a:ext cx="1198606" cy="773821"/>
            </a:xfrm>
            <a:prstGeom prst="wedgeEllipseCallout">
              <a:avLst/>
            </a:prstGeom>
            <a:grpFill/>
            <a:ln>
              <a:solidFill>
                <a:schemeClr val="tx1">
                  <a:lumMod val="95000"/>
                  <a:lumOff val="5000"/>
                </a:schemeClr>
              </a:solidFill>
            </a:ln>
            <a:scene3d>
              <a:camera prst="orthographicFron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Oval 11">
              <a:extLst>
                <a:ext uri="{FF2B5EF4-FFF2-40B4-BE49-F238E27FC236}">
                  <a16:creationId xmlns:a16="http://schemas.microsoft.com/office/drawing/2014/main" id="{41E44FAF-E090-4261-B021-9E7141EEB660}"/>
                </a:ext>
              </a:extLst>
            </p:cNvPr>
            <p:cNvSpPr/>
            <p:nvPr/>
          </p:nvSpPr>
          <p:spPr>
            <a:xfrm>
              <a:off x="4897394" y="4656951"/>
              <a:ext cx="1198606" cy="773821"/>
            </a:xfrm>
            <a:prstGeom prst="wedgeEllipseCallout">
              <a:avLst/>
            </a:prstGeom>
            <a:grpFill/>
            <a:ln>
              <a:solidFill>
                <a:schemeClr val="tx1">
                  <a:lumMod val="95000"/>
                  <a:lumOff val="5000"/>
                </a:schemeClr>
              </a:solidFill>
            </a:ln>
            <a:scene3d>
              <a:camera prst="orthographicFront">
                <a:rot lat="0" lon="12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151C873-12CD-4DF0-85EE-83B5B3E7856D}"/>
                </a:ext>
              </a:extLst>
            </p:cNvPr>
            <p:cNvSpPr txBox="1"/>
            <p:nvPr/>
          </p:nvSpPr>
          <p:spPr>
            <a:xfrm>
              <a:off x="5192453" y="4643537"/>
              <a:ext cx="713657" cy="646331"/>
            </a:xfrm>
            <a:prstGeom prst="rect">
              <a:avLst/>
            </a:prstGeom>
            <a:grpFill/>
          </p:spPr>
          <p:txBody>
            <a:bodyPr wrap="none" rtlCol="0">
              <a:spAutoFit/>
            </a:bodyPr>
            <a:lstStyle/>
            <a:p>
              <a:r>
                <a:rPr lang="en-US" sz="3600" b="1"/>
                <a:t>…”</a:t>
              </a:r>
            </a:p>
          </p:txBody>
        </p:sp>
        <p:sp>
          <p:nvSpPr>
            <p:cNvPr id="14" name="TextBox 13">
              <a:extLst>
                <a:ext uri="{FF2B5EF4-FFF2-40B4-BE49-F238E27FC236}">
                  <a16:creationId xmlns:a16="http://schemas.microsoft.com/office/drawing/2014/main" id="{E687303B-6AA1-4601-AA0B-45DF3C5B8C07}"/>
                </a:ext>
              </a:extLst>
            </p:cNvPr>
            <p:cNvSpPr txBox="1"/>
            <p:nvPr/>
          </p:nvSpPr>
          <p:spPr>
            <a:xfrm>
              <a:off x="4517721" y="5089813"/>
              <a:ext cx="660758" cy="400110"/>
            </a:xfrm>
            <a:prstGeom prst="rect">
              <a:avLst/>
            </a:prstGeom>
            <a:grpFill/>
          </p:spPr>
          <p:txBody>
            <a:bodyPr wrap="none" rtlCol="0">
              <a:spAutoFit/>
            </a:bodyPr>
            <a:lstStyle/>
            <a:p>
              <a:r>
                <a:rPr lang="en-US" sz="2000" b="1">
                  <a:latin typeface="Broadway" panose="04040905080B02020502" pitchFamily="82" charset="0"/>
                </a:rPr>
                <a:t>“…</a:t>
              </a:r>
            </a:p>
          </p:txBody>
        </p:sp>
      </p:grpSp>
      <p:sp>
        <p:nvSpPr>
          <p:cNvPr id="15" name="Oval 14">
            <a:extLst>
              <a:ext uri="{FF2B5EF4-FFF2-40B4-BE49-F238E27FC236}">
                <a16:creationId xmlns:a16="http://schemas.microsoft.com/office/drawing/2014/main" id="{5848F898-535D-4125-A32A-670D605E89FF}"/>
              </a:ext>
            </a:extLst>
          </p:cNvPr>
          <p:cNvSpPr/>
          <p:nvPr/>
        </p:nvSpPr>
        <p:spPr>
          <a:xfrm>
            <a:off x="1105075" y="2354755"/>
            <a:ext cx="2821940" cy="28219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019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able&#10;&#10;Description automatically generated">
            <a:extLst>
              <a:ext uri="{FF2B5EF4-FFF2-40B4-BE49-F238E27FC236}">
                <a16:creationId xmlns:a16="http://schemas.microsoft.com/office/drawing/2014/main" id="{17106F69-0685-4FFC-6E2F-CF413B48168C}"/>
              </a:ext>
            </a:extLst>
          </p:cNvPr>
          <p:cNvPicPr>
            <a:picLocks noChangeAspect="1"/>
          </p:cNvPicPr>
          <p:nvPr/>
        </p:nvPicPr>
        <p:blipFill>
          <a:blip r:embed="rId3"/>
          <a:stretch>
            <a:fillRect/>
          </a:stretch>
        </p:blipFill>
        <p:spPr>
          <a:xfrm>
            <a:off x="1562100" y="221742"/>
            <a:ext cx="9334500" cy="5838825"/>
          </a:xfrm>
          <a:prstGeom prst="rect">
            <a:avLst/>
          </a:prstGeom>
        </p:spPr>
      </p:pic>
    </p:spTree>
    <p:extLst>
      <p:ext uri="{BB962C8B-B14F-4D97-AF65-F5344CB8AC3E}">
        <p14:creationId xmlns:p14="http://schemas.microsoft.com/office/powerpoint/2010/main" val="1311478943"/>
      </p:ext>
    </p:extLst>
  </p:cSld>
  <p:clrMapOvr>
    <a:masterClrMapping/>
  </p:clrMapOvr>
  <mc:AlternateContent xmlns:mc="http://schemas.openxmlformats.org/markup-compatibility/2006" xmlns:p14="http://schemas.microsoft.com/office/powerpoint/2010/main">
    <mc:Choice Requires="p14">
      <p:transition spd="med" p14:dur="700" advTm="97754">
        <p:fade/>
      </p:transition>
    </mc:Choice>
    <mc:Fallback xmlns="">
      <p:transition spd="med" advTm="97754">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able&#10;&#10;Description automatically generated">
            <a:extLst>
              <a:ext uri="{FF2B5EF4-FFF2-40B4-BE49-F238E27FC236}">
                <a16:creationId xmlns:a16="http://schemas.microsoft.com/office/drawing/2014/main" id="{5E8B28D7-06D8-E8F7-CAA5-A738F9F2310E}"/>
              </a:ext>
            </a:extLst>
          </p:cNvPr>
          <p:cNvPicPr>
            <a:picLocks noChangeAspect="1"/>
          </p:cNvPicPr>
          <p:nvPr/>
        </p:nvPicPr>
        <p:blipFill>
          <a:blip r:embed="rId3"/>
          <a:stretch>
            <a:fillRect/>
          </a:stretch>
        </p:blipFill>
        <p:spPr>
          <a:xfrm>
            <a:off x="3048000" y="823682"/>
            <a:ext cx="6819900" cy="2139014"/>
          </a:xfrm>
          <a:prstGeom prst="rect">
            <a:avLst/>
          </a:prstGeom>
        </p:spPr>
      </p:pic>
      <p:pic>
        <p:nvPicPr>
          <p:cNvPr id="6" name="Picture 6" descr="Table&#10;&#10;Description automatically generated">
            <a:extLst>
              <a:ext uri="{FF2B5EF4-FFF2-40B4-BE49-F238E27FC236}">
                <a16:creationId xmlns:a16="http://schemas.microsoft.com/office/drawing/2014/main" id="{9CB09641-3456-702C-24BC-0AB03F9B7406}"/>
              </a:ext>
            </a:extLst>
          </p:cNvPr>
          <p:cNvPicPr>
            <a:picLocks noChangeAspect="1"/>
          </p:cNvPicPr>
          <p:nvPr/>
        </p:nvPicPr>
        <p:blipFill>
          <a:blip r:embed="rId4"/>
          <a:stretch>
            <a:fillRect/>
          </a:stretch>
        </p:blipFill>
        <p:spPr>
          <a:xfrm>
            <a:off x="2809875" y="3067595"/>
            <a:ext cx="6267450" cy="2604187"/>
          </a:xfrm>
          <a:prstGeom prst="rect">
            <a:avLst/>
          </a:prstGeom>
        </p:spPr>
      </p:pic>
    </p:spTree>
    <p:extLst>
      <p:ext uri="{BB962C8B-B14F-4D97-AF65-F5344CB8AC3E}">
        <p14:creationId xmlns:p14="http://schemas.microsoft.com/office/powerpoint/2010/main" val="965821387"/>
      </p:ext>
    </p:extLst>
  </p:cSld>
  <p:clrMapOvr>
    <a:masterClrMapping/>
  </p:clrMapOvr>
  <mc:AlternateContent xmlns:mc="http://schemas.openxmlformats.org/markup-compatibility/2006" xmlns:p14="http://schemas.microsoft.com/office/powerpoint/2010/main">
    <mc:Choice Requires="p14">
      <p:transition spd="slow" p14:dur="2000" advTm="119325"/>
    </mc:Choice>
    <mc:Fallback xmlns="">
      <p:transition spd="slow" advTm="119325"/>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17B7C-7C8F-0F94-C74A-6507A9CE3F30}"/>
            </a:ext>
          </a:extLst>
        </p:cNvPr>
        <p:cNvGrpSpPr/>
        <p:nvPr/>
      </p:nvGrpSpPr>
      <p:grpSpPr>
        <a:xfrm>
          <a:off x="0" y="0"/>
          <a:ext cx="0" cy="0"/>
          <a:chOff x="0" y="0"/>
          <a:chExt cx="0" cy="0"/>
        </a:xfrm>
      </p:grpSpPr>
      <p:sp>
        <p:nvSpPr>
          <p:cNvPr id="13" name="Oval 12">
            <a:extLst>
              <a:ext uri="{FF2B5EF4-FFF2-40B4-BE49-F238E27FC236}">
                <a16:creationId xmlns:a16="http://schemas.microsoft.com/office/drawing/2014/main" id="{583EF9B7-6476-42D8-502D-234ACDD26885}"/>
              </a:ext>
            </a:extLst>
          </p:cNvPr>
          <p:cNvSpPr/>
          <p:nvPr/>
        </p:nvSpPr>
        <p:spPr>
          <a:xfrm>
            <a:off x="2016980" y="5218675"/>
            <a:ext cx="674557" cy="689548"/>
          </a:xfrm>
          <a:prstGeom prst="ellipse">
            <a:avLst/>
          </a:prstGeom>
          <a:solidFill>
            <a:srgbClr val="E4B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677C928E-D5F0-AC45-C683-E8D831677CC5}"/>
              </a:ext>
            </a:extLst>
          </p:cNvPr>
          <p:cNvSpPr/>
          <p:nvPr/>
        </p:nvSpPr>
        <p:spPr>
          <a:xfrm>
            <a:off x="2016982" y="4232781"/>
            <a:ext cx="674557" cy="689548"/>
          </a:xfrm>
          <a:prstGeom prst="ellipse">
            <a:avLst/>
          </a:prstGeom>
          <a:solidFill>
            <a:srgbClr val="EC7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9426F4A7-2599-DE36-76DC-1F7E89E0901F}"/>
              </a:ext>
            </a:extLst>
          </p:cNvPr>
          <p:cNvSpPr>
            <a:spLocks noGrp="1"/>
          </p:cNvSpPr>
          <p:nvPr>
            <p:ph type="body" sz="quarter" idx="13"/>
          </p:nvPr>
        </p:nvSpPr>
        <p:spPr>
          <a:xfrm>
            <a:off x="544048" y="391096"/>
            <a:ext cx="11103904" cy="3037904"/>
          </a:xfrm>
        </p:spPr>
        <p:txBody>
          <a:bodyPr lIns="0" tIns="0" rIns="0" bIns="0" anchor="t">
            <a:noAutofit/>
          </a:bodyPr>
          <a:lstStyle/>
          <a:p>
            <a:r>
              <a:rPr lang="en-US" sz="4000" dirty="0">
                <a:latin typeface="Arial"/>
                <a:cs typeface="Arial"/>
              </a:rPr>
              <a:t>Step 9: Link partners, contacts, children, and household members to appropriate treatment and/or prevention services </a:t>
            </a:r>
          </a:p>
        </p:txBody>
      </p:sp>
      <p:graphicFrame>
        <p:nvGraphicFramePr>
          <p:cNvPr id="8" name="Table 7">
            <a:extLst>
              <a:ext uri="{FF2B5EF4-FFF2-40B4-BE49-F238E27FC236}">
                <a16:creationId xmlns:a16="http://schemas.microsoft.com/office/drawing/2014/main" id="{9F83E830-3DC2-7977-ACAD-06264D2BE932}"/>
              </a:ext>
            </a:extLst>
          </p:cNvPr>
          <p:cNvGraphicFramePr>
            <a:graphicFrameLocks noGrp="1"/>
          </p:cNvGraphicFramePr>
          <p:nvPr>
            <p:extLst>
              <p:ext uri="{D42A27DB-BD31-4B8C-83A1-F6EECF244321}">
                <p14:modId xmlns:p14="http://schemas.microsoft.com/office/powerpoint/2010/main" val="181350893"/>
              </p:ext>
            </p:extLst>
          </p:nvPr>
        </p:nvGraphicFramePr>
        <p:xfrm>
          <a:off x="1741062" y="4019945"/>
          <a:ext cx="7958518" cy="2056596"/>
        </p:xfrm>
        <a:graphic>
          <a:graphicData uri="http://schemas.openxmlformats.org/drawingml/2006/table">
            <a:tbl>
              <a:tblPr firstRow="1" bandRow="1">
                <a:tableStyleId>{5C22544A-7EE6-4342-B048-85BDC9FD1C3A}</a:tableStyleId>
              </a:tblPr>
              <a:tblGrid>
                <a:gridCol w="1206834">
                  <a:extLst>
                    <a:ext uri="{9D8B030D-6E8A-4147-A177-3AD203B41FA5}">
                      <a16:colId xmlns:a16="http://schemas.microsoft.com/office/drawing/2014/main" val="2813101855"/>
                    </a:ext>
                  </a:extLst>
                </a:gridCol>
                <a:gridCol w="6751684">
                  <a:extLst>
                    <a:ext uri="{9D8B030D-6E8A-4147-A177-3AD203B41FA5}">
                      <a16:colId xmlns:a16="http://schemas.microsoft.com/office/drawing/2014/main" val="2916592965"/>
                    </a:ext>
                  </a:extLst>
                </a:gridCol>
              </a:tblGrid>
              <a:tr h="1028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panose="02040502050405020303" pitchFamily="18" charset="0"/>
                          <a:ea typeface="+mn-ea"/>
                          <a:cs typeface="+mn-cs"/>
                        </a:rPr>
                        <a:t>9</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rPr>
                        <a:t>Link partners, contacts, children and household members to appropriate treatment and/or prevention services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7A6E">
                        <a:alpha val="46000"/>
                      </a:srgbClr>
                    </a:solidFill>
                  </a:tcPr>
                </a:tc>
                <a:extLst>
                  <a:ext uri="{0D108BD9-81ED-4DB2-BD59-A6C34878D82A}">
                    <a16:rowId xmlns:a16="http://schemas.microsoft.com/office/drawing/2014/main" val="1006769755"/>
                  </a:ext>
                </a:extLst>
              </a:tr>
              <a:tr h="1028298">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sz="4000" b="1" i="0" kern="1200">
                          <a:solidFill>
                            <a:schemeClr val="tx1">
                              <a:lumMod val="95000"/>
                              <a:lumOff val="5000"/>
                            </a:schemeClr>
                          </a:solidFill>
                          <a:latin typeface="Georgia" panose="02040502050405020303" pitchFamily="18" charset="0"/>
                          <a:ea typeface="+mn-ea"/>
                          <a:cs typeface="+mn-cs"/>
                        </a:rPr>
                        <a:t>10</a:t>
                      </a:r>
                      <a:endParaRPr lang="en-US" sz="4400" b="1" i="0" kern="1200">
                        <a:solidFill>
                          <a:schemeClr val="tx1">
                            <a:lumMod val="95000"/>
                            <a:lumOff val="5000"/>
                          </a:schemeClr>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20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Calibri" panose="020F0502020204030204" pitchFamily="34" charset="0"/>
                        </a:rPr>
                        <a:t>Follow-up with client to assess for any adverse events associated with network-based testing services</a:t>
                      </a:r>
                      <a:endParaRPr lang="en-US"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5A11">
                        <a:alpha val="46000"/>
                      </a:srgbClr>
                    </a:solidFill>
                  </a:tcPr>
                </a:tc>
                <a:extLst>
                  <a:ext uri="{0D108BD9-81ED-4DB2-BD59-A6C34878D82A}">
                    <a16:rowId xmlns:a16="http://schemas.microsoft.com/office/drawing/2014/main" val="1144297249"/>
                  </a:ext>
                </a:extLst>
              </a:tr>
            </a:tbl>
          </a:graphicData>
        </a:graphic>
      </p:graphicFrame>
      <p:sp>
        <p:nvSpPr>
          <p:cNvPr id="15" name="Rectangle 14">
            <a:extLst>
              <a:ext uri="{FF2B5EF4-FFF2-40B4-BE49-F238E27FC236}">
                <a16:creationId xmlns:a16="http://schemas.microsoft.com/office/drawing/2014/main" id="{41D41784-A4D1-2F4F-DD71-86322EC99C8E}"/>
              </a:ext>
            </a:extLst>
          </p:cNvPr>
          <p:cNvSpPr/>
          <p:nvPr/>
        </p:nvSpPr>
        <p:spPr>
          <a:xfrm>
            <a:off x="1927106" y="4051965"/>
            <a:ext cx="7772474" cy="975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026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AD11AA-3B9F-48AB-A55C-09FD062C3F7D}"/>
              </a:ext>
            </a:extLst>
          </p:cNvPr>
          <p:cNvSpPr>
            <a:spLocks noGrp="1"/>
          </p:cNvSpPr>
          <p:nvPr>
            <p:ph type="body" sz="quarter" idx="13"/>
          </p:nvPr>
        </p:nvSpPr>
        <p:spPr/>
        <p:txBody>
          <a:bodyPr lIns="0" tIns="0" rIns="0" bIns="0" anchor="t">
            <a:spAutoFit/>
          </a:bodyPr>
          <a:lstStyle/>
          <a:p>
            <a:r>
              <a:rPr lang="en-US">
                <a:latin typeface="Arial"/>
                <a:cs typeface="Arial"/>
              </a:rPr>
              <a:t>Linkage</a:t>
            </a:r>
            <a:endParaRPr lang="en-US"/>
          </a:p>
        </p:txBody>
      </p:sp>
      <p:sp>
        <p:nvSpPr>
          <p:cNvPr id="4" name="Text Placeholder 3">
            <a:extLst>
              <a:ext uri="{FF2B5EF4-FFF2-40B4-BE49-F238E27FC236}">
                <a16:creationId xmlns:a16="http://schemas.microsoft.com/office/drawing/2014/main" id="{F72ABD85-51B4-4D5C-A171-E0A83923255D}"/>
              </a:ext>
            </a:extLst>
          </p:cNvPr>
          <p:cNvSpPr>
            <a:spLocks noGrp="1"/>
          </p:cNvSpPr>
          <p:nvPr>
            <p:ph type="body" sz="quarter" idx="14"/>
          </p:nvPr>
        </p:nvSpPr>
        <p:spPr>
          <a:xfrm>
            <a:off x="267536" y="903457"/>
            <a:ext cx="11614149" cy="5232202"/>
          </a:xfrm>
        </p:spPr>
        <p:txBody>
          <a:bodyPr lIns="0" tIns="0" rIns="0" bIns="0" anchor="t">
            <a:spAutoFit/>
          </a:bodyPr>
          <a:lstStyle/>
          <a:p>
            <a:pPr indent="-318"/>
            <a:r>
              <a:rPr lang="en-US" sz="2000" b="1" dirty="0">
                <a:solidFill>
                  <a:schemeClr val="tx1"/>
                </a:solidFill>
                <a:latin typeface="Arial" panose="020B0604020202020204" pitchFamily="34" charset="0"/>
                <a:ea typeface="+mn-lt"/>
                <a:cs typeface="Arial" panose="020B0604020202020204" pitchFamily="34" charset="0"/>
              </a:rPr>
              <a:t>All partners, contacts, children, and household members should be offered linkage– regardless of the result of their test</a:t>
            </a:r>
          </a:p>
          <a:p>
            <a:pPr indent="-318"/>
            <a:endParaRPr lang="en-US" sz="2000" b="1" dirty="0">
              <a:solidFill>
                <a:schemeClr val="tx1"/>
              </a:solidFill>
              <a:latin typeface="Arial" panose="020B0604020202020204" pitchFamily="34" charset="0"/>
              <a:cs typeface="Arial" panose="020B0604020202020204" pitchFamily="34" charset="0"/>
            </a:endParaRPr>
          </a:p>
          <a:p>
            <a:pPr marL="342582" indent="-342900"/>
            <a:r>
              <a:rPr lang="en-US" sz="2000" dirty="0">
                <a:solidFill>
                  <a:schemeClr val="tx1"/>
                </a:solidFill>
                <a:latin typeface="Arial" panose="020B0604020202020204" pitchFamily="34" charset="0"/>
                <a:cs typeface="Arial" panose="020B0604020202020204" pitchFamily="34" charset="0"/>
              </a:rPr>
              <a:t>Depending on infection, </a:t>
            </a:r>
            <a:r>
              <a:rPr lang="en-US" sz="2000" b="1" dirty="0">
                <a:solidFill>
                  <a:schemeClr val="tx1"/>
                </a:solidFill>
                <a:latin typeface="Arial" panose="020B0604020202020204" pitchFamily="34" charset="0"/>
                <a:cs typeface="Arial" panose="020B0604020202020204" pitchFamily="34" charset="0"/>
              </a:rPr>
              <a:t>those who test positive should</a:t>
            </a:r>
            <a:r>
              <a:rPr lang="en-US" sz="2000" dirty="0">
                <a:solidFill>
                  <a:schemeClr val="tx1"/>
                </a:solidFill>
                <a:latin typeface="Arial" panose="020B0604020202020204" pitchFamily="34" charset="0"/>
                <a:cs typeface="Arial" panose="020B0604020202020204" pitchFamily="34" charset="0"/>
              </a:rPr>
              <a:t>:</a:t>
            </a:r>
          </a:p>
          <a:p>
            <a:pPr marL="776208" lvl="2" indent="-342900"/>
            <a:r>
              <a:rPr lang="en-US" sz="2000" dirty="0">
                <a:solidFill>
                  <a:schemeClr val="tx1"/>
                </a:solidFill>
                <a:latin typeface="Arial" panose="020B0604020202020204" pitchFamily="34" charset="0"/>
                <a:cs typeface="Arial" panose="020B0604020202020204" pitchFamily="34" charset="0"/>
              </a:rPr>
              <a:t>Be offered immediate treatment (HIV, curable STIs)</a:t>
            </a:r>
          </a:p>
          <a:p>
            <a:pPr marL="776208" lvl="2" indent="-342900"/>
            <a:r>
              <a:rPr lang="en-US" sz="2000" dirty="0">
                <a:solidFill>
                  <a:schemeClr val="tx1"/>
                </a:solidFill>
                <a:latin typeface="Arial" panose="020B0604020202020204" pitchFamily="34" charset="0"/>
                <a:cs typeface="Arial" panose="020B0604020202020204" pitchFamily="34" charset="0"/>
              </a:rPr>
              <a:t>Be initiated on treatment and linked to further testing (HBV, syphilis for pregnant women)</a:t>
            </a:r>
          </a:p>
          <a:p>
            <a:pPr marL="776208" lvl="2" indent="-342900"/>
            <a:r>
              <a:rPr lang="en-US" sz="2000" dirty="0">
                <a:solidFill>
                  <a:schemeClr val="tx1"/>
                </a:solidFill>
                <a:latin typeface="Arial" panose="020B0604020202020204" pitchFamily="34" charset="0"/>
                <a:cs typeface="Arial" panose="020B0604020202020204" pitchFamily="34" charset="0"/>
              </a:rPr>
              <a:t>Be linked to further testing (HBV, HCV, syphilis)</a:t>
            </a:r>
          </a:p>
          <a:p>
            <a:pPr marL="776208" lvl="2" indent="-342900"/>
            <a:r>
              <a:rPr lang="en-US" sz="2000" dirty="0">
                <a:solidFill>
                  <a:schemeClr val="tx1"/>
                </a:solidFill>
                <a:latin typeface="Arial" panose="020B0604020202020204" pitchFamily="34" charset="0"/>
                <a:cs typeface="Arial" panose="020B0604020202020204" pitchFamily="34" charset="0"/>
              </a:rPr>
              <a:t>Be offered prevention and harm reduction services (condoms, lube, harm reduction)</a:t>
            </a:r>
          </a:p>
          <a:p>
            <a:pPr marL="776208" lvl="2" indent="-342900"/>
            <a:r>
              <a:rPr lang="en-US" sz="2000" dirty="0">
                <a:solidFill>
                  <a:schemeClr val="tx1"/>
                </a:solidFill>
                <a:latin typeface="Arial" panose="020B0604020202020204" pitchFamily="34" charset="0"/>
                <a:cs typeface="Arial" panose="020B0604020202020204" pitchFamily="34" charset="0"/>
              </a:rPr>
              <a:t>Be offered NBT for their partners, contacts, and family and household members</a:t>
            </a:r>
          </a:p>
          <a:p>
            <a:pPr marL="776208" lvl="2" indent="-342900"/>
            <a:endParaRPr lang="en-US" sz="2000" dirty="0">
              <a:solidFill>
                <a:schemeClr val="tx1"/>
              </a:solidFill>
              <a:latin typeface="Arial" panose="020B0604020202020204" pitchFamily="34" charset="0"/>
              <a:cs typeface="Arial" panose="020B0604020202020204" pitchFamily="34" charset="0"/>
            </a:endParaRPr>
          </a:p>
          <a:p>
            <a:pPr marL="342582" indent="-342900"/>
            <a:r>
              <a:rPr lang="en-US" sz="2000" dirty="0">
                <a:solidFill>
                  <a:schemeClr val="tx1"/>
                </a:solidFill>
                <a:latin typeface="Arial" panose="020B0604020202020204" pitchFamily="34" charset="0"/>
                <a:cs typeface="Arial" panose="020B0604020202020204" pitchFamily="34" charset="0"/>
              </a:rPr>
              <a:t>Depending on infection and risk, </a:t>
            </a:r>
            <a:r>
              <a:rPr lang="en-US" sz="2000" b="1" dirty="0">
                <a:solidFill>
                  <a:schemeClr val="tx1"/>
                </a:solidFill>
                <a:latin typeface="Arial" panose="020B0604020202020204" pitchFamily="34" charset="0"/>
                <a:cs typeface="Arial" panose="020B0604020202020204" pitchFamily="34" charset="0"/>
              </a:rPr>
              <a:t>those who test negative should</a:t>
            </a:r>
            <a:r>
              <a:rPr lang="en-US" sz="2000" dirty="0">
                <a:solidFill>
                  <a:schemeClr val="tx1"/>
                </a:solidFill>
                <a:latin typeface="Arial" panose="020B0604020202020204" pitchFamily="34" charset="0"/>
                <a:cs typeface="Arial" panose="020B0604020202020204" pitchFamily="34" charset="0"/>
              </a:rPr>
              <a:t>:</a:t>
            </a:r>
          </a:p>
          <a:p>
            <a:pPr marL="776208" lvl="2" indent="-342900"/>
            <a:r>
              <a:rPr lang="en-US" sz="2000" dirty="0">
                <a:solidFill>
                  <a:schemeClr val="tx1"/>
                </a:solidFill>
                <a:latin typeface="Arial" panose="020B0604020202020204" pitchFamily="34" charset="0"/>
                <a:cs typeface="Arial" panose="020B0604020202020204" pitchFamily="34" charset="0"/>
              </a:rPr>
              <a:t>Be offered pre-exposure prophylaxis (</a:t>
            </a:r>
            <a:r>
              <a:rPr lang="en-US" sz="2000" dirty="0" err="1">
                <a:solidFill>
                  <a:schemeClr val="tx1"/>
                </a:solidFill>
                <a:latin typeface="Arial" panose="020B0604020202020204" pitchFamily="34" charset="0"/>
                <a:cs typeface="Arial" panose="020B0604020202020204" pitchFamily="34" charset="0"/>
              </a:rPr>
              <a:t>PrEP</a:t>
            </a:r>
            <a:r>
              <a:rPr lang="en-US" sz="2000" dirty="0">
                <a:solidFill>
                  <a:schemeClr val="tx1"/>
                </a:solidFill>
                <a:latin typeface="Arial" panose="020B0604020202020204" pitchFamily="34" charset="0"/>
                <a:cs typeface="Arial" panose="020B0604020202020204" pitchFamily="34" charset="0"/>
              </a:rPr>
              <a:t> for HIV)</a:t>
            </a:r>
          </a:p>
          <a:p>
            <a:pPr marL="776208" lvl="2" indent="-342900"/>
            <a:r>
              <a:rPr lang="en-US" sz="2000" dirty="0">
                <a:solidFill>
                  <a:schemeClr val="tx1"/>
                </a:solidFill>
                <a:latin typeface="Arial" panose="020B0604020202020204" pitchFamily="34" charset="0"/>
                <a:cs typeface="Arial" panose="020B0604020202020204" pitchFamily="34" charset="0"/>
              </a:rPr>
              <a:t>Be offered vaccination (HBV)</a:t>
            </a:r>
          </a:p>
          <a:p>
            <a:pPr marL="776208" lvl="2" indent="-342900"/>
            <a:r>
              <a:rPr lang="en-US" sz="2000" dirty="0">
                <a:solidFill>
                  <a:schemeClr val="tx1"/>
                </a:solidFill>
                <a:latin typeface="Arial" panose="020B0604020202020204" pitchFamily="34" charset="0"/>
                <a:cs typeface="Arial" panose="020B0604020202020204" pitchFamily="34" charset="0"/>
              </a:rPr>
              <a:t>Be offered other prevention and harm reduction services (condoms, harm reduction)</a:t>
            </a:r>
          </a:p>
        </p:txBody>
      </p:sp>
    </p:spTree>
    <p:extLst>
      <p:ext uri="{BB962C8B-B14F-4D97-AF65-F5344CB8AC3E}">
        <p14:creationId xmlns:p14="http://schemas.microsoft.com/office/powerpoint/2010/main" val="668651430"/>
      </p:ext>
    </p:extLst>
  </p:cSld>
  <p:clrMapOvr>
    <a:masterClrMapping/>
  </p:clrMapOvr>
  <mc:AlternateContent xmlns:mc="http://schemas.openxmlformats.org/markup-compatibility/2006" xmlns:p14="http://schemas.microsoft.com/office/powerpoint/2010/main">
    <mc:Choice Requires="p14">
      <p:transition spd="slow" p14:dur="2000" advTm="110836"/>
    </mc:Choice>
    <mc:Fallback xmlns="">
      <p:transition spd="slow" advTm="110836"/>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88AC-9F85-1E18-F103-0979758BB978}"/>
            </a:ext>
          </a:extLst>
        </p:cNvPr>
        <p:cNvGrpSpPr/>
        <p:nvPr/>
      </p:nvGrpSpPr>
      <p:grpSpPr>
        <a:xfrm>
          <a:off x="0" y="0"/>
          <a:ext cx="0" cy="0"/>
          <a:chOff x="0" y="0"/>
          <a:chExt cx="0" cy="0"/>
        </a:xfrm>
      </p:grpSpPr>
      <p:sp>
        <p:nvSpPr>
          <p:cNvPr id="13" name="Oval 12">
            <a:extLst>
              <a:ext uri="{FF2B5EF4-FFF2-40B4-BE49-F238E27FC236}">
                <a16:creationId xmlns:a16="http://schemas.microsoft.com/office/drawing/2014/main" id="{6E9B2783-52AA-D5CF-2A16-15912F3B2486}"/>
              </a:ext>
            </a:extLst>
          </p:cNvPr>
          <p:cNvSpPr/>
          <p:nvPr/>
        </p:nvSpPr>
        <p:spPr>
          <a:xfrm>
            <a:off x="2016980" y="5218675"/>
            <a:ext cx="674557" cy="689548"/>
          </a:xfrm>
          <a:prstGeom prst="ellipse">
            <a:avLst/>
          </a:prstGeom>
          <a:solidFill>
            <a:srgbClr val="E4B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7424B10-B6FA-2148-8C86-73DBADEE6C2E}"/>
              </a:ext>
            </a:extLst>
          </p:cNvPr>
          <p:cNvSpPr/>
          <p:nvPr/>
        </p:nvSpPr>
        <p:spPr>
          <a:xfrm>
            <a:off x="2016982" y="4232781"/>
            <a:ext cx="674557" cy="689548"/>
          </a:xfrm>
          <a:prstGeom prst="ellipse">
            <a:avLst/>
          </a:prstGeom>
          <a:solidFill>
            <a:srgbClr val="EC7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D1FAF283-6B11-8A08-C34C-B9BCC0BDF1FF}"/>
              </a:ext>
            </a:extLst>
          </p:cNvPr>
          <p:cNvSpPr>
            <a:spLocks noGrp="1"/>
          </p:cNvSpPr>
          <p:nvPr>
            <p:ph type="body" sz="quarter" idx="13"/>
          </p:nvPr>
        </p:nvSpPr>
        <p:spPr>
          <a:xfrm>
            <a:off x="544048" y="391096"/>
            <a:ext cx="11103904" cy="3037904"/>
          </a:xfrm>
        </p:spPr>
        <p:txBody>
          <a:bodyPr lIns="0" tIns="0" rIns="0" bIns="0" anchor="t">
            <a:noAutofit/>
          </a:bodyPr>
          <a:lstStyle/>
          <a:p>
            <a:r>
              <a:rPr lang="en-US" sz="4000" dirty="0">
                <a:latin typeface="Arial"/>
                <a:cs typeface="Arial"/>
              </a:rPr>
              <a:t>Step 10: Follow-up with client to assess for any adverse events associated with network-based testing services</a:t>
            </a:r>
          </a:p>
        </p:txBody>
      </p:sp>
      <p:graphicFrame>
        <p:nvGraphicFramePr>
          <p:cNvPr id="8" name="Table 7">
            <a:extLst>
              <a:ext uri="{FF2B5EF4-FFF2-40B4-BE49-F238E27FC236}">
                <a16:creationId xmlns:a16="http://schemas.microsoft.com/office/drawing/2014/main" id="{046FB489-31D9-A695-5C79-2EE87A3C5EBC}"/>
              </a:ext>
            </a:extLst>
          </p:cNvPr>
          <p:cNvGraphicFramePr>
            <a:graphicFrameLocks noGrp="1"/>
          </p:cNvGraphicFramePr>
          <p:nvPr>
            <p:extLst>
              <p:ext uri="{D42A27DB-BD31-4B8C-83A1-F6EECF244321}">
                <p14:modId xmlns:p14="http://schemas.microsoft.com/office/powerpoint/2010/main" val="2003179388"/>
              </p:ext>
            </p:extLst>
          </p:nvPr>
        </p:nvGraphicFramePr>
        <p:xfrm>
          <a:off x="1741062" y="4019945"/>
          <a:ext cx="7958518" cy="2056596"/>
        </p:xfrm>
        <a:graphic>
          <a:graphicData uri="http://schemas.openxmlformats.org/drawingml/2006/table">
            <a:tbl>
              <a:tblPr firstRow="1" bandRow="1">
                <a:tableStyleId>{5C22544A-7EE6-4342-B048-85BDC9FD1C3A}</a:tableStyleId>
              </a:tblPr>
              <a:tblGrid>
                <a:gridCol w="1206834">
                  <a:extLst>
                    <a:ext uri="{9D8B030D-6E8A-4147-A177-3AD203B41FA5}">
                      <a16:colId xmlns:a16="http://schemas.microsoft.com/office/drawing/2014/main" val="2813101855"/>
                    </a:ext>
                  </a:extLst>
                </a:gridCol>
                <a:gridCol w="6751684">
                  <a:extLst>
                    <a:ext uri="{9D8B030D-6E8A-4147-A177-3AD203B41FA5}">
                      <a16:colId xmlns:a16="http://schemas.microsoft.com/office/drawing/2014/main" val="2916592965"/>
                    </a:ext>
                  </a:extLst>
                </a:gridCol>
              </a:tblGrid>
              <a:tr h="1028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panose="02040502050405020303" pitchFamily="18" charset="0"/>
                          <a:ea typeface="+mn-ea"/>
                          <a:cs typeface="+mn-cs"/>
                        </a:rPr>
                        <a:t>9</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rPr>
                        <a:t>Link partners, contacts, children and household members to appropriate treatment and/or prevention services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7A6E">
                        <a:alpha val="46000"/>
                      </a:srgbClr>
                    </a:solidFill>
                  </a:tcPr>
                </a:tc>
                <a:extLst>
                  <a:ext uri="{0D108BD9-81ED-4DB2-BD59-A6C34878D82A}">
                    <a16:rowId xmlns:a16="http://schemas.microsoft.com/office/drawing/2014/main" val="1006769755"/>
                  </a:ext>
                </a:extLst>
              </a:tr>
              <a:tr h="1028298">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sz="4000" b="1" i="0" kern="1200">
                          <a:solidFill>
                            <a:schemeClr val="tx1">
                              <a:lumMod val="95000"/>
                              <a:lumOff val="5000"/>
                            </a:schemeClr>
                          </a:solidFill>
                          <a:latin typeface="Georgia" panose="02040502050405020303" pitchFamily="18" charset="0"/>
                          <a:ea typeface="+mn-ea"/>
                          <a:cs typeface="+mn-cs"/>
                        </a:rPr>
                        <a:t>10</a:t>
                      </a:r>
                      <a:endParaRPr lang="en-US" sz="4400" b="1" i="0" kern="1200">
                        <a:solidFill>
                          <a:schemeClr val="tx1">
                            <a:lumMod val="95000"/>
                            <a:lumOff val="5000"/>
                          </a:schemeClr>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20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Calibri" panose="020F0502020204030204" pitchFamily="34" charset="0"/>
                        </a:rPr>
                        <a:t>Follow-up with client to assess for any adverse events associated with network-based testing services</a:t>
                      </a:r>
                      <a:endParaRPr lang="en-US"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5A11">
                        <a:alpha val="46000"/>
                      </a:srgbClr>
                    </a:solidFill>
                  </a:tcPr>
                </a:tc>
                <a:extLst>
                  <a:ext uri="{0D108BD9-81ED-4DB2-BD59-A6C34878D82A}">
                    <a16:rowId xmlns:a16="http://schemas.microsoft.com/office/drawing/2014/main" val="1144297249"/>
                  </a:ext>
                </a:extLst>
              </a:tr>
            </a:tbl>
          </a:graphicData>
        </a:graphic>
      </p:graphicFrame>
      <p:sp>
        <p:nvSpPr>
          <p:cNvPr id="15" name="Rectangle 14">
            <a:extLst>
              <a:ext uri="{FF2B5EF4-FFF2-40B4-BE49-F238E27FC236}">
                <a16:creationId xmlns:a16="http://schemas.microsoft.com/office/drawing/2014/main" id="{130BAB4C-D2BB-77C6-F3A0-A71C8925DBF3}"/>
              </a:ext>
            </a:extLst>
          </p:cNvPr>
          <p:cNvSpPr/>
          <p:nvPr/>
        </p:nvSpPr>
        <p:spPr>
          <a:xfrm>
            <a:off x="1927106" y="5078125"/>
            <a:ext cx="7772474" cy="975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598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44E8332-241C-4587-8BC5-313DA0A89A30}"/>
              </a:ext>
            </a:extLst>
          </p:cNvPr>
          <p:cNvSpPr>
            <a:spLocks noGrp="1"/>
          </p:cNvSpPr>
          <p:nvPr>
            <p:ph type="body" sz="quarter" idx="13"/>
          </p:nvPr>
        </p:nvSpPr>
        <p:spPr/>
        <p:txBody>
          <a:bodyPr vert="horz" lIns="0" tIns="0" rIns="0" bIns="0" rtlCol="0" anchor="t">
            <a:spAutoFit/>
          </a:bodyPr>
          <a:lstStyle/>
          <a:p>
            <a:r>
              <a:rPr lang="en-US" dirty="0">
                <a:latin typeface="Arial"/>
                <a:cs typeface="Arial"/>
              </a:rPr>
              <a:t>What is an adverse event?</a:t>
            </a:r>
          </a:p>
        </p:txBody>
      </p:sp>
      <p:sp>
        <p:nvSpPr>
          <p:cNvPr id="2" name="Text Placeholder 1">
            <a:extLst>
              <a:ext uri="{FF2B5EF4-FFF2-40B4-BE49-F238E27FC236}">
                <a16:creationId xmlns:a16="http://schemas.microsoft.com/office/drawing/2014/main" id="{CE29FC20-5754-411E-AED0-9EFF8A4D2729}"/>
              </a:ext>
            </a:extLst>
          </p:cNvPr>
          <p:cNvSpPr>
            <a:spLocks noGrp="1"/>
          </p:cNvSpPr>
          <p:nvPr>
            <p:ph type="body" sz="quarter" idx="14"/>
          </p:nvPr>
        </p:nvSpPr>
        <p:spPr>
          <a:xfrm>
            <a:off x="267536" y="903457"/>
            <a:ext cx="11614149" cy="3600986"/>
          </a:xfrm>
        </p:spPr>
        <p:txBody>
          <a:bodyPr lIns="0" tIns="0" rIns="0" bIns="0" anchor="t">
            <a:spAutoFit/>
          </a:bodyPr>
          <a:lstStyle/>
          <a:p>
            <a:pPr marL="342900" indent="-342900">
              <a:buFont typeface="Arial" panose="020B0604020202020204" pitchFamily="34" charset="0"/>
              <a:buChar char="•"/>
            </a:pPr>
            <a:r>
              <a:rPr lang="en-US" sz="3200" dirty="0">
                <a:cs typeface="Calibri"/>
              </a:rPr>
              <a:t>Adverse Event: an incident that results in harm to the client or others as a result of their participation in network-based testing services</a:t>
            </a:r>
          </a:p>
          <a:p>
            <a:pPr marL="342900" indent="-342900">
              <a:buFont typeface="Arial" panose="020B0604020202020204" pitchFamily="34" charset="0"/>
              <a:buChar char="•"/>
            </a:pPr>
            <a:r>
              <a:rPr lang="en-US" sz="3200" dirty="0">
                <a:cs typeface="Calibri"/>
              </a:rPr>
              <a:t>All testing services, including network-based testing services, should monitor for the potential harms that have experienced by clients</a:t>
            </a:r>
          </a:p>
          <a:p>
            <a:pPr marL="342900" indent="-342900">
              <a:buFont typeface="Arial" panose="020B0604020202020204" pitchFamily="34" charset="0"/>
              <a:buChar char="•"/>
            </a:pPr>
            <a:r>
              <a:rPr lang="en-US" sz="3200" dirty="0">
                <a:cs typeface="Calibri"/>
              </a:rPr>
              <a:t>These harms can most easily be viewed as violations of the WHO's 5C's for HIV testing</a:t>
            </a:r>
            <a:endParaRPr lang="en-US" sz="3200" dirty="0">
              <a:cs typeface="Calibri" panose="020F0502020204030204" pitchFamily="34" charset="0"/>
            </a:endParaRPr>
          </a:p>
        </p:txBody>
      </p:sp>
    </p:spTree>
    <p:extLst>
      <p:ext uri="{BB962C8B-B14F-4D97-AF65-F5344CB8AC3E}">
        <p14:creationId xmlns:p14="http://schemas.microsoft.com/office/powerpoint/2010/main" val="3014003120"/>
      </p:ext>
    </p:extLst>
  </p:cSld>
  <p:clrMapOvr>
    <a:masterClrMapping/>
  </p:clrMapOvr>
  <mc:AlternateContent xmlns:mc="http://schemas.openxmlformats.org/markup-compatibility/2006" xmlns:p14="http://schemas.microsoft.com/office/powerpoint/2010/main">
    <mc:Choice Requires="p14">
      <p:transition spd="slow" p14:dur="2000" advTm="38203"/>
    </mc:Choice>
    <mc:Fallback xmlns="">
      <p:transition spd="slow" advTm="38203"/>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FBFB8A-B5BC-4F55-819D-2689909CEAFE}"/>
              </a:ext>
            </a:extLst>
          </p:cNvPr>
          <p:cNvSpPr>
            <a:spLocks noGrp="1"/>
          </p:cNvSpPr>
          <p:nvPr>
            <p:ph type="body" sz="quarter" idx="13"/>
          </p:nvPr>
        </p:nvSpPr>
        <p:spPr>
          <a:xfrm>
            <a:off x="229188" y="103701"/>
            <a:ext cx="11690843" cy="492443"/>
          </a:xfrm>
        </p:spPr>
        <p:txBody>
          <a:bodyPr vert="horz" lIns="0" tIns="0" rIns="0" bIns="0" rtlCol="0" anchor="t">
            <a:spAutoFit/>
          </a:bodyPr>
          <a:lstStyle/>
          <a:p>
            <a:r>
              <a:rPr lang="en-US" sz="3200" dirty="0">
                <a:latin typeface="Arial"/>
                <a:cs typeface="Arial"/>
              </a:rPr>
              <a:t>What is included in an adverse event monitoring system?</a:t>
            </a:r>
          </a:p>
        </p:txBody>
      </p:sp>
      <p:graphicFrame>
        <p:nvGraphicFramePr>
          <p:cNvPr id="9" name="Diagram 8">
            <a:extLst>
              <a:ext uri="{FF2B5EF4-FFF2-40B4-BE49-F238E27FC236}">
                <a16:creationId xmlns:a16="http://schemas.microsoft.com/office/drawing/2014/main" id="{074DCDE4-584D-4B89-95B6-71B1B07469E0}"/>
              </a:ext>
            </a:extLst>
          </p:cNvPr>
          <p:cNvGraphicFramePr/>
          <p:nvPr/>
        </p:nvGraphicFramePr>
        <p:xfrm>
          <a:off x="1908175" y="952500"/>
          <a:ext cx="7821041" cy="4826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2475475"/>
      </p:ext>
    </p:extLst>
  </p:cSld>
  <p:clrMapOvr>
    <a:masterClrMapping/>
  </p:clrMapOvr>
  <mc:AlternateContent xmlns:mc="http://schemas.openxmlformats.org/markup-compatibility/2006" xmlns:p14="http://schemas.microsoft.com/office/powerpoint/2010/main">
    <mc:Choice Requires="p14">
      <p:transition spd="slow" p14:dur="2000" advTm="28564"/>
    </mc:Choice>
    <mc:Fallback xmlns="">
      <p:transition spd="slow" advTm="28564"/>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DA71C803-30EB-47F2-9863-7F6B5C6A3A29}"/>
              </a:ext>
            </a:extLst>
          </p:cNvPr>
          <p:cNvSpPr txBox="1">
            <a:spLocks/>
          </p:cNvSpPr>
          <p:nvPr/>
        </p:nvSpPr>
        <p:spPr>
          <a:xfrm>
            <a:off x="4697299" y="1813743"/>
            <a:ext cx="6732701" cy="2758257"/>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b="1"/>
              <a:t>True or False? </a:t>
            </a:r>
          </a:p>
          <a:p>
            <a:pPr marL="0" indent="0">
              <a:lnSpc>
                <a:spcPct val="110000"/>
              </a:lnSpc>
              <a:spcBef>
                <a:spcPts val="0"/>
              </a:spcBef>
              <a:buNone/>
            </a:pPr>
            <a:r>
              <a:rPr lang="en-US"/>
              <a:t>Email addresses, screen names, and online identifiers (e.g., Facebook page or Grindr app) can be used to contact the partner if the client does not have the partner’s phone number </a:t>
            </a:r>
          </a:p>
        </p:txBody>
      </p:sp>
      <p:sp>
        <p:nvSpPr>
          <p:cNvPr id="2" name="Text Placeholder 1">
            <a:extLst>
              <a:ext uri="{FF2B5EF4-FFF2-40B4-BE49-F238E27FC236}">
                <a16:creationId xmlns:a16="http://schemas.microsoft.com/office/drawing/2014/main" id="{AE04A3B9-C666-406F-97AB-4DD09ED44FD9}"/>
              </a:ext>
            </a:extLst>
          </p:cNvPr>
          <p:cNvSpPr>
            <a:spLocks noGrp="1"/>
          </p:cNvSpPr>
          <p:nvPr>
            <p:ph type="body" sz="quarter" idx="13"/>
          </p:nvPr>
        </p:nvSpPr>
        <p:spPr/>
        <p:txBody>
          <a:bodyPr lIns="0" tIns="0" rIns="0" bIns="0" anchor="t">
            <a:noAutofit/>
          </a:bodyPr>
          <a:lstStyle/>
          <a:p>
            <a:r>
              <a:rPr lang="en-US" dirty="0">
                <a:latin typeface="Arial"/>
                <a:cs typeface="Arial"/>
              </a:rPr>
              <a:t>Knowledge check</a:t>
            </a:r>
            <a:endParaRPr lang="en-US" dirty="0"/>
          </a:p>
        </p:txBody>
      </p:sp>
      <p:sp>
        <p:nvSpPr>
          <p:cNvPr id="3" name="TextBox 2">
            <a:extLst>
              <a:ext uri="{FF2B5EF4-FFF2-40B4-BE49-F238E27FC236}">
                <a16:creationId xmlns:a16="http://schemas.microsoft.com/office/drawing/2014/main" id="{D10EE71C-F289-4317-870F-DEE4725C1183}"/>
              </a:ext>
            </a:extLst>
          </p:cNvPr>
          <p:cNvSpPr txBox="1"/>
          <p:nvPr/>
        </p:nvSpPr>
        <p:spPr>
          <a:xfrm>
            <a:off x="4697300" y="4883566"/>
            <a:ext cx="4607438" cy="523220"/>
          </a:xfrm>
          <a:prstGeom prst="rect">
            <a:avLst/>
          </a:prstGeom>
          <a:noFill/>
        </p:spPr>
        <p:txBody>
          <a:bodyPr wrap="square" rtlCol="0">
            <a:spAutoFit/>
          </a:bodyPr>
          <a:lstStyle/>
          <a:p>
            <a:r>
              <a:rPr lang="en-US" sz="2800">
                <a:solidFill>
                  <a:srgbClr val="000000"/>
                </a:solidFill>
              </a:rPr>
              <a:t>Answer: True</a:t>
            </a:r>
          </a:p>
        </p:txBody>
      </p:sp>
    </p:spTree>
    <p:extLst>
      <p:ext uri="{BB962C8B-B14F-4D97-AF65-F5344CB8AC3E}">
        <p14:creationId xmlns:p14="http://schemas.microsoft.com/office/powerpoint/2010/main" val="84612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DA71C803-30EB-47F2-9863-7F6B5C6A3A29}"/>
              </a:ext>
            </a:extLst>
          </p:cNvPr>
          <p:cNvSpPr txBox="1">
            <a:spLocks/>
          </p:cNvSpPr>
          <p:nvPr/>
        </p:nvSpPr>
        <p:spPr>
          <a:xfrm>
            <a:off x="4610722" y="1782212"/>
            <a:ext cx="6062533" cy="27582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b="1"/>
              <a:t>True or False?</a:t>
            </a:r>
          </a:p>
          <a:p>
            <a:pPr marL="0" indent="0">
              <a:buNone/>
            </a:pPr>
            <a:r>
              <a:rPr lang="en-US"/>
              <a:t>We need to obtain consent prior to the elicitation interview.</a:t>
            </a:r>
          </a:p>
        </p:txBody>
      </p:sp>
      <p:sp>
        <p:nvSpPr>
          <p:cNvPr id="2" name="Text Placeholder 1">
            <a:extLst>
              <a:ext uri="{FF2B5EF4-FFF2-40B4-BE49-F238E27FC236}">
                <a16:creationId xmlns:a16="http://schemas.microsoft.com/office/drawing/2014/main" id="{AE04A3B9-C666-406F-97AB-4DD09ED44FD9}"/>
              </a:ext>
            </a:extLst>
          </p:cNvPr>
          <p:cNvSpPr>
            <a:spLocks noGrp="1"/>
          </p:cNvSpPr>
          <p:nvPr>
            <p:ph type="body" sz="quarter" idx="13"/>
          </p:nvPr>
        </p:nvSpPr>
        <p:spPr/>
        <p:txBody>
          <a:bodyPr lIns="0" tIns="0" rIns="0" bIns="0" anchor="t">
            <a:noAutofit/>
          </a:bodyPr>
          <a:lstStyle/>
          <a:p>
            <a:r>
              <a:rPr lang="en-US" dirty="0">
                <a:latin typeface="Arial"/>
                <a:cs typeface="Arial"/>
              </a:rPr>
              <a:t>Knowledge check</a:t>
            </a:r>
            <a:endParaRPr lang="en-US" dirty="0"/>
          </a:p>
        </p:txBody>
      </p:sp>
      <p:sp>
        <p:nvSpPr>
          <p:cNvPr id="3" name="TextBox 2">
            <a:extLst>
              <a:ext uri="{FF2B5EF4-FFF2-40B4-BE49-F238E27FC236}">
                <a16:creationId xmlns:a16="http://schemas.microsoft.com/office/drawing/2014/main" id="{D10EE71C-F289-4317-870F-DEE4725C1183}"/>
              </a:ext>
            </a:extLst>
          </p:cNvPr>
          <p:cNvSpPr txBox="1"/>
          <p:nvPr/>
        </p:nvSpPr>
        <p:spPr>
          <a:xfrm>
            <a:off x="4610722" y="4852035"/>
            <a:ext cx="4148817" cy="523220"/>
          </a:xfrm>
          <a:prstGeom prst="rect">
            <a:avLst/>
          </a:prstGeom>
          <a:noFill/>
        </p:spPr>
        <p:txBody>
          <a:bodyPr wrap="square" rtlCol="0">
            <a:spAutoFit/>
          </a:bodyPr>
          <a:lstStyle/>
          <a:p>
            <a:r>
              <a:rPr lang="en-US" sz="2800">
                <a:solidFill>
                  <a:srgbClr val="000000"/>
                </a:solidFill>
              </a:rPr>
              <a:t>Answer: True</a:t>
            </a:r>
          </a:p>
        </p:txBody>
      </p:sp>
    </p:spTree>
    <p:extLst>
      <p:ext uri="{BB962C8B-B14F-4D97-AF65-F5344CB8AC3E}">
        <p14:creationId xmlns:p14="http://schemas.microsoft.com/office/powerpoint/2010/main" val="335256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DA71C803-30EB-47F2-9863-7F6B5C6A3A29}"/>
              </a:ext>
            </a:extLst>
          </p:cNvPr>
          <p:cNvSpPr txBox="1">
            <a:spLocks/>
          </p:cNvSpPr>
          <p:nvPr/>
        </p:nvSpPr>
        <p:spPr>
          <a:xfrm>
            <a:off x="4367048" y="1813743"/>
            <a:ext cx="7280904" cy="27582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b="1"/>
              <a:t>True or False?</a:t>
            </a:r>
          </a:p>
          <a:p>
            <a:pPr marL="0" indent="0">
              <a:spcAft>
                <a:spcPts val="600"/>
              </a:spcAft>
              <a:buNone/>
            </a:pPr>
            <a:r>
              <a:rPr lang="en-US" sz="2800"/>
              <a:t>Conducting an IPV risk assessment </a:t>
            </a:r>
            <a:r>
              <a:rPr lang="en-US" sz="2800" u="sng"/>
              <a:t>and</a:t>
            </a:r>
            <a:r>
              <a:rPr lang="en-US" sz="2800"/>
              <a:t> providing an immediate response to any disclosure of violence is a minimum requirement for conducting </a:t>
            </a:r>
            <a:r>
              <a:rPr lang="en-US"/>
              <a:t>network-based</a:t>
            </a:r>
            <a:r>
              <a:rPr lang="en-US" sz="2800"/>
              <a:t> testing services.</a:t>
            </a:r>
          </a:p>
        </p:txBody>
      </p:sp>
      <p:sp>
        <p:nvSpPr>
          <p:cNvPr id="2" name="Text Placeholder 1">
            <a:extLst>
              <a:ext uri="{FF2B5EF4-FFF2-40B4-BE49-F238E27FC236}">
                <a16:creationId xmlns:a16="http://schemas.microsoft.com/office/drawing/2014/main" id="{AE04A3B9-C666-406F-97AB-4DD09ED44FD9}"/>
              </a:ext>
            </a:extLst>
          </p:cNvPr>
          <p:cNvSpPr>
            <a:spLocks noGrp="1"/>
          </p:cNvSpPr>
          <p:nvPr>
            <p:ph type="body" sz="quarter" idx="13"/>
          </p:nvPr>
        </p:nvSpPr>
        <p:spPr/>
        <p:txBody>
          <a:bodyPr lIns="0" tIns="0" rIns="0" bIns="0" anchor="t">
            <a:noAutofit/>
          </a:bodyPr>
          <a:lstStyle/>
          <a:p>
            <a:r>
              <a:rPr lang="en-US" dirty="0">
                <a:latin typeface="Arial"/>
                <a:cs typeface="Arial"/>
              </a:rPr>
              <a:t>Knowledge check</a:t>
            </a:r>
            <a:endParaRPr lang="en-US" dirty="0"/>
          </a:p>
        </p:txBody>
      </p:sp>
      <p:sp>
        <p:nvSpPr>
          <p:cNvPr id="3" name="TextBox 2">
            <a:extLst>
              <a:ext uri="{FF2B5EF4-FFF2-40B4-BE49-F238E27FC236}">
                <a16:creationId xmlns:a16="http://schemas.microsoft.com/office/drawing/2014/main" id="{D10EE71C-F289-4317-870F-DEE4725C1183}"/>
              </a:ext>
            </a:extLst>
          </p:cNvPr>
          <p:cNvSpPr txBox="1"/>
          <p:nvPr/>
        </p:nvSpPr>
        <p:spPr>
          <a:xfrm>
            <a:off x="4367048" y="4883566"/>
            <a:ext cx="4887777" cy="523220"/>
          </a:xfrm>
          <a:prstGeom prst="rect">
            <a:avLst/>
          </a:prstGeom>
          <a:noFill/>
        </p:spPr>
        <p:txBody>
          <a:bodyPr wrap="square" rtlCol="0">
            <a:spAutoFit/>
          </a:bodyPr>
          <a:lstStyle/>
          <a:p>
            <a:r>
              <a:rPr lang="en-US" sz="2800">
                <a:solidFill>
                  <a:srgbClr val="000000"/>
                </a:solidFill>
              </a:rPr>
              <a:t>Answer: True</a:t>
            </a:r>
          </a:p>
        </p:txBody>
      </p:sp>
    </p:spTree>
    <p:extLst>
      <p:ext uri="{BB962C8B-B14F-4D97-AF65-F5344CB8AC3E}">
        <p14:creationId xmlns:p14="http://schemas.microsoft.com/office/powerpoint/2010/main" val="1782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CCFF8-899B-2F8E-7F54-2273C8A441D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8AD96AE-628B-641C-013E-A6D39CAFFE5D}"/>
              </a:ext>
            </a:extLst>
          </p:cNvPr>
          <p:cNvSpPr>
            <a:spLocks noGrp="1"/>
          </p:cNvSpPr>
          <p:nvPr>
            <p:ph type="body" sz="quarter" idx="13"/>
          </p:nvPr>
        </p:nvSpPr>
        <p:spPr>
          <a:xfrm>
            <a:off x="229188" y="36096"/>
            <a:ext cx="11690843" cy="738664"/>
          </a:xfrm>
        </p:spPr>
        <p:txBody>
          <a:bodyPr/>
          <a:lstStyle/>
          <a:p>
            <a:r>
              <a:rPr lang="en-US" sz="2400"/>
              <a:t>Step 1: Introduce the concept of network-based testing at any visit, and determine readiness and timing</a:t>
            </a:r>
          </a:p>
        </p:txBody>
      </p:sp>
      <p:sp>
        <p:nvSpPr>
          <p:cNvPr id="9" name="Text Placeholder 8">
            <a:extLst>
              <a:ext uri="{FF2B5EF4-FFF2-40B4-BE49-F238E27FC236}">
                <a16:creationId xmlns:a16="http://schemas.microsoft.com/office/drawing/2014/main" id="{36324BCB-785B-C721-E24F-F53C7BB89A80}"/>
              </a:ext>
            </a:extLst>
          </p:cNvPr>
          <p:cNvSpPr>
            <a:spLocks noGrp="1"/>
          </p:cNvSpPr>
          <p:nvPr>
            <p:ph type="body" sz="quarter" idx="14"/>
          </p:nvPr>
        </p:nvSpPr>
        <p:spPr>
          <a:xfrm>
            <a:off x="267536" y="903457"/>
            <a:ext cx="11614149" cy="2369880"/>
          </a:xfrm>
        </p:spPr>
        <p:txBody>
          <a:bodyPr/>
          <a:lstStyle/>
          <a:p>
            <a:pPr marL="342900" indent="-342900">
              <a:buFont typeface="Arial" panose="020B0604020202020204" pitchFamily="34" charset="0"/>
              <a:buChar char="•"/>
            </a:pPr>
            <a:r>
              <a:rPr lang="en-US"/>
              <a:t>Optimal timing for network-based testing will vary greatly, based on the individual client, the health system, and the nature of the relationships with partners and contacts.</a:t>
            </a:r>
          </a:p>
          <a:p>
            <a:pPr marL="342900" indent="-342900">
              <a:buFont typeface="Arial" panose="020B0604020202020204" pitchFamily="34" charset="0"/>
              <a:buChar char="•"/>
            </a:pPr>
            <a:r>
              <a:rPr lang="en-US"/>
              <a:t>Network-based testing may be a process that takes place between a client and a provider over weeks, months, or even years.</a:t>
            </a:r>
          </a:p>
          <a:p>
            <a:pPr marL="342900" indent="-342900">
              <a:buFont typeface="Arial" panose="020B0604020202020204" pitchFamily="34" charset="0"/>
              <a:buChar char="•"/>
            </a:pPr>
            <a:r>
              <a:rPr lang="en-US"/>
              <a:t>While introducing network-based testing early after diagnosis may help facilitate easier location of partners, other factors should also be considered:</a:t>
            </a:r>
          </a:p>
        </p:txBody>
      </p:sp>
      <p:graphicFrame>
        <p:nvGraphicFramePr>
          <p:cNvPr id="4" name="Table 3">
            <a:extLst>
              <a:ext uri="{FF2B5EF4-FFF2-40B4-BE49-F238E27FC236}">
                <a16:creationId xmlns:a16="http://schemas.microsoft.com/office/drawing/2014/main" id="{2B717D13-DE64-A228-9518-4537E335B985}"/>
              </a:ext>
            </a:extLst>
          </p:cNvPr>
          <p:cNvGraphicFramePr>
            <a:graphicFrameLocks noGrp="1"/>
          </p:cNvGraphicFramePr>
          <p:nvPr>
            <p:extLst>
              <p:ext uri="{D42A27DB-BD31-4B8C-83A1-F6EECF244321}">
                <p14:modId xmlns:p14="http://schemas.microsoft.com/office/powerpoint/2010/main" val="213709449"/>
              </p:ext>
            </p:extLst>
          </p:nvPr>
        </p:nvGraphicFramePr>
        <p:xfrm>
          <a:off x="1469977" y="3485604"/>
          <a:ext cx="10411707" cy="2743200"/>
        </p:xfrm>
        <a:graphic>
          <a:graphicData uri="http://schemas.openxmlformats.org/drawingml/2006/table">
            <a:tbl>
              <a:tblPr firstRow="1" bandRow="1">
                <a:tableStyleId>{2D5ABB26-0587-4C30-8999-92F81FD0307C}</a:tableStyleId>
              </a:tblPr>
              <a:tblGrid>
                <a:gridCol w="10411707">
                  <a:extLst>
                    <a:ext uri="{9D8B030D-6E8A-4147-A177-3AD203B41FA5}">
                      <a16:colId xmlns:a16="http://schemas.microsoft.com/office/drawing/2014/main" val="204879107"/>
                    </a:ext>
                  </a:extLst>
                </a:gridCol>
              </a:tblGrid>
              <a:tr h="370840">
                <a:tc>
                  <a:txBody>
                    <a:bodyPr/>
                    <a:lstStyle/>
                    <a:p>
                      <a:r>
                        <a:rPr lang="en-US"/>
                        <a:t>Many clients report not feeling ready to engage in network-based testing at the time of diagnosis. It is important to allow clients time to process before starting NBT</a:t>
                      </a:r>
                    </a:p>
                  </a:txBody>
                  <a:tcPr/>
                </a:tc>
                <a:extLst>
                  <a:ext uri="{0D108BD9-81ED-4DB2-BD59-A6C34878D82A}">
                    <a16:rowId xmlns:a16="http://schemas.microsoft.com/office/drawing/2014/main" val="65203265"/>
                  </a:ext>
                </a:extLst>
              </a:tr>
              <a:tr h="370840">
                <a:tc>
                  <a:txBody>
                    <a:bodyPr/>
                    <a:lstStyle/>
                    <a:p>
                      <a:endParaRPr lang="en-US"/>
                    </a:p>
                    <a:p>
                      <a:r>
                        <a:rPr lang="en-US"/>
                        <a:t>Research shows that subsequent rounds of both social network testing and partner services can have higher yield than initial rounds conducted at diagnosis</a:t>
                      </a:r>
                    </a:p>
                  </a:txBody>
                  <a:tcPr/>
                </a:tc>
                <a:extLst>
                  <a:ext uri="{0D108BD9-81ED-4DB2-BD59-A6C34878D82A}">
                    <a16:rowId xmlns:a16="http://schemas.microsoft.com/office/drawing/2014/main" val="3016171094"/>
                  </a:ext>
                </a:extLst>
              </a:tr>
              <a:tr h="370840">
                <a:tc>
                  <a:txBody>
                    <a:bodyPr/>
                    <a:lstStyle/>
                    <a:p>
                      <a:endParaRPr lang="en-US"/>
                    </a:p>
                    <a:p>
                      <a:r>
                        <a:rPr lang="en-US"/>
                        <a:t>Clients may feel ready to engage in network-based testing for certain partners or contacts, but not for others. They should be given the option to engage in whatever form of NBT they choose, but should also be encouraged to complete the process with other contacts in the future.</a:t>
                      </a:r>
                    </a:p>
                  </a:txBody>
                  <a:tcPr/>
                </a:tc>
                <a:extLst>
                  <a:ext uri="{0D108BD9-81ED-4DB2-BD59-A6C34878D82A}">
                    <a16:rowId xmlns:a16="http://schemas.microsoft.com/office/drawing/2014/main" val="2803059529"/>
                  </a:ext>
                </a:extLst>
              </a:tr>
            </a:tbl>
          </a:graphicData>
        </a:graphic>
      </p:graphicFrame>
      <p:pic>
        <p:nvPicPr>
          <p:cNvPr id="11" name="Graphic 10" descr="Daily calendar with solid fill">
            <a:extLst>
              <a:ext uri="{FF2B5EF4-FFF2-40B4-BE49-F238E27FC236}">
                <a16:creationId xmlns:a16="http://schemas.microsoft.com/office/drawing/2014/main" id="{9ACC7240-8985-9A16-7E60-E5E54BEE7B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102" y="4426964"/>
            <a:ext cx="819875" cy="819875"/>
          </a:xfrm>
          <a:prstGeom prst="rect">
            <a:avLst/>
          </a:prstGeom>
        </p:spPr>
      </p:pic>
      <p:pic>
        <p:nvPicPr>
          <p:cNvPr id="15" name="Graphic 14" descr="Hourglass 60% with solid fill">
            <a:extLst>
              <a:ext uri="{FF2B5EF4-FFF2-40B4-BE49-F238E27FC236}">
                <a16:creationId xmlns:a16="http://schemas.microsoft.com/office/drawing/2014/main" id="{606EE677-CA31-A5B0-5862-285398ED91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102" y="3472180"/>
            <a:ext cx="819875" cy="819875"/>
          </a:xfrm>
          <a:prstGeom prst="rect">
            <a:avLst/>
          </a:prstGeom>
        </p:spPr>
      </p:pic>
      <p:pic>
        <p:nvPicPr>
          <p:cNvPr id="17" name="Graphic 16" descr="Toggle with solid fill">
            <a:extLst>
              <a:ext uri="{FF2B5EF4-FFF2-40B4-BE49-F238E27FC236}">
                <a16:creationId xmlns:a16="http://schemas.microsoft.com/office/drawing/2014/main" id="{48660757-BEBB-063C-1565-4F5517FC4F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9743" y="5304340"/>
            <a:ext cx="819876" cy="819876"/>
          </a:xfrm>
          <a:prstGeom prst="rect">
            <a:avLst/>
          </a:prstGeom>
        </p:spPr>
      </p:pic>
    </p:spTree>
    <p:extLst>
      <p:ext uri="{BB962C8B-B14F-4D97-AF65-F5344CB8AC3E}">
        <p14:creationId xmlns:p14="http://schemas.microsoft.com/office/powerpoint/2010/main" val="893551129"/>
      </p:ext>
    </p:extLst>
  </p:cSld>
  <p:clrMapOvr>
    <a:masterClrMapping/>
  </p:clrMapOvr>
  <mc:AlternateContent xmlns:mc="http://schemas.openxmlformats.org/markup-compatibility/2006" xmlns:p14="http://schemas.microsoft.com/office/powerpoint/2010/main">
    <mc:Choice Requires="p14">
      <p:transition spd="slow" p14:dur="2000" advTm="78191"/>
    </mc:Choice>
    <mc:Fallback xmlns="">
      <p:transition spd="slow" advTm="78191"/>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DA71C803-30EB-47F2-9863-7F6B5C6A3A29}"/>
              </a:ext>
            </a:extLst>
          </p:cNvPr>
          <p:cNvSpPr txBox="1">
            <a:spLocks/>
          </p:cNvSpPr>
          <p:nvPr/>
        </p:nvSpPr>
        <p:spPr>
          <a:xfrm>
            <a:off x="4524703" y="1781697"/>
            <a:ext cx="7114312" cy="828306"/>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dirty="0">
                <a:cs typeface="Calibri" panose="020F0502020204030204" pitchFamily="34" charset="0"/>
              </a:rPr>
              <a:t>Name the three types of network-based testing services</a:t>
            </a:r>
            <a:endParaRPr lang="en-US" dirty="0"/>
          </a:p>
        </p:txBody>
      </p:sp>
      <p:sp>
        <p:nvSpPr>
          <p:cNvPr id="2" name="Text Placeholder 1">
            <a:extLst>
              <a:ext uri="{FF2B5EF4-FFF2-40B4-BE49-F238E27FC236}">
                <a16:creationId xmlns:a16="http://schemas.microsoft.com/office/drawing/2014/main" id="{AE04A3B9-C666-406F-97AB-4DD09ED44FD9}"/>
              </a:ext>
            </a:extLst>
          </p:cNvPr>
          <p:cNvSpPr>
            <a:spLocks noGrp="1"/>
          </p:cNvSpPr>
          <p:nvPr>
            <p:ph type="body" sz="quarter" idx="13"/>
          </p:nvPr>
        </p:nvSpPr>
        <p:spPr/>
        <p:txBody>
          <a:bodyPr lIns="0" tIns="0" rIns="0" bIns="0" anchor="t">
            <a:noAutofit/>
          </a:bodyPr>
          <a:lstStyle/>
          <a:p>
            <a:r>
              <a:rPr lang="en-US" dirty="0">
                <a:latin typeface="Arial"/>
                <a:cs typeface="Arial"/>
              </a:rPr>
              <a:t>Knowledge check</a:t>
            </a:r>
            <a:endParaRPr lang="en-US" dirty="0"/>
          </a:p>
        </p:txBody>
      </p:sp>
      <p:sp>
        <p:nvSpPr>
          <p:cNvPr id="8" name="TextBox 7">
            <a:extLst>
              <a:ext uri="{FF2B5EF4-FFF2-40B4-BE49-F238E27FC236}">
                <a16:creationId xmlns:a16="http://schemas.microsoft.com/office/drawing/2014/main" id="{5810174B-55CB-492F-AED0-43EF3E10A67B}"/>
              </a:ext>
            </a:extLst>
          </p:cNvPr>
          <p:cNvSpPr txBox="1"/>
          <p:nvPr/>
        </p:nvSpPr>
        <p:spPr>
          <a:xfrm>
            <a:off x="4524703" y="3332177"/>
            <a:ext cx="6853211" cy="1982979"/>
          </a:xfrm>
          <a:prstGeom prst="rect">
            <a:avLst/>
          </a:prstGeom>
          <a:noFill/>
        </p:spPr>
        <p:txBody>
          <a:bodyPr wrap="square" rtlCol="0">
            <a:spAutoFit/>
          </a:bodyPr>
          <a:lstStyle/>
          <a:p>
            <a:r>
              <a:rPr lang="en-US" sz="3200">
                <a:solidFill>
                  <a:srgbClr val="000000"/>
                </a:solidFill>
              </a:rPr>
              <a:t>Answer:</a:t>
            </a:r>
          </a:p>
          <a:p>
            <a:pPr marL="800100" lvl="2" indent="-342900">
              <a:lnSpc>
                <a:spcPct val="110000"/>
              </a:lnSpc>
              <a:buFont typeface="Arial" panose="020B0604020202020204" pitchFamily="34" charset="0"/>
              <a:buChar char="•"/>
            </a:pPr>
            <a:r>
              <a:rPr lang="en-US" sz="2800"/>
              <a:t>Partner services</a:t>
            </a:r>
          </a:p>
          <a:p>
            <a:pPr marL="800100" lvl="2" indent="-342900">
              <a:lnSpc>
                <a:spcPct val="110000"/>
              </a:lnSpc>
              <a:buFont typeface="Arial" panose="020B0604020202020204" pitchFamily="34" charset="0"/>
              <a:buChar char="•"/>
            </a:pPr>
            <a:r>
              <a:rPr lang="en-US" sz="2800"/>
              <a:t>Family &amp; household testing services</a:t>
            </a:r>
          </a:p>
          <a:p>
            <a:pPr marL="800100" lvl="2" indent="-342900">
              <a:lnSpc>
                <a:spcPct val="110000"/>
              </a:lnSpc>
              <a:buFont typeface="Arial" panose="020B0604020202020204" pitchFamily="34" charset="0"/>
              <a:buChar char="•"/>
            </a:pPr>
            <a:r>
              <a:rPr lang="en-US" sz="2800"/>
              <a:t>Social network testing</a:t>
            </a:r>
          </a:p>
        </p:txBody>
      </p:sp>
    </p:spTree>
    <p:extLst>
      <p:ext uri="{BB962C8B-B14F-4D97-AF65-F5344CB8AC3E}">
        <p14:creationId xmlns:p14="http://schemas.microsoft.com/office/powerpoint/2010/main" val="19717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DA71C803-30EB-47F2-9863-7F6B5C6A3A29}"/>
              </a:ext>
            </a:extLst>
          </p:cNvPr>
          <p:cNvSpPr txBox="1">
            <a:spLocks/>
          </p:cNvSpPr>
          <p:nvPr/>
        </p:nvSpPr>
        <p:spPr>
          <a:xfrm>
            <a:off x="4556232" y="1778977"/>
            <a:ext cx="7082781" cy="1815882"/>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sz="2800" dirty="0">
                <a:cs typeface="Calibri" panose="020F0502020204030204" pitchFamily="34" charset="0"/>
              </a:rPr>
              <a:t>If a child or other household member tests positive for HBV during </a:t>
            </a:r>
            <a:r>
              <a:rPr lang="en-US" dirty="0">
                <a:cs typeface="Calibri" panose="020F0502020204030204" pitchFamily="34" charset="0"/>
              </a:rPr>
              <a:t>family and household testing</a:t>
            </a:r>
            <a:r>
              <a:rPr lang="en-US" sz="2800" dirty="0">
                <a:cs typeface="Calibri" panose="020F0502020204030204" pitchFamily="34" charset="0"/>
              </a:rPr>
              <a:t> services, what is one method for documenting that they have been linked to </a:t>
            </a:r>
            <a:r>
              <a:rPr lang="en-US" dirty="0">
                <a:cs typeface="Calibri" panose="020F0502020204030204" pitchFamily="34" charset="0"/>
              </a:rPr>
              <a:t>HBV</a:t>
            </a:r>
            <a:r>
              <a:rPr lang="en-US" sz="2800" dirty="0">
                <a:cs typeface="Calibri" panose="020F0502020204030204" pitchFamily="34" charset="0"/>
              </a:rPr>
              <a:t> treatment services?</a:t>
            </a:r>
            <a:endParaRPr lang="en-US" sz="2800" dirty="0"/>
          </a:p>
        </p:txBody>
      </p:sp>
      <p:sp>
        <p:nvSpPr>
          <p:cNvPr id="2" name="Text Placeholder 1">
            <a:extLst>
              <a:ext uri="{FF2B5EF4-FFF2-40B4-BE49-F238E27FC236}">
                <a16:creationId xmlns:a16="http://schemas.microsoft.com/office/drawing/2014/main" id="{AE04A3B9-C666-406F-97AB-4DD09ED44FD9}"/>
              </a:ext>
            </a:extLst>
          </p:cNvPr>
          <p:cNvSpPr>
            <a:spLocks noGrp="1"/>
          </p:cNvSpPr>
          <p:nvPr>
            <p:ph type="body" sz="quarter" idx="13"/>
          </p:nvPr>
        </p:nvSpPr>
        <p:spPr/>
        <p:txBody>
          <a:bodyPr lIns="0" tIns="0" rIns="0" bIns="0" anchor="t">
            <a:noAutofit/>
          </a:bodyPr>
          <a:lstStyle/>
          <a:p>
            <a:r>
              <a:rPr lang="en-US" dirty="0">
                <a:latin typeface="Arial"/>
                <a:cs typeface="Arial"/>
              </a:rPr>
              <a:t>Knowledge check</a:t>
            </a:r>
            <a:endParaRPr lang="en-US" dirty="0"/>
          </a:p>
        </p:txBody>
      </p:sp>
      <p:sp>
        <p:nvSpPr>
          <p:cNvPr id="8" name="TextBox 7">
            <a:extLst>
              <a:ext uri="{FF2B5EF4-FFF2-40B4-BE49-F238E27FC236}">
                <a16:creationId xmlns:a16="http://schemas.microsoft.com/office/drawing/2014/main" id="{5810174B-55CB-492F-AED0-43EF3E10A67B}"/>
              </a:ext>
            </a:extLst>
          </p:cNvPr>
          <p:cNvSpPr txBox="1"/>
          <p:nvPr/>
        </p:nvSpPr>
        <p:spPr>
          <a:xfrm>
            <a:off x="4556233" y="4185813"/>
            <a:ext cx="7082781" cy="1815882"/>
          </a:xfrm>
          <a:prstGeom prst="rect">
            <a:avLst/>
          </a:prstGeom>
          <a:noFill/>
        </p:spPr>
        <p:txBody>
          <a:bodyPr wrap="square" rtlCol="0">
            <a:spAutoFit/>
          </a:bodyPr>
          <a:lstStyle/>
          <a:p>
            <a:r>
              <a:rPr lang="en-US" sz="2800">
                <a:solidFill>
                  <a:srgbClr val="000000"/>
                </a:solidFill>
              </a:rPr>
              <a:t>Answer:</a:t>
            </a:r>
          </a:p>
          <a:p>
            <a:pPr marL="914400" lvl="1" indent="-457200">
              <a:buFont typeface="Arial" panose="020B0604020202020204" pitchFamily="34" charset="0"/>
              <a:buChar char="•"/>
            </a:pPr>
            <a:r>
              <a:rPr lang="en-US" sz="2800"/>
              <a:t>Write their testing number on the outcome form and/or in the network-based testing register</a:t>
            </a:r>
          </a:p>
        </p:txBody>
      </p:sp>
    </p:spTree>
    <p:extLst>
      <p:ext uri="{BB962C8B-B14F-4D97-AF65-F5344CB8AC3E}">
        <p14:creationId xmlns:p14="http://schemas.microsoft.com/office/powerpoint/2010/main" val="145771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7F70BBB-9CDD-4507-8F6E-A84A92006EFF}"/>
              </a:ext>
            </a:extLst>
          </p:cNvPr>
          <p:cNvSpPr>
            <a:spLocks noGrp="1"/>
          </p:cNvSpPr>
          <p:nvPr>
            <p:ph type="body" sz="quarter" idx="13"/>
          </p:nvPr>
        </p:nvSpPr>
        <p:spPr>
          <a:xfrm>
            <a:off x="229188" y="36096"/>
            <a:ext cx="11690843" cy="738664"/>
          </a:xfrm>
        </p:spPr>
        <p:txBody>
          <a:bodyPr/>
          <a:lstStyle/>
          <a:p>
            <a:r>
              <a:rPr lang="en-US" sz="2400"/>
              <a:t>Step 1: Introduce the concept of network-based testing at any visit, and determine readiness and timing</a:t>
            </a:r>
          </a:p>
        </p:txBody>
      </p:sp>
      <p:sp>
        <p:nvSpPr>
          <p:cNvPr id="9" name="Text Placeholder 8">
            <a:extLst>
              <a:ext uri="{FF2B5EF4-FFF2-40B4-BE49-F238E27FC236}">
                <a16:creationId xmlns:a16="http://schemas.microsoft.com/office/drawing/2014/main" id="{263ED069-0B35-4EEC-A5EC-3E39213A9E9C}"/>
              </a:ext>
            </a:extLst>
          </p:cNvPr>
          <p:cNvSpPr>
            <a:spLocks noGrp="1"/>
          </p:cNvSpPr>
          <p:nvPr>
            <p:ph type="body" sz="quarter" idx="14"/>
          </p:nvPr>
        </p:nvSpPr>
        <p:spPr>
          <a:xfrm>
            <a:off x="267536" y="903457"/>
            <a:ext cx="11614149" cy="630942"/>
          </a:xfrm>
        </p:spPr>
        <p:txBody>
          <a:bodyPr/>
          <a:lstStyle/>
          <a:p>
            <a:pPr marL="342900" indent="-342900">
              <a:buFont typeface="Arial" panose="020B0604020202020204" pitchFamily="34" charset="0"/>
              <a:buChar char="•"/>
            </a:pPr>
            <a:r>
              <a:rPr lang="en-US"/>
              <a:t>Once the client expresses readiness, provide important information:</a:t>
            </a:r>
          </a:p>
          <a:p>
            <a:pPr marL="776288" lvl="2" indent="-342900"/>
            <a:endParaRPr lang="en-US" sz="1200"/>
          </a:p>
        </p:txBody>
      </p:sp>
      <p:graphicFrame>
        <p:nvGraphicFramePr>
          <p:cNvPr id="2" name="Diagram 1">
            <a:extLst>
              <a:ext uri="{FF2B5EF4-FFF2-40B4-BE49-F238E27FC236}">
                <a16:creationId xmlns:a16="http://schemas.microsoft.com/office/drawing/2014/main" id="{3FE8D6F9-FDCF-8AB3-173D-75231580E9A9}"/>
              </a:ext>
            </a:extLst>
          </p:cNvPr>
          <p:cNvGraphicFramePr/>
          <p:nvPr>
            <p:extLst>
              <p:ext uri="{D42A27DB-BD31-4B8C-83A1-F6EECF244321}">
                <p14:modId xmlns:p14="http://schemas.microsoft.com/office/powerpoint/2010/main" val="2692426356"/>
              </p:ext>
            </p:extLst>
          </p:nvPr>
        </p:nvGraphicFramePr>
        <p:xfrm>
          <a:off x="1196608" y="1209041"/>
          <a:ext cx="9798784" cy="4813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4089310"/>
      </p:ext>
    </p:extLst>
  </p:cSld>
  <p:clrMapOvr>
    <a:masterClrMapping/>
  </p:clrMapOvr>
  <mc:AlternateContent xmlns:mc="http://schemas.openxmlformats.org/markup-compatibility/2006" xmlns:p14="http://schemas.microsoft.com/office/powerpoint/2010/main">
    <mc:Choice Requires="p14">
      <p:transition spd="slow" p14:dur="2000" advTm="78191"/>
    </mc:Choice>
    <mc:Fallback xmlns="">
      <p:transition spd="slow" advTm="781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B40ED4B-F70C-4886-BA80-ED72B8535C71}"/>
              </a:ext>
            </a:extLst>
          </p:cNvPr>
          <p:cNvSpPr>
            <a:spLocks noGrp="1"/>
          </p:cNvSpPr>
          <p:nvPr>
            <p:ph type="body" sz="quarter" idx="14"/>
          </p:nvPr>
        </p:nvSpPr>
        <p:spPr>
          <a:xfrm>
            <a:off x="267536" y="903457"/>
            <a:ext cx="11614149" cy="3785652"/>
          </a:xfrm>
        </p:spPr>
        <p:txBody>
          <a:bodyPr/>
          <a:lstStyle/>
          <a:p>
            <a:pPr marL="342900" indent="-342900">
              <a:buFont typeface="Arial" panose="020B0604020202020204" pitchFamily="34" charset="0"/>
              <a:buChar char="•"/>
            </a:pPr>
            <a:r>
              <a:rPr lang="en-US"/>
              <a:t>Inform the client that:</a:t>
            </a:r>
          </a:p>
          <a:p>
            <a:pPr marL="776288" lvl="2" indent="-342900"/>
            <a:r>
              <a:rPr lang="en-US"/>
              <a:t>All information will be kept confidential.  This means that: </a:t>
            </a:r>
          </a:p>
          <a:p>
            <a:pPr marL="1243013" lvl="5" indent="-342900">
              <a:buFont typeface="Wingdings" panose="05000000000000000000" pitchFamily="2" charset="2"/>
              <a:buChar char="§"/>
            </a:pPr>
            <a:r>
              <a:rPr lang="en-US"/>
              <a:t>Partners will NOT be told the client’s name or test results. </a:t>
            </a:r>
          </a:p>
          <a:p>
            <a:pPr marL="1243013" lvl="5" indent="-342900">
              <a:buFont typeface="Wingdings" panose="05000000000000000000" pitchFamily="2" charset="2"/>
              <a:buChar char="§"/>
            </a:pPr>
            <a:r>
              <a:rPr lang="en-US"/>
              <a:t>The client will NOT be told the test results of their partner(s) or whether or not their partner(s) actually tested. </a:t>
            </a:r>
          </a:p>
          <a:p>
            <a:pPr marL="1243013" lvl="5" indent="-342900">
              <a:buFont typeface="Wingdings" panose="05000000000000000000" pitchFamily="2" charset="2"/>
              <a:buChar char="§"/>
            </a:pPr>
            <a:r>
              <a:rPr lang="en-US"/>
              <a:t>Testing services and results for children will not be shared with others.</a:t>
            </a:r>
          </a:p>
          <a:p>
            <a:pPr marL="776288" lvl="2" indent="-342900"/>
            <a:r>
              <a:rPr lang="en-US"/>
              <a:t>You will NOT contact partner(s)/child(ren) without their permission.</a:t>
            </a:r>
          </a:p>
          <a:p>
            <a:pPr marL="776288" lvl="2" indent="-342900"/>
            <a:r>
              <a:rPr lang="en-US"/>
              <a:t>They will continue to receive the same level of care at this health facility regardless of whether they choose to participate in network-based testing services. </a:t>
            </a:r>
          </a:p>
        </p:txBody>
      </p:sp>
      <p:sp>
        <p:nvSpPr>
          <p:cNvPr id="8" name="Text Placeholder 7">
            <a:extLst>
              <a:ext uri="{FF2B5EF4-FFF2-40B4-BE49-F238E27FC236}">
                <a16:creationId xmlns:a16="http://schemas.microsoft.com/office/drawing/2014/main" id="{327219B9-B352-43B1-A06B-87893A59F331}"/>
              </a:ext>
            </a:extLst>
          </p:cNvPr>
          <p:cNvSpPr>
            <a:spLocks noGrp="1"/>
          </p:cNvSpPr>
          <p:nvPr>
            <p:ph type="body" sz="quarter" idx="13"/>
          </p:nvPr>
        </p:nvSpPr>
        <p:spPr>
          <a:xfrm>
            <a:off x="229188" y="36096"/>
            <a:ext cx="11690843" cy="738664"/>
          </a:xfrm>
        </p:spPr>
        <p:txBody>
          <a:bodyPr/>
          <a:lstStyle/>
          <a:p>
            <a:r>
              <a:rPr lang="en-US" sz="2400"/>
              <a:t>Step 1: Introduce the concept of network-based testing at any visit, and determine readiness and timing</a:t>
            </a:r>
          </a:p>
        </p:txBody>
      </p:sp>
      <p:sp>
        <p:nvSpPr>
          <p:cNvPr id="2" name="TextBox 1">
            <a:extLst>
              <a:ext uri="{FF2B5EF4-FFF2-40B4-BE49-F238E27FC236}">
                <a16:creationId xmlns:a16="http://schemas.microsoft.com/office/drawing/2014/main" id="{38B601A2-B72A-58DC-269A-B7578DCEF8D2}"/>
              </a:ext>
            </a:extLst>
          </p:cNvPr>
          <p:cNvSpPr txBox="1"/>
          <p:nvPr/>
        </p:nvSpPr>
        <p:spPr>
          <a:xfrm>
            <a:off x="224852" y="5527623"/>
            <a:ext cx="117469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cs typeface="Arial"/>
              </a:rPr>
              <a:t>*Exceptions to confidentiality include discussions of self-harm or harm to others, in which case mandatory reporting would come into play. </a:t>
            </a:r>
            <a:endParaRPr lang="en-US">
              <a:cs typeface="Arial"/>
            </a:endParaRPr>
          </a:p>
        </p:txBody>
      </p:sp>
    </p:spTree>
    <p:extLst>
      <p:ext uri="{BB962C8B-B14F-4D97-AF65-F5344CB8AC3E}">
        <p14:creationId xmlns:p14="http://schemas.microsoft.com/office/powerpoint/2010/main" val="3881136170"/>
      </p:ext>
    </p:extLst>
  </p:cSld>
  <p:clrMapOvr>
    <a:masterClrMapping/>
  </p:clrMapOvr>
  <mc:AlternateContent xmlns:mc="http://schemas.openxmlformats.org/markup-compatibility/2006" xmlns:p14="http://schemas.microsoft.com/office/powerpoint/2010/main">
    <mc:Choice Requires="p14">
      <p:transition spd="slow" p14:dur="2000" advTm="53676"/>
    </mc:Choice>
    <mc:Fallback xmlns="">
      <p:transition spd="slow" advTm="5367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DA71C803-30EB-47F2-9863-7F6B5C6A3A29}"/>
              </a:ext>
            </a:extLst>
          </p:cNvPr>
          <p:cNvSpPr txBox="1">
            <a:spLocks/>
          </p:cNvSpPr>
          <p:nvPr/>
        </p:nvSpPr>
        <p:spPr>
          <a:xfrm>
            <a:off x="4756802" y="3166565"/>
            <a:ext cx="7183507" cy="32362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a:solidFill>
                  <a:srgbClr val="000000"/>
                </a:solidFill>
              </a:rPr>
              <a:t>Select the best answer:  </a:t>
            </a:r>
          </a:p>
          <a:p>
            <a:pPr marL="464820" indent="-464820">
              <a:lnSpc>
                <a:spcPct val="100000"/>
              </a:lnSpc>
              <a:spcBef>
                <a:spcPts val="0"/>
              </a:spcBef>
              <a:buFont typeface="+mj-lt"/>
              <a:buAutoNum type="alphaUcPeriod"/>
            </a:pPr>
            <a:r>
              <a:rPr lang="en-US" sz="2000">
                <a:solidFill>
                  <a:srgbClr val="000000"/>
                </a:solidFill>
              </a:rPr>
              <a:t>They need to decide now whether to engage in partner services, as there will be no opportunities in the future</a:t>
            </a:r>
            <a:endParaRPr lang="en-US" sz="2000">
              <a:solidFill>
                <a:srgbClr val="000000"/>
              </a:solidFill>
              <a:ea typeface="Calibri"/>
              <a:cs typeface="Calibri"/>
            </a:endParaRPr>
          </a:p>
          <a:p>
            <a:pPr marL="464820" indent="-464820">
              <a:lnSpc>
                <a:spcPct val="100000"/>
              </a:lnSpc>
              <a:spcBef>
                <a:spcPts val="0"/>
              </a:spcBef>
              <a:buFont typeface="+mj-lt"/>
              <a:buAutoNum type="alphaUcPeriod"/>
            </a:pPr>
            <a:r>
              <a:rPr lang="en-US" sz="2000">
                <a:solidFill>
                  <a:srgbClr val="000000"/>
                </a:solidFill>
              </a:rPr>
              <a:t>Network-based testing is a good idea because the client may learn who infected them.</a:t>
            </a:r>
            <a:endParaRPr lang="en-US" sz="2000">
              <a:solidFill>
                <a:srgbClr val="000000"/>
              </a:solidFill>
              <a:ea typeface="Calibri" panose="020F0502020204030204"/>
              <a:cs typeface="Calibri" panose="020F0502020204030204"/>
            </a:endParaRPr>
          </a:p>
          <a:p>
            <a:pPr marL="464820" indent="-464820">
              <a:lnSpc>
                <a:spcPct val="100000"/>
              </a:lnSpc>
              <a:spcBef>
                <a:spcPts val="0"/>
              </a:spcBef>
              <a:buFont typeface="+mj-lt"/>
              <a:buAutoNum type="alphaUcPeriod"/>
            </a:pPr>
            <a:r>
              <a:rPr lang="en-US" sz="2000">
                <a:solidFill>
                  <a:srgbClr val="000000"/>
                </a:solidFill>
              </a:rPr>
              <a:t>Network-based testing is voluntary and confidential, and the timing depends on the client’s preferences and readiness.</a:t>
            </a:r>
            <a:endParaRPr lang="en-US" sz="2000">
              <a:solidFill>
                <a:srgbClr val="000000"/>
              </a:solidFill>
              <a:ea typeface="Calibri" panose="020F0502020204030204"/>
              <a:cs typeface="Calibri" panose="020F0502020204030204"/>
            </a:endParaRPr>
          </a:p>
          <a:p>
            <a:pPr marL="464820" indent="-464820">
              <a:lnSpc>
                <a:spcPct val="100000"/>
              </a:lnSpc>
              <a:spcBef>
                <a:spcPts val="0"/>
              </a:spcBef>
              <a:buAutoNum type="alphaUcPeriod"/>
            </a:pPr>
            <a:r>
              <a:rPr lang="en-US" sz="2000">
                <a:solidFill>
                  <a:srgbClr val="000000"/>
                </a:solidFill>
              </a:rPr>
              <a:t>Network-based testing requires people to disclose their status to partners, contacts, and family members.</a:t>
            </a:r>
            <a:endParaRPr lang="en-US" sz="2000">
              <a:solidFill>
                <a:srgbClr val="000000"/>
              </a:solidFill>
              <a:ea typeface="Calibri" panose="020F0502020204030204"/>
              <a:cs typeface="Calibri" panose="020F0502020204030204"/>
            </a:endParaRPr>
          </a:p>
        </p:txBody>
      </p:sp>
      <p:sp>
        <p:nvSpPr>
          <p:cNvPr id="25" name="Rectangle: Rounded Corners 24">
            <a:extLst>
              <a:ext uri="{FF2B5EF4-FFF2-40B4-BE49-F238E27FC236}">
                <a16:creationId xmlns:a16="http://schemas.microsoft.com/office/drawing/2014/main" id="{B4421F07-EF26-4142-BA51-8DE96B0F3A12}"/>
              </a:ext>
            </a:extLst>
          </p:cNvPr>
          <p:cNvSpPr/>
          <p:nvPr/>
        </p:nvSpPr>
        <p:spPr>
          <a:xfrm>
            <a:off x="4801733" y="4729655"/>
            <a:ext cx="7075512" cy="606274"/>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AE04A3B9-C666-406F-97AB-4DD09ED44FD9}"/>
              </a:ext>
            </a:extLst>
          </p:cNvPr>
          <p:cNvSpPr>
            <a:spLocks noGrp="1"/>
          </p:cNvSpPr>
          <p:nvPr>
            <p:ph type="body" sz="quarter" idx="13"/>
          </p:nvPr>
        </p:nvSpPr>
        <p:spPr/>
        <p:txBody>
          <a:bodyPr vert="horz" lIns="0" tIns="0" rIns="0" bIns="0" rtlCol="0" anchor="t">
            <a:noAutofit/>
          </a:bodyPr>
          <a:lstStyle/>
          <a:p>
            <a:r>
              <a:rPr lang="en-US" dirty="0">
                <a:latin typeface="Arial"/>
                <a:cs typeface="Arial"/>
              </a:rPr>
              <a:t>Knowledge check</a:t>
            </a:r>
            <a:endParaRPr lang="en-US" dirty="0"/>
          </a:p>
        </p:txBody>
      </p:sp>
      <p:sp>
        <p:nvSpPr>
          <p:cNvPr id="3" name="Text Placeholder 2">
            <a:extLst>
              <a:ext uri="{FF2B5EF4-FFF2-40B4-BE49-F238E27FC236}">
                <a16:creationId xmlns:a16="http://schemas.microsoft.com/office/drawing/2014/main" id="{BBB8E35A-3762-43BD-B599-3D0FAA46B10C}"/>
              </a:ext>
            </a:extLst>
          </p:cNvPr>
          <p:cNvSpPr>
            <a:spLocks noGrp="1"/>
          </p:cNvSpPr>
          <p:nvPr>
            <p:ph type="body" sz="quarter" idx="14"/>
          </p:nvPr>
        </p:nvSpPr>
        <p:spPr>
          <a:xfrm>
            <a:off x="4801733" y="1626500"/>
            <a:ext cx="6274887" cy="1292662"/>
          </a:xfrm>
        </p:spPr>
        <p:txBody>
          <a:bodyPr/>
          <a:lstStyle/>
          <a:p>
            <a:r>
              <a:rPr lang="en-US"/>
              <a:t>What is an important thing to discuss with someone considering network-based testing? </a:t>
            </a:r>
          </a:p>
        </p:txBody>
      </p:sp>
    </p:spTree>
    <p:extLst>
      <p:ext uri="{BB962C8B-B14F-4D97-AF65-F5344CB8AC3E}">
        <p14:creationId xmlns:p14="http://schemas.microsoft.com/office/powerpoint/2010/main" val="23579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WHO">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id="{399CFDD9-EF81-4A11-9B25-3A8B3C3AB26B}" vid="{E932B946-A29E-48EB-888F-D71DD964AEC6}"/>
    </a:ext>
  </a:extLst>
</a:theme>
</file>

<file path=ppt/theme/theme2.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HO">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id="{399CFDD9-EF81-4A11-9B25-3A8B3C3AB26B}" vid="{E932B946-A29E-48EB-888F-D71DD964AEC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298E0F4A0026418B57AA4B43B99D6F" ma:contentTypeVersion="14" ma:contentTypeDescription="Create a new document." ma:contentTypeScope="" ma:versionID="edc9d56ae61c619ed40442276cdd253c">
  <xsd:schema xmlns:xsd="http://www.w3.org/2001/XMLSchema" xmlns:xs="http://www.w3.org/2001/XMLSchema" xmlns:p="http://schemas.microsoft.com/office/2006/metadata/properties" xmlns:ns3="aba41fc3-9030-4b68-9cf7-7d4ce3d8be0d" xmlns:ns4="6636d5b2-3d09-4030-ad5e-cf8da8220ce7" targetNamespace="http://schemas.microsoft.com/office/2006/metadata/properties" ma:root="true" ma:fieldsID="055bac64bc656ef0623e7f106db96dda" ns3:_="" ns4:_="">
    <xsd:import namespace="aba41fc3-9030-4b68-9cf7-7d4ce3d8be0d"/>
    <xsd:import namespace="6636d5b2-3d09-4030-ad5e-cf8da8220c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41fc3-9030-4b68-9cf7-7d4ce3d8be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36d5b2-3d09-4030-ad5e-cf8da8220ce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8BF57F-5FAD-40B6-8978-7E11381ECB69}">
  <ds:schemaRefs>
    <ds:schemaRef ds:uri="6636d5b2-3d09-4030-ad5e-cf8da8220ce7"/>
    <ds:schemaRef ds:uri="aba41fc3-9030-4b68-9cf7-7d4ce3d8be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34D56D-8F37-42E8-A9D2-E5AC9F9D98C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715E14F-6CBC-4C96-97FB-4877BC370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TotalTime>
  <Words>5679</Words>
  <Application>Microsoft Office PowerPoint</Application>
  <PresentationFormat>Widescreen</PresentationFormat>
  <Paragraphs>454</Paragraphs>
  <Slides>61</Slides>
  <Notes>59</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61</vt:i4>
      </vt:variant>
    </vt:vector>
  </HeadingPairs>
  <TitlesOfParts>
    <vt:vector size="78" baseType="lpstr">
      <vt:lpstr>Arial</vt:lpstr>
      <vt:lpstr>Arial,Sans-Serif</vt:lpstr>
      <vt:lpstr>Broadway</vt:lpstr>
      <vt:lpstr>Calibri</vt:lpstr>
      <vt:lpstr>Calibri Light</vt:lpstr>
      <vt:lpstr>Century Gothic</vt:lpstr>
      <vt:lpstr>Courier New</vt:lpstr>
      <vt:lpstr>Ebrima</vt:lpstr>
      <vt:lpstr>Georgia</vt:lpstr>
      <vt:lpstr>Segoe UI</vt:lpstr>
      <vt:lpstr>Times New Roman</vt:lpstr>
      <vt:lpstr>Wingdings</vt:lpstr>
      <vt:lpstr>WHO</vt:lpstr>
      <vt:lpstr>4_Office Theme</vt:lpstr>
      <vt:lpstr>1_Office Theme</vt:lpstr>
      <vt:lpstr>Custom Design</vt:lpstr>
      <vt:lpstr>1_WHO</vt:lpstr>
      <vt:lpstr>Network-based testing toolkit training modules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Choice and flexibility are 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Monroe-Wise, Aliza</dc:creator>
  <cp:lastModifiedBy>MONROE-WISE, Anna Elizabeth</cp:lastModifiedBy>
  <cp:revision>140</cp:revision>
  <dcterms:created xsi:type="dcterms:W3CDTF">2020-08-06T08:29:34Z</dcterms:created>
  <dcterms:modified xsi:type="dcterms:W3CDTF">2025-06-25T10:59:40Z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0x010100C0298E0F4A0026418B57AA4B43B99D6F</vt:lpwstr>
  </property>
</Properties>
</file>