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25" r:id="rId6"/>
    <p:sldMasterId id="2147483768" r:id="rId7"/>
    <p:sldMasterId id="2147483789" r:id="rId8"/>
  </p:sldMasterIdLst>
  <p:notesMasterIdLst>
    <p:notesMasterId r:id="rId28"/>
  </p:notesMasterIdLst>
  <p:sldIdLst>
    <p:sldId id="2147471918" r:id="rId9"/>
    <p:sldId id="3013" r:id="rId10"/>
    <p:sldId id="2147472028" r:id="rId11"/>
    <p:sldId id="2147472029" r:id="rId12"/>
    <p:sldId id="2147472030" r:id="rId13"/>
    <p:sldId id="2147472007" r:id="rId14"/>
    <p:sldId id="2147472023" r:id="rId15"/>
    <p:sldId id="2147472027" r:id="rId16"/>
    <p:sldId id="2147472026" r:id="rId17"/>
    <p:sldId id="2147375466" r:id="rId18"/>
    <p:sldId id="2147375475" r:id="rId19"/>
    <p:sldId id="2147375476" r:id="rId20"/>
    <p:sldId id="2147375477" r:id="rId21"/>
    <p:sldId id="2147375478" r:id="rId22"/>
    <p:sldId id="2147375479" r:id="rId23"/>
    <p:sldId id="2147375482" r:id="rId24"/>
    <p:sldId id="2147375484" r:id="rId25"/>
    <p:sldId id="2147375487" r:id="rId26"/>
    <p:sldId id="21473754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C4E21-62E3-D939-E537-57BC7D762C35}" name="Diana Poindexter" initials="DP" userId="S::diana.poindexter@pepfar.onmicrosoft.com::f8fae2ef-d03b-4e7f-ade9-a10811061ceb" providerId="AD"/>
  <p188:author id="{876F9D2B-4CB4-7F51-9F53-74242548986B}" name="Marc Mason" initials="MM" userId="S::mjmason@guidehousefederal.com::3f15a7a5-d6ff-48da-96ea-f243577170cb" providerId="AD"/>
  <p188:author id="{49928D39-2609-A6E9-EC87-432FA12F6272}" name="SCHMIDT, Heather-Marie Ann" initials="SH" userId="S::schmidth_unaids.org#ext#@worldhealthorg.onmicrosoft.com::aa8d533d-4b0a-4f86-b8c7-8bc2d8bc3f1f" providerId="AD"/>
  <p188:author id="{D1DCDC6B-90F6-E2BF-F1F9-B98AE7EB9B0E}" name="MONROE-WISE, Anna Elizabeth" initials="MA" userId="S::monroewisea@who.int::437a3746-aac7-423a-bab9-029b822a93f4" providerId="AD"/>
  <p188:author id="{A1FC2677-3575-4412-B2AB-1E5E6936CE54}" name="BRITO DE MELLO, Maeve" initials="BM" userId="S::demellmae@who.int::a9524506-fe83-4f58-aa48-676d5aeb2d2a" providerId="AD"/>
  <p188:author id="{B394EC8A-EDD6-FFEA-C29E-4AA435665ECE}" name="BAJIS, Sahar" initials="" userId="S::bajiss@who.int::e08470b2-47d4-4d80-9710-822537b5f22e" providerId="AD"/>
  <p188:author id="{DFB366AA-7A64-CB76-FA2E-B2CCC650B582}" name="Hilary Wolf" initials="HW" userId="S::pji2_cdc.gov#ext#@pepfar.onmicrosoft.com::7b163a6f-2d8b-48b5-8db3-bf189d083bd5" providerId="AD"/>
  <p188:author id="{308964E8-19D5-1FCC-DA41-15C77B810FCD}" name="INGOLD, Heather Leigh" initials="IH" userId="S::ingoldh@who.int::a9e8283c-42ab-480a-acc3-1d63bc29776c" providerId="AD"/>
  <p188:author id="{4DCC3BE9-3CFC-3B07-6C55-8BFA678BB72A}" name="Rachel A Golin" initials="RG" userId="S::rgolin_usaid.gov#ext#@pepfar.onmicrosoft.com::a3d25cf3-d3dc-4e2a-a002-8fc9b1aa1a65" providerId="AD"/>
  <p188:author id="{73D6F9EF-4389-91D7-4DB8-748401F1D018}" name="MOZALEVSKIS, Antons" initials="MA" userId="S::mozalevskisa@who.int::9118da6c-f809-4e29-8361-95c2e4cf76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dalena Sea" initials="MS" lastIdx="4" clrIdx="0">
    <p:extLst>
      <p:ext uri="{19B8F6BF-5375-455C-9EA6-DF929625EA0E}">
        <p15:presenceInfo xmlns:p15="http://schemas.microsoft.com/office/powerpoint/2012/main" userId="S::barrdichiaram@who.int::306dc8a0-82de-4dc1-b653-9a1868499e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4F4"/>
    <a:srgbClr val="0563C1"/>
    <a:srgbClr val="66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ROE-WISE, Anna Elizabeth" userId="437a3746-aac7-423a-bab9-029b822a93f4" providerId="ADAL" clId="{7344E074-9D94-4595-85E9-AD8B40AD2A22}"/>
    <pc:docChg chg="delSld modSld">
      <pc:chgData name="MONROE-WISE, Anna Elizabeth" userId="437a3746-aac7-423a-bab9-029b822a93f4" providerId="ADAL" clId="{7344E074-9D94-4595-85E9-AD8B40AD2A22}" dt="2025-06-25T09:56:50.850" v="38" actId="20577"/>
      <pc:docMkLst>
        <pc:docMk/>
      </pc:docMkLst>
      <pc:sldChg chg="modSp mod modNotesTx">
        <pc:chgData name="MONROE-WISE, Anna Elizabeth" userId="437a3746-aac7-423a-bab9-029b822a93f4" providerId="ADAL" clId="{7344E074-9D94-4595-85E9-AD8B40AD2A22}" dt="2025-06-25T09:32:08.863" v="4" actId="20577"/>
        <pc:sldMkLst>
          <pc:docMk/>
          <pc:sldMk cId="1195072605" sldId="3013"/>
        </pc:sldMkLst>
        <pc:picChg chg="mod">
          <ac:chgData name="MONROE-WISE, Anna Elizabeth" userId="437a3746-aac7-423a-bab9-029b822a93f4" providerId="ADAL" clId="{7344E074-9D94-4595-85E9-AD8B40AD2A22}" dt="2025-06-25T09:31:54.128" v="3" actId="14100"/>
          <ac:picMkLst>
            <pc:docMk/>
            <pc:sldMk cId="1195072605" sldId="3013"/>
            <ac:picMk id="7" creationId="{9F18963E-52C1-B241-1D89-62C0A38014E2}"/>
          </ac:picMkLst>
        </pc:picChg>
      </pc:sldChg>
      <pc:sldChg chg="modSp mod modNotesTx">
        <pc:chgData name="MONROE-WISE, Anna Elizabeth" userId="437a3746-aac7-423a-bab9-029b822a93f4" providerId="ADAL" clId="{7344E074-9D94-4595-85E9-AD8B40AD2A22}" dt="2025-06-25T09:45:20.348" v="6" actId="14100"/>
        <pc:sldMkLst>
          <pc:docMk/>
          <pc:sldMk cId="1544854631" sldId="2147375466"/>
        </pc:sldMkLst>
        <pc:picChg chg="mod">
          <ac:chgData name="MONROE-WISE, Anna Elizabeth" userId="437a3746-aac7-423a-bab9-029b822a93f4" providerId="ADAL" clId="{7344E074-9D94-4595-85E9-AD8B40AD2A22}" dt="2025-06-25T09:45:20.348" v="6" actId="14100"/>
          <ac:picMkLst>
            <pc:docMk/>
            <pc:sldMk cId="1544854631" sldId="2147375466"/>
            <ac:picMk id="5" creationId="{3F757F7F-9673-6957-3501-D40D27A5D03C}"/>
          </ac:picMkLst>
        </pc:picChg>
      </pc:sldChg>
      <pc:sldChg chg="modNotesTx">
        <pc:chgData name="MONROE-WISE, Anna Elizabeth" userId="437a3746-aac7-423a-bab9-029b822a93f4" providerId="ADAL" clId="{7344E074-9D94-4595-85E9-AD8B40AD2A22}" dt="2025-06-25T09:46:25.026" v="7" actId="20577"/>
        <pc:sldMkLst>
          <pc:docMk/>
          <pc:sldMk cId="1508046332" sldId="2147375476"/>
        </pc:sldMkLst>
      </pc:sldChg>
      <pc:sldChg chg="modNotesTx">
        <pc:chgData name="MONROE-WISE, Anna Elizabeth" userId="437a3746-aac7-423a-bab9-029b822a93f4" providerId="ADAL" clId="{7344E074-9D94-4595-85E9-AD8B40AD2A22}" dt="2025-06-25T09:46:37.346" v="8" actId="20577"/>
        <pc:sldMkLst>
          <pc:docMk/>
          <pc:sldMk cId="3308411555" sldId="2147375477"/>
        </pc:sldMkLst>
      </pc:sldChg>
      <pc:sldChg chg="modSp mod modNotesTx">
        <pc:chgData name="MONROE-WISE, Anna Elizabeth" userId="437a3746-aac7-423a-bab9-029b822a93f4" providerId="ADAL" clId="{7344E074-9D94-4595-85E9-AD8B40AD2A22}" dt="2025-06-25T09:47:13.692" v="11" actId="20577"/>
        <pc:sldMkLst>
          <pc:docMk/>
          <pc:sldMk cId="2475371218" sldId="2147375478"/>
        </pc:sldMkLst>
        <pc:spChg chg="mod">
          <ac:chgData name="MONROE-WISE, Anna Elizabeth" userId="437a3746-aac7-423a-bab9-029b822a93f4" providerId="ADAL" clId="{7344E074-9D94-4595-85E9-AD8B40AD2A22}" dt="2025-06-25T09:47:08.265" v="10" actId="20577"/>
          <ac:spMkLst>
            <pc:docMk/>
            <pc:sldMk cId="2475371218" sldId="2147375478"/>
            <ac:spMk id="2" creationId="{74BC8446-4ACE-9F1C-474C-4EC13CB222E1}"/>
          </ac:spMkLst>
        </pc:spChg>
      </pc:sldChg>
      <pc:sldChg chg="modNotesTx">
        <pc:chgData name="MONROE-WISE, Anna Elizabeth" userId="437a3746-aac7-423a-bab9-029b822a93f4" providerId="ADAL" clId="{7344E074-9D94-4595-85E9-AD8B40AD2A22}" dt="2025-06-25T09:47:37.764" v="12" actId="20577"/>
        <pc:sldMkLst>
          <pc:docMk/>
          <pc:sldMk cId="3902438970" sldId="2147375479"/>
        </pc:sldMkLst>
      </pc:sldChg>
      <pc:sldChg chg="modNotesTx">
        <pc:chgData name="MONROE-WISE, Anna Elizabeth" userId="437a3746-aac7-423a-bab9-029b822a93f4" providerId="ADAL" clId="{7344E074-9D94-4595-85E9-AD8B40AD2A22}" dt="2025-06-25T09:50:22.672" v="32" actId="20577"/>
        <pc:sldMkLst>
          <pc:docMk/>
          <pc:sldMk cId="1558010905" sldId="2147375482"/>
        </pc:sldMkLst>
      </pc:sldChg>
      <pc:sldChg chg="modSp mod modNotesTx">
        <pc:chgData name="MONROE-WISE, Anna Elizabeth" userId="437a3746-aac7-423a-bab9-029b822a93f4" providerId="ADAL" clId="{7344E074-9D94-4595-85E9-AD8B40AD2A22}" dt="2025-06-25T09:50:17.336" v="31" actId="20577"/>
        <pc:sldMkLst>
          <pc:docMk/>
          <pc:sldMk cId="4118538993" sldId="2147375484"/>
        </pc:sldMkLst>
        <pc:spChg chg="mod">
          <ac:chgData name="MONROE-WISE, Anna Elizabeth" userId="437a3746-aac7-423a-bab9-029b822a93f4" providerId="ADAL" clId="{7344E074-9D94-4595-85E9-AD8B40AD2A22}" dt="2025-06-25T09:50:11.982" v="30" actId="20577"/>
          <ac:spMkLst>
            <pc:docMk/>
            <pc:sldMk cId="4118538993" sldId="2147375484"/>
            <ac:spMk id="7" creationId="{F4E46FE3-E47F-C677-6894-F6B64FDEB57C}"/>
          </ac:spMkLst>
        </pc:spChg>
      </pc:sldChg>
      <pc:sldChg chg="del">
        <pc:chgData name="MONROE-WISE, Anna Elizabeth" userId="437a3746-aac7-423a-bab9-029b822a93f4" providerId="ADAL" clId="{7344E074-9D94-4595-85E9-AD8B40AD2A22}" dt="2025-06-25T09:50:40.879" v="33" actId="47"/>
        <pc:sldMkLst>
          <pc:docMk/>
          <pc:sldMk cId="3557707067" sldId="2147375486"/>
        </pc:sldMkLst>
      </pc:sldChg>
      <pc:sldChg chg="modSp mod modNotesTx">
        <pc:chgData name="MONROE-WISE, Anna Elizabeth" userId="437a3746-aac7-423a-bab9-029b822a93f4" providerId="ADAL" clId="{7344E074-9D94-4595-85E9-AD8B40AD2A22}" dt="2025-06-25T09:56:50.850" v="38" actId="20577"/>
        <pc:sldMkLst>
          <pc:docMk/>
          <pc:sldMk cId="1097607187" sldId="2147375487"/>
        </pc:sldMkLst>
        <pc:spChg chg="mod">
          <ac:chgData name="MONROE-WISE, Anna Elizabeth" userId="437a3746-aac7-423a-bab9-029b822a93f4" providerId="ADAL" clId="{7344E074-9D94-4595-85E9-AD8B40AD2A22}" dt="2025-06-25T09:52:12.649" v="36" actId="20577"/>
          <ac:spMkLst>
            <pc:docMk/>
            <pc:sldMk cId="1097607187" sldId="2147375487"/>
            <ac:spMk id="2" creationId="{74BC8446-4ACE-9F1C-474C-4EC13CB222E1}"/>
          </ac:spMkLst>
        </pc:spChg>
      </pc:sldChg>
      <pc:sldChg chg="modNotesTx">
        <pc:chgData name="MONROE-WISE, Anna Elizabeth" userId="437a3746-aac7-423a-bab9-029b822a93f4" providerId="ADAL" clId="{7344E074-9D94-4595-85E9-AD8B40AD2A22}" dt="2025-06-25T09:52:54.421" v="37" actId="20577"/>
        <pc:sldMkLst>
          <pc:docMk/>
          <pc:sldMk cId="3085152412" sldId="2147375489"/>
        </pc:sldMkLst>
      </pc:sldChg>
    </pc:docChg>
  </pc:docChgLst>
  <pc:docChgLst>
    <pc:chgData name="BRITO DE MELLO, Maeve" userId="S::demellmae@who.int::a9524506-fe83-4f58-aa48-676d5aeb2d2a" providerId="AD" clId="Web-{34BA7ECB-C05D-F9BF-C9A6-DB390E4BC0BA}"/>
    <pc:docChg chg="mod">
      <pc:chgData name="BRITO DE MELLO, Maeve" userId="S::demellmae@who.int::a9524506-fe83-4f58-aa48-676d5aeb2d2a" providerId="AD" clId="Web-{34BA7ECB-C05D-F9BF-C9A6-DB390E4BC0BA}" dt="2025-03-07T10:57:30.070" v="0"/>
      <pc:docMkLst>
        <pc:docMk/>
      </pc:docMkLst>
    </pc:docChg>
  </pc:docChgLst>
  <pc:docChgLst>
    <pc:chgData name="MONROE-WISE, Anna Elizabeth" userId="S::monroewisea@who.int::437a3746-aac7-423a-bab9-029b822a93f4" providerId="AD" clId="Web-{F3D0A888-FA1B-375E-1053-8B4135232003}"/>
    <pc:docChg chg="addSld modSld">
      <pc:chgData name="MONROE-WISE, Anna Elizabeth" userId="S::monroewisea@who.int::437a3746-aac7-423a-bab9-029b822a93f4" providerId="AD" clId="Web-{F3D0A888-FA1B-375E-1053-8B4135232003}" dt="2025-06-06T08:50:45.718" v="46" actId="20577"/>
      <pc:docMkLst>
        <pc:docMk/>
      </pc:docMkLst>
      <pc:sldChg chg="delSp modSp add replId">
        <pc:chgData name="MONROE-WISE, Anna Elizabeth" userId="S::monroewisea@who.int::437a3746-aac7-423a-bab9-029b822a93f4" providerId="AD" clId="Web-{F3D0A888-FA1B-375E-1053-8B4135232003}" dt="2025-06-06T08:50:45.718" v="46" actId="20577"/>
        <pc:sldMkLst>
          <pc:docMk/>
          <pc:sldMk cId="4107284739" sldId="2147472028"/>
        </pc:sldMkLst>
        <pc:spChg chg="mod">
          <ac:chgData name="MONROE-WISE, Anna Elizabeth" userId="S::monroewisea@who.int::437a3746-aac7-423a-bab9-029b822a93f4" providerId="AD" clId="Web-{F3D0A888-FA1B-375E-1053-8B4135232003}" dt="2025-06-06T08:49:07.214" v="3" actId="20577"/>
          <ac:spMkLst>
            <pc:docMk/>
            <pc:sldMk cId="4107284739" sldId="2147472028"/>
            <ac:spMk id="2" creationId="{A5275C7C-9662-A5E0-D0D6-A9D6E675184B}"/>
          </ac:spMkLst>
        </pc:spChg>
        <pc:spChg chg="mod">
          <ac:chgData name="MONROE-WISE, Anna Elizabeth" userId="S::monroewisea@who.int::437a3746-aac7-423a-bab9-029b822a93f4" providerId="AD" clId="Web-{F3D0A888-FA1B-375E-1053-8B4135232003}" dt="2025-06-06T08:50:45.718" v="46" actId="20577"/>
          <ac:spMkLst>
            <pc:docMk/>
            <pc:sldMk cId="4107284739" sldId="2147472028"/>
            <ac:spMk id="3" creationId="{EFE0D563-F5E5-8CB3-752F-E83AB7874BBA}"/>
          </ac:spMkLst>
        </pc:spChg>
      </pc:sldChg>
    </pc:docChg>
  </pc:docChgLst>
  <pc:docChgLst>
    <pc:chgData name="MONROE-WISE, Anna Elizabeth" userId="S::monroewisea@who.int::437a3746-aac7-423a-bab9-029b822a93f4" providerId="AD" clId="Web-{FCE78129-A58D-A128-9ABB-B851B2D382E1}"/>
    <pc:docChg chg="addSld delSld modSld">
      <pc:chgData name="MONROE-WISE, Anna Elizabeth" userId="S::monroewisea@who.int::437a3746-aac7-423a-bab9-029b822a93f4" providerId="AD" clId="Web-{FCE78129-A58D-A128-9ABB-B851B2D382E1}" dt="2025-05-29T14:02:41.175" v="348" actId="1076"/>
      <pc:docMkLst>
        <pc:docMk/>
      </pc:docMkLst>
      <pc:sldChg chg="del">
        <pc:chgData name="MONROE-WISE, Anna Elizabeth" userId="S::monroewisea@who.int::437a3746-aac7-423a-bab9-029b822a93f4" providerId="AD" clId="Web-{FCE78129-A58D-A128-9ABB-B851B2D382E1}" dt="2025-05-29T14:00:21.561" v="322"/>
        <pc:sldMkLst>
          <pc:docMk/>
          <pc:sldMk cId="1382387461" sldId="294"/>
        </pc:sldMkLst>
      </pc:sldChg>
      <pc:sldChg chg="modSp">
        <pc:chgData name="MONROE-WISE, Anna Elizabeth" userId="S::monroewisea@who.int::437a3746-aac7-423a-bab9-029b822a93f4" providerId="AD" clId="Web-{FCE78129-A58D-A128-9ABB-B851B2D382E1}" dt="2025-05-29T11:56:40.599" v="41" actId="20577"/>
        <pc:sldMkLst>
          <pc:docMk/>
          <pc:sldMk cId="1195072605" sldId="3013"/>
        </pc:sldMkLst>
        <pc:spChg chg="mod">
          <ac:chgData name="MONROE-WISE, Anna Elizabeth" userId="S::monroewisea@who.int::437a3746-aac7-423a-bab9-029b822a93f4" providerId="AD" clId="Web-{FCE78129-A58D-A128-9ABB-B851B2D382E1}" dt="2025-05-29T11:56:40.599" v="41" actId="20577"/>
          <ac:spMkLst>
            <pc:docMk/>
            <pc:sldMk cId="1195072605" sldId="3013"/>
            <ac:spMk id="3" creationId="{16DDE96B-A9C3-1989-99C7-30E0F1994F6D}"/>
          </ac:spMkLst>
        </pc:spChg>
      </pc:sldChg>
      <pc:sldChg chg="modSp">
        <pc:chgData name="MONROE-WISE, Anna Elizabeth" userId="S::monroewisea@who.int::437a3746-aac7-423a-bab9-029b822a93f4" providerId="AD" clId="Web-{FCE78129-A58D-A128-9ABB-B851B2D382E1}" dt="2025-05-29T13:42:41.635" v="197" actId="14100"/>
        <pc:sldMkLst>
          <pc:docMk/>
          <pc:sldMk cId="1544854631" sldId="2147375466"/>
        </pc:sldMkLst>
        <pc:spChg chg="mod">
          <ac:chgData name="MONROE-WISE, Anna Elizabeth" userId="S::monroewisea@who.int::437a3746-aac7-423a-bab9-029b822a93f4" providerId="AD" clId="Web-{FCE78129-A58D-A128-9ABB-B851B2D382E1}" dt="2025-05-29T13:39:03.955" v="75" actId="20577"/>
          <ac:spMkLst>
            <pc:docMk/>
            <pc:sldMk cId="1544854631" sldId="2147375466"/>
            <ac:spMk id="2" creationId="{74BC8446-4ACE-9F1C-474C-4EC13CB222E1}"/>
          </ac:spMkLst>
        </pc:spChg>
        <pc:spChg chg="mod">
          <ac:chgData name="MONROE-WISE, Anna Elizabeth" userId="S::monroewisea@who.int::437a3746-aac7-423a-bab9-029b822a93f4" providerId="AD" clId="Web-{FCE78129-A58D-A128-9ABB-B851B2D382E1}" dt="2025-05-29T13:42:22.353" v="194" actId="20577"/>
          <ac:spMkLst>
            <pc:docMk/>
            <pc:sldMk cId="1544854631" sldId="2147375466"/>
            <ac:spMk id="3" creationId="{7ED84656-C04B-4182-EC67-46A2A7E81696}"/>
          </ac:spMkLst>
        </pc:spChg>
        <pc:picChg chg="mod">
          <ac:chgData name="MONROE-WISE, Anna Elizabeth" userId="S::monroewisea@who.int::437a3746-aac7-423a-bab9-029b822a93f4" providerId="AD" clId="Web-{FCE78129-A58D-A128-9ABB-B851B2D382E1}" dt="2025-05-29T13:42:41.635" v="197" actId="14100"/>
          <ac:picMkLst>
            <pc:docMk/>
            <pc:sldMk cId="1544854631" sldId="2147375466"/>
            <ac:picMk id="5" creationId="{3F757F7F-9673-6957-3501-D40D27A5D03C}"/>
          </ac:picMkLst>
        </pc:picChg>
      </pc:sldChg>
      <pc:sldChg chg="modSp">
        <pc:chgData name="MONROE-WISE, Anna Elizabeth" userId="S::monroewisea@who.int::437a3746-aac7-423a-bab9-029b822a93f4" providerId="AD" clId="Web-{FCE78129-A58D-A128-9ABB-B851B2D382E1}" dt="2025-05-29T13:43:05.167" v="200" actId="20577"/>
        <pc:sldMkLst>
          <pc:docMk/>
          <pc:sldMk cId="2944084649" sldId="2147375475"/>
        </pc:sldMkLst>
        <pc:spChg chg="mod">
          <ac:chgData name="MONROE-WISE, Anna Elizabeth" userId="S::monroewisea@who.int::437a3746-aac7-423a-bab9-029b822a93f4" providerId="AD" clId="Web-{FCE78129-A58D-A128-9ABB-B851B2D382E1}" dt="2025-05-29T13:43:05.167" v="200" actId="20577"/>
          <ac:spMkLst>
            <pc:docMk/>
            <pc:sldMk cId="2944084649" sldId="2147375475"/>
            <ac:spMk id="3" creationId="{214D9CC2-ABF6-42C2-B371-95412F7A3B09}"/>
          </ac:spMkLst>
        </pc:spChg>
      </pc:sldChg>
      <pc:sldChg chg="modSp modCm">
        <pc:chgData name="MONROE-WISE, Anna Elizabeth" userId="S::monroewisea@who.int::437a3746-aac7-423a-bab9-029b822a93f4" providerId="AD" clId="Web-{FCE78129-A58D-A128-9ABB-B851B2D382E1}" dt="2025-05-29T13:45:05.702" v="225" actId="1076"/>
        <pc:sldMkLst>
          <pc:docMk/>
          <pc:sldMk cId="2475371218" sldId="2147375478"/>
        </pc:sldMkLst>
        <pc:spChg chg="mod">
          <ac:chgData name="MONROE-WISE, Anna Elizabeth" userId="S::monroewisea@who.int::437a3746-aac7-423a-bab9-029b822a93f4" providerId="AD" clId="Web-{FCE78129-A58D-A128-9ABB-B851B2D382E1}" dt="2025-05-29T13:44:52.389" v="224" actId="20577"/>
          <ac:spMkLst>
            <pc:docMk/>
            <pc:sldMk cId="2475371218" sldId="2147375478"/>
            <ac:spMk id="3" creationId="{D75045DF-4AD5-9F7A-6B0C-FF7C4E164857}"/>
          </ac:spMkLst>
        </pc:spChg>
        <pc:spChg chg="mod">
          <ac:chgData name="MONROE-WISE, Anna Elizabeth" userId="S::monroewisea@who.int::437a3746-aac7-423a-bab9-029b822a93f4" providerId="AD" clId="Web-{FCE78129-A58D-A128-9ABB-B851B2D382E1}" dt="2025-05-29T13:45:05.702" v="225" actId="1076"/>
          <ac:spMkLst>
            <pc:docMk/>
            <pc:sldMk cId="2475371218" sldId="2147375478"/>
            <ac:spMk id="4" creationId="{B6C4B4FB-4D96-463D-27E3-D5A340515031}"/>
          </ac:spMkLst>
        </pc:spChg>
        <pc:extLst>
          <p:ext xmlns:p="http://schemas.openxmlformats.org/presentationml/2006/main" uri="{D6D511B9-2390-475A-947B-AFAB55BFBCF1}">
            <pc226:cmChg xmlns:pc226="http://schemas.microsoft.com/office/powerpoint/2022/06/main/command" chg="mod">
              <pc226:chgData name="MONROE-WISE, Anna Elizabeth" userId="S::monroewisea@who.int::437a3746-aac7-423a-bab9-029b822a93f4" providerId="AD" clId="Web-{FCE78129-A58D-A128-9ABB-B851B2D382E1}" dt="2025-05-29T13:44:48.748" v="223" actId="20577"/>
              <pc2:cmMkLst xmlns:pc2="http://schemas.microsoft.com/office/powerpoint/2019/9/main/command">
                <pc:docMk/>
                <pc:sldMk cId="2475371218" sldId="2147375478"/>
                <pc2:cmMk id="{702085B3-9A1D-4527-82D3-9AA7A94D27EE}"/>
              </pc2:cmMkLst>
            </pc226:cmChg>
          </p:ext>
        </pc:extLst>
      </pc:sldChg>
      <pc:sldChg chg="addSp modSp">
        <pc:chgData name="MONROE-WISE, Anna Elizabeth" userId="S::monroewisea@who.int::437a3746-aac7-423a-bab9-029b822a93f4" providerId="AD" clId="Web-{FCE78129-A58D-A128-9ABB-B851B2D382E1}" dt="2025-05-29T13:46:57.971" v="246" actId="20577"/>
        <pc:sldMkLst>
          <pc:docMk/>
          <pc:sldMk cId="3902438970" sldId="2147375479"/>
        </pc:sldMkLst>
        <pc:spChg chg="add mod">
          <ac:chgData name="MONROE-WISE, Anna Elizabeth" userId="S::monroewisea@who.int::437a3746-aac7-423a-bab9-029b822a93f4" providerId="AD" clId="Web-{FCE78129-A58D-A128-9ABB-B851B2D382E1}" dt="2025-05-29T13:46:57.971" v="246" actId="20577"/>
          <ac:spMkLst>
            <pc:docMk/>
            <pc:sldMk cId="3902438970" sldId="2147375479"/>
            <ac:spMk id="24" creationId="{10093115-BBFF-E45B-F1AB-95BCE82EAF44}"/>
          </ac:spMkLst>
        </pc:spChg>
        <pc:cxnChg chg="add mod">
          <ac:chgData name="MONROE-WISE, Anna Elizabeth" userId="S::monroewisea@who.int::437a3746-aac7-423a-bab9-029b822a93f4" providerId="AD" clId="Web-{FCE78129-A58D-A128-9ABB-B851B2D382E1}" dt="2025-05-29T13:46:13.032" v="228" actId="1076"/>
          <ac:cxnSpMkLst>
            <pc:docMk/>
            <pc:sldMk cId="3902438970" sldId="2147375479"/>
            <ac:cxnSpMk id="23" creationId="{CE4EDC7D-B25E-D24F-07D3-1BF9A6EB14CC}"/>
          </ac:cxnSpMkLst>
        </pc:cxnChg>
      </pc:sldChg>
      <pc:sldChg chg="modSp">
        <pc:chgData name="MONROE-WISE, Anna Elizabeth" userId="S::monroewisea@who.int::437a3746-aac7-423a-bab9-029b822a93f4" providerId="AD" clId="Web-{FCE78129-A58D-A128-9ABB-B851B2D382E1}" dt="2025-05-29T14:02:41.175" v="348" actId="1076"/>
        <pc:sldMkLst>
          <pc:docMk/>
          <pc:sldMk cId="1558010905" sldId="2147375482"/>
        </pc:sldMkLst>
        <pc:spChg chg="mod">
          <ac:chgData name="MONROE-WISE, Anna Elizabeth" userId="S::monroewisea@who.int::437a3746-aac7-423a-bab9-029b822a93f4" providerId="AD" clId="Web-{FCE78129-A58D-A128-9ABB-B851B2D382E1}" dt="2025-05-29T14:02:25.675" v="341" actId="20577"/>
          <ac:spMkLst>
            <pc:docMk/>
            <pc:sldMk cId="1558010905" sldId="2147375482"/>
            <ac:spMk id="3" creationId="{D75045DF-4AD5-9F7A-6B0C-FF7C4E164857}"/>
          </ac:spMkLst>
        </pc:spChg>
        <pc:spChg chg="mod">
          <ac:chgData name="MONROE-WISE, Anna Elizabeth" userId="S::monroewisea@who.int::437a3746-aac7-423a-bab9-029b822a93f4" providerId="AD" clId="Web-{FCE78129-A58D-A128-9ABB-B851B2D382E1}" dt="2025-05-29T14:02:41.175" v="348" actId="1076"/>
          <ac:spMkLst>
            <pc:docMk/>
            <pc:sldMk cId="1558010905" sldId="2147375482"/>
            <ac:spMk id="7" creationId="{F4E46FE3-E47F-C677-6894-F6B64FDEB57C}"/>
          </ac:spMkLst>
        </pc:spChg>
      </pc:sldChg>
      <pc:sldChg chg="modSp modCm">
        <pc:chgData name="MONROE-WISE, Anna Elizabeth" userId="S::monroewisea@who.int::437a3746-aac7-423a-bab9-029b822a93f4" providerId="AD" clId="Web-{FCE78129-A58D-A128-9ABB-B851B2D382E1}" dt="2025-05-29T13:56:55.695" v="298" actId="20577"/>
        <pc:sldMkLst>
          <pc:docMk/>
          <pc:sldMk cId="4118538993" sldId="2147375484"/>
        </pc:sldMkLst>
        <pc:spChg chg="mod">
          <ac:chgData name="MONROE-WISE, Anna Elizabeth" userId="S::monroewisea@who.int::437a3746-aac7-423a-bab9-029b822a93f4" providerId="AD" clId="Web-{FCE78129-A58D-A128-9ABB-B851B2D382E1}" dt="2025-05-29T13:56:55.695" v="298" actId="20577"/>
          <ac:spMkLst>
            <pc:docMk/>
            <pc:sldMk cId="4118538993" sldId="2147375484"/>
            <ac:spMk id="7" creationId="{F4E46FE3-E47F-C677-6894-F6B64FDEB57C}"/>
          </ac:spMkLst>
        </pc:spChg>
        <pc:extLst>
          <p:ext xmlns:p="http://schemas.openxmlformats.org/presentationml/2006/main" uri="{D6D511B9-2390-475A-947B-AFAB55BFBCF1}">
            <pc226:cmChg xmlns:pc226="http://schemas.microsoft.com/office/powerpoint/2022/06/main/command" chg="mod">
              <pc226:chgData name="MONROE-WISE, Anna Elizabeth" userId="S::monroewisea@who.int::437a3746-aac7-423a-bab9-029b822a93f4" providerId="AD" clId="Web-{FCE78129-A58D-A128-9ABB-B851B2D382E1}" dt="2025-05-29T13:55:35.739" v="287" actId="20577"/>
              <pc2:cmMkLst xmlns:pc2="http://schemas.microsoft.com/office/powerpoint/2019/9/main/command">
                <pc:docMk/>
                <pc:sldMk cId="4118538993" sldId="2147375484"/>
                <pc2:cmMk id="{5478E213-1496-47CF-AFE5-915F66DB06A3}"/>
              </pc2:cmMkLst>
            </pc226:cmChg>
          </p:ext>
        </pc:extLst>
      </pc:sldChg>
      <pc:sldChg chg="del">
        <pc:chgData name="MONROE-WISE, Anna Elizabeth" userId="S::monroewisea@who.int::437a3746-aac7-423a-bab9-029b822a93f4" providerId="AD" clId="Web-{FCE78129-A58D-A128-9ABB-B851B2D382E1}" dt="2025-05-29T13:57:24.946" v="299"/>
        <pc:sldMkLst>
          <pc:docMk/>
          <pc:sldMk cId="576227492" sldId="2147375485"/>
        </pc:sldMkLst>
      </pc:sldChg>
      <pc:sldChg chg="delSp modSp">
        <pc:chgData name="MONROE-WISE, Anna Elizabeth" userId="S::monroewisea@who.int::437a3746-aac7-423a-bab9-029b822a93f4" providerId="AD" clId="Web-{FCE78129-A58D-A128-9ABB-B851B2D382E1}" dt="2025-05-29T13:58:23.713" v="302" actId="1076"/>
        <pc:sldMkLst>
          <pc:docMk/>
          <pc:sldMk cId="3557707067" sldId="2147375486"/>
        </pc:sldMkLst>
      </pc:sldChg>
      <pc:sldChg chg="modSp">
        <pc:chgData name="MONROE-WISE, Anna Elizabeth" userId="S::monroewisea@who.int::437a3746-aac7-423a-bab9-029b822a93f4" providerId="AD" clId="Web-{FCE78129-A58D-A128-9ABB-B851B2D382E1}" dt="2025-05-29T14:00:46.468" v="327" actId="1076"/>
        <pc:sldMkLst>
          <pc:docMk/>
          <pc:sldMk cId="1097607187" sldId="2147375487"/>
        </pc:sldMkLst>
        <pc:spChg chg="mod">
          <ac:chgData name="MONROE-WISE, Anna Elizabeth" userId="S::monroewisea@who.int::437a3746-aac7-423a-bab9-029b822a93f4" providerId="AD" clId="Web-{FCE78129-A58D-A128-9ABB-B851B2D382E1}" dt="2025-05-29T14:00:46.468" v="327" actId="1076"/>
          <ac:spMkLst>
            <pc:docMk/>
            <pc:sldMk cId="1097607187" sldId="2147375487"/>
            <ac:spMk id="2" creationId="{74BC8446-4ACE-9F1C-474C-4EC13CB222E1}"/>
          </ac:spMkLst>
        </pc:spChg>
        <pc:spChg chg="mod">
          <ac:chgData name="MONROE-WISE, Anna Elizabeth" userId="S::monroewisea@who.int::437a3746-aac7-423a-bab9-029b822a93f4" providerId="AD" clId="Web-{FCE78129-A58D-A128-9ABB-B851B2D382E1}" dt="2025-05-29T14:00:16.952" v="321" actId="20577"/>
          <ac:spMkLst>
            <pc:docMk/>
            <pc:sldMk cId="1097607187" sldId="2147375487"/>
            <ac:spMk id="7" creationId="{F4E46FE3-E47F-C677-6894-F6B64FDEB57C}"/>
          </ac:spMkLst>
        </pc:spChg>
      </pc:sldChg>
      <pc:sldChg chg="modSp">
        <pc:chgData name="MONROE-WISE, Anna Elizabeth" userId="S::monroewisea@who.int::437a3746-aac7-423a-bab9-029b822a93f4" providerId="AD" clId="Web-{FCE78129-A58D-A128-9ABB-B851B2D382E1}" dt="2025-05-29T14:00:37.062" v="326" actId="20577"/>
        <pc:sldMkLst>
          <pc:docMk/>
          <pc:sldMk cId="3085152412" sldId="2147375489"/>
        </pc:sldMkLst>
        <pc:spChg chg="mod">
          <ac:chgData name="MONROE-WISE, Anna Elizabeth" userId="S::monroewisea@who.int::437a3746-aac7-423a-bab9-029b822a93f4" providerId="AD" clId="Web-{FCE78129-A58D-A128-9ABB-B851B2D382E1}" dt="2025-05-29T14:00:37.062" v="326" actId="20577"/>
          <ac:spMkLst>
            <pc:docMk/>
            <pc:sldMk cId="3085152412" sldId="2147375489"/>
            <ac:spMk id="2" creationId="{94D1E735-9260-C69F-8311-5C319318AB70}"/>
          </ac:spMkLst>
        </pc:spChg>
      </pc:sldChg>
      <pc:sldChg chg="modSp modCm">
        <pc:chgData name="MONROE-WISE, Anna Elizabeth" userId="S::monroewisea@who.int::437a3746-aac7-423a-bab9-029b822a93f4" providerId="AD" clId="Web-{FCE78129-A58D-A128-9ABB-B851B2D382E1}" dt="2025-05-29T11:54:09.391" v="4" actId="20577"/>
        <pc:sldMkLst>
          <pc:docMk/>
          <pc:sldMk cId="2669664668" sldId="2147471918"/>
        </pc:sldMkLst>
        <pc:spChg chg="mod">
          <ac:chgData name="MONROE-WISE, Anna Elizabeth" userId="S::monroewisea@who.int::437a3746-aac7-423a-bab9-029b822a93f4" providerId="AD" clId="Web-{FCE78129-A58D-A128-9ABB-B851B2D382E1}" dt="2025-05-29T11:54:09.391" v="4" actId="20577"/>
          <ac:spMkLst>
            <pc:docMk/>
            <pc:sldMk cId="2669664668" sldId="2147471918"/>
            <ac:spMk id="3" creationId="{9E132769-9641-2507-AD9B-42A272FE3C74}"/>
          </ac:spMkLst>
        </pc:spChg>
        <pc:extLst>
          <p:ext xmlns:p="http://schemas.openxmlformats.org/presentationml/2006/main" uri="{D6D511B9-2390-475A-947B-AFAB55BFBCF1}">
            <pc226:cmChg xmlns:pc226="http://schemas.microsoft.com/office/powerpoint/2022/06/main/command" chg="mod">
              <pc226:chgData name="MONROE-WISE, Anna Elizabeth" userId="S::monroewisea@who.int::437a3746-aac7-423a-bab9-029b822a93f4" providerId="AD" clId="Web-{FCE78129-A58D-A128-9ABB-B851B2D382E1}" dt="2025-05-29T11:54:09.391" v="4" actId="20577"/>
              <pc2:cmMkLst xmlns:pc2="http://schemas.microsoft.com/office/powerpoint/2019/9/main/command">
                <pc:docMk/>
                <pc:sldMk cId="2669664668" sldId="2147471918"/>
                <pc2:cmMk id="{C2E5E5A1-827C-1143-9A7A-E5FFCED8D5F5}"/>
              </pc2:cmMkLst>
            </pc226:cmChg>
          </p:ext>
        </pc:extLst>
      </pc:sldChg>
      <pc:sldChg chg="modSp">
        <pc:chgData name="MONROE-WISE, Anna Elizabeth" userId="S::monroewisea@who.int::437a3746-aac7-423a-bab9-029b822a93f4" providerId="AD" clId="Web-{FCE78129-A58D-A128-9ABB-B851B2D382E1}" dt="2025-05-29T11:54:39.579" v="13" actId="20577"/>
        <pc:sldMkLst>
          <pc:docMk/>
          <pc:sldMk cId="1437887582" sldId="2147472023"/>
        </pc:sldMkLst>
        <pc:spChg chg="mod">
          <ac:chgData name="MONROE-WISE, Anna Elizabeth" userId="S::monroewisea@who.int::437a3746-aac7-423a-bab9-029b822a93f4" providerId="AD" clId="Web-{FCE78129-A58D-A128-9ABB-B851B2D382E1}" dt="2025-05-29T11:54:39.579" v="13" actId="20577"/>
          <ac:spMkLst>
            <pc:docMk/>
            <pc:sldMk cId="1437887582" sldId="2147472023"/>
            <ac:spMk id="5" creationId="{343BF0B3-C7D5-15E3-7FB8-B94F922A032A}"/>
          </ac:spMkLst>
        </pc:spChg>
      </pc:sldChg>
      <pc:sldChg chg="del">
        <pc:chgData name="MONROE-WISE, Anna Elizabeth" userId="S::monroewisea@who.int::437a3746-aac7-423a-bab9-029b822a93f4" providerId="AD" clId="Web-{FCE78129-A58D-A128-9ABB-B851B2D382E1}" dt="2025-05-29T11:55:54.175" v="15"/>
        <pc:sldMkLst>
          <pc:docMk/>
          <pc:sldMk cId="645265852" sldId="2147472025"/>
        </pc:sldMkLst>
      </pc:sldChg>
      <pc:sldChg chg="modSp">
        <pc:chgData name="MONROE-WISE, Anna Elizabeth" userId="S::monroewisea@who.int::437a3746-aac7-423a-bab9-029b822a93f4" providerId="AD" clId="Web-{FCE78129-A58D-A128-9ABB-B851B2D382E1}" dt="2025-05-29T14:01:47.955" v="338" actId="1076"/>
        <pc:sldMkLst>
          <pc:docMk/>
          <pc:sldMk cId="729328223" sldId="2147472026"/>
        </pc:sldMkLst>
        <pc:graphicFrameChg chg="mod modGraphic">
          <ac:chgData name="MONROE-WISE, Anna Elizabeth" userId="S::monroewisea@who.int::437a3746-aac7-423a-bab9-029b822a93f4" providerId="AD" clId="Web-{FCE78129-A58D-A128-9ABB-B851B2D382E1}" dt="2025-05-29T14:01:47.955" v="338" actId="1076"/>
          <ac:graphicFrameMkLst>
            <pc:docMk/>
            <pc:sldMk cId="729328223" sldId="2147472026"/>
            <ac:graphicFrameMk id="5" creationId="{2D564FE5-AF97-EEC3-EB2C-F0A24DFF2DBD}"/>
          </ac:graphicFrameMkLst>
        </pc:graphicFrameChg>
      </pc:sldChg>
      <pc:sldChg chg="modSp add">
        <pc:chgData name="MONROE-WISE, Anna Elizabeth" userId="S::monroewisea@who.int::437a3746-aac7-423a-bab9-029b822a93f4" providerId="AD" clId="Web-{FCE78129-A58D-A128-9ABB-B851B2D382E1}" dt="2025-05-29T14:01:31.673" v="337" actId="20577"/>
        <pc:sldMkLst>
          <pc:docMk/>
          <pc:sldMk cId="3150050826" sldId="2147472027"/>
        </pc:sldMkLst>
        <pc:spChg chg="mod">
          <ac:chgData name="MONROE-WISE, Anna Elizabeth" userId="S::monroewisea@who.int::437a3746-aac7-423a-bab9-029b822a93f4" providerId="AD" clId="Web-{FCE78129-A58D-A128-9ABB-B851B2D382E1}" dt="2025-05-29T14:01:31.673" v="337" actId="20577"/>
          <ac:spMkLst>
            <pc:docMk/>
            <pc:sldMk cId="3150050826" sldId="2147472027"/>
            <ac:spMk id="2" creationId="{816C21EC-E33B-D6F7-4581-15937C81391D}"/>
          </ac:spMkLst>
        </pc:spChg>
      </pc:sldChg>
    </pc:docChg>
  </pc:docChgLst>
  <pc:docChgLst>
    <pc:chgData name="MOZALEVSKIS, Antons" userId="S::mozalevskisa@who.int::9118da6c-f809-4e29-8361-95c2e4cf76bd" providerId="AD" clId="Web-{4DE8C758-7A1D-7D83-E15C-1FC16D3BB08D}"/>
    <pc:docChg chg="mod addSld delSld">
      <pc:chgData name="MOZALEVSKIS, Antons" userId="S::mozalevskisa@who.int::9118da6c-f809-4e29-8361-95c2e4cf76bd" providerId="AD" clId="Web-{4DE8C758-7A1D-7D83-E15C-1FC16D3BB08D}" dt="2025-03-12T09:27:38.907" v="2"/>
      <pc:docMkLst>
        <pc:docMk/>
      </pc:docMkLst>
      <pc:sldChg chg="new del">
        <pc:chgData name="MOZALEVSKIS, Antons" userId="S::mozalevskisa@who.int::9118da6c-f809-4e29-8361-95c2e4cf76bd" providerId="AD" clId="Web-{4DE8C758-7A1D-7D83-E15C-1FC16D3BB08D}" dt="2025-03-12T09:27:38.907" v="2"/>
        <pc:sldMkLst>
          <pc:docMk/>
          <pc:sldMk cId="3394860751" sldId="2147472027"/>
        </pc:sldMkLst>
      </pc:sldChg>
    </pc:docChg>
  </pc:docChgLst>
  <pc:docChgLst>
    <pc:chgData name="BARR-DICHIARA, Magdalena" userId="S::barrdichiaram@who.int::306dc8a0-82de-4dc1-b653-9a1868499e24" providerId="AD" clId="Web-{5E2B2A7E-132F-06ED-AE85-8D2C82B17AD1}"/>
    <pc:docChg chg="modSld">
      <pc:chgData name="BARR-DICHIARA, Magdalena" userId="S::barrdichiaram@who.int::306dc8a0-82de-4dc1-b653-9a1868499e24" providerId="AD" clId="Web-{5E2B2A7E-132F-06ED-AE85-8D2C82B17AD1}" dt="2025-06-13T09:31:46.525" v="90" actId="20577"/>
      <pc:docMkLst>
        <pc:docMk/>
      </pc:docMkLst>
      <pc:sldChg chg="modSp">
        <pc:chgData name="BARR-DICHIARA, Magdalena" userId="S::barrdichiaram@who.int::306dc8a0-82de-4dc1-b653-9a1868499e24" providerId="AD" clId="Web-{5E2B2A7E-132F-06ED-AE85-8D2C82B17AD1}" dt="2025-06-13T09:25:32.637" v="7" actId="20577"/>
        <pc:sldMkLst>
          <pc:docMk/>
          <pc:sldMk cId="1195072605" sldId="3013"/>
        </pc:sldMkLst>
        <pc:spChg chg="mod">
          <ac:chgData name="BARR-DICHIARA, Magdalena" userId="S::barrdichiaram@who.int::306dc8a0-82de-4dc1-b653-9a1868499e24" providerId="AD" clId="Web-{5E2B2A7E-132F-06ED-AE85-8D2C82B17AD1}" dt="2025-06-13T09:25:32.637" v="7" actId="20577"/>
          <ac:spMkLst>
            <pc:docMk/>
            <pc:sldMk cId="1195072605" sldId="3013"/>
            <ac:spMk id="2" creationId="{AD6F8E42-BA2E-6DB7-9228-DC8E277B1D03}"/>
          </ac:spMkLst>
        </pc:spChg>
      </pc:sldChg>
      <pc:sldChg chg="modSp">
        <pc:chgData name="BARR-DICHIARA, Magdalena" userId="S::barrdichiaram@who.int::306dc8a0-82de-4dc1-b653-9a1868499e24" providerId="AD" clId="Web-{5E2B2A7E-132F-06ED-AE85-8D2C82B17AD1}" dt="2025-06-13T09:26:40.249" v="13" actId="20577"/>
        <pc:sldMkLst>
          <pc:docMk/>
          <pc:sldMk cId="1544854631" sldId="2147375466"/>
        </pc:sldMkLst>
        <pc:spChg chg="mod">
          <ac:chgData name="BARR-DICHIARA, Magdalena" userId="S::barrdichiaram@who.int::306dc8a0-82de-4dc1-b653-9a1868499e24" providerId="AD" clId="Web-{5E2B2A7E-132F-06ED-AE85-8D2C82B17AD1}" dt="2025-06-13T09:26:40.249" v="13" actId="20577"/>
          <ac:spMkLst>
            <pc:docMk/>
            <pc:sldMk cId="1544854631" sldId="2147375466"/>
            <ac:spMk id="2" creationId="{74BC8446-4ACE-9F1C-474C-4EC13CB222E1}"/>
          </ac:spMkLst>
        </pc:spChg>
      </pc:sldChg>
      <pc:sldChg chg="modSp">
        <pc:chgData name="BARR-DICHIARA, Magdalena" userId="S::barrdichiaram@who.int::306dc8a0-82de-4dc1-b653-9a1868499e24" providerId="AD" clId="Web-{5E2B2A7E-132F-06ED-AE85-8D2C82B17AD1}" dt="2025-06-13T09:27:08.328" v="23" actId="20577"/>
        <pc:sldMkLst>
          <pc:docMk/>
          <pc:sldMk cId="2944084649" sldId="2147375475"/>
        </pc:sldMkLst>
        <pc:spChg chg="mod">
          <ac:chgData name="BARR-DICHIARA, Magdalena" userId="S::barrdichiaram@who.int::306dc8a0-82de-4dc1-b653-9a1868499e24" providerId="AD" clId="Web-{5E2B2A7E-132F-06ED-AE85-8D2C82B17AD1}" dt="2025-06-13T09:27:08.328" v="23" actId="20577"/>
          <ac:spMkLst>
            <pc:docMk/>
            <pc:sldMk cId="2944084649" sldId="2147375475"/>
            <ac:spMk id="3" creationId="{214D9CC2-ABF6-42C2-B371-95412F7A3B09}"/>
          </ac:spMkLst>
        </pc:spChg>
      </pc:sldChg>
      <pc:sldChg chg="modSp">
        <pc:chgData name="BARR-DICHIARA, Magdalena" userId="S::barrdichiaram@who.int::306dc8a0-82de-4dc1-b653-9a1868499e24" providerId="AD" clId="Web-{5E2B2A7E-132F-06ED-AE85-8D2C82B17AD1}" dt="2025-06-13T09:27:15.625" v="25" actId="20577"/>
        <pc:sldMkLst>
          <pc:docMk/>
          <pc:sldMk cId="1508046332" sldId="2147375476"/>
        </pc:sldMkLst>
        <pc:spChg chg="mod">
          <ac:chgData name="BARR-DICHIARA, Magdalena" userId="S::barrdichiaram@who.int::306dc8a0-82de-4dc1-b653-9a1868499e24" providerId="AD" clId="Web-{5E2B2A7E-132F-06ED-AE85-8D2C82B17AD1}" dt="2025-06-13T09:27:15.625" v="25" actId="20577"/>
          <ac:spMkLst>
            <pc:docMk/>
            <pc:sldMk cId="1508046332" sldId="2147375476"/>
            <ac:spMk id="2" creationId="{74BC8446-4ACE-9F1C-474C-4EC13CB222E1}"/>
          </ac:spMkLst>
        </pc:spChg>
      </pc:sldChg>
      <pc:sldChg chg="modSp">
        <pc:chgData name="BARR-DICHIARA, Magdalena" userId="S::barrdichiaram@who.int::306dc8a0-82de-4dc1-b653-9a1868499e24" providerId="AD" clId="Web-{5E2B2A7E-132F-06ED-AE85-8D2C82B17AD1}" dt="2025-06-13T09:27:24.704" v="27" actId="20577"/>
        <pc:sldMkLst>
          <pc:docMk/>
          <pc:sldMk cId="3308411555" sldId="2147375477"/>
        </pc:sldMkLst>
        <pc:spChg chg="mod">
          <ac:chgData name="BARR-DICHIARA, Magdalena" userId="S::barrdichiaram@who.int::306dc8a0-82de-4dc1-b653-9a1868499e24" providerId="AD" clId="Web-{5E2B2A7E-132F-06ED-AE85-8D2C82B17AD1}" dt="2025-06-13T09:27:24.704" v="27" actId="20577"/>
          <ac:spMkLst>
            <pc:docMk/>
            <pc:sldMk cId="3308411555" sldId="2147375477"/>
            <ac:spMk id="2" creationId="{74BC8446-4ACE-9F1C-474C-4EC13CB222E1}"/>
          </ac:spMkLst>
        </pc:spChg>
      </pc:sldChg>
      <pc:sldChg chg="modSp">
        <pc:chgData name="BARR-DICHIARA, Magdalena" userId="S::barrdichiaram@who.int::306dc8a0-82de-4dc1-b653-9a1868499e24" providerId="AD" clId="Web-{5E2B2A7E-132F-06ED-AE85-8D2C82B17AD1}" dt="2025-06-13T09:28:57.238" v="38" actId="20577"/>
        <pc:sldMkLst>
          <pc:docMk/>
          <pc:sldMk cId="2475371218" sldId="2147375478"/>
        </pc:sldMkLst>
        <pc:spChg chg="mod">
          <ac:chgData name="BARR-DICHIARA, Magdalena" userId="S::barrdichiaram@who.int::306dc8a0-82de-4dc1-b653-9a1868499e24" providerId="AD" clId="Web-{5E2B2A7E-132F-06ED-AE85-8D2C82B17AD1}" dt="2025-06-13T09:28:57.238" v="38" actId="20577"/>
          <ac:spMkLst>
            <pc:docMk/>
            <pc:sldMk cId="2475371218" sldId="2147375478"/>
            <ac:spMk id="2" creationId="{74BC8446-4ACE-9F1C-474C-4EC13CB222E1}"/>
          </ac:spMkLst>
        </pc:spChg>
      </pc:sldChg>
      <pc:sldChg chg="modSp">
        <pc:chgData name="BARR-DICHIARA, Magdalena" userId="S::barrdichiaram@who.int::306dc8a0-82de-4dc1-b653-9a1868499e24" providerId="AD" clId="Web-{5E2B2A7E-132F-06ED-AE85-8D2C82B17AD1}" dt="2025-06-13T09:29:51.131" v="54" actId="20577"/>
        <pc:sldMkLst>
          <pc:docMk/>
          <pc:sldMk cId="3902438970" sldId="2147375479"/>
        </pc:sldMkLst>
        <pc:spChg chg="mod">
          <ac:chgData name="BARR-DICHIARA, Magdalena" userId="S::barrdichiaram@who.int::306dc8a0-82de-4dc1-b653-9a1868499e24" providerId="AD" clId="Web-{5E2B2A7E-132F-06ED-AE85-8D2C82B17AD1}" dt="2025-06-13T09:29:23.333" v="41" actId="20577"/>
          <ac:spMkLst>
            <pc:docMk/>
            <pc:sldMk cId="3902438970" sldId="2147375479"/>
            <ac:spMk id="2" creationId="{74BC8446-4ACE-9F1C-474C-4EC13CB222E1}"/>
          </ac:spMkLst>
        </pc:spChg>
        <pc:graphicFrameChg chg="modGraphic">
          <ac:chgData name="BARR-DICHIARA, Magdalena" userId="S::barrdichiaram@who.int::306dc8a0-82de-4dc1-b653-9a1868499e24" providerId="AD" clId="Web-{5E2B2A7E-132F-06ED-AE85-8D2C82B17AD1}" dt="2025-06-13T09:29:51.131" v="54" actId="20577"/>
          <ac:graphicFrameMkLst>
            <pc:docMk/>
            <pc:sldMk cId="3902438970" sldId="2147375479"/>
            <ac:graphicFrameMk id="5" creationId="{68F03AFC-5A74-85AC-479E-C4D8477C3920}"/>
          </ac:graphicFrameMkLst>
        </pc:graphicFrameChg>
      </pc:sldChg>
      <pc:sldChg chg="modSp">
        <pc:chgData name="BARR-DICHIARA, Magdalena" userId="S::barrdichiaram@who.int::306dc8a0-82de-4dc1-b653-9a1868499e24" providerId="AD" clId="Web-{5E2B2A7E-132F-06ED-AE85-8D2C82B17AD1}" dt="2025-06-13T09:30:16.444" v="62" actId="20577"/>
        <pc:sldMkLst>
          <pc:docMk/>
          <pc:sldMk cId="1558010905" sldId="2147375482"/>
        </pc:sldMkLst>
        <pc:spChg chg="mod">
          <ac:chgData name="BARR-DICHIARA, Magdalena" userId="S::barrdichiaram@who.int::306dc8a0-82de-4dc1-b653-9a1868499e24" providerId="AD" clId="Web-{5E2B2A7E-132F-06ED-AE85-8D2C82B17AD1}" dt="2025-06-13T09:30:16.444" v="62" actId="20577"/>
          <ac:spMkLst>
            <pc:docMk/>
            <pc:sldMk cId="1558010905" sldId="2147375482"/>
            <ac:spMk id="2" creationId="{74BC8446-4ACE-9F1C-474C-4EC13CB222E1}"/>
          </ac:spMkLst>
        </pc:spChg>
      </pc:sldChg>
      <pc:sldChg chg="modSp">
        <pc:chgData name="BARR-DICHIARA, Magdalena" userId="S::barrdichiaram@who.int::306dc8a0-82de-4dc1-b653-9a1868499e24" providerId="AD" clId="Web-{5E2B2A7E-132F-06ED-AE85-8D2C82B17AD1}" dt="2025-06-13T09:30:35.273" v="70" actId="20577"/>
        <pc:sldMkLst>
          <pc:docMk/>
          <pc:sldMk cId="4118538993" sldId="2147375484"/>
        </pc:sldMkLst>
        <pc:spChg chg="mod">
          <ac:chgData name="BARR-DICHIARA, Magdalena" userId="S::barrdichiaram@who.int::306dc8a0-82de-4dc1-b653-9a1868499e24" providerId="AD" clId="Web-{5E2B2A7E-132F-06ED-AE85-8D2C82B17AD1}" dt="2025-06-13T09:30:35.273" v="70" actId="20577"/>
          <ac:spMkLst>
            <pc:docMk/>
            <pc:sldMk cId="4118538993" sldId="2147375484"/>
            <ac:spMk id="2" creationId="{74BC8446-4ACE-9F1C-474C-4EC13CB222E1}"/>
          </ac:spMkLst>
        </pc:spChg>
      </pc:sldChg>
      <pc:sldChg chg="modSp">
        <pc:chgData name="BARR-DICHIARA, Magdalena" userId="S::barrdichiaram@who.int::306dc8a0-82de-4dc1-b653-9a1868499e24" providerId="AD" clId="Web-{5E2B2A7E-132F-06ED-AE85-8D2C82B17AD1}" dt="2025-06-13T09:30:58.039" v="75" actId="20577"/>
        <pc:sldMkLst>
          <pc:docMk/>
          <pc:sldMk cId="3557707067" sldId="2147375486"/>
        </pc:sldMkLst>
      </pc:sldChg>
      <pc:sldChg chg="modSp">
        <pc:chgData name="BARR-DICHIARA, Magdalena" userId="S::barrdichiaram@who.int::306dc8a0-82de-4dc1-b653-9a1868499e24" providerId="AD" clId="Web-{5E2B2A7E-132F-06ED-AE85-8D2C82B17AD1}" dt="2025-06-13T09:31:16.602" v="79" actId="20577"/>
        <pc:sldMkLst>
          <pc:docMk/>
          <pc:sldMk cId="1097607187" sldId="2147375487"/>
        </pc:sldMkLst>
        <pc:spChg chg="mod">
          <ac:chgData name="BARR-DICHIARA, Magdalena" userId="S::barrdichiaram@who.int::306dc8a0-82de-4dc1-b653-9a1868499e24" providerId="AD" clId="Web-{5E2B2A7E-132F-06ED-AE85-8D2C82B17AD1}" dt="2025-06-13T09:31:16.602" v="79" actId="20577"/>
          <ac:spMkLst>
            <pc:docMk/>
            <pc:sldMk cId="1097607187" sldId="2147375487"/>
            <ac:spMk id="2" creationId="{74BC8446-4ACE-9F1C-474C-4EC13CB222E1}"/>
          </ac:spMkLst>
        </pc:spChg>
      </pc:sldChg>
      <pc:sldChg chg="modSp">
        <pc:chgData name="BARR-DICHIARA, Magdalena" userId="S::barrdichiaram@who.int::306dc8a0-82de-4dc1-b653-9a1868499e24" providerId="AD" clId="Web-{5E2B2A7E-132F-06ED-AE85-8D2C82B17AD1}" dt="2025-06-13T09:31:46.525" v="90" actId="20577"/>
        <pc:sldMkLst>
          <pc:docMk/>
          <pc:sldMk cId="3085152412" sldId="2147375489"/>
        </pc:sldMkLst>
        <pc:spChg chg="mod">
          <ac:chgData name="BARR-DICHIARA, Magdalena" userId="S::barrdichiaram@who.int::306dc8a0-82de-4dc1-b653-9a1868499e24" providerId="AD" clId="Web-{5E2B2A7E-132F-06ED-AE85-8D2C82B17AD1}" dt="2025-06-13T09:31:46.525" v="90" actId="20577"/>
          <ac:spMkLst>
            <pc:docMk/>
            <pc:sldMk cId="3085152412" sldId="2147375489"/>
            <ac:spMk id="2" creationId="{94D1E735-9260-C69F-8311-5C319318AB70}"/>
          </ac:spMkLst>
        </pc:spChg>
      </pc:sldChg>
      <pc:sldChg chg="modSp">
        <pc:chgData name="BARR-DICHIARA, Magdalena" userId="S::barrdichiaram@who.int::306dc8a0-82de-4dc1-b653-9a1868499e24" providerId="AD" clId="Web-{5E2B2A7E-132F-06ED-AE85-8D2C82B17AD1}" dt="2025-06-13T09:25:28.293" v="6" actId="20577"/>
        <pc:sldMkLst>
          <pc:docMk/>
          <pc:sldMk cId="2669664668" sldId="2147471918"/>
        </pc:sldMkLst>
        <pc:spChg chg="mod">
          <ac:chgData name="BARR-DICHIARA, Magdalena" userId="S::barrdichiaram@who.int::306dc8a0-82de-4dc1-b653-9a1868499e24" providerId="AD" clId="Web-{5E2B2A7E-132F-06ED-AE85-8D2C82B17AD1}" dt="2025-06-13T09:25:28.293" v="6" actId="20577"/>
          <ac:spMkLst>
            <pc:docMk/>
            <pc:sldMk cId="2669664668" sldId="2147471918"/>
            <ac:spMk id="5" creationId="{E9117FFC-D258-922E-381C-A0D841B693B3}"/>
          </ac:spMkLst>
        </pc:spChg>
      </pc:sldChg>
      <pc:sldChg chg="modSp">
        <pc:chgData name="BARR-DICHIARA, Magdalena" userId="S::barrdichiaram@who.int::306dc8a0-82de-4dc1-b653-9a1868499e24" providerId="AD" clId="Web-{5E2B2A7E-132F-06ED-AE85-8D2C82B17AD1}" dt="2025-06-13T09:25:41.841" v="10" actId="20577"/>
        <pc:sldMkLst>
          <pc:docMk/>
          <pc:sldMk cId="4107284739" sldId="2147472028"/>
        </pc:sldMkLst>
        <pc:spChg chg="mod">
          <ac:chgData name="BARR-DICHIARA, Magdalena" userId="S::barrdichiaram@who.int::306dc8a0-82de-4dc1-b653-9a1868499e24" providerId="AD" clId="Web-{5E2B2A7E-132F-06ED-AE85-8D2C82B17AD1}" dt="2025-06-13T09:25:41.841" v="10" actId="20577"/>
          <ac:spMkLst>
            <pc:docMk/>
            <pc:sldMk cId="4107284739" sldId="2147472028"/>
            <ac:spMk id="2" creationId="{A5275C7C-9662-A5E0-D0D6-A9D6E675184B}"/>
          </ac:spMkLst>
        </pc:spChg>
      </pc:sldChg>
    </pc:docChg>
  </pc:docChgLst>
  <pc:docChgLst>
    <pc:chgData name="MONROE-WISE, Anna Elizabeth" userId="437a3746-aac7-423a-bab9-029b822a93f4" providerId="ADAL" clId="{BB4A3799-207D-4EA2-8B9F-7B2F4514290D}"/>
    <pc:docChg chg="undo custSel addSld modSld sldOrd">
      <pc:chgData name="MONROE-WISE, Anna Elizabeth" userId="437a3746-aac7-423a-bab9-029b822a93f4" providerId="ADAL" clId="{BB4A3799-207D-4EA2-8B9F-7B2F4514290D}" dt="2025-06-06T09:53:49.797" v="1922" actId="14100"/>
      <pc:docMkLst>
        <pc:docMk/>
      </pc:docMkLst>
      <pc:sldChg chg="addSp modSp mod">
        <pc:chgData name="MONROE-WISE, Anna Elizabeth" userId="437a3746-aac7-423a-bab9-029b822a93f4" providerId="ADAL" clId="{BB4A3799-207D-4EA2-8B9F-7B2F4514290D}" dt="2025-06-06T09:53:49.797" v="1922" actId="14100"/>
        <pc:sldMkLst>
          <pc:docMk/>
          <pc:sldMk cId="729328223" sldId="2147472026"/>
        </pc:sldMkLst>
        <pc:spChg chg="mod">
          <ac:chgData name="MONROE-WISE, Anna Elizabeth" userId="437a3746-aac7-423a-bab9-029b822a93f4" providerId="ADAL" clId="{BB4A3799-207D-4EA2-8B9F-7B2F4514290D}" dt="2025-06-06T09:38:33.986" v="1308" actId="113"/>
          <ac:spMkLst>
            <pc:docMk/>
            <pc:sldMk cId="729328223" sldId="2147472026"/>
            <ac:spMk id="2" creationId="{2867843E-7EFF-9AAE-3F42-92CA110C0E15}"/>
          </ac:spMkLst>
        </pc:spChg>
        <pc:spChg chg="add mod">
          <ac:chgData name="MONROE-WISE, Anna Elizabeth" userId="437a3746-aac7-423a-bab9-029b822a93f4" providerId="ADAL" clId="{BB4A3799-207D-4EA2-8B9F-7B2F4514290D}" dt="2025-06-06T09:53:49.797" v="1922" actId="14100"/>
          <ac:spMkLst>
            <pc:docMk/>
            <pc:sldMk cId="729328223" sldId="2147472026"/>
            <ac:spMk id="3" creationId="{8A4A6310-30C1-F481-8108-93AB8F9DA57B}"/>
          </ac:spMkLst>
        </pc:spChg>
        <pc:graphicFrameChg chg="mod">
          <ac:chgData name="MONROE-WISE, Anna Elizabeth" userId="437a3746-aac7-423a-bab9-029b822a93f4" providerId="ADAL" clId="{BB4A3799-207D-4EA2-8B9F-7B2F4514290D}" dt="2025-06-06T09:49:35.384" v="1549" actId="1076"/>
          <ac:graphicFrameMkLst>
            <pc:docMk/>
            <pc:sldMk cId="729328223" sldId="2147472026"/>
            <ac:graphicFrameMk id="5" creationId="{2D564FE5-AF97-EEC3-EB2C-F0A24DFF2DBD}"/>
          </ac:graphicFrameMkLst>
        </pc:graphicFrameChg>
      </pc:sldChg>
      <pc:sldChg chg="addSp modSp mod ord">
        <pc:chgData name="MONROE-WISE, Anna Elizabeth" userId="437a3746-aac7-423a-bab9-029b822a93f4" providerId="ADAL" clId="{BB4A3799-207D-4EA2-8B9F-7B2F4514290D}" dt="2025-06-06T09:41:53.216" v="1393" actId="1035"/>
        <pc:sldMkLst>
          <pc:docMk/>
          <pc:sldMk cId="4107284739" sldId="2147472028"/>
        </pc:sldMkLst>
        <pc:spChg chg="mod">
          <ac:chgData name="MONROE-WISE, Anna Elizabeth" userId="437a3746-aac7-423a-bab9-029b822a93f4" providerId="ADAL" clId="{BB4A3799-207D-4EA2-8B9F-7B2F4514290D}" dt="2025-06-06T09:41:39.151" v="1378" actId="20577"/>
          <ac:spMkLst>
            <pc:docMk/>
            <pc:sldMk cId="4107284739" sldId="2147472028"/>
            <ac:spMk id="3" creationId="{EFE0D563-F5E5-8CB3-752F-E83AB7874BBA}"/>
          </ac:spMkLst>
        </pc:spChg>
        <pc:spChg chg="add mod">
          <ac:chgData name="MONROE-WISE, Anna Elizabeth" userId="437a3746-aac7-423a-bab9-029b822a93f4" providerId="ADAL" clId="{BB4A3799-207D-4EA2-8B9F-7B2F4514290D}" dt="2025-06-06T09:41:53.216" v="1393" actId="1035"/>
          <ac:spMkLst>
            <pc:docMk/>
            <pc:sldMk cId="4107284739" sldId="2147472028"/>
            <ac:spMk id="8" creationId="{E041D788-0B6E-A36B-D33B-36E2E6665B3E}"/>
          </ac:spMkLst>
        </pc:spChg>
        <pc:spChg chg="add mod">
          <ac:chgData name="MONROE-WISE, Anna Elizabeth" userId="437a3746-aac7-423a-bab9-029b822a93f4" providerId="ADAL" clId="{BB4A3799-207D-4EA2-8B9F-7B2F4514290D}" dt="2025-06-06T09:41:53.216" v="1393" actId="1035"/>
          <ac:spMkLst>
            <pc:docMk/>
            <pc:sldMk cId="4107284739" sldId="2147472028"/>
            <ac:spMk id="9" creationId="{688F0F37-6C2F-7450-1A1C-EDEAFC51A0D5}"/>
          </ac:spMkLst>
        </pc:spChg>
        <pc:spChg chg="add mod">
          <ac:chgData name="MONROE-WISE, Anna Elizabeth" userId="437a3746-aac7-423a-bab9-029b822a93f4" providerId="ADAL" clId="{BB4A3799-207D-4EA2-8B9F-7B2F4514290D}" dt="2025-06-06T09:41:53.216" v="1393" actId="1035"/>
          <ac:spMkLst>
            <pc:docMk/>
            <pc:sldMk cId="4107284739" sldId="2147472028"/>
            <ac:spMk id="10" creationId="{8DA1C7E7-9E2E-5842-9C98-BF9CBCF9154A}"/>
          </ac:spMkLst>
        </pc:spChg>
        <pc:picChg chg="add mod">
          <ac:chgData name="MONROE-WISE, Anna Elizabeth" userId="437a3746-aac7-423a-bab9-029b822a93f4" providerId="ADAL" clId="{BB4A3799-207D-4EA2-8B9F-7B2F4514290D}" dt="2025-06-06T09:41:53.216" v="1393" actId="1035"/>
          <ac:picMkLst>
            <pc:docMk/>
            <pc:sldMk cId="4107284739" sldId="2147472028"/>
            <ac:picMk id="5" creationId="{D61D7AA4-09E6-2D0C-AF0A-B6E14EA363D6}"/>
          </ac:picMkLst>
        </pc:picChg>
        <pc:picChg chg="add mod">
          <ac:chgData name="MONROE-WISE, Anna Elizabeth" userId="437a3746-aac7-423a-bab9-029b822a93f4" providerId="ADAL" clId="{BB4A3799-207D-4EA2-8B9F-7B2F4514290D}" dt="2025-06-06T09:41:53.216" v="1393" actId="1035"/>
          <ac:picMkLst>
            <pc:docMk/>
            <pc:sldMk cId="4107284739" sldId="2147472028"/>
            <ac:picMk id="7" creationId="{2118C60D-1D57-BF6E-4482-22C6055F77CD}"/>
          </ac:picMkLst>
        </pc:picChg>
        <pc:picChg chg="add mod">
          <ac:chgData name="MONROE-WISE, Anna Elizabeth" userId="437a3746-aac7-423a-bab9-029b822a93f4" providerId="ADAL" clId="{BB4A3799-207D-4EA2-8B9F-7B2F4514290D}" dt="2025-06-06T09:41:53.216" v="1393" actId="1035"/>
          <ac:picMkLst>
            <pc:docMk/>
            <pc:sldMk cId="4107284739" sldId="2147472028"/>
            <ac:picMk id="1026" creationId="{82CE4A2D-CF8D-926D-6CAA-F87527CC0290}"/>
          </ac:picMkLst>
        </pc:picChg>
      </pc:sldChg>
      <pc:sldChg chg="addSp delSp modSp add mod">
        <pc:chgData name="MONROE-WISE, Anna Elizabeth" userId="437a3746-aac7-423a-bab9-029b822a93f4" providerId="ADAL" clId="{BB4A3799-207D-4EA2-8B9F-7B2F4514290D}" dt="2025-06-06T09:37:55.288" v="1300" actId="113"/>
        <pc:sldMkLst>
          <pc:docMk/>
          <pc:sldMk cId="979171868" sldId="2147472029"/>
        </pc:sldMkLst>
        <pc:spChg chg="mod">
          <ac:chgData name="MONROE-WISE, Anna Elizabeth" userId="437a3746-aac7-423a-bab9-029b822a93f4" providerId="ADAL" clId="{BB4A3799-207D-4EA2-8B9F-7B2F4514290D}" dt="2025-06-06T09:37:55.288" v="1300" actId="113"/>
          <ac:spMkLst>
            <pc:docMk/>
            <pc:sldMk cId="979171868" sldId="2147472029"/>
            <ac:spMk id="2" creationId="{8BAB8E0D-2009-998E-0986-DA1164D8C987}"/>
          </ac:spMkLst>
        </pc:spChg>
        <pc:spChg chg="add mod">
          <ac:chgData name="MONROE-WISE, Anna Elizabeth" userId="437a3746-aac7-423a-bab9-029b822a93f4" providerId="ADAL" clId="{BB4A3799-207D-4EA2-8B9F-7B2F4514290D}" dt="2025-06-06T09:29:32.087" v="400" actId="14100"/>
          <ac:spMkLst>
            <pc:docMk/>
            <pc:sldMk cId="979171868" sldId="2147472029"/>
            <ac:spMk id="24" creationId="{C0E1E46A-CA01-ABFD-E90B-13896E9F8E84}"/>
          </ac:spMkLst>
        </pc:spChg>
        <pc:spChg chg="add mod">
          <ac:chgData name="MONROE-WISE, Anna Elizabeth" userId="437a3746-aac7-423a-bab9-029b822a93f4" providerId="ADAL" clId="{BB4A3799-207D-4EA2-8B9F-7B2F4514290D}" dt="2025-06-06T09:32:58.714" v="868" actId="207"/>
          <ac:spMkLst>
            <pc:docMk/>
            <pc:sldMk cId="979171868" sldId="2147472029"/>
            <ac:spMk id="25" creationId="{BD9A12B1-C5C0-35D7-0247-3DEE2E7B2B19}"/>
          </ac:spMkLst>
        </pc:spChg>
        <pc:picChg chg="add mod">
          <ac:chgData name="MONROE-WISE, Anna Elizabeth" userId="437a3746-aac7-423a-bab9-029b822a93f4" providerId="ADAL" clId="{BB4A3799-207D-4EA2-8B9F-7B2F4514290D}" dt="2025-06-06T09:26:21.717" v="358" actId="1076"/>
          <ac:picMkLst>
            <pc:docMk/>
            <pc:sldMk cId="979171868" sldId="2147472029"/>
            <ac:picMk id="9" creationId="{6314644B-C6E2-EFA3-7B48-6E305FF8CB46}"/>
          </ac:picMkLst>
        </pc:picChg>
        <pc:picChg chg="add mod">
          <ac:chgData name="MONROE-WISE, Anna Elizabeth" userId="437a3746-aac7-423a-bab9-029b822a93f4" providerId="ADAL" clId="{BB4A3799-207D-4EA2-8B9F-7B2F4514290D}" dt="2025-06-06T09:27:46.492" v="378" actId="1035"/>
          <ac:picMkLst>
            <pc:docMk/>
            <pc:sldMk cId="979171868" sldId="2147472029"/>
            <ac:picMk id="11" creationId="{32C9997C-AC82-496A-B9FF-9A553EFC5412}"/>
          </ac:picMkLst>
        </pc:picChg>
        <pc:picChg chg="add mod">
          <ac:chgData name="MONROE-WISE, Anna Elizabeth" userId="437a3746-aac7-423a-bab9-029b822a93f4" providerId="ADAL" clId="{BB4A3799-207D-4EA2-8B9F-7B2F4514290D}" dt="2025-06-06T09:27:54.702" v="379" actId="1076"/>
          <ac:picMkLst>
            <pc:docMk/>
            <pc:sldMk cId="979171868" sldId="2147472029"/>
            <ac:picMk id="12" creationId="{6F6147A1-2A7B-F237-415A-3744FD708A07}"/>
          </ac:picMkLst>
        </pc:picChg>
        <pc:picChg chg="add mod">
          <ac:chgData name="MONROE-WISE, Anna Elizabeth" userId="437a3746-aac7-423a-bab9-029b822a93f4" providerId="ADAL" clId="{BB4A3799-207D-4EA2-8B9F-7B2F4514290D}" dt="2025-06-06T09:28:01.626" v="381" actId="1076"/>
          <ac:picMkLst>
            <pc:docMk/>
            <pc:sldMk cId="979171868" sldId="2147472029"/>
            <ac:picMk id="13" creationId="{5A0D55B8-0499-E332-0AFD-2CDFC57465BC}"/>
          </ac:picMkLst>
        </pc:picChg>
        <pc:picChg chg="add mod">
          <ac:chgData name="MONROE-WISE, Anna Elizabeth" userId="437a3746-aac7-423a-bab9-029b822a93f4" providerId="ADAL" clId="{BB4A3799-207D-4EA2-8B9F-7B2F4514290D}" dt="2025-06-06T09:28:05.839" v="382" actId="1076"/>
          <ac:picMkLst>
            <pc:docMk/>
            <pc:sldMk cId="979171868" sldId="2147472029"/>
            <ac:picMk id="14" creationId="{80507314-0445-CD24-4231-E5B2E54DD450}"/>
          </ac:picMkLst>
        </pc:picChg>
        <pc:cxnChg chg="add mod">
          <ac:chgData name="MONROE-WISE, Anna Elizabeth" userId="437a3746-aac7-423a-bab9-029b822a93f4" providerId="ADAL" clId="{BB4A3799-207D-4EA2-8B9F-7B2F4514290D}" dt="2025-06-06T09:28:51.439" v="395" actId="14100"/>
          <ac:cxnSpMkLst>
            <pc:docMk/>
            <pc:sldMk cId="979171868" sldId="2147472029"/>
            <ac:cxnSpMk id="7" creationId="{449345DE-F903-B5F1-E060-4B5C2CBC5FC5}"/>
          </ac:cxnSpMkLst>
        </pc:cxnChg>
        <pc:cxnChg chg="add mod">
          <ac:chgData name="MONROE-WISE, Anna Elizabeth" userId="437a3746-aac7-423a-bab9-029b822a93f4" providerId="ADAL" clId="{BB4A3799-207D-4EA2-8B9F-7B2F4514290D}" dt="2025-06-06T09:28:47.691" v="394" actId="14100"/>
          <ac:cxnSpMkLst>
            <pc:docMk/>
            <pc:sldMk cId="979171868" sldId="2147472029"/>
            <ac:cxnSpMk id="15" creationId="{5A57508A-C0BB-EC9D-0575-C498387FA714}"/>
          </ac:cxnSpMkLst>
        </pc:cxnChg>
        <pc:cxnChg chg="add mod">
          <ac:chgData name="MONROE-WISE, Anna Elizabeth" userId="437a3746-aac7-423a-bab9-029b822a93f4" providerId="ADAL" clId="{BB4A3799-207D-4EA2-8B9F-7B2F4514290D}" dt="2025-06-06T09:28:39.559" v="392" actId="14100"/>
          <ac:cxnSpMkLst>
            <pc:docMk/>
            <pc:sldMk cId="979171868" sldId="2147472029"/>
            <ac:cxnSpMk id="17" creationId="{949F935C-9F4C-99F3-EC52-CC41281CBA23}"/>
          </ac:cxnSpMkLst>
        </pc:cxnChg>
        <pc:cxnChg chg="add mod">
          <ac:chgData name="MONROE-WISE, Anna Elizabeth" userId="437a3746-aac7-423a-bab9-029b822a93f4" providerId="ADAL" clId="{BB4A3799-207D-4EA2-8B9F-7B2F4514290D}" dt="2025-06-06T09:28:34.746" v="391" actId="14100"/>
          <ac:cxnSpMkLst>
            <pc:docMk/>
            <pc:sldMk cId="979171868" sldId="2147472029"/>
            <ac:cxnSpMk id="19" creationId="{D777FA5E-642B-6379-43D6-C736EF06AFFC}"/>
          </ac:cxnSpMkLst>
        </pc:cxnChg>
      </pc:sldChg>
      <pc:sldChg chg="addSp modSp add mod">
        <pc:chgData name="MONROE-WISE, Anna Elizabeth" userId="437a3746-aac7-423a-bab9-029b822a93f4" providerId="ADAL" clId="{BB4A3799-207D-4EA2-8B9F-7B2F4514290D}" dt="2025-06-06T09:39:08.679" v="1376" actId="20577"/>
        <pc:sldMkLst>
          <pc:docMk/>
          <pc:sldMk cId="3026426275" sldId="2147472030"/>
        </pc:sldMkLst>
        <pc:spChg chg="mod">
          <ac:chgData name="MONROE-WISE, Anna Elizabeth" userId="437a3746-aac7-423a-bab9-029b822a93f4" providerId="ADAL" clId="{BB4A3799-207D-4EA2-8B9F-7B2F4514290D}" dt="2025-06-06T09:38:13.885" v="1303" actId="113"/>
          <ac:spMkLst>
            <pc:docMk/>
            <pc:sldMk cId="3026426275" sldId="2147472030"/>
            <ac:spMk id="2" creationId="{7A4226B0-A15F-1559-FE94-6A3437DBAE1A}"/>
          </ac:spMkLst>
        </pc:spChg>
        <pc:spChg chg="add mod">
          <ac:chgData name="MONROE-WISE, Anna Elizabeth" userId="437a3746-aac7-423a-bab9-029b822a93f4" providerId="ADAL" clId="{BB4A3799-207D-4EA2-8B9F-7B2F4514290D}" dt="2025-06-06T09:33:14.370" v="869"/>
          <ac:spMkLst>
            <pc:docMk/>
            <pc:sldMk cId="3026426275" sldId="2147472030"/>
            <ac:spMk id="3" creationId="{EA4D185B-C291-6214-90D1-E42A2A6F2BB0}"/>
          </ac:spMkLst>
        </pc:spChg>
        <pc:spChg chg="add mod">
          <ac:chgData name="MONROE-WISE, Anna Elizabeth" userId="437a3746-aac7-423a-bab9-029b822a93f4" providerId="ADAL" clId="{BB4A3799-207D-4EA2-8B9F-7B2F4514290D}" dt="2025-06-06T09:33:14.370" v="869"/>
          <ac:spMkLst>
            <pc:docMk/>
            <pc:sldMk cId="3026426275" sldId="2147472030"/>
            <ac:spMk id="14" creationId="{C1CE91A6-2DE6-4FC4-54AF-DCD3BA4DD2CE}"/>
          </ac:spMkLst>
        </pc:spChg>
        <pc:spChg chg="add mod">
          <ac:chgData name="MONROE-WISE, Anna Elizabeth" userId="437a3746-aac7-423a-bab9-029b822a93f4" providerId="ADAL" clId="{BB4A3799-207D-4EA2-8B9F-7B2F4514290D}" dt="2025-06-06T09:39:08.679" v="1376" actId="20577"/>
          <ac:spMkLst>
            <pc:docMk/>
            <pc:sldMk cId="3026426275" sldId="2147472030"/>
            <ac:spMk id="15" creationId="{E9EFDBB0-CEBE-B807-E797-F7D881CFB0D8}"/>
          </ac:spMkLst>
        </pc:spChg>
        <pc:picChg chg="add mod">
          <ac:chgData name="MONROE-WISE, Anna Elizabeth" userId="437a3746-aac7-423a-bab9-029b822a93f4" providerId="ADAL" clId="{BB4A3799-207D-4EA2-8B9F-7B2F4514290D}" dt="2025-06-06T09:33:14.370" v="869"/>
          <ac:picMkLst>
            <pc:docMk/>
            <pc:sldMk cId="3026426275" sldId="2147472030"/>
            <ac:picMk id="6" creationId="{497710AD-35F7-115F-F1E0-2EF3473944C3}"/>
          </ac:picMkLst>
        </pc:picChg>
        <pc:picChg chg="add mod">
          <ac:chgData name="MONROE-WISE, Anna Elizabeth" userId="437a3746-aac7-423a-bab9-029b822a93f4" providerId="ADAL" clId="{BB4A3799-207D-4EA2-8B9F-7B2F4514290D}" dt="2025-06-06T09:33:14.370" v="869"/>
          <ac:picMkLst>
            <pc:docMk/>
            <pc:sldMk cId="3026426275" sldId="2147472030"/>
            <ac:picMk id="7" creationId="{D60727C3-A39A-1CF2-75B8-E7B82A6C79E9}"/>
          </ac:picMkLst>
        </pc:picChg>
        <pc:picChg chg="add mod">
          <ac:chgData name="MONROE-WISE, Anna Elizabeth" userId="437a3746-aac7-423a-bab9-029b822a93f4" providerId="ADAL" clId="{BB4A3799-207D-4EA2-8B9F-7B2F4514290D}" dt="2025-06-06T09:33:14.370" v="869"/>
          <ac:picMkLst>
            <pc:docMk/>
            <pc:sldMk cId="3026426275" sldId="2147472030"/>
            <ac:picMk id="8" creationId="{12239D82-86DA-4D01-24E5-3172C1D64538}"/>
          </ac:picMkLst>
        </pc:picChg>
        <pc:picChg chg="add mod">
          <ac:chgData name="MONROE-WISE, Anna Elizabeth" userId="437a3746-aac7-423a-bab9-029b822a93f4" providerId="ADAL" clId="{BB4A3799-207D-4EA2-8B9F-7B2F4514290D}" dt="2025-06-06T09:33:14.370" v="869"/>
          <ac:picMkLst>
            <pc:docMk/>
            <pc:sldMk cId="3026426275" sldId="2147472030"/>
            <ac:picMk id="9" creationId="{617687CF-D1A2-5819-EBD6-F824A0B93811}"/>
          </ac:picMkLst>
        </pc:picChg>
        <pc:picChg chg="add mod">
          <ac:chgData name="MONROE-WISE, Anna Elizabeth" userId="437a3746-aac7-423a-bab9-029b822a93f4" providerId="ADAL" clId="{BB4A3799-207D-4EA2-8B9F-7B2F4514290D}" dt="2025-06-06T09:33:14.370" v="869"/>
          <ac:picMkLst>
            <pc:docMk/>
            <pc:sldMk cId="3026426275" sldId="2147472030"/>
            <ac:picMk id="10" creationId="{1FBE6AFF-9610-5B9E-C769-C1E8DC75634F}"/>
          </ac:picMkLst>
        </pc:picChg>
        <pc:cxnChg chg="add mod">
          <ac:chgData name="MONROE-WISE, Anna Elizabeth" userId="437a3746-aac7-423a-bab9-029b822a93f4" providerId="ADAL" clId="{BB4A3799-207D-4EA2-8B9F-7B2F4514290D}" dt="2025-06-06T09:33:14.370" v="869"/>
          <ac:cxnSpMkLst>
            <pc:docMk/>
            <pc:sldMk cId="3026426275" sldId="2147472030"/>
            <ac:cxnSpMk id="5" creationId="{0C7C822B-9F28-91D0-3847-D260E25B8B38}"/>
          </ac:cxnSpMkLst>
        </pc:cxnChg>
        <pc:cxnChg chg="add mod">
          <ac:chgData name="MONROE-WISE, Anna Elizabeth" userId="437a3746-aac7-423a-bab9-029b822a93f4" providerId="ADAL" clId="{BB4A3799-207D-4EA2-8B9F-7B2F4514290D}" dt="2025-06-06T09:33:14.370" v="869"/>
          <ac:cxnSpMkLst>
            <pc:docMk/>
            <pc:sldMk cId="3026426275" sldId="2147472030"/>
            <ac:cxnSpMk id="13" creationId="{5C8A28BC-9EE8-170D-15B7-09BC41A33BC8}"/>
          </ac:cxnSpMkLst>
        </pc:cxnChg>
      </pc:sldChg>
    </pc:docChg>
  </pc:docChgLst>
  <pc:docChgLst>
    <pc:chgData name="MONROE-WISE, Anna Elizabeth" userId="S::monroewisea@who.int::437a3746-aac7-423a-bab9-029b822a93f4" providerId="AD" clId="Web-{98231A07-93C6-1B53-C5AD-AA9949C064DC}"/>
    <pc:docChg chg="delSld modSld">
      <pc:chgData name="MONROE-WISE, Anna Elizabeth" userId="S::monroewisea@who.int::437a3746-aac7-423a-bab9-029b822a93f4" providerId="AD" clId="Web-{98231A07-93C6-1B53-C5AD-AA9949C064DC}" dt="2025-05-29T14:16:37.241" v="61" actId="20577"/>
      <pc:docMkLst>
        <pc:docMk/>
      </pc:docMkLst>
      <pc:sldChg chg="modSp">
        <pc:chgData name="MONROE-WISE, Anna Elizabeth" userId="S::monroewisea@who.int::437a3746-aac7-423a-bab9-029b822a93f4" providerId="AD" clId="Web-{98231A07-93C6-1B53-C5AD-AA9949C064DC}" dt="2025-05-29T14:16:37.241" v="61" actId="20577"/>
        <pc:sldMkLst>
          <pc:docMk/>
          <pc:sldMk cId="1195072605" sldId="3013"/>
        </pc:sldMkLst>
        <pc:spChg chg="mod">
          <ac:chgData name="MONROE-WISE, Anna Elizabeth" userId="S::monroewisea@who.int::437a3746-aac7-423a-bab9-029b822a93f4" providerId="AD" clId="Web-{98231A07-93C6-1B53-C5AD-AA9949C064DC}" dt="2025-05-29T14:16:37.241" v="61" actId="20577"/>
          <ac:spMkLst>
            <pc:docMk/>
            <pc:sldMk cId="1195072605" sldId="3013"/>
            <ac:spMk id="3" creationId="{16DDE96B-A9C3-1989-99C7-30E0F1994F6D}"/>
          </ac:spMkLst>
        </pc:spChg>
      </pc:sldChg>
      <pc:sldChg chg="modSp">
        <pc:chgData name="MONROE-WISE, Anna Elizabeth" userId="S::monroewisea@who.int::437a3746-aac7-423a-bab9-029b822a93f4" providerId="AD" clId="Web-{98231A07-93C6-1B53-C5AD-AA9949C064DC}" dt="2025-05-29T14:11:15.784" v="0" actId="20577"/>
        <pc:sldMkLst>
          <pc:docMk/>
          <pc:sldMk cId="2944084649" sldId="2147375475"/>
        </pc:sldMkLst>
        <pc:spChg chg="mod">
          <ac:chgData name="MONROE-WISE, Anna Elizabeth" userId="S::monroewisea@who.int::437a3746-aac7-423a-bab9-029b822a93f4" providerId="AD" clId="Web-{98231A07-93C6-1B53-C5AD-AA9949C064DC}" dt="2025-05-29T14:11:15.784" v="0" actId="20577"/>
          <ac:spMkLst>
            <pc:docMk/>
            <pc:sldMk cId="2944084649" sldId="2147375475"/>
            <ac:spMk id="3" creationId="{214D9CC2-ABF6-42C2-B371-95412F7A3B09}"/>
          </ac:spMkLst>
        </pc:spChg>
      </pc:sldChg>
      <pc:sldChg chg="modSp">
        <pc:chgData name="MONROE-WISE, Anna Elizabeth" userId="S::monroewisea@who.int::437a3746-aac7-423a-bab9-029b822a93f4" providerId="AD" clId="Web-{98231A07-93C6-1B53-C5AD-AA9949C064DC}" dt="2025-05-29T14:11:32.550" v="1" actId="1076"/>
        <pc:sldMkLst>
          <pc:docMk/>
          <pc:sldMk cId="3308411555" sldId="2147375477"/>
        </pc:sldMkLst>
        <pc:spChg chg="mod">
          <ac:chgData name="MONROE-WISE, Anna Elizabeth" userId="S::monroewisea@who.int::437a3746-aac7-423a-bab9-029b822a93f4" providerId="AD" clId="Web-{98231A07-93C6-1B53-C5AD-AA9949C064DC}" dt="2025-05-29T14:11:32.550" v="1" actId="1076"/>
          <ac:spMkLst>
            <pc:docMk/>
            <pc:sldMk cId="3308411555" sldId="2147375477"/>
            <ac:spMk id="3" creationId="{5F2391EA-A22D-DFDE-1E29-B24358E95AA6}"/>
          </ac:spMkLst>
        </pc:spChg>
      </pc:sldChg>
      <pc:sldChg chg="modSp">
        <pc:chgData name="MONROE-WISE, Anna Elizabeth" userId="S::monroewisea@who.int::437a3746-aac7-423a-bab9-029b822a93f4" providerId="AD" clId="Web-{98231A07-93C6-1B53-C5AD-AA9949C064DC}" dt="2025-05-29T14:12:22.554" v="11" actId="20577"/>
        <pc:sldMkLst>
          <pc:docMk/>
          <pc:sldMk cId="1558010905" sldId="2147375482"/>
        </pc:sldMkLst>
        <pc:spChg chg="mod">
          <ac:chgData name="MONROE-WISE, Anna Elizabeth" userId="S::monroewisea@who.int::437a3746-aac7-423a-bab9-029b822a93f4" providerId="AD" clId="Web-{98231A07-93C6-1B53-C5AD-AA9949C064DC}" dt="2025-05-29T14:12:22.554" v="11" actId="20577"/>
          <ac:spMkLst>
            <pc:docMk/>
            <pc:sldMk cId="1558010905" sldId="2147375482"/>
            <ac:spMk id="7" creationId="{F4E46FE3-E47F-C677-6894-F6B64FDEB57C}"/>
          </ac:spMkLst>
        </pc:spChg>
      </pc:sldChg>
      <pc:sldChg chg="modSp">
        <pc:chgData name="MONROE-WISE, Anna Elizabeth" userId="S::monroewisea@who.int::437a3746-aac7-423a-bab9-029b822a93f4" providerId="AD" clId="Web-{98231A07-93C6-1B53-C5AD-AA9949C064DC}" dt="2025-05-29T14:13:14.729" v="13" actId="20577"/>
        <pc:sldMkLst>
          <pc:docMk/>
          <pc:sldMk cId="1097607187" sldId="2147375487"/>
        </pc:sldMkLst>
        <pc:spChg chg="mod">
          <ac:chgData name="MONROE-WISE, Anna Elizabeth" userId="S::monroewisea@who.int::437a3746-aac7-423a-bab9-029b822a93f4" providerId="AD" clId="Web-{98231A07-93C6-1B53-C5AD-AA9949C064DC}" dt="2025-05-29T14:13:14.729" v="13" actId="20577"/>
          <ac:spMkLst>
            <pc:docMk/>
            <pc:sldMk cId="1097607187" sldId="2147375487"/>
            <ac:spMk id="7" creationId="{F4E46FE3-E47F-C677-6894-F6B64FDEB57C}"/>
          </ac:spMkLst>
        </pc:spChg>
      </pc:sldChg>
      <pc:sldChg chg="del">
        <pc:chgData name="MONROE-WISE, Anna Elizabeth" userId="S::monroewisea@who.int::437a3746-aac7-423a-bab9-029b822a93f4" providerId="AD" clId="Web-{98231A07-93C6-1B53-C5AD-AA9949C064DC}" dt="2025-05-29T14:13:39.949" v="14"/>
        <pc:sldMkLst>
          <pc:docMk/>
          <pc:sldMk cId="1789177164" sldId="2147375488"/>
        </pc:sldMkLst>
      </pc:sldChg>
      <pc:sldChg chg="modSp">
        <pc:chgData name="MONROE-WISE, Anna Elizabeth" userId="S::monroewisea@who.int::437a3746-aac7-423a-bab9-029b822a93f4" providerId="AD" clId="Web-{98231A07-93C6-1B53-C5AD-AA9949C064DC}" dt="2025-05-29T14:15:06.001" v="41" actId="20577"/>
        <pc:sldMkLst>
          <pc:docMk/>
          <pc:sldMk cId="3085152412" sldId="2147375489"/>
        </pc:sldMkLst>
        <pc:spChg chg="mod">
          <ac:chgData name="MONROE-WISE, Anna Elizabeth" userId="S::monroewisea@who.int::437a3746-aac7-423a-bab9-029b822a93f4" providerId="AD" clId="Web-{98231A07-93C6-1B53-C5AD-AA9949C064DC}" dt="2025-05-29T14:14:40.015" v="15" actId="20577"/>
          <ac:spMkLst>
            <pc:docMk/>
            <pc:sldMk cId="3085152412" sldId="2147375489"/>
            <ac:spMk id="2" creationId="{94D1E735-9260-C69F-8311-5C319318AB70}"/>
          </ac:spMkLst>
        </pc:spChg>
        <pc:spChg chg="mod">
          <ac:chgData name="MONROE-WISE, Anna Elizabeth" userId="S::monroewisea@who.int::437a3746-aac7-423a-bab9-029b822a93f4" providerId="AD" clId="Web-{98231A07-93C6-1B53-C5AD-AA9949C064DC}" dt="2025-05-29T14:15:06.001" v="41" actId="20577"/>
          <ac:spMkLst>
            <pc:docMk/>
            <pc:sldMk cId="3085152412" sldId="2147375489"/>
            <ac:spMk id="3" creationId="{4EB17FFC-ED15-7EE8-C733-27B63A897645}"/>
          </ac:spMkLst>
        </pc:spChg>
      </pc:sldChg>
    </pc:docChg>
  </pc:docChgLst>
  <pc:docChgLst>
    <pc:chgData name="SCHMIDT, Heather-Marie Ann" userId="S::schmidth_unaids.org#ext#@worldhealthorg.onmicrosoft.com::aa8d533d-4b0a-4f86-b8c7-8bc2d8bc3f1f" providerId="AD" clId="Web-{8A113EAA-6355-A548-0A88-18454A68EF63}"/>
    <pc:docChg chg="mod modSld">
      <pc:chgData name="SCHMIDT, Heather-Marie Ann" userId="S::schmidth_unaids.org#ext#@worldhealthorg.onmicrosoft.com::aa8d533d-4b0a-4f86-b8c7-8bc2d8bc3f1f" providerId="AD" clId="Web-{8A113EAA-6355-A548-0A88-18454A68EF63}" dt="2025-03-13T11:39:33.399" v="4" actId="20577"/>
      <pc:docMkLst>
        <pc:docMk/>
      </pc:docMkLst>
      <pc:sldChg chg="modSp modCm">
        <pc:chgData name="SCHMIDT, Heather-Marie Ann" userId="S::schmidth_unaids.org#ext#@worldhealthorg.onmicrosoft.com::aa8d533d-4b0a-4f86-b8c7-8bc2d8bc3f1f" providerId="AD" clId="Web-{8A113EAA-6355-A548-0A88-18454A68EF63}" dt="2025-03-13T11:39:33.399" v="4" actId="20577"/>
        <pc:sldMkLst>
          <pc:docMk/>
          <pc:sldMk cId="4118538993" sldId="2147375484"/>
        </pc:sldMkLst>
        <pc:extLst>
          <p:ext xmlns:p="http://schemas.openxmlformats.org/presentationml/2006/main" uri="{D6D511B9-2390-475A-947B-AFAB55BFBCF1}">
            <pc226:cmChg xmlns:pc226="http://schemas.microsoft.com/office/powerpoint/2022/06/main/command" chg="mod">
              <pc226:chgData name="SCHMIDT, Heather-Marie Ann" userId="S::schmidth_unaids.org#ext#@worldhealthorg.onmicrosoft.com::aa8d533d-4b0a-4f86-b8c7-8bc2d8bc3f1f" providerId="AD" clId="Web-{8A113EAA-6355-A548-0A88-18454A68EF63}" dt="2025-03-13T11:39:29.477" v="3" actId="20577"/>
              <pc2:cmMkLst xmlns:pc2="http://schemas.microsoft.com/office/powerpoint/2019/9/main/command">
                <pc:docMk/>
                <pc:sldMk cId="4118538993" sldId="2147375484"/>
                <pc2:cmMk id="{5478E213-1496-47CF-AFE5-915F66DB06A3}"/>
              </pc2:cmMkLst>
            </pc226:cmChg>
          </p:ext>
        </pc:extLst>
      </pc:sldChg>
    </pc:docChg>
  </pc:docChgLst>
  <pc:docChgLst>
    <pc:chgData name="INGOLD, Heather Leigh" userId="S::ingoldh@who.int::a9e8283c-42ab-480a-acc3-1d63bc29776c" providerId="AD" clId="Web-{54C9E470-7347-4F92-130F-3E9CBA866312}"/>
    <pc:docChg chg="mod modSld">
      <pc:chgData name="INGOLD, Heather Leigh" userId="S::ingoldh@who.int::a9e8283c-42ab-480a-acc3-1d63bc29776c" providerId="AD" clId="Web-{54C9E470-7347-4F92-130F-3E9CBA866312}" dt="2025-03-13T11:34:11.911" v="7"/>
      <pc:docMkLst>
        <pc:docMk/>
      </pc:docMkLst>
      <pc:sldChg chg="modSp">
        <pc:chgData name="INGOLD, Heather Leigh" userId="S::ingoldh@who.int::a9e8283c-42ab-480a-acc3-1d63bc29776c" providerId="AD" clId="Web-{54C9E470-7347-4F92-130F-3E9CBA866312}" dt="2025-03-13T11:33:48.848" v="6" actId="20577"/>
        <pc:sldMkLst>
          <pc:docMk/>
          <pc:sldMk cId="1195072605" sldId="301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59634C-084B-48A7-ACB6-BA8BD72123EE}"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A03EEDBB-3E43-49C1-8340-7F7D23E0A906}">
      <dgm:prSet phldrT="[Text]" custT="1"/>
      <dgm:spPr/>
      <dgm:t>
        <a:bodyPr/>
        <a:lstStyle/>
        <a:p>
          <a:r>
            <a:rPr lang="en-US" sz="1800" dirty="0"/>
            <a:t>Network-based testing</a:t>
          </a:r>
        </a:p>
      </dgm:t>
    </dgm:pt>
    <dgm:pt modelId="{737AC22F-2582-4C53-A764-39A1FC41B8F0}" type="parTrans" cxnId="{7D315CDE-A9BC-40C4-9C4E-A20AA54E15CB}">
      <dgm:prSet/>
      <dgm:spPr/>
      <dgm:t>
        <a:bodyPr/>
        <a:lstStyle/>
        <a:p>
          <a:endParaRPr lang="en-US"/>
        </a:p>
      </dgm:t>
    </dgm:pt>
    <dgm:pt modelId="{4A63313D-041F-421C-BBB6-37F514BEC020}" type="sibTrans" cxnId="{7D315CDE-A9BC-40C4-9C4E-A20AA54E15CB}">
      <dgm:prSet/>
      <dgm:spPr/>
      <dgm:t>
        <a:bodyPr/>
        <a:lstStyle/>
        <a:p>
          <a:endParaRPr lang="en-US"/>
        </a:p>
      </dgm:t>
    </dgm:pt>
    <dgm:pt modelId="{F8340816-5ABA-470C-9B10-ADFBBDC32ECE}">
      <dgm:prSet phldrT="[Text]" custT="1"/>
      <dgm:spPr/>
      <dgm:t>
        <a:bodyPr/>
        <a:lstStyle/>
        <a:p>
          <a:r>
            <a:rPr lang="en-US" sz="2000" dirty="0"/>
            <a:t>HIV testing sites</a:t>
          </a:r>
        </a:p>
      </dgm:t>
    </dgm:pt>
    <dgm:pt modelId="{BF90EA62-9906-420D-A9A7-AADF6EF9FF94}" type="parTrans" cxnId="{3DC3AF2D-BD83-4A33-B83B-56A8A9CDF6DA}">
      <dgm:prSet custT="1"/>
      <dgm:spPr/>
      <dgm:t>
        <a:bodyPr/>
        <a:lstStyle/>
        <a:p>
          <a:endParaRPr lang="en-US" sz="1600"/>
        </a:p>
      </dgm:t>
    </dgm:pt>
    <dgm:pt modelId="{3D8E7517-F802-4C41-9915-8262EFAB2632}" type="sibTrans" cxnId="{3DC3AF2D-BD83-4A33-B83B-56A8A9CDF6DA}">
      <dgm:prSet/>
      <dgm:spPr/>
      <dgm:t>
        <a:bodyPr/>
        <a:lstStyle/>
        <a:p>
          <a:endParaRPr lang="en-US"/>
        </a:p>
      </dgm:t>
    </dgm:pt>
    <dgm:pt modelId="{0485F359-1B38-429A-80F8-72D1A18B1F26}">
      <dgm:prSet phldrT="[Text]" custT="1"/>
      <dgm:spPr/>
      <dgm:t>
        <a:bodyPr/>
        <a:lstStyle/>
        <a:p>
          <a:r>
            <a:rPr lang="en-US" sz="1600" dirty="0"/>
            <a:t>STI clinics &amp; testing sites</a:t>
          </a:r>
        </a:p>
      </dgm:t>
    </dgm:pt>
    <dgm:pt modelId="{4BC6F428-161B-48E2-8B0C-452E27E4678D}" type="parTrans" cxnId="{6E91C591-F3E2-46C3-9B0A-AE2355D0422A}">
      <dgm:prSet custT="1"/>
      <dgm:spPr/>
      <dgm:t>
        <a:bodyPr/>
        <a:lstStyle/>
        <a:p>
          <a:endParaRPr lang="en-US" sz="1600"/>
        </a:p>
      </dgm:t>
    </dgm:pt>
    <dgm:pt modelId="{5B0996A8-F5EB-4A47-BA29-013C9F887EBA}" type="sibTrans" cxnId="{6E91C591-F3E2-46C3-9B0A-AE2355D0422A}">
      <dgm:prSet/>
      <dgm:spPr/>
      <dgm:t>
        <a:bodyPr/>
        <a:lstStyle/>
        <a:p>
          <a:endParaRPr lang="en-US"/>
        </a:p>
      </dgm:t>
    </dgm:pt>
    <dgm:pt modelId="{2E9AC7B9-C751-464F-B0F7-7EA9D6FBAC50}">
      <dgm:prSet phldrT="[Text]" custT="1"/>
      <dgm:spPr/>
      <dgm:t>
        <a:bodyPr/>
        <a:lstStyle/>
        <a:p>
          <a:r>
            <a:rPr lang="en-US" sz="1600" dirty="0"/>
            <a:t>Hepatitis B &amp; C clinics</a:t>
          </a:r>
        </a:p>
      </dgm:t>
    </dgm:pt>
    <dgm:pt modelId="{851D5EB0-CD23-4688-83BC-D6321BFB993A}" type="parTrans" cxnId="{618C1ECC-FC90-4F38-9BB5-C9B1703DAE3F}">
      <dgm:prSet custT="1"/>
      <dgm:spPr/>
      <dgm:t>
        <a:bodyPr/>
        <a:lstStyle/>
        <a:p>
          <a:endParaRPr lang="en-US" sz="1600"/>
        </a:p>
      </dgm:t>
    </dgm:pt>
    <dgm:pt modelId="{1514DD9E-E107-42F1-B1D6-BAC5B30C25BA}" type="sibTrans" cxnId="{618C1ECC-FC90-4F38-9BB5-C9B1703DAE3F}">
      <dgm:prSet/>
      <dgm:spPr/>
      <dgm:t>
        <a:bodyPr/>
        <a:lstStyle/>
        <a:p>
          <a:endParaRPr lang="en-US"/>
        </a:p>
      </dgm:t>
    </dgm:pt>
    <dgm:pt modelId="{F46FFE69-AC52-4277-BD61-F47FF3AF5ABA}">
      <dgm:prSet phldrT="[Text]" custT="1"/>
      <dgm:spPr/>
      <dgm:t>
        <a:bodyPr/>
        <a:lstStyle/>
        <a:p>
          <a:r>
            <a:rPr lang="en-US" sz="1600" dirty="0"/>
            <a:t>Key population services</a:t>
          </a:r>
        </a:p>
      </dgm:t>
    </dgm:pt>
    <dgm:pt modelId="{5D9DAEBC-86B8-432F-8893-6A9C6A66DFDC}" type="parTrans" cxnId="{1CAF3092-C554-4155-912B-3810DA757E03}">
      <dgm:prSet custT="1"/>
      <dgm:spPr/>
      <dgm:t>
        <a:bodyPr/>
        <a:lstStyle/>
        <a:p>
          <a:endParaRPr lang="en-US" sz="1600"/>
        </a:p>
      </dgm:t>
    </dgm:pt>
    <dgm:pt modelId="{32A0D770-0D82-4C6B-A96E-9D01DD4AF22C}" type="sibTrans" cxnId="{1CAF3092-C554-4155-912B-3810DA757E03}">
      <dgm:prSet/>
      <dgm:spPr/>
      <dgm:t>
        <a:bodyPr/>
        <a:lstStyle/>
        <a:p>
          <a:endParaRPr lang="en-US"/>
        </a:p>
      </dgm:t>
    </dgm:pt>
    <dgm:pt modelId="{8EC1E626-B28F-489D-A1A6-2A2CDBEAE7A0}">
      <dgm:prSet phldrT="[Text]" custT="1"/>
      <dgm:spPr/>
      <dgm:t>
        <a:bodyPr/>
        <a:lstStyle/>
        <a:p>
          <a:r>
            <a:rPr lang="en-US" sz="1800" dirty="0"/>
            <a:t>TB clinics &amp; </a:t>
          </a:r>
          <a:r>
            <a:rPr lang="en-US" sz="1800" dirty="0" err="1"/>
            <a:t>centres</a:t>
          </a:r>
          <a:endParaRPr lang="en-US" sz="1800" dirty="0"/>
        </a:p>
      </dgm:t>
    </dgm:pt>
    <dgm:pt modelId="{8F47C332-0F34-4D49-8F73-C23D984F2269}" type="parTrans" cxnId="{ABE69DE1-391C-46EA-8699-A741ADA1E109}">
      <dgm:prSet/>
      <dgm:spPr/>
      <dgm:t>
        <a:bodyPr/>
        <a:lstStyle/>
        <a:p>
          <a:endParaRPr lang="en-US"/>
        </a:p>
      </dgm:t>
    </dgm:pt>
    <dgm:pt modelId="{3DBBBAB0-3635-4592-BA36-2D015CA7E784}" type="sibTrans" cxnId="{ABE69DE1-391C-46EA-8699-A741ADA1E109}">
      <dgm:prSet/>
      <dgm:spPr/>
      <dgm:t>
        <a:bodyPr/>
        <a:lstStyle/>
        <a:p>
          <a:endParaRPr lang="en-US"/>
        </a:p>
      </dgm:t>
    </dgm:pt>
    <dgm:pt modelId="{4C6D37A0-945E-4AAE-B9BC-B27A3426F6B4}">
      <dgm:prSet phldrT="[Text]" custT="1"/>
      <dgm:spPr/>
      <dgm:t>
        <a:bodyPr/>
        <a:lstStyle/>
        <a:p>
          <a:r>
            <a:rPr lang="en-US" sz="1500" dirty="0"/>
            <a:t>Community - based testing</a:t>
          </a:r>
        </a:p>
      </dgm:t>
    </dgm:pt>
    <dgm:pt modelId="{8FB6530B-870D-45BA-94F8-2D50BCBBD095}" type="parTrans" cxnId="{A3414100-F6D4-49FA-8880-F64CB956AD31}">
      <dgm:prSet/>
      <dgm:spPr/>
      <dgm:t>
        <a:bodyPr/>
        <a:lstStyle/>
        <a:p>
          <a:endParaRPr lang="en-US"/>
        </a:p>
      </dgm:t>
    </dgm:pt>
    <dgm:pt modelId="{58AA617A-0412-4BED-B58B-2A9678036B34}" type="sibTrans" cxnId="{A3414100-F6D4-49FA-8880-F64CB956AD31}">
      <dgm:prSet/>
      <dgm:spPr/>
      <dgm:t>
        <a:bodyPr/>
        <a:lstStyle/>
        <a:p>
          <a:endParaRPr lang="en-US"/>
        </a:p>
      </dgm:t>
    </dgm:pt>
    <dgm:pt modelId="{F8D36F96-0A84-4DFF-83BA-D7B826176877}">
      <dgm:prSet phldr="0"/>
      <dgm:spPr/>
      <dgm:t>
        <a:bodyPr/>
        <a:lstStyle/>
        <a:p>
          <a:pPr rtl="0"/>
          <a:r>
            <a:rPr lang="en-US" dirty="0">
              <a:latin typeface="Calibri Light" panose="020F0302020204030204"/>
            </a:rPr>
            <a:t>Antenatal care</a:t>
          </a:r>
        </a:p>
      </dgm:t>
    </dgm:pt>
    <dgm:pt modelId="{11C8095D-58A9-4181-AFF0-4EAF1D7EA1B6}" type="parTrans" cxnId="{B67800BA-5A70-4957-82EB-3E475F2BAD53}">
      <dgm:prSet/>
      <dgm:spPr/>
      <dgm:t>
        <a:bodyPr/>
        <a:lstStyle/>
        <a:p>
          <a:endParaRPr lang="en-US"/>
        </a:p>
      </dgm:t>
    </dgm:pt>
    <dgm:pt modelId="{755E644B-8F7F-41C9-B057-00196BA40E5B}" type="sibTrans" cxnId="{B67800BA-5A70-4957-82EB-3E475F2BAD53}">
      <dgm:prSet/>
      <dgm:spPr/>
      <dgm:t>
        <a:bodyPr/>
        <a:lstStyle/>
        <a:p>
          <a:endParaRPr lang="en-US"/>
        </a:p>
      </dgm:t>
    </dgm:pt>
    <dgm:pt modelId="{A2E89F1F-0F40-41DE-BE61-1A083417F192}" type="pres">
      <dgm:prSet presAssocID="{5859634C-084B-48A7-ACB6-BA8BD72123EE}" presName="Name0" presStyleCnt="0">
        <dgm:presLayoutVars>
          <dgm:chMax val="1"/>
          <dgm:dir/>
          <dgm:animLvl val="ctr"/>
          <dgm:resizeHandles val="exact"/>
        </dgm:presLayoutVars>
      </dgm:prSet>
      <dgm:spPr/>
    </dgm:pt>
    <dgm:pt modelId="{8F484603-08DA-4345-BCA0-AD8F0A4C0929}" type="pres">
      <dgm:prSet presAssocID="{A03EEDBB-3E43-49C1-8340-7F7D23E0A906}" presName="centerShape" presStyleLbl="node0" presStyleIdx="0" presStyleCnt="1"/>
      <dgm:spPr/>
    </dgm:pt>
    <dgm:pt modelId="{64A86C28-1F40-4ECE-B82B-DE820B693E8F}" type="pres">
      <dgm:prSet presAssocID="{BF90EA62-9906-420D-A9A7-AADF6EF9FF94}" presName="parTrans" presStyleLbl="sibTrans2D1" presStyleIdx="0" presStyleCnt="7"/>
      <dgm:spPr/>
    </dgm:pt>
    <dgm:pt modelId="{D0134194-1856-4439-A197-C7AAEED3D577}" type="pres">
      <dgm:prSet presAssocID="{BF90EA62-9906-420D-A9A7-AADF6EF9FF94}" presName="connectorText" presStyleLbl="sibTrans2D1" presStyleIdx="0" presStyleCnt="7"/>
      <dgm:spPr/>
    </dgm:pt>
    <dgm:pt modelId="{58DB32A7-489A-4EB3-BE3F-8EA826C5C414}" type="pres">
      <dgm:prSet presAssocID="{F8340816-5ABA-470C-9B10-ADFBBDC32ECE}" presName="node" presStyleLbl="node1" presStyleIdx="0" presStyleCnt="7">
        <dgm:presLayoutVars>
          <dgm:bulletEnabled val="1"/>
        </dgm:presLayoutVars>
      </dgm:prSet>
      <dgm:spPr/>
    </dgm:pt>
    <dgm:pt modelId="{B24D5512-B3F3-44FB-B21A-31C8243FBEC9}" type="pres">
      <dgm:prSet presAssocID="{4BC6F428-161B-48E2-8B0C-452E27E4678D}" presName="parTrans" presStyleLbl="sibTrans2D1" presStyleIdx="1" presStyleCnt="7"/>
      <dgm:spPr/>
    </dgm:pt>
    <dgm:pt modelId="{2530CF10-D3EB-4924-9B8F-D6274999E818}" type="pres">
      <dgm:prSet presAssocID="{4BC6F428-161B-48E2-8B0C-452E27E4678D}" presName="connectorText" presStyleLbl="sibTrans2D1" presStyleIdx="1" presStyleCnt="7"/>
      <dgm:spPr/>
    </dgm:pt>
    <dgm:pt modelId="{18AAFFD3-36E2-4F73-967A-FE60C7E5B9BD}" type="pres">
      <dgm:prSet presAssocID="{0485F359-1B38-429A-80F8-72D1A18B1F26}" presName="node" presStyleLbl="node1" presStyleIdx="1" presStyleCnt="7">
        <dgm:presLayoutVars>
          <dgm:bulletEnabled val="1"/>
        </dgm:presLayoutVars>
      </dgm:prSet>
      <dgm:spPr/>
    </dgm:pt>
    <dgm:pt modelId="{ED7D9ABC-19D6-4679-BD4C-69DB456F475D}" type="pres">
      <dgm:prSet presAssocID="{851D5EB0-CD23-4688-83BC-D6321BFB993A}" presName="parTrans" presStyleLbl="sibTrans2D1" presStyleIdx="2" presStyleCnt="7"/>
      <dgm:spPr/>
    </dgm:pt>
    <dgm:pt modelId="{9F413D06-1A49-4FC4-9FC8-EB6FA01A4A24}" type="pres">
      <dgm:prSet presAssocID="{851D5EB0-CD23-4688-83BC-D6321BFB993A}" presName="connectorText" presStyleLbl="sibTrans2D1" presStyleIdx="2" presStyleCnt="7"/>
      <dgm:spPr/>
    </dgm:pt>
    <dgm:pt modelId="{9AEEF556-9B56-4BA0-BCE8-C32059C70265}" type="pres">
      <dgm:prSet presAssocID="{2E9AC7B9-C751-464F-B0F7-7EA9D6FBAC50}" presName="node" presStyleLbl="node1" presStyleIdx="2" presStyleCnt="7">
        <dgm:presLayoutVars>
          <dgm:bulletEnabled val="1"/>
        </dgm:presLayoutVars>
      </dgm:prSet>
      <dgm:spPr/>
    </dgm:pt>
    <dgm:pt modelId="{4AF9067D-20C8-4252-A807-9A0291156E39}" type="pres">
      <dgm:prSet presAssocID="{5D9DAEBC-86B8-432F-8893-6A9C6A66DFDC}" presName="parTrans" presStyleLbl="sibTrans2D1" presStyleIdx="3" presStyleCnt="7"/>
      <dgm:spPr/>
    </dgm:pt>
    <dgm:pt modelId="{9BCBDD2F-5BCF-4B19-9785-51E8EBB1BD79}" type="pres">
      <dgm:prSet presAssocID="{5D9DAEBC-86B8-432F-8893-6A9C6A66DFDC}" presName="connectorText" presStyleLbl="sibTrans2D1" presStyleIdx="3" presStyleCnt="7"/>
      <dgm:spPr/>
    </dgm:pt>
    <dgm:pt modelId="{82F4301D-BD8F-4A40-8339-23DA563A5D92}" type="pres">
      <dgm:prSet presAssocID="{F46FFE69-AC52-4277-BD61-F47FF3AF5ABA}" presName="node" presStyleLbl="node1" presStyleIdx="3" presStyleCnt="7">
        <dgm:presLayoutVars>
          <dgm:bulletEnabled val="1"/>
        </dgm:presLayoutVars>
      </dgm:prSet>
      <dgm:spPr/>
    </dgm:pt>
    <dgm:pt modelId="{7F896E2F-1FFD-4F8B-83A7-CB08C93D5A14}" type="pres">
      <dgm:prSet presAssocID="{8F47C332-0F34-4D49-8F73-C23D984F2269}" presName="parTrans" presStyleLbl="sibTrans2D1" presStyleIdx="4" presStyleCnt="7"/>
      <dgm:spPr/>
    </dgm:pt>
    <dgm:pt modelId="{B6970F15-76F4-45B2-814A-0F9AF4704C8B}" type="pres">
      <dgm:prSet presAssocID="{8F47C332-0F34-4D49-8F73-C23D984F2269}" presName="connectorText" presStyleLbl="sibTrans2D1" presStyleIdx="4" presStyleCnt="7"/>
      <dgm:spPr/>
    </dgm:pt>
    <dgm:pt modelId="{20B98B04-89EB-4B3B-997E-59959C172F10}" type="pres">
      <dgm:prSet presAssocID="{8EC1E626-B28F-489D-A1A6-2A2CDBEAE7A0}" presName="node" presStyleLbl="node1" presStyleIdx="4" presStyleCnt="7">
        <dgm:presLayoutVars>
          <dgm:bulletEnabled val="1"/>
        </dgm:presLayoutVars>
      </dgm:prSet>
      <dgm:spPr/>
    </dgm:pt>
    <dgm:pt modelId="{97BFB410-6557-419C-9DA0-7279B83E9B88}" type="pres">
      <dgm:prSet presAssocID="{8FB6530B-870D-45BA-94F8-2D50BCBBD095}" presName="parTrans" presStyleLbl="sibTrans2D1" presStyleIdx="5" presStyleCnt="7"/>
      <dgm:spPr/>
    </dgm:pt>
    <dgm:pt modelId="{17D89EDF-0504-422A-99FE-8B7C9A50F42F}" type="pres">
      <dgm:prSet presAssocID="{8FB6530B-870D-45BA-94F8-2D50BCBBD095}" presName="connectorText" presStyleLbl="sibTrans2D1" presStyleIdx="5" presStyleCnt="7"/>
      <dgm:spPr/>
    </dgm:pt>
    <dgm:pt modelId="{F8051307-0246-4E81-AB83-96E99D7BAEC6}" type="pres">
      <dgm:prSet presAssocID="{4C6D37A0-945E-4AAE-B9BC-B27A3426F6B4}" presName="node" presStyleLbl="node1" presStyleIdx="5" presStyleCnt="7">
        <dgm:presLayoutVars>
          <dgm:bulletEnabled val="1"/>
        </dgm:presLayoutVars>
      </dgm:prSet>
      <dgm:spPr/>
    </dgm:pt>
    <dgm:pt modelId="{4F656A0F-C3A5-4C44-B3F7-C4C9666B905A}" type="pres">
      <dgm:prSet presAssocID="{11C8095D-58A9-4181-AFF0-4EAF1D7EA1B6}" presName="parTrans" presStyleLbl="sibTrans2D1" presStyleIdx="6" presStyleCnt="7"/>
      <dgm:spPr/>
    </dgm:pt>
    <dgm:pt modelId="{4893176A-4BC5-4BEE-8F8E-B17F985A7CB2}" type="pres">
      <dgm:prSet presAssocID="{11C8095D-58A9-4181-AFF0-4EAF1D7EA1B6}" presName="connectorText" presStyleLbl="sibTrans2D1" presStyleIdx="6" presStyleCnt="7"/>
      <dgm:spPr/>
    </dgm:pt>
    <dgm:pt modelId="{FCF41440-7C82-4305-99FC-AB5601DFD31A}" type="pres">
      <dgm:prSet presAssocID="{F8D36F96-0A84-4DFF-83BA-D7B826176877}" presName="node" presStyleLbl="node1" presStyleIdx="6" presStyleCnt="7">
        <dgm:presLayoutVars>
          <dgm:bulletEnabled val="1"/>
        </dgm:presLayoutVars>
      </dgm:prSet>
      <dgm:spPr/>
    </dgm:pt>
  </dgm:ptLst>
  <dgm:cxnLst>
    <dgm:cxn modelId="{A3414100-F6D4-49FA-8880-F64CB956AD31}" srcId="{A03EEDBB-3E43-49C1-8340-7F7D23E0A906}" destId="{4C6D37A0-945E-4AAE-B9BC-B27A3426F6B4}" srcOrd="5" destOrd="0" parTransId="{8FB6530B-870D-45BA-94F8-2D50BCBBD095}" sibTransId="{58AA617A-0412-4BED-B58B-2A9678036B34}"/>
    <dgm:cxn modelId="{5011B015-0991-4FC7-975F-D657240BCBF4}" type="presOf" srcId="{5859634C-084B-48A7-ACB6-BA8BD72123EE}" destId="{A2E89F1F-0F40-41DE-BE61-1A083417F192}" srcOrd="0" destOrd="0" presId="urn:microsoft.com/office/officeart/2005/8/layout/radial5"/>
    <dgm:cxn modelId="{10DE6824-5F14-44C6-8CF5-A72B7E048E14}" type="presOf" srcId="{11C8095D-58A9-4181-AFF0-4EAF1D7EA1B6}" destId="{4893176A-4BC5-4BEE-8F8E-B17F985A7CB2}" srcOrd="1" destOrd="0" presId="urn:microsoft.com/office/officeart/2005/8/layout/radial5"/>
    <dgm:cxn modelId="{3DC3AF2D-BD83-4A33-B83B-56A8A9CDF6DA}" srcId="{A03EEDBB-3E43-49C1-8340-7F7D23E0A906}" destId="{F8340816-5ABA-470C-9B10-ADFBBDC32ECE}" srcOrd="0" destOrd="0" parTransId="{BF90EA62-9906-420D-A9A7-AADF6EF9FF94}" sibTransId="{3D8E7517-F802-4C41-9915-8262EFAB2632}"/>
    <dgm:cxn modelId="{88C3AA45-F5D3-42CA-860F-94459CAE4BA3}" type="presOf" srcId="{F46FFE69-AC52-4277-BD61-F47FF3AF5ABA}" destId="{82F4301D-BD8F-4A40-8339-23DA563A5D92}" srcOrd="0" destOrd="0" presId="urn:microsoft.com/office/officeart/2005/8/layout/radial5"/>
    <dgm:cxn modelId="{9DFBAF46-3A5E-4F08-80C8-32B084BBBFC1}" type="presOf" srcId="{8FB6530B-870D-45BA-94F8-2D50BCBBD095}" destId="{97BFB410-6557-419C-9DA0-7279B83E9B88}" srcOrd="0" destOrd="0" presId="urn:microsoft.com/office/officeart/2005/8/layout/radial5"/>
    <dgm:cxn modelId="{ABB1DA6A-3DE8-491C-9623-43449C487117}" type="presOf" srcId="{8F47C332-0F34-4D49-8F73-C23D984F2269}" destId="{B6970F15-76F4-45B2-814A-0F9AF4704C8B}" srcOrd="1" destOrd="0" presId="urn:microsoft.com/office/officeart/2005/8/layout/radial5"/>
    <dgm:cxn modelId="{6580AD57-DA9F-4843-822A-9E7EDFD7AD4E}" type="presOf" srcId="{4BC6F428-161B-48E2-8B0C-452E27E4678D}" destId="{B24D5512-B3F3-44FB-B21A-31C8243FBEC9}" srcOrd="0" destOrd="0" presId="urn:microsoft.com/office/officeart/2005/8/layout/radial5"/>
    <dgm:cxn modelId="{CFDBA858-2663-4655-B2F1-6629D66E142C}" type="presOf" srcId="{5D9DAEBC-86B8-432F-8893-6A9C6A66DFDC}" destId="{4AF9067D-20C8-4252-A807-9A0291156E39}" srcOrd="0" destOrd="0" presId="urn:microsoft.com/office/officeart/2005/8/layout/radial5"/>
    <dgm:cxn modelId="{88B0F07E-73EA-427D-A4EE-4E8D3B3D9113}" type="presOf" srcId="{11C8095D-58A9-4181-AFF0-4EAF1D7EA1B6}" destId="{4F656A0F-C3A5-4C44-B3F7-C4C9666B905A}" srcOrd="0" destOrd="0" presId="urn:microsoft.com/office/officeart/2005/8/layout/radial5"/>
    <dgm:cxn modelId="{E7412F8A-EFBF-4107-8831-EB1B8B6D0F4B}" type="presOf" srcId="{2E9AC7B9-C751-464F-B0F7-7EA9D6FBAC50}" destId="{9AEEF556-9B56-4BA0-BCE8-C32059C70265}" srcOrd="0" destOrd="0" presId="urn:microsoft.com/office/officeart/2005/8/layout/radial5"/>
    <dgm:cxn modelId="{1991358D-0A91-40A1-9017-3AE804481F09}" type="presOf" srcId="{4C6D37A0-945E-4AAE-B9BC-B27A3426F6B4}" destId="{F8051307-0246-4E81-AB83-96E99D7BAEC6}" srcOrd="0" destOrd="0" presId="urn:microsoft.com/office/officeart/2005/8/layout/radial5"/>
    <dgm:cxn modelId="{6E91C591-F3E2-46C3-9B0A-AE2355D0422A}" srcId="{A03EEDBB-3E43-49C1-8340-7F7D23E0A906}" destId="{0485F359-1B38-429A-80F8-72D1A18B1F26}" srcOrd="1" destOrd="0" parTransId="{4BC6F428-161B-48E2-8B0C-452E27E4678D}" sibTransId="{5B0996A8-F5EB-4A47-BA29-013C9F887EBA}"/>
    <dgm:cxn modelId="{1CAF3092-C554-4155-912B-3810DA757E03}" srcId="{A03EEDBB-3E43-49C1-8340-7F7D23E0A906}" destId="{F46FFE69-AC52-4277-BD61-F47FF3AF5ABA}" srcOrd="3" destOrd="0" parTransId="{5D9DAEBC-86B8-432F-8893-6A9C6A66DFDC}" sibTransId="{32A0D770-0D82-4C6B-A96E-9D01DD4AF22C}"/>
    <dgm:cxn modelId="{791FC597-D4E6-435D-924F-2424B71F7576}" type="presOf" srcId="{A03EEDBB-3E43-49C1-8340-7F7D23E0A906}" destId="{8F484603-08DA-4345-BCA0-AD8F0A4C0929}" srcOrd="0" destOrd="0" presId="urn:microsoft.com/office/officeart/2005/8/layout/radial5"/>
    <dgm:cxn modelId="{37BD7798-2AD0-4D39-B34B-B6DDBD3395E1}" type="presOf" srcId="{BF90EA62-9906-420D-A9A7-AADF6EF9FF94}" destId="{64A86C28-1F40-4ECE-B82B-DE820B693E8F}" srcOrd="0" destOrd="0" presId="urn:microsoft.com/office/officeart/2005/8/layout/radial5"/>
    <dgm:cxn modelId="{8DC83FA2-2F38-4868-811B-48270E686632}" type="presOf" srcId="{8F47C332-0F34-4D49-8F73-C23D984F2269}" destId="{7F896E2F-1FFD-4F8B-83A7-CB08C93D5A14}" srcOrd="0" destOrd="0" presId="urn:microsoft.com/office/officeart/2005/8/layout/radial5"/>
    <dgm:cxn modelId="{EC3CF4B5-0A54-4AF3-B079-068AF684D4AF}" type="presOf" srcId="{0485F359-1B38-429A-80F8-72D1A18B1F26}" destId="{18AAFFD3-36E2-4F73-967A-FE60C7E5B9BD}" srcOrd="0" destOrd="0" presId="urn:microsoft.com/office/officeart/2005/8/layout/radial5"/>
    <dgm:cxn modelId="{B67800BA-5A70-4957-82EB-3E475F2BAD53}" srcId="{A03EEDBB-3E43-49C1-8340-7F7D23E0A906}" destId="{F8D36F96-0A84-4DFF-83BA-D7B826176877}" srcOrd="6" destOrd="0" parTransId="{11C8095D-58A9-4181-AFF0-4EAF1D7EA1B6}" sibTransId="{755E644B-8F7F-41C9-B057-00196BA40E5B}"/>
    <dgm:cxn modelId="{6E8F34BF-955A-489A-A40D-5D49E807D4E6}" type="presOf" srcId="{BF90EA62-9906-420D-A9A7-AADF6EF9FF94}" destId="{D0134194-1856-4439-A197-C7AAEED3D577}" srcOrd="1" destOrd="0" presId="urn:microsoft.com/office/officeart/2005/8/layout/radial5"/>
    <dgm:cxn modelId="{618C1ECC-FC90-4F38-9BB5-C9B1703DAE3F}" srcId="{A03EEDBB-3E43-49C1-8340-7F7D23E0A906}" destId="{2E9AC7B9-C751-464F-B0F7-7EA9D6FBAC50}" srcOrd="2" destOrd="0" parTransId="{851D5EB0-CD23-4688-83BC-D6321BFB993A}" sibTransId="{1514DD9E-E107-42F1-B1D6-BAC5B30C25BA}"/>
    <dgm:cxn modelId="{57A406D6-4283-4AD4-91FC-8D9E43C35371}" type="presOf" srcId="{851D5EB0-CD23-4688-83BC-D6321BFB993A}" destId="{ED7D9ABC-19D6-4679-BD4C-69DB456F475D}" srcOrd="0" destOrd="0" presId="urn:microsoft.com/office/officeart/2005/8/layout/radial5"/>
    <dgm:cxn modelId="{C31E7BD6-5A59-4485-8F4E-81441AD4E249}" type="presOf" srcId="{F8D36F96-0A84-4DFF-83BA-D7B826176877}" destId="{FCF41440-7C82-4305-99FC-AB5601DFD31A}" srcOrd="0" destOrd="0" presId="urn:microsoft.com/office/officeart/2005/8/layout/radial5"/>
    <dgm:cxn modelId="{DC6B33D7-89F7-4156-A242-5C5D1A0960D9}" type="presOf" srcId="{4BC6F428-161B-48E2-8B0C-452E27E4678D}" destId="{2530CF10-D3EB-4924-9B8F-D6274999E818}" srcOrd="1" destOrd="0" presId="urn:microsoft.com/office/officeart/2005/8/layout/radial5"/>
    <dgm:cxn modelId="{7D315CDE-A9BC-40C4-9C4E-A20AA54E15CB}" srcId="{5859634C-084B-48A7-ACB6-BA8BD72123EE}" destId="{A03EEDBB-3E43-49C1-8340-7F7D23E0A906}" srcOrd="0" destOrd="0" parTransId="{737AC22F-2582-4C53-A764-39A1FC41B8F0}" sibTransId="{4A63313D-041F-421C-BBB6-37F514BEC020}"/>
    <dgm:cxn modelId="{ABE69DE1-391C-46EA-8699-A741ADA1E109}" srcId="{A03EEDBB-3E43-49C1-8340-7F7D23E0A906}" destId="{8EC1E626-B28F-489D-A1A6-2A2CDBEAE7A0}" srcOrd="4" destOrd="0" parTransId="{8F47C332-0F34-4D49-8F73-C23D984F2269}" sibTransId="{3DBBBAB0-3635-4592-BA36-2D015CA7E784}"/>
    <dgm:cxn modelId="{7F4275E4-62C9-4CA1-BDBA-D476361CBD6B}" type="presOf" srcId="{851D5EB0-CD23-4688-83BC-D6321BFB993A}" destId="{9F413D06-1A49-4FC4-9FC8-EB6FA01A4A24}" srcOrd="1" destOrd="0" presId="urn:microsoft.com/office/officeart/2005/8/layout/radial5"/>
    <dgm:cxn modelId="{830C83ED-6038-4D38-99D8-96679A7E6E1A}" type="presOf" srcId="{F8340816-5ABA-470C-9B10-ADFBBDC32ECE}" destId="{58DB32A7-489A-4EB3-BE3F-8EA826C5C414}" srcOrd="0" destOrd="0" presId="urn:microsoft.com/office/officeart/2005/8/layout/radial5"/>
    <dgm:cxn modelId="{50D378EE-3DAB-4BD3-B6FF-403A283D5038}" type="presOf" srcId="{5D9DAEBC-86B8-432F-8893-6A9C6A66DFDC}" destId="{9BCBDD2F-5BCF-4B19-9785-51E8EBB1BD79}" srcOrd="1" destOrd="0" presId="urn:microsoft.com/office/officeart/2005/8/layout/radial5"/>
    <dgm:cxn modelId="{AC6FA3F7-C645-41D3-B321-DBDFCAE17F29}" type="presOf" srcId="{8EC1E626-B28F-489D-A1A6-2A2CDBEAE7A0}" destId="{20B98B04-89EB-4B3B-997E-59959C172F10}" srcOrd="0" destOrd="0" presId="urn:microsoft.com/office/officeart/2005/8/layout/radial5"/>
    <dgm:cxn modelId="{630EF0F9-8513-43F7-BF6E-1376DA835950}" type="presOf" srcId="{8FB6530B-870D-45BA-94F8-2D50BCBBD095}" destId="{17D89EDF-0504-422A-99FE-8B7C9A50F42F}" srcOrd="1" destOrd="0" presId="urn:microsoft.com/office/officeart/2005/8/layout/radial5"/>
    <dgm:cxn modelId="{8C0D740F-106B-4FEB-8F6D-C050ED2E97D6}" type="presParOf" srcId="{A2E89F1F-0F40-41DE-BE61-1A083417F192}" destId="{8F484603-08DA-4345-BCA0-AD8F0A4C0929}" srcOrd="0" destOrd="0" presId="urn:microsoft.com/office/officeart/2005/8/layout/radial5"/>
    <dgm:cxn modelId="{52FBDD81-140D-4C40-BBDF-4CAE18F9C3DD}" type="presParOf" srcId="{A2E89F1F-0F40-41DE-BE61-1A083417F192}" destId="{64A86C28-1F40-4ECE-B82B-DE820B693E8F}" srcOrd="1" destOrd="0" presId="urn:microsoft.com/office/officeart/2005/8/layout/radial5"/>
    <dgm:cxn modelId="{7FC61247-EEBF-41BA-BFCE-D9C460D0C437}" type="presParOf" srcId="{64A86C28-1F40-4ECE-B82B-DE820B693E8F}" destId="{D0134194-1856-4439-A197-C7AAEED3D577}" srcOrd="0" destOrd="0" presId="urn:microsoft.com/office/officeart/2005/8/layout/radial5"/>
    <dgm:cxn modelId="{30CC40B0-A97A-40A0-98CD-06417DB5AF84}" type="presParOf" srcId="{A2E89F1F-0F40-41DE-BE61-1A083417F192}" destId="{58DB32A7-489A-4EB3-BE3F-8EA826C5C414}" srcOrd="2" destOrd="0" presId="urn:microsoft.com/office/officeart/2005/8/layout/radial5"/>
    <dgm:cxn modelId="{8A8DFE98-861E-4B77-AC8E-C1EDB9054E8E}" type="presParOf" srcId="{A2E89F1F-0F40-41DE-BE61-1A083417F192}" destId="{B24D5512-B3F3-44FB-B21A-31C8243FBEC9}" srcOrd="3" destOrd="0" presId="urn:microsoft.com/office/officeart/2005/8/layout/radial5"/>
    <dgm:cxn modelId="{9D40B402-415B-40B0-9A68-2A692D1336BE}" type="presParOf" srcId="{B24D5512-B3F3-44FB-B21A-31C8243FBEC9}" destId="{2530CF10-D3EB-4924-9B8F-D6274999E818}" srcOrd="0" destOrd="0" presId="urn:microsoft.com/office/officeart/2005/8/layout/radial5"/>
    <dgm:cxn modelId="{BCB5997E-35DA-4B90-938F-2F300EB0FD14}" type="presParOf" srcId="{A2E89F1F-0F40-41DE-BE61-1A083417F192}" destId="{18AAFFD3-36E2-4F73-967A-FE60C7E5B9BD}" srcOrd="4" destOrd="0" presId="urn:microsoft.com/office/officeart/2005/8/layout/radial5"/>
    <dgm:cxn modelId="{D068E62D-57A3-4958-A9DD-63972E019756}" type="presParOf" srcId="{A2E89F1F-0F40-41DE-BE61-1A083417F192}" destId="{ED7D9ABC-19D6-4679-BD4C-69DB456F475D}" srcOrd="5" destOrd="0" presId="urn:microsoft.com/office/officeart/2005/8/layout/radial5"/>
    <dgm:cxn modelId="{C2100197-BE58-4574-8B7A-0C7E79035B3F}" type="presParOf" srcId="{ED7D9ABC-19D6-4679-BD4C-69DB456F475D}" destId="{9F413D06-1A49-4FC4-9FC8-EB6FA01A4A24}" srcOrd="0" destOrd="0" presId="urn:microsoft.com/office/officeart/2005/8/layout/radial5"/>
    <dgm:cxn modelId="{B56DD14B-13CA-4029-B810-3DC078A69D2F}" type="presParOf" srcId="{A2E89F1F-0F40-41DE-BE61-1A083417F192}" destId="{9AEEF556-9B56-4BA0-BCE8-C32059C70265}" srcOrd="6" destOrd="0" presId="urn:microsoft.com/office/officeart/2005/8/layout/radial5"/>
    <dgm:cxn modelId="{1762EE31-42E2-471B-BD82-40A8B56E6F6F}" type="presParOf" srcId="{A2E89F1F-0F40-41DE-BE61-1A083417F192}" destId="{4AF9067D-20C8-4252-A807-9A0291156E39}" srcOrd="7" destOrd="0" presId="urn:microsoft.com/office/officeart/2005/8/layout/radial5"/>
    <dgm:cxn modelId="{78DFE528-7B9F-4A3C-A798-A419C3137919}" type="presParOf" srcId="{4AF9067D-20C8-4252-A807-9A0291156E39}" destId="{9BCBDD2F-5BCF-4B19-9785-51E8EBB1BD79}" srcOrd="0" destOrd="0" presId="urn:microsoft.com/office/officeart/2005/8/layout/radial5"/>
    <dgm:cxn modelId="{708B09D4-D82E-4B72-B517-9FF10E8A2233}" type="presParOf" srcId="{A2E89F1F-0F40-41DE-BE61-1A083417F192}" destId="{82F4301D-BD8F-4A40-8339-23DA563A5D92}" srcOrd="8" destOrd="0" presId="urn:microsoft.com/office/officeart/2005/8/layout/radial5"/>
    <dgm:cxn modelId="{ED2934B0-84D1-4877-95B6-DC7ADFB7ECB5}" type="presParOf" srcId="{A2E89F1F-0F40-41DE-BE61-1A083417F192}" destId="{7F896E2F-1FFD-4F8B-83A7-CB08C93D5A14}" srcOrd="9" destOrd="0" presId="urn:microsoft.com/office/officeart/2005/8/layout/radial5"/>
    <dgm:cxn modelId="{60F1764C-6B9F-430A-93BC-697D699C1112}" type="presParOf" srcId="{7F896E2F-1FFD-4F8B-83A7-CB08C93D5A14}" destId="{B6970F15-76F4-45B2-814A-0F9AF4704C8B}" srcOrd="0" destOrd="0" presId="urn:microsoft.com/office/officeart/2005/8/layout/radial5"/>
    <dgm:cxn modelId="{242A8CB1-D8B1-4FD6-BFA5-08C193C4E134}" type="presParOf" srcId="{A2E89F1F-0F40-41DE-BE61-1A083417F192}" destId="{20B98B04-89EB-4B3B-997E-59959C172F10}" srcOrd="10" destOrd="0" presId="urn:microsoft.com/office/officeart/2005/8/layout/radial5"/>
    <dgm:cxn modelId="{0603B49A-D30F-49BF-B398-90955B4972E9}" type="presParOf" srcId="{A2E89F1F-0F40-41DE-BE61-1A083417F192}" destId="{97BFB410-6557-419C-9DA0-7279B83E9B88}" srcOrd="11" destOrd="0" presId="urn:microsoft.com/office/officeart/2005/8/layout/radial5"/>
    <dgm:cxn modelId="{973DE0CC-E9AD-4A48-85C1-9E234048F0AB}" type="presParOf" srcId="{97BFB410-6557-419C-9DA0-7279B83E9B88}" destId="{17D89EDF-0504-422A-99FE-8B7C9A50F42F}" srcOrd="0" destOrd="0" presId="urn:microsoft.com/office/officeart/2005/8/layout/radial5"/>
    <dgm:cxn modelId="{AE705F05-E23F-4CE8-AC40-221E316EC341}" type="presParOf" srcId="{A2E89F1F-0F40-41DE-BE61-1A083417F192}" destId="{F8051307-0246-4E81-AB83-96E99D7BAEC6}" srcOrd="12" destOrd="0" presId="urn:microsoft.com/office/officeart/2005/8/layout/radial5"/>
    <dgm:cxn modelId="{CFFA1AEA-5877-494C-AC8C-A4D43F60E92E}" type="presParOf" srcId="{A2E89F1F-0F40-41DE-BE61-1A083417F192}" destId="{4F656A0F-C3A5-4C44-B3F7-C4C9666B905A}" srcOrd="13" destOrd="0" presId="urn:microsoft.com/office/officeart/2005/8/layout/radial5"/>
    <dgm:cxn modelId="{7567B762-8180-4915-9F28-E2E66F979334}" type="presParOf" srcId="{4F656A0F-C3A5-4C44-B3F7-C4C9666B905A}" destId="{4893176A-4BC5-4BEE-8F8E-B17F985A7CB2}" srcOrd="0" destOrd="0" presId="urn:microsoft.com/office/officeart/2005/8/layout/radial5"/>
    <dgm:cxn modelId="{7CD05DE0-61DC-4B46-881D-D67DD1E0184A}" type="presParOf" srcId="{A2E89F1F-0F40-41DE-BE61-1A083417F192}" destId="{FCF41440-7C82-4305-99FC-AB5601DFD31A}"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A2B7A-F7D9-4EA8-BEAC-8B380B9DE69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7A4573E-536E-4B00-BB8F-B0C2C964ADA5}">
      <dgm:prSet phldrT="[Text]" custT="1"/>
      <dgm:spPr>
        <a:xfrm rot="10800000">
          <a:off x="1737697" y="2526"/>
          <a:ext cx="5405120" cy="1505029"/>
        </a:xfrm>
        <a:prstGeom prst="homePlate">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latin typeface="Calibri" panose="020F0502020204030204"/>
              <a:ea typeface="+mn-ea"/>
              <a:cs typeface="+mn-cs"/>
            </a:rPr>
            <a:t>People who have previously been treated for HCV, or syphilis</a:t>
          </a:r>
        </a:p>
      </dgm:t>
    </dgm:pt>
    <dgm:pt modelId="{AE5F4F28-748A-4E83-BF66-49224CDB5AB1}" type="parTrans" cxnId="{31A7E093-E4D7-4E0F-AC06-0780E33302E9}">
      <dgm:prSet/>
      <dgm:spPr/>
      <dgm:t>
        <a:bodyPr/>
        <a:lstStyle/>
        <a:p>
          <a:endParaRPr lang="en-US"/>
        </a:p>
      </dgm:t>
    </dgm:pt>
    <dgm:pt modelId="{9492F904-8710-40F1-A041-EC796C3F3B44}" type="sibTrans" cxnId="{31A7E093-E4D7-4E0F-AC06-0780E33302E9}">
      <dgm:prSet/>
      <dgm:spPr/>
      <dgm:t>
        <a:bodyPr/>
        <a:lstStyle/>
        <a:p>
          <a:endParaRPr lang="en-US"/>
        </a:p>
      </dgm:t>
    </dgm:pt>
    <dgm:pt modelId="{DDDC6744-02EB-44F4-B1D0-1082D67C6A1F}">
      <dgm:prSet phldrT="[Text]" custT="1"/>
      <dgm:spPr>
        <a:xfrm rot="10800000">
          <a:off x="1737697" y="1956818"/>
          <a:ext cx="5405120" cy="1505029"/>
        </a:xfrm>
        <a:prstGeom prst="homePlate">
          <a:avLst/>
        </a:prstGeom>
        <a:solidFill>
          <a:srgbClr val="ED7D31">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latin typeface="Calibri" panose="020F0502020204030204"/>
              <a:ea typeface="+mn-ea"/>
              <a:cs typeface="+mn-cs"/>
            </a:rPr>
            <a:t>People who are on ART for HIV</a:t>
          </a:r>
        </a:p>
      </dgm:t>
    </dgm:pt>
    <dgm:pt modelId="{424F4039-EC8A-4DFC-9739-65B29644A6C6}" type="parTrans" cxnId="{062E1CF6-FCB5-4ABC-A9F5-80402BE99B4C}">
      <dgm:prSet/>
      <dgm:spPr/>
      <dgm:t>
        <a:bodyPr/>
        <a:lstStyle/>
        <a:p>
          <a:endParaRPr lang="en-US"/>
        </a:p>
      </dgm:t>
    </dgm:pt>
    <dgm:pt modelId="{5233A159-F62C-4827-890E-C138574E27F0}" type="sibTrans" cxnId="{062E1CF6-FCB5-4ABC-A9F5-80402BE99B4C}">
      <dgm:prSet/>
      <dgm:spPr/>
      <dgm:t>
        <a:bodyPr/>
        <a:lstStyle/>
        <a:p>
          <a:endParaRPr lang="en-US"/>
        </a:p>
      </dgm:t>
    </dgm:pt>
    <dgm:pt modelId="{40F9976B-A68F-4411-961C-439410B2B0B9}">
      <dgm:prSet phldrT="[Text]" custT="1"/>
      <dgm:spPr>
        <a:xfrm rot="10800000">
          <a:off x="1737697" y="3911110"/>
          <a:ext cx="5405120" cy="1505029"/>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ltLang="en-US" sz="3200" b="1" dirty="0">
              <a:latin typeface="Calibri"/>
              <a:ea typeface="Calibri"/>
              <a:cs typeface="Calibri"/>
            </a:rPr>
            <a:t>Persons uncertain how to perform the test or interpret the results</a:t>
          </a:r>
          <a:endParaRPr lang="en-US" sz="3200" b="1" dirty="0">
            <a:latin typeface="Calibri"/>
            <a:ea typeface="Calibri"/>
            <a:cs typeface="Calibri"/>
          </a:endParaRPr>
        </a:p>
      </dgm:t>
    </dgm:pt>
    <dgm:pt modelId="{5CC43AA5-4532-4EE6-957E-EB1F9FC50560}" type="parTrans" cxnId="{A2A966F7-FFF1-48A9-80DB-7E01FD559442}">
      <dgm:prSet/>
      <dgm:spPr/>
      <dgm:t>
        <a:bodyPr/>
        <a:lstStyle/>
        <a:p>
          <a:endParaRPr lang="en-US"/>
        </a:p>
      </dgm:t>
    </dgm:pt>
    <dgm:pt modelId="{B57C9612-638B-45AC-9951-D0195B6FA381}" type="sibTrans" cxnId="{A2A966F7-FFF1-48A9-80DB-7E01FD559442}">
      <dgm:prSet/>
      <dgm:spPr/>
      <dgm:t>
        <a:bodyPr/>
        <a:lstStyle/>
        <a:p>
          <a:endParaRPr lang="en-US"/>
        </a:p>
      </dgm:t>
    </dgm:pt>
    <dgm:pt modelId="{59234B38-052E-4002-A983-FAF79691EA03}" type="pres">
      <dgm:prSet presAssocID="{398A2B7A-F7D9-4EA8-BEAC-8B380B9DE69D}" presName="linearFlow" presStyleCnt="0">
        <dgm:presLayoutVars>
          <dgm:dir/>
          <dgm:resizeHandles val="exact"/>
        </dgm:presLayoutVars>
      </dgm:prSet>
      <dgm:spPr/>
    </dgm:pt>
    <dgm:pt modelId="{50E0A47B-5A13-483D-BBAE-F627FBDE38E1}" type="pres">
      <dgm:prSet presAssocID="{37A4573E-536E-4B00-BB8F-B0C2C964ADA5}" presName="composite" presStyleCnt="0"/>
      <dgm:spPr/>
    </dgm:pt>
    <dgm:pt modelId="{EDB3ED20-C1E3-4DD4-89C2-CFA6FE818AAF}" type="pres">
      <dgm:prSet presAssocID="{37A4573E-536E-4B00-BB8F-B0C2C964ADA5}" presName="imgShp" presStyleLbl="fgImgPlace1" presStyleIdx="0" presStyleCnt="3" custLinFactNeighborX="-18523" custLinFactNeighborY="205"/>
      <dgm:spPr>
        <a:xfrm>
          <a:off x="985182" y="2526"/>
          <a:ext cx="1505029" cy="1505029"/>
        </a:xfrm>
        <a:prstGeom prst="ellipse">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78F2921-031A-4C6F-B4A2-EFA923CAF0C1}" type="pres">
      <dgm:prSet presAssocID="{37A4573E-536E-4B00-BB8F-B0C2C964ADA5}" presName="txShp" presStyleLbl="node1" presStyleIdx="0" presStyleCnt="3" custScaleX="120090">
        <dgm:presLayoutVars>
          <dgm:bulletEnabled val="1"/>
        </dgm:presLayoutVars>
      </dgm:prSet>
      <dgm:spPr/>
    </dgm:pt>
    <dgm:pt modelId="{BDA65D83-808D-418B-9029-9715C07A0914}" type="pres">
      <dgm:prSet presAssocID="{9492F904-8710-40F1-A041-EC796C3F3B44}" presName="spacing" presStyleCnt="0"/>
      <dgm:spPr/>
    </dgm:pt>
    <dgm:pt modelId="{5DA006A4-21F4-4A62-BB53-5718BA0630FB}" type="pres">
      <dgm:prSet presAssocID="{DDDC6744-02EB-44F4-B1D0-1082D67C6A1F}" presName="composite" presStyleCnt="0"/>
      <dgm:spPr/>
    </dgm:pt>
    <dgm:pt modelId="{94D299F5-99E6-4BEB-B7F3-FF7F9BC8D9E1}" type="pres">
      <dgm:prSet presAssocID="{DDDC6744-02EB-44F4-B1D0-1082D67C6A1F}" presName="imgShp" presStyleLbl="fgImgPlace1" presStyleIdx="1" presStyleCnt="3" custLinFactNeighborX="-21920" custLinFactNeighborY="0"/>
      <dgm:spPr>
        <a:xfrm>
          <a:off x="985182" y="1956818"/>
          <a:ext cx="1505029" cy="1505029"/>
        </a:xfrm>
        <a:prstGeom prst="ellipse">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A12E833A-48D4-4BF5-8809-C829171817BD}" type="pres">
      <dgm:prSet presAssocID="{DDDC6744-02EB-44F4-B1D0-1082D67C6A1F}" presName="txShp" presStyleLbl="node1" presStyleIdx="1" presStyleCnt="3" custScaleX="120085">
        <dgm:presLayoutVars>
          <dgm:bulletEnabled val="1"/>
        </dgm:presLayoutVars>
      </dgm:prSet>
      <dgm:spPr/>
    </dgm:pt>
    <dgm:pt modelId="{23CBAFD6-11D0-4ACF-854E-E18BB28C29FD}" type="pres">
      <dgm:prSet presAssocID="{5233A159-F62C-4827-890E-C138574E27F0}" presName="spacing" presStyleCnt="0"/>
      <dgm:spPr/>
    </dgm:pt>
    <dgm:pt modelId="{F46F5D15-5CBA-4D67-B36E-49A23AFECACE}" type="pres">
      <dgm:prSet presAssocID="{40F9976B-A68F-4411-961C-439410B2B0B9}" presName="composite" presStyleCnt="0"/>
      <dgm:spPr/>
    </dgm:pt>
    <dgm:pt modelId="{DC1D6E9C-F8DD-4B57-AF58-2F4FE1AE59FE}" type="pres">
      <dgm:prSet presAssocID="{40F9976B-A68F-4411-961C-439410B2B0B9}" presName="imgShp" presStyleLbl="fgImgPlace1" presStyleIdx="2" presStyleCnt="3" custLinFactNeighborX="-25996" custLinFactNeighborY="-7631"/>
      <dgm:spPr>
        <a:xfrm>
          <a:off x="985182" y="3911110"/>
          <a:ext cx="1505029" cy="1505029"/>
        </a:xfrm>
        <a:prstGeom prst="ellipse">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EEA4C5EF-4DCC-4FC4-BC71-63070169E60E}" type="pres">
      <dgm:prSet presAssocID="{40F9976B-A68F-4411-961C-439410B2B0B9}" presName="txShp" presStyleLbl="node1" presStyleIdx="2" presStyleCnt="3" custScaleX="120090">
        <dgm:presLayoutVars>
          <dgm:bulletEnabled val="1"/>
        </dgm:presLayoutVars>
      </dgm:prSet>
      <dgm:spPr/>
    </dgm:pt>
  </dgm:ptLst>
  <dgm:cxnLst>
    <dgm:cxn modelId="{1E39C379-07FA-41CA-88D4-53A315F842DB}" type="presOf" srcId="{40F9976B-A68F-4411-961C-439410B2B0B9}" destId="{EEA4C5EF-4DCC-4FC4-BC71-63070169E60E}" srcOrd="0" destOrd="0" presId="urn:microsoft.com/office/officeart/2005/8/layout/vList3"/>
    <dgm:cxn modelId="{14B76F86-9747-473A-BBED-F67E227FE3C5}" type="presOf" srcId="{DDDC6744-02EB-44F4-B1D0-1082D67C6A1F}" destId="{A12E833A-48D4-4BF5-8809-C829171817BD}" srcOrd="0" destOrd="0" presId="urn:microsoft.com/office/officeart/2005/8/layout/vList3"/>
    <dgm:cxn modelId="{31A7E093-E4D7-4E0F-AC06-0780E33302E9}" srcId="{398A2B7A-F7D9-4EA8-BEAC-8B380B9DE69D}" destId="{37A4573E-536E-4B00-BB8F-B0C2C964ADA5}" srcOrd="0" destOrd="0" parTransId="{AE5F4F28-748A-4E83-BF66-49224CDB5AB1}" sibTransId="{9492F904-8710-40F1-A041-EC796C3F3B44}"/>
    <dgm:cxn modelId="{4A0B3ED5-070A-47BD-8A19-AB8715CE1909}" type="presOf" srcId="{398A2B7A-F7D9-4EA8-BEAC-8B380B9DE69D}" destId="{59234B38-052E-4002-A983-FAF79691EA03}" srcOrd="0" destOrd="0" presId="urn:microsoft.com/office/officeart/2005/8/layout/vList3"/>
    <dgm:cxn modelId="{062E1CF6-FCB5-4ABC-A9F5-80402BE99B4C}" srcId="{398A2B7A-F7D9-4EA8-BEAC-8B380B9DE69D}" destId="{DDDC6744-02EB-44F4-B1D0-1082D67C6A1F}" srcOrd="1" destOrd="0" parTransId="{424F4039-EC8A-4DFC-9739-65B29644A6C6}" sibTransId="{5233A159-F62C-4827-890E-C138574E27F0}"/>
    <dgm:cxn modelId="{A2A966F7-FFF1-48A9-80DB-7E01FD559442}" srcId="{398A2B7A-F7D9-4EA8-BEAC-8B380B9DE69D}" destId="{40F9976B-A68F-4411-961C-439410B2B0B9}" srcOrd="2" destOrd="0" parTransId="{5CC43AA5-4532-4EE6-957E-EB1F9FC50560}" sibTransId="{B57C9612-638B-45AC-9951-D0195B6FA381}"/>
    <dgm:cxn modelId="{C95560FC-F062-4737-8925-1AB9D67CD593}" type="presOf" srcId="{37A4573E-536E-4B00-BB8F-B0C2C964ADA5}" destId="{B78F2921-031A-4C6F-B4A2-EFA923CAF0C1}" srcOrd="0" destOrd="0" presId="urn:microsoft.com/office/officeart/2005/8/layout/vList3"/>
    <dgm:cxn modelId="{69EFE988-6FAF-4EC0-AB72-83F357B93289}" type="presParOf" srcId="{59234B38-052E-4002-A983-FAF79691EA03}" destId="{50E0A47B-5A13-483D-BBAE-F627FBDE38E1}" srcOrd="0" destOrd="0" presId="urn:microsoft.com/office/officeart/2005/8/layout/vList3"/>
    <dgm:cxn modelId="{4EF3ADA7-B9DA-46CC-A24C-35907523E66B}" type="presParOf" srcId="{50E0A47B-5A13-483D-BBAE-F627FBDE38E1}" destId="{EDB3ED20-C1E3-4DD4-89C2-CFA6FE818AAF}" srcOrd="0" destOrd="0" presId="urn:microsoft.com/office/officeart/2005/8/layout/vList3"/>
    <dgm:cxn modelId="{EB532F06-BD37-49A9-BCEB-198A1F8DE6D1}" type="presParOf" srcId="{50E0A47B-5A13-483D-BBAE-F627FBDE38E1}" destId="{B78F2921-031A-4C6F-B4A2-EFA923CAF0C1}" srcOrd="1" destOrd="0" presId="urn:microsoft.com/office/officeart/2005/8/layout/vList3"/>
    <dgm:cxn modelId="{494F8B2A-216B-4F8D-9053-F13BA182A7AA}" type="presParOf" srcId="{59234B38-052E-4002-A983-FAF79691EA03}" destId="{BDA65D83-808D-418B-9029-9715C07A0914}" srcOrd="1" destOrd="0" presId="urn:microsoft.com/office/officeart/2005/8/layout/vList3"/>
    <dgm:cxn modelId="{06245DA1-6C50-45A8-8E70-0F3195572166}" type="presParOf" srcId="{59234B38-052E-4002-A983-FAF79691EA03}" destId="{5DA006A4-21F4-4A62-BB53-5718BA0630FB}" srcOrd="2" destOrd="0" presId="urn:microsoft.com/office/officeart/2005/8/layout/vList3"/>
    <dgm:cxn modelId="{9E8A9EDB-6C03-4ED5-9986-FF4E8AB1B7C0}" type="presParOf" srcId="{5DA006A4-21F4-4A62-BB53-5718BA0630FB}" destId="{94D299F5-99E6-4BEB-B7F3-FF7F9BC8D9E1}" srcOrd="0" destOrd="0" presId="urn:microsoft.com/office/officeart/2005/8/layout/vList3"/>
    <dgm:cxn modelId="{7B91F57B-96F3-4206-8D8A-0A5224E19F2E}" type="presParOf" srcId="{5DA006A4-21F4-4A62-BB53-5718BA0630FB}" destId="{A12E833A-48D4-4BF5-8809-C829171817BD}" srcOrd="1" destOrd="0" presId="urn:microsoft.com/office/officeart/2005/8/layout/vList3"/>
    <dgm:cxn modelId="{985598FA-02CB-493C-98C0-C65E9027B2A6}" type="presParOf" srcId="{59234B38-052E-4002-A983-FAF79691EA03}" destId="{23CBAFD6-11D0-4ACF-854E-E18BB28C29FD}" srcOrd="3" destOrd="0" presId="urn:microsoft.com/office/officeart/2005/8/layout/vList3"/>
    <dgm:cxn modelId="{FD36B890-2CBB-45D4-B325-8B0AC9E2D897}" type="presParOf" srcId="{59234B38-052E-4002-A983-FAF79691EA03}" destId="{F46F5D15-5CBA-4D67-B36E-49A23AFECACE}" srcOrd="4" destOrd="0" presId="urn:microsoft.com/office/officeart/2005/8/layout/vList3"/>
    <dgm:cxn modelId="{98972207-9908-4F7F-83DB-140B9A903B57}" type="presParOf" srcId="{F46F5D15-5CBA-4D67-B36E-49A23AFECACE}" destId="{DC1D6E9C-F8DD-4B57-AF58-2F4FE1AE59FE}" srcOrd="0" destOrd="0" presId="urn:microsoft.com/office/officeart/2005/8/layout/vList3"/>
    <dgm:cxn modelId="{79ACE9A8-6F67-4E1D-912D-C3533A50C95F}" type="presParOf" srcId="{F46F5D15-5CBA-4D67-B36E-49A23AFECACE}" destId="{EEA4C5EF-4DCC-4FC4-BC71-63070169E60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84603-08DA-4345-BCA0-AD8F0A4C0929}">
      <dsp:nvSpPr>
        <dsp:cNvPr id="0" name=""/>
        <dsp:cNvSpPr/>
      </dsp:nvSpPr>
      <dsp:spPr>
        <a:xfrm>
          <a:off x="3175195" y="1962022"/>
          <a:ext cx="1505604" cy="1505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Network-based testing</a:t>
          </a:r>
        </a:p>
      </dsp:txBody>
      <dsp:txXfrm>
        <a:off x="3395686" y="2182513"/>
        <a:ext cx="1064622" cy="1064622"/>
      </dsp:txXfrm>
    </dsp:sp>
    <dsp:sp modelId="{64A86C28-1F40-4ECE-B82B-DE820B693E8F}">
      <dsp:nvSpPr>
        <dsp:cNvPr id="0" name=""/>
        <dsp:cNvSpPr/>
      </dsp:nvSpPr>
      <dsp:spPr>
        <a:xfrm rot="16200000">
          <a:off x="3768347" y="1413879"/>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816242" y="1564155"/>
        <a:ext cx="223510" cy="307143"/>
      </dsp:txXfrm>
    </dsp:sp>
    <dsp:sp modelId="{58DB32A7-489A-4EB3-BE3F-8EA826C5C414}">
      <dsp:nvSpPr>
        <dsp:cNvPr id="0" name=""/>
        <dsp:cNvSpPr/>
      </dsp:nvSpPr>
      <dsp:spPr>
        <a:xfrm>
          <a:off x="3250475" y="4524"/>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HIV testing sites</a:t>
          </a:r>
        </a:p>
      </dsp:txBody>
      <dsp:txXfrm>
        <a:off x="3448917" y="202966"/>
        <a:ext cx="958160" cy="958160"/>
      </dsp:txXfrm>
    </dsp:sp>
    <dsp:sp modelId="{B24D5512-B3F3-44FB-B21A-31C8243FBEC9}">
      <dsp:nvSpPr>
        <dsp:cNvPr id="0" name=""/>
        <dsp:cNvSpPr/>
      </dsp:nvSpPr>
      <dsp:spPr>
        <a:xfrm rot="19285714">
          <a:off x="4585355" y="1807329"/>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595804" y="1939572"/>
        <a:ext cx="223510" cy="307143"/>
      </dsp:txXfrm>
    </dsp:sp>
    <dsp:sp modelId="{18AAFFD3-36E2-4F73-967A-FE60C7E5B9BD}">
      <dsp:nvSpPr>
        <dsp:cNvPr id="0" name=""/>
        <dsp:cNvSpPr/>
      </dsp:nvSpPr>
      <dsp:spPr>
        <a:xfrm>
          <a:off x="4839765" y="769886"/>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STI clinics &amp; testing sites</a:t>
          </a:r>
        </a:p>
      </dsp:txBody>
      <dsp:txXfrm>
        <a:off x="5038207" y="968328"/>
        <a:ext cx="958160" cy="958160"/>
      </dsp:txXfrm>
    </dsp:sp>
    <dsp:sp modelId="{ED7D9ABC-19D6-4679-BD4C-69DB456F475D}">
      <dsp:nvSpPr>
        <dsp:cNvPr id="0" name=""/>
        <dsp:cNvSpPr/>
      </dsp:nvSpPr>
      <dsp:spPr>
        <a:xfrm rot="771429">
          <a:off x="4787139" y="2691404"/>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788340" y="2783127"/>
        <a:ext cx="223510" cy="307143"/>
      </dsp:txXfrm>
    </dsp:sp>
    <dsp:sp modelId="{9AEEF556-9B56-4BA0-BCE8-C32059C70265}">
      <dsp:nvSpPr>
        <dsp:cNvPr id="0" name=""/>
        <dsp:cNvSpPr/>
      </dsp:nvSpPr>
      <dsp:spPr>
        <a:xfrm>
          <a:off x="5232287" y="2489638"/>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Hepatitis B &amp; C clinics</a:t>
          </a:r>
        </a:p>
      </dsp:txBody>
      <dsp:txXfrm>
        <a:off x="5430729" y="2688080"/>
        <a:ext cx="958160" cy="958160"/>
      </dsp:txXfrm>
    </dsp:sp>
    <dsp:sp modelId="{4AF9067D-20C8-4252-A807-9A0291156E39}">
      <dsp:nvSpPr>
        <dsp:cNvPr id="0" name=""/>
        <dsp:cNvSpPr/>
      </dsp:nvSpPr>
      <dsp:spPr>
        <a:xfrm rot="3857143">
          <a:off x="4221752" y="3400377"/>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248866" y="3459606"/>
        <a:ext cx="223510" cy="307143"/>
      </dsp:txXfrm>
    </dsp:sp>
    <dsp:sp modelId="{82F4301D-BD8F-4A40-8339-23DA563A5D92}">
      <dsp:nvSpPr>
        <dsp:cNvPr id="0" name=""/>
        <dsp:cNvSpPr/>
      </dsp:nvSpPr>
      <dsp:spPr>
        <a:xfrm>
          <a:off x="4132464" y="3868772"/>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Key population services</a:t>
          </a:r>
        </a:p>
      </dsp:txBody>
      <dsp:txXfrm>
        <a:off x="4330906" y="4067214"/>
        <a:ext cx="958160" cy="958160"/>
      </dsp:txXfrm>
    </dsp:sp>
    <dsp:sp modelId="{7F896E2F-1FFD-4F8B-83A7-CB08C93D5A14}">
      <dsp:nvSpPr>
        <dsp:cNvPr id="0" name=""/>
        <dsp:cNvSpPr/>
      </dsp:nvSpPr>
      <dsp:spPr>
        <a:xfrm rot="6942857">
          <a:off x="3314942" y="3400377"/>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83618" y="3459606"/>
        <a:ext cx="223510" cy="307143"/>
      </dsp:txXfrm>
    </dsp:sp>
    <dsp:sp modelId="{20B98B04-89EB-4B3B-997E-59959C172F10}">
      <dsp:nvSpPr>
        <dsp:cNvPr id="0" name=""/>
        <dsp:cNvSpPr/>
      </dsp:nvSpPr>
      <dsp:spPr>
        <a:xfrm>
          <a:off x="2368486" y="3868772"/>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TB clinics &amp; </a:t>
          </a:r>
          <a:r>
            <a:rPr lang="en-US" sz="1800" kern="1200" dirty="0" err="1"/>
            <a:t>centres</a:t>
          </a:r>
          <a:endParaRPr lang="en-US" sz="1800" kern="1200" dirty="0"/>
        </a:p>
      </dsp:txBody>
      <dsp:txXfrm>
        <a:off x="2566928" y="4067214"/>
        <a:ext cx="958160" cy="958160"/>
      </dsp:txXfrm>
    </dsp:sp>
    <dsp:sp modelId="{97BFB410-6557-419C-9DA0-7279B83E9B88}">
      <dsp:nvSpPr>
        <dsp:cNvPr id="0" name=""/>
        <dsp:cNvSpPr/>
      </dsp:nvSpPr>
      <dsp:spPr>
        <a:xfrm rot="10028571">
          <a:off x="2749555" y="2691404"/>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844144" y="2783127"/>
        <a:ext cx="223510" cy="307143"/>
      </dsp:txXfrm>
    </dsp:sp>
    <dsp:sp modelId="{F8051307-0246-4E81-AB83-96E99D7BAEC6}">
      <dsp:nvSpPr>
        <dsp:cNvPr id="0" name=""/>
        <dsp:cNvSpPr/>
      </dsp:nvSpPr>
      <dsp:spPr>
        <a:xfrm>
          <a:off x="1268663" y="2489638"/>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 - based testing</a:t>
          </a:r>
        </a:p>
      </dsp:txBody>
      <dsp:txXfrm>
        <a:off x="1467105" y="2688080"/>
        <a:ext cx="958160" cy="958160"/>
      </dsp:txXfrm>
    </dsp:sp>
    <dsp:sp modelId="{4F656A0F-C3A5-4C44-B3F7-C4C9666B905A}">
      <dsp:nvSpPr>
        <dsp:cNvPr id="0" name=""/>
        <dsp:cNvSpPr/>
      </dsp:nvSpPr>
      <dsp:spPr>
        <a:xfrm rot="13114286">
          <a:off x="2951339" y="1807329"/>
          <a:ext cx="319300" cy="511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036680" y="1939572"/>
        <a:ext cx="223510" cy="307143"/>
      </dsp:txXfrm>
    </dsp:sp>
    <dsp:sp modelId="{FCF41440-7C82-4305-99FC-AB5601DFD31A}">
      <dsp:nvSpPr>
        <dsp:cNvPr id="0" name=""/>
        <dsp:cNvSpPr/>
      </dsp:nvSpPr>
      <dsp:spPr>
        <a:xfrm>
          <a:off x="1661185" y="769886"/>
          <a:ext cx="1355044" cy="13550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Antenatal care</a:t>
          </a:r>
        </a:p>
      </dsp:txBody>
      <dsp:txXfrm>
        <a:off x="1859627" y="968328"/>
        <a:ext cx="958160" cy="95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F2921-031A-4C6F-B4A2-EFA923CAF0C1}">
      <dsp:nvSpPr>
        <dsp:cNvPr id="0" name=""/>
        <dsp:cNvSpPr/>
      </dsp:nvSpPr>
      <dsp:spPr>
        <a:xfrm rot="10800000">
          <a:off x="869284" y="3024"/>
          <a:ext cx="6080749" cy="1427342"/>
        </a:xfrm>
        <a:prstGeom prst="homePlate">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418"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Calibri" panose="020F0502020204030204"/>
              <a:ea typeface="+mn-ea"/>
              <a:cs typeface="+mn-cs"/>
            </a:rPr>
            <a:t>People who have previously been treated for HCV, or syphilis</a:t>
          </a:r>
        </a:p>
      </dsp:txBody>
      <dsp:txXfrm rot="10800000">
        <a:off x="1226119" y="3024"/>
        <a:ext cx="5723914" cy="1427342"/>
      </dsp:txXfrm>
    </dsp:sp>
    <dsp:sp modelId="{EDB3ED20-C1E3-4DD4-89C2-CFA6FE818AAF}">
      <dsp:nvSpPr>
        <dsp:cNvPr id="0" name=""/>
        <dsp:cNvSpPr/>
      </dsp:nvSpPr>
      <dsp:spPr>
        <a:xfrm>
          <a:off x="399855" y="5950"/>
          <a:ext cx="1427342" cy="1427342"/>
        </a:xfrm>
        <a:prstGeom prst="ellipse">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12E833A-48D4-4BF5-8809-C829171817BD}">
      <dsp:nvSpPr>
        <dsp:cNvPr id="0" name=""/>
        <dsp:cNvSpPr/>
      </dsp:nvSpPr>
      <dsp:spPr>
        <a:xfrm rot="10800000">
          <a:off x="869474" y="1856438"/>
          <a:ext cx="6080496" cy="1427342"/>
        </a:xfrm>
        <a:prstGeom prst="homePlate">
          <a:avLst/>
        </a:prstGeom>
        <a:solidFill>
          <a:srgbClr val="ED7D31">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418"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Calibri" panose="020F0502020204030204"/>
              <a:ea typeface="+mn-ea"/>
              <a:cs typeface="+mn-cs"/>
            </a:rPr>
            <a:t>People who are on ART for HIV</a:t>
          </a:r>
        </a:p>
      </dsp:txBody>
      <dsp:txXfrm rot="10800000">
        <a:off x="1226309" y="1856438"/>
        <a:ext cx="5723661" cy="1427342"/>
      </dsp:txXfrm>
    </dsp:sp>
    <dsp:sp modelId="{94D299F5-99E6-4BEB-B7F3-FF7F9BC8D9E1}">
      <dsp:nvSpPr>
        <dsp:cNvPr id="0" name=""/>
        <dsp:cNvSpPr/>
      </dsp:nvSpPr>
      <dsp:spPr>
        <a:xfrm>
          <a:off x="351431" y="1856438"/>
          <a:ext cx="1427342" cy="1427342"/>
        </a:xfrm>
        <a:prstGeom prst="ellipse">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EA4C5EF-4DCC-4FC4-BC71-63070169E60E}">
      <dsp:nvSpPr>
        <dsp:cNvPr id="0" name=""/>
        <dsp:cNvSpPr/>
      </dsp:nvSpPr>
      <dsp:spPr>
        <a:xfrm rot="10800000">
          <a:off x="869284" y="3709853"/>
          <a:ext cx="6080749" cy="1427342"/>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418" tIns="121920" rIns="227584" bIns="121920" numCol="1" spcCol="1270" anchor="ctr" anchorCtr="0">
          <a:noAutofit/>
        </a:bodyPr>
        <a:lstStyle/>
        <a:p>
          <a:pPr marL="0" lvl="0" indent="0" algn="ctr" defTabSz="1422400">
            <a:lnSpc>
              <a:spcPct val="90000"/>
            </a:lnSpc>
            <a:spcBef>
              <a:spcPct val="0"/>
            </a:spcBef>
            <a:spcAft>
              <a:spcPct val="35000"/>
            </a:spcAft>
            <a:buNone/>
          </a:pPr>
          <a:r>
            <a:rPr lang="en-US" altLang="en-US" sz="3200" b="1" kern="1200" dirty="0">
              <a:latin typeface="Calibri"/>
              <a:ea typeface="Calibri"/>
              <a:cs typeface="Calibri"/>
            </a:rPr>
            <a:t>Persons uncertain how to perform the test or interpret the results</a:t>
          </a:r>
          <a:endParaRPr lang="en-US" sz="3200" b="1" kern="1200" dirty="0">
            <a:latin typeface="Calibri"/>
            <a:ea typeface="Calibri"/>
            <a:cs typeface="Calibri"/>
          </a:endParaRPr>
        </a:p>
      </dsp:txBody>
      <dsp:txXfrm rot="10800000">
        <a:off x="1226119" y="3709853"/>
        <a:ext cx="5723914" cy="1427342"/>
      </dsp:txXfrm>
    </dsp:sp>
    <dsp:sp modelId="{DC1D6E9C-F8DD-4B57-AF58-2F4FE1AE59FE}">
      <dsp:nvSpPr>
        <dsp:cNvPr id="0" name=""/>
        <dsp:cNvSpPr/>
      </dsp:nvSpPr>
      <dsp:spPr>
        <a:xfrm>
          <a:off x="293189" y="3600932"/>
          <a:ext cx="1427342" cy="1427342"/>
        </a:xfrm>
        <a:prstGeom prst="ellipse">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44C8-FF72-4DE5-AE1B-67E052AFD5A7}"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49D86-7662-4F45-8349-1334CFA39681}" type="slidenum">
              <a:rPr lang="en-US" smtClean="0"/>
              <a:t>‹#›</a:t>
            </a:fld>
            <a:endParaRPr lang="en-US"/>
          </a:p>
        </p:txBody>
      </p:sp>
    </p:spTree>
    <p:extLst>
      <p:ext uri="{BB962C8B-B14F-4D97-AF65-F5344CB8AC3E}">
        <p14:creationId xmlns:p14="http://schemas.microsoft.com/office/powerpoint/2010/main" val="300531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2</a:t>
            </a:fld>
            <a:endParaRPr lang="en-US"/>
          </a:p>
        </p:txBody>
      </p:sp>
    </p:spTree>
    <p:extLst>
      <p:ext uri="{BB962C8B-B14F-4D97-AF65-F5344CB8AC3E}">
        <p14:creationId xmlns:p14="http://schemas.microsoft.com/office/powerpoint/2010/main" val="318983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14</a:t>
            </a:fld>
            <a:endParaRPr lang="en-US"/>
          </a:p>
        </p:txBody>
      </p:sp>
    </p:spTree>
    <p:extLst>
      <p:ext uri="{BB962C8B-B14F-4D97-AF65-F5344CB8AC3E}">
        <p14:creationId xmlns:p14="http://schemas.microsoft.com/office/powerpoint/2010/main" val="147007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15</a:t>
            </a:fld>
            <a:endParaRPr lang="en-US"/>
          </a:p>
        </p:txBody>
      </p:sp>
    </p:spTree>
    <p:extLst>
      <p:ext uri="{BB962C8B-B14F-4D97-AF65-F5344CB8AC3E}">
        <p14:creationId xmlns:p14="http://schemas.microsoft.com/office/powerpoint/2010/main" val="368120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16</a:t>
            </a:fld>
            <a:endParaRPr lang="en-US"/>
          </a:p>
        </p:txBody>
      </p:sp>
    </p:spTree>
    <p:extLst>
      <p:ext uri="{BB962C8B-B14F-4D97-AF65-F5344CB8AC3E}">
        <p14:creationId xmlns:p14="http://schemas.microsoft.com/office/powerpoint/2010/main" val="2991360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panose="020B0604020202020204" pitchFamily="34" charset="0"/>
              <a:buNone/>
            </a:pPr>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17</a:t>
            </a:fld>
            <a:endParaRPr lang="en-US"/>
          </a:p>
        </p:txBody>
      </p:sp>
    </p:spTree>
    <p:extLst>
      <p:ext uri="{BB962C8B-B14F-4D97-AF65-F5344CB8AC3E}">
        <p14:creationId xmlns:p14="http://schemas.microsoft.com/office/powerpoint/2010/main" val="1907032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18</a:t>
            </a:fld>
            <a:endParaRPr lang="en-US"/>
          </a:p>
        </p:txBody>
      </p:sp>
    </p:spTree>
    <p:extLst>
      <p:ext uri="{BB962C8B-B14F-4D97-AF65-F5344CB8AC3E}">
        <p14:creationId xmlns:p14="http://schemas.microsoft.com/office/powerpoint/2010/main" val="886187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EC256-99EE-4E06-A47A-599A0BC70088}" type="slidenum">
              <a:rPr lang="en-US" smtClean="0"/>
              <a:t>19</a:t>
            </a:fld>
            <a:endParaRPr lang="en-US"/>
          </a:p>
        </p:txBody>
      </p:sp>
    </p:spTree>
    <p:extLst>
      <p:ext uri="{BB962C8B-B14F-4D97-AF65-F5344CB8AC3E}">
        <p14:creationId xmlns:p14="http://schemas.microsoft.com/office/powerpoint/2010/main" val="347089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273F-11EA-47A2-F632-A280D7F63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7938E-7F8F-BCC3-E48F-0EED9F192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F51D1-9018-AAB7-AA78-50C6E31987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a:t>While index testing is highly effective on its own, there may be circumstances where integrating index testing with other testing approaches can further maximize the number of contacts that receive an HIV test and are linked to appropriate prevention, treatment, and support services based on their needs and HIV status.</a:t>
            </a:r>
            <a:endParaRPr lang="en-US" b="1"/>
          </a:p>
          <a:p>
            <a:pPr>
              <a:spcAft>
                <a:spcPts val="600"/>
              </a:spcAft>
            </a:pPr>
            <a:endParaRPr lang="en-US"/>
          </a:p>
          <a:p>
            <a:pPr>
              <a:spcAft>
                <a:spcPts val="600"/>
              </a:spcAft>
            </a:pPr>
            <a:r>
              <a:rPr lang="en-US"/>
              <a:t>By the end of this module, you should be able to:</a:t>
            </a:r>
          </a:p>
          <a:p>
            <a:pPr marL="709295" lvl="1" indent="-457200">
              <a:buAutoNum type="arabicPeriod"/>
            </a:pPr>
            <a:r>
              <a:rPr lang="en-US">
                <a:cs typeface="Arial"/>
              </a:rPr>
              <a:t>Discuss the relationship between provider-initiated testing and counseling (or PITC) and index testing services</a:t>
            </a:r>
            <a:endParaRPr lang="en-US"/>
          </a:p>
          <a:p>
            <a:pPr marL="709295" lvl="1" indent="-457200">
              <a:buAutoNum type="arabicPeriod"/>
            </a:pPr>
            <a:r>
              <a:rPr lang="en-US">
                <a:cs typeface="Arial"/>
              </a:rPr>
              <a:t>Define social network approaches including social network strategies, enhanced peer outreach, and risk network referral and discuss how they can be used in conjunction with index testing services</a:t>
            </a:r>
            <a:endParaRPr lang="en-US">
              <a:ea typeface="Calibri"/>
              <a:cs typeface="Arial"/>
            </a:endParaRPr>
          </a:p>
          <a:p>
            <a:pPr marL="709295" lvl="1" indent="-457200">
              <a:buAutoNum type="arabicPeriod"/>
            </a:pPr>
            <a:r>
              <a:rPr lang="en-US">
                <a:cs typeface="Arial"/>
              </a:rPr>
              <a:t>Describe how HIV self-testing can be used to assist index clients to get their contacts tested for HIV, and </a:t>
            </a:r>
          </a:p>
          <a:p>
            <a:pPr marL="709295" marR="0" lvl="1" indent="-4572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Calibri" panose="020F0502020204030204" pitchFamily="34" charset="0"/>
                <a:cs typeface="Calibri" panose="020F0502020204030204" pitchFamily="34" charset="0"/>
              </a:rPr>
              <a:t>Facilitate a forum for sharing best practices for integrating index testing with other testing strategies</a:t>
            </a:r>
          </a:p>
          <a:p>
            <a:pPr marL="709295" lvl="1" indent="-457200">
              <a:buAutoNum type="arabicPeriod"/>
            </a:pPr>
            <a:endParaRPr lang="en-US">
              <a:ea typeface="Calibri"/>
              <a:cs typeface="Arial"/>
            </a:endParaRPr>
          </a:p>
          <a:p>
            <a:endParaRPr lang="en-US">
              <a:cs typeface="Calibri"/>
            </a:endParaRPr>
          </a:p>
        </p:txBody>
      </p:sp>
      <p:sp>
        <p:nvSpPr>
          <p:cNvPr id="4" name="Slide Number Placeholder 3">
            <a:extLst>
              <a:ext uri="{FF2B5EF4-FFF2-40B4-BE49-F238E27FC236}">
                <a16:creationId xmlns:a16="http://schemas.microsoft.com/office/drawing/2014/main" id="{FAC2031B-68E4-9BA0-E178-DF587D80840F}"/>
              </a:ext>
            </a:extLst>
          </p:cNvPr>
          <p:cNvSpPr>
            <a:spLocks noGrp="1"/>
          </p:cNvSpPr>
          <p:nvPr>
            <p:ph type="sldNum" sz="quarter" idx="5"/>
          </p:nvPr>
        </p:nvSpPr>
        <p:spPr/>
        <p:txBody>
          <a:bodyPr/>
          <a:lstStyle/>
          <a:p>
            <a:fld id="{87902975-A9F3-462D-BA88-BA4487D7DC11}" type="slidenum">
              <a:rPr lang="en-US" smtClean="0"/>
              <a:t>3</a:t>
            </a:fld>
            <a:endParaRPr lang="en-US"/>
          </a:p>
        </p:txBody>
      </p:sp>
    </p:spTree>
    <p:extLst>
      <p:ext uri="{BB962C8B-B14F-4D97-AF65-F5344CB8AC3E}">
        <p14:creationId xmlns:p14="http://schemas.microsoft.com/office/powerpoint/2010/main" val="339073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8DEE9-A863-B243-B74D-75B8E7752D1C}"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15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8DEE9-A863-B243-B74D-75B8E7752D1C}"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34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ECBF-A60A-53B5-5C06-A562A93D9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6DAD3-362A-CACD-BC26-7469E0C46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446C8-5A9C-9183-F36D-450526E5C2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F585D0-6D9C-10C2-4284-28EFC3B644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8DEE9-A863-B243-B74D-75B8E7752D1C}"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355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B22EC256-99EE-4E06-A47A-599A0BC70088}" type="slidenum">
              <a:rPr lang="en-US" smtClean="0"/>
              <a:t>10</a:t>
            </a:fld>
            <a:endParaRPr lang="en-US"/>
          </a:p>
        </p:txBody>
      </p:sp>
    </p:spTree>
    <p:extLst>
      <p:ext uri="{BB962C8B-B14F-4D97-AF65-F5344CB8AC3E}">
        <p14:creationId xmlns:p14="http://schemas.microsoft.com/office/powerpoint/2010/main" val="74243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Let’s now discuss how to integrate HIV self-testing with index testing services and social network approaches. </a:t>
            </a:r>
            <a:endParaRPr lang="en-US"/>
          </a:p>
        </p:txBody>
      </p:sp>
    </p:spTree>
    <p:extLst>
      <p:ext uri="{BB962C8B-B14F-4D97-AF65-F5344CB8AC3E}">
        <p14:creationId xmlns:p14="http://schemas.microsoft.com/office/powerpoint/2010/main" val="391054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12</a:t>
            </a:fld>
            <a:endParaRPr lang="en-US"/>
          </a:p>
        </p:txBody>
      </p:sp>
    </p:spTree>
    <p:extLst>
      <p:ext uri="{BB962C8B-B14F-4D97-AF65-F5344CB8AC3E}">
        <p14:creationId xmlns:p14="http://schemas.microsoft.com/office/powerpoint/2010/main" val="172043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B22EC256-99EE-4E06-A47A-599A0BC70088}" type="slidenum">
              <a:rPr lang="en-US" smtClean="0"/>
              <a:t>13</a:t>
            </a:fld>
            <a:endParaRPr lang="en-US"/>
          </a:p>
        </p:txBody>
      </p:sp>
    </p:spTree>
    <p:extLst>
      <p:ext uri="{BB962C8B-B14F-4D97-AF65-F5344CB8AC3E}">
        <p14:creationId xmlns:p14="http://schemas.microsoft.com/office/powerpoint/2010/main" val="3537410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9.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765799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254262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3414756537"/>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413315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35777649"/>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621734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599687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610121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143037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55579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a:p>
        </p:txBody>
      </p:sp>
    </p:spTree>
    <p:extLst>
      <p:ext uri="{BB962C8B-B14F-4D97-AF65-F5344CB8AC3E}">
        <p14:creationId xmlns:p14="http://schemas.microsoft.com/office/powerpoint/2010/main" val="150877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hasCustomPrompt="1"/>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Knowledge Check</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B71C65F1-F5B1-4E25-9C29-BC1865477880}"/>
              </a:ext>
            </a:extLst>
          </p:cNvPr>
          <p:cNvSpPr>
            <a:spLocks noGrp="1"/>
          </p:cNvSpPr>
          <p:nvPr>
            <p:ph type="body" sz="quarter" idx="14"/>
          </p:nvPr>
        </p:nvSpPr>
        <p:spPr>
          <a:xfrm>
            <a:off x="4801733" y="1626500"/>
            <a:ext cx="6274887" cy="19548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19" name="Text Placeholder 13">
            <a:extLst>
              <a:ext uri="{FF2B5EF4-FFF2-40B4-BE49-F238E27FC236}">
                <a16:creationId xmlns:a16="http://schemas.microsoft.com/office/drawing/2014/main" id="{C1AF8616-CF58-4F75-AFFC-EF05DF1FECB6}"/>
              </a:ext>
            </a:extLst>
          </p:cNvPr>
          <p:cNvSpPr>
            <a:spLocks noGrp="1"/>
          </p:cNvSpPr>
          <p:nvPr>
            <p:ph type="body" sz="quarter" idx="15"/>
          </p:nvPr>
        </p:nvSpPr>
        <p:spPr>
          <a:xfrm>
            <a:off x="4801733" y="3921817"/>
            <a:ext cx="6274887" cy="20656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2000">
                <a:solidFill>
                  <a:schemeClr val="bg2">
                    <a:lumMod val="25000"/>
                  </a:schemeClr>
                </a:solidFill>
              </a:defRPr>
            </a:lvl2pPr>
            <a:lvl3pPr marL="433388" indent="-180975">
              <a:buFont typeface="Segoe UI" panose="020B0502040204020203" pitchFamily="34" charset="0"/>
              <a:buChar char="–"/>
              <a:defRPr sz="2000">
                <a:solidFill>
                  <a:schemeClr val="bg2">
                    <a:lumMod val="25000"/>
                  </a:schemeClr>
                </a:solidFill>
              </a:defRPr>
            </a:lvl3pPr>
            <a:lvl4pPr marL="601266" indent="-132160">
              <a:buFont typeface="Wingdings" panose="05000000000000000000" pitchFamily="2" charset="2"/>
              <a:buChar char="§"/>
              <a:defRPr sz="2000">
                <a:solidFill>
                  <a:schemeClr val="bg2">
                    <a:lumMod val="25000"/>
                  </a:schemeClr>
                </a:solidFill>
              </a:defRPr>
            </a:lvl4pPr>
            <a:lvl5pPr marL="770335" indent="-169069">
              <a:buFont typeface="Century Gothic" panose="020B0502020202020204" pitchFamily="34" charset="0"/>
              <a:buChar char="○"/>
              <a:defRPr sz="20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grpSp>
        <p:nvGrpSpPr>
          <p:cNvPr id="4" name="Group 3">
            <a:extLst>
              <a:ext uri="{FF2B5EF4-FFF2-40B4-BE49-F238E27FC236}">
                <a16:creationId xmlns:a16="http://schemas.microsoft.com/office/drawing/2014/main" id="{D22CAA27-E845-4267-8FD2-E31F823C2379}"/>
              </a:ext>
            </a:extLst>
          </p:cNvPr>
          <p:cNvGrpSpPr/>
          <p:nvPr userDrawn="1"/>
        </p:nvGrpSpPr>
        <p:grpSpPr>
          <a:xfrm>
            <a:off x="1115380" y="2455864"/>
            <a:ext cx="2704780" cy="2704780"/>
            <a:chOff x="1107841" y="2229004"/>
            <a:chExt cx="2704780" cy="2704780"/>
          </a:xfrm>
        </p:grpSpPr>
        <p:sp>
          <p:nvSpPr>
            <p:cNvPr id="14" name="Oval 13">
              <a:extLst>
                <a:ext uri="{FF2B5EF4-FFF2-40B4-BE49-F238E27FC236}">
                  <a16:creationId xmlns:a16="http://schemas.microsoft.com/office/drawing/2014/main" id="{2C730A48-E018-4FB1-B366-308CA1ADB2A7}"/>
                </a:ext>
              </a:extLst>
            </p:cNvPr>
            <p:cNvSpPr/>
            <p:nvPr userDrawn="1"/>
          </p:nvSpPr>
          <p:spPr>
            <a:xfrm>
              <a:off x="1107841" y="2229004"/>
              <a:ext cx="2704780" cy="27047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Question Mark with solid fill">
              <a:extLst>
                <a:ext uri="{FF2B5EF4-FFF2-40B4-BE49-F238E27FC236}">
                  <a16:creationId xmlns:a16="http://schemas.microsoft.com/office/drawing/2014/main" id="{1ACF4FB1-238C-4186-9D9C-9F5BC34470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5132" y="2622502"/>
              <a:ext cx="1990198" cy="1990198"/>
            </a:xfrm>
            <a:prstGeom prst="rect">
              <a:avLst/>
            </a:prstGeom>
          </p:spPr>
        </p:pic>
      </p:grpSp>
    </p:spTree>
    <p:extLst>
      <p:ext uri="{BB962C8B-B14F-4D97-AF65-F5344CB8AC3E}">
        <p14:creationId xmlns:p14="http://schemas.microsoft.com/office/powerpoint/2010/main" val="214985755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13836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0"/>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4"/>
            <a:ext cx="11103904" cy="555862"/>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C492E0F2-5ABB-69FE-FF26-99491CAE6922}"/>
              </a:ext>
            </a:extLst>
          </p:cNvPr>
          <p:cNvSpPr/>
          <p:nvPr userDrawn="1"/>
        </p:nvSpPr>
        <p:spPr>
          <a:xfrm>
            <a:off x="88777" y="8878"/>
            <a:ext cx="1136341" cy="175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1896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4446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ection Break Ribbon Informal Dark Re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4"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bg1"/>
                </a:solidFill>
              </a:rPr>
              <a:pPr/>
              <a:t>‹#›</a:t>
            </a:fld>
            <a:endParaRPr lang="en-US" sz="675">
              <a:solidFill>
                <a:schemeClr val="bg1"/>
              </a:solidFill>
            </a:endParaRPr>
          </a:p>
        </p:txBody>
      </p:sp>
      <p:sp>
        <p:nvSpPr>
          <p:cNvPr id="16" name="Text Placeholder 9"/>
          <p:cNvSpPr>
            <a:spLocks noGrp="1"/>
          </p:cNvSpPr>
          <p:nvPr>
            <p:ph type="body" sz="quarter" idx="13"/>
          </p:nvPr>
        </p:nvSpPr>
        <p:spPr>
          <a:xfrm>
            <a:off x="5461000" y="3883184"/>
            <a:ext cx="6426200" cy="818807"/>
          </a:xfrm>
          <a:prstGeom prst="rect">
            <a:avLst/>
          </a:prstGeom>
        </p:spPr>
        <p:txBody>
          <a:bodyPr lIns="0" tIns="0" rIns="0" bIns="0">
            <a:noAutofit/>
          </a:bodyPr>
          <a:lstStyle>
            <a:lvl1pPr marL="0" indent="0">
              <a:buFontTx/>
              <a:buNone/>
              <a:defRPr sz="3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6143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Nov 2023- Abuja_DSD SI closure meeting_WHO HTS</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45968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1994619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7731771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6177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65316093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63870924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520533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625580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773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822156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09769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269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a:p>
        </p:txBody>
      </p:sp>
    </p:spTree>
    <p:extLst>
      <p:ext uri="{BB962C8B-B14F-4D97-AF65-F5344CB8AC3E}">
        <p14:creationId xmlns:p14="http://schemas.microsoft.com/office/powerpoint/2010/main" val="222464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a:t>Click icon to add picture</a:t>
            </a:r>
            <a:endParaRPr lang="en-GB" noProof="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147478354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
        <p:nvSpPr>
          <p:cNvPr id="6" name="Date Placeholder 3">
            <a:extLst>
              <a:ext uri="{FF2B5EF4-FFF2-40B4-BE49-F238E27FC236}">
                <a16:creationId xmlns:a16="http://schemas.microsoft.com/office/drawing/2014/main" id="{468863B9-3E6F-48E8-865B-15F887A96F6B}"/>
              </a:ext>
            </a:extLst>
          </p:cNvPr>
          <p:cNvSpPr>
            <a:spLocks noGrp="1"/>
          </p:cNvSpPr>
          <p:nvPr>
            <p:ph type="dt" sz="half" idx="22"/>
          </p:nvPr>
        </p:nvSpPr>
        <p:spPr/>
        <p:txBody>
          <a:bodyPr/>
          <a:lstStyle>
            <a:lvl1pPr>
              <a:defRPr/>
            </a:lvl1pPr>
          </a:lstStyle>
          <a:p>
            <a:pPr>
              <a:defRPr/>
            </a:pPr>
            <a:fld id="{9CD38B1C-FCCB-4701-8F93-FC8797397D4E}" type="datetime1">
              <a:rPr lang="en-GB"/>
              <a:pPr>
                <a:defRPr/>
              </a:pPr>
              <a:t>25/06/2025</a:t>
            </a:fld>
            <a:endParaRPr lang="en-GB"/>
          </a:p>
        </p:txBody>
      </p:sp>
      <p:sp>
        <p:nvSpPr>
          <p:cNvPr id="9" name="Footer Placeholder 4">
            <a:extLst>
              <a:ext uri="{FF2B5EF4-FFF2-40B4-BE49-F238E27FC236}">
                <a16:creationId xmlns:a16="http://schemas.microsoft.com/office/drawing/2014/main" id="{2FE222F0-B108-457B-AF5D-C19F3B36BC74}"/>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8D2D12D3-C8F6-4F4B-BDB8-F97611B366B1}"/>
              </a:ext>
            </a:extLst>
          </p:cNvPr>
          <p:cNvSpPr>
            <a:spLocks noGrp="1"/>
          </p:cNvSpPr>
          <p:nvPr>
            <p:ph type="sldNum" sz="quarter" idx="24"/>
          </p:nvPr>
        </p:nvSpPr>
        <p:spPr/>
        <p:txBody>
          <a:bodyPr/>
          <a:lstStyle>
            <a:lvl1pPr>
              <a:defRPr/>
            </a:lvl1pPr>
          </a:lstStyle>
          <a:p>
            <a:pPr>
              <a:defRPr/>
            </a:pPr>
            <a:fld id="{3749EF42-A75F-4038-A2EC-82A7A0051922}" type="slidenum">
              <a:rPr lang="en-GB" altLang="en-US"/>
              <a:pPr>
                <a:defRPr/>
              </a:pPr>
              <a:t>‹#›</a:t>
            </a:fld>
            <a:endParaRPr lang="en-GB" altLang="en-US"/>
          </a:p>
        </p:txBody>
      </p:sp>
    </p:spTree>
    <p:extLst>
      <p:ext uri="{BB962C8B-B14F-4D97-AF65-F5344CB8AC3E}">
        <p14:creationId xmlns:p14="http://schemas.microsoft.com/office/powerpoint/2010/main" val="58891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53A81279-A773-45C3-BEF2-E9BCF347DFB1}"/>
              </a:ext>
            </a:extLst>
          </p:cNvPr>
          <p:cNvSpPr>
            <a:spLocks noGrp="1"/>
          </p:cNvSpPr>
          <p:nvPr>
            <p:ph type="dt" sz="half" idx="22"/>
          </p:nvPr>
        </p:nvSpPr>
        <p:spPr/>
        <p:txBody>
          <a:bodyPr/>
          <a:lstStyle>
            <a:lvl1pPr>
              <a:defRPr/>
            </a:lvl1pPr>
          </a:lstStyle>
          <a:p>
            <a:pPr>
              <a:defRPr/>
            </a:pPr>
            <a:fld id="{113F66E8-1F5D-4D8F-A456-868DF77627DB}" type="datetime1">
              <a:rPr lang="en-GB"/>
              <a:pPr>
                <a:defRPr/>
              </a:pPr>
              <a:t>25/06/2025</a:t>
            </a:fld>
            <a:endParaRPr lang="en-GB"/>
          </a:p>
        </p:txBody>
      </p:sp>
      <p:sp>
        <p:nvSpPr>
          <p:cNvPr id="8" name="Footer Placeholder 4">
            <a:extLst>
              <a:ext uri="{FF2B5EF4-FFF2-40B4-BE49-F238E27FC236}">
                <a16:creationId xmlns:a16="http://schemas.microsoft.com/office/drawing/2014/main" id="{92A6EF0E-BDD5-4AD2-99EA-8C3F016F95D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991FE19E-D6EE-41F6-A247-09E119DD666E}"/>
              </a:ext>
            </a:extLst>
          </p:cNvPr>
          <p:cNvSpPr>
            <a:spLocks noGrp="1"/>
          </p:cNvSpPr>
          <p:nvPr>
            <p:ph type="sldNum" sz="quarter" idx="24"/>
          </p:nvPr>
        </p:nvSpPr>
        <p:spPr/>
        <p:txBody>
          <a:bodyPr/>
          <a:lstStyle>
            <a:lvl1pPr>
              <a:defRPr/>
            </a:lvl1pPr>
          </a:lstStyle>
          <a:p>
            <a:pPr>
              <a:defRPr/>
            </a:pPr>
            <a:fld id="{2B784AD9-0781-4DEB-8AF5-30BF3EB9BC30}" type="slidenum">
              <a:rPr lang="en-GB" altLang="en-US"/>
              <a:pPr>
                <a:defRPr/>
              </a:pPr>
              <a:t>‹#›</a:t>
            </a:fld>
            <a:endParaRPr lang="en-GB" altLang="en-US"/>
          </a:p>
        </p:txBody>
      </p:sp>
    </p:spTree>
    <p:extLst>
      <p:ext uri="{BB962C8B-B14F-4D97-AF65-F5344CB8AC3E}">
        <p14:creationId xmlns:p14="http://schemas.microsoft.com/office/powerpoint/2010/main" val="3321562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9" name="Date Placeholder 3">
            <a:extLst>
              <a:ext uri="{FF2B5EF4-FFF2-40B4-BE49-F238E27FC236}">
                <a16:creationId xmlns:a16="http://schemas.microsoft.com/office/drawing/2014/main" id="{18DBA545-DA51-410B-B2EC-749B8E5ADBD5}"/>
              </a:ext>
            </a:extLst>
          </p:cNvPr>
          <p:cNvSpPr>
            <a:spLocks noGrp="1"/>
          </p:cNvSpPr>
          <p:nvPr>
            <p:ph type="dt" sz="half" idx="29"/>
          </p:nvPr>
        </p:nvSpPr>
        <p:spPr/>
        <p:txBody>
          <a:bodyPr/>
          <a:lstStyle>
            <a:lvl1pPr>
              <a:defRPr/>
            </a:lvl1pPr>
          </a:lstStyle>
          <a:p>
            <a:pPr>
              <a:defRPr/>
            </a:pPr>
            <a:fld id="{6D4EDB02-EC1F-48F2-9921-A1BB6A03E4ED}" type="datetime1">
              <a:rPr lang="en-GB"/>
              <a:pPr>
                <a:defRPr/>
              </a:pPr>
              <a:t>25/06/2025</a:t>
            </a:fld>
            <a:endParaRPr lang="en-GB"/>
          </a:p>
        </p:txBody>
      </p:sp>
      <p:sp>
        <p:nvSpPr>
          <p:cNvPr id="10" name="Footer Placeholder 4">
            <a:extLst>
              <a:ext uri="{FF2B5EF4-FFF2-40B4-BE49-F238E27FC236}">
                <a16:creationId xmlns:a16="http://schemas.microsoft.com/office/drawing/2014/main" id="{375D5833-8CE2-480E-90DE-FEB359157011}"/>
              </a:ext>
            </a:extLst>
          </p:cNvPr>
          <p:cNvSpPr>
            <a:spLocks noGrp="1"/>
          </p:cNvSpPr>
          <p:nvPr>
            <p:ph type="ftr" sz="quarter" idx="30"/>
          </p:nvPr>
        </p:nvSpPr>
        <p:spPr/>
        <p:txBody>
          <a:bodyPr/>
          <a:lstStyle>
            <a:lvl1pPr>
              <a:defRPr/>
            </a:lvl1pPr>
          </a:lstStyle>
          <a:p>
            <a:pPr>
              <a:defRPr/>
            </a:pPr>
            <a:r>
              <a:rPr lang="en-GB"/>
              <a:t>|     Title of the presentation</a:t>
            </a:r>
          </a:p>
        </p:txBody>
      </p:sp>
      <p:sp>
        <p:nvSpPr>
          <p:cNvPr id="14" name="Slide Number Placeholder 5">
            <a:extLst>
              <a:ext uri="{FF2B5EF4-FFF2-40B4-BE49-F238E27FC236}">
                <a16:creationId xmlns:a16="http://schemas.microsoft.com/office/drawing/2014/main" id="{5F588BAF-C28C-4FDD-B649-9E80DEF9AFC9}"/>
              </a:ext>
            </a:extLst>
          </p:cNvPr>
          <p:cNvSpPr>
            <a:spLocks noGrp="1"/>
          </p:cNvSpPr>
          <p:nvPr>
            <p:ph type="sldNum" sz="quarter" idx="31"/>
          </p:nvPr>
        </p:nvSpPr>
        <p:spPr/>
        <p:txBody>
          <a:bodyPr/>
          <a:lstStyle>
            <a:lvl1pPr>
              <a:defRPr/>
            </a:lvl1pPr>
          </a:lstStyle>
          <a:p>
            <a:pPr>
              <a:defRPr/>
            </a:pPr>
            <a:fld id="{8FA59349-35DF-4830-AE8D-9981EE4C325A}" type="slidenum">
              <a:rPr lang="en-GB" altLang="en-US"/>
              <a:pPr>
                <a:defRPr/>
              </a:pPr>
              <a:t>‹#›</a:t>
            </a:fld>
            <a:endParaRPr lang="en-GB" altLang="en-US"/>
          </a:p>
        </p:txBody>
      </p:sp>
    </p:spTree>
    <p:extLst>
      <p:ext uri="{BB962C8B-B14F-4D97-AF65-F5344CB8AC3E}">
        <p14:creationId xmlns:p14="http://schemas.microsoft.com/office/powerpoint/2010/main" val="307774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a:extLst>
              <a:ext uri="{FF2B5EF4-FFF2-40B4-BE49-F238E27FC236}">
                <a16:creationId xmlns:a16="http://schemas.microsoft.com/office/drawing/2014/main" id="{FF4D4797-949E-4057-B197-F8D172F757A1}"/>
              </a:ext>
            </a:extLst>
          </p:cNvPr>
          <p:cNvSpPr>
            <a:spLocks noGrp="1"/>
          </p:cNvSpPr>
          <p:nvPr>
            <p:ph type="dt" sz="half" idx="37"/>
          </p:nvPr>
        </p:nvSpPr>
        <p:spPr/>
        <p:txBody>
          <a:bodyPr/>
          <a:lstStyle>
            <a:lvl1pPr>
              <a:defRPr/>
            </a:lvl1pPr>
          </a:lstStyle>
          <a:p>
            <a:pPr>
              <a:defRPr/>
            </a:pPr>
            <a:fld id="{7E453901-EC14-4469-9470-8ACA02988D2D}" type="datetime1">
              <a:rPr lang="en-GB"/>
              <a:pPr>
                <a:defRPr/>
              </a:pPr>
              <a:t>25/06/2025</a:t>
            </a:fld>
            <a:endParaRPr lang="en-GB"/>
          </a:p>
        </p:txBody>
      </p:sp>
      <p:sp>
        <p:nvSpPr>
          <p:cNvPr id="15" name="Footer Placeholder 4">
            <a:extLst>
              <a:ext uri="{FF2B5EF4-FFF2-40B4-BE49-F238E27FC236}">
                <a16:creationId xmlns:a16="http://schemas.microsoft.com/office/drawing/2014/main" id="{A80A4414-22D3-4854-AE0B-95B2C98E7A45}"/>
              </a:ext>
            </a:extLst>
          </p:cNvPr>
          <p:cNvSpPr>
            <a:spLocks noGrp="1"/>
          </p:cNvSpPr>
          <p:nvPr>
            <p:ph type="ftr" sz="quarter" idx="38"/>
          </p:nvPr>
        </p:nvSpPr>
        <p:spPr/>
        <p:txBody>
          <a:bodyPr/>
          <a:lstStyle>
            <a:lvl1pPr>
              <a:defRPr/>
            </a:lvl1pPr>
          </a:lstStyle>
          <a:p>
            <a:pPr>
              <a:defRPr/>
            </a:pPr>
            <a:r>
              <a:rPr lang="en-GB"/>
              <a:t>|     Title of the presentation</a:t>
            </a:r>
          </a:p>
        </p:txBody>
      </p:sp>
      <p:sp>
        <p:nvSpPr>
          <p:cNvPr id="16" name="Slide Number Placeholder 5">
            <a:extLst>
              <a:ext uri="{FF2B5EF4-FFF2-40B4-BE49-F238E27FC236}">
                <a16:creationId xmlns:a16="http://schemas.microsoft.com/office/drawing/2014/main" id="{4C4810B1-3877-4089-980D-9BD276DA3879}"/>
              </a:ext>
            </a:extLst>
          </p:cNvPr>
          <p:cNvSpPr>
            <a:spLocks noGrp="1"/>
          </p:cNvSpPr>
          <p:nvPr>
            <p:ph type="sldNum" sz="quarter" idx="39"/>
          </p:nvPr>
        </p:nvSpPr>
        <p:spPr/>
        <p:txBody>
          <a:bodyPr/>
          <a:lstStyle>
            <a:lvl1pPr>
              <a:defRPr/>
            </a:lvl1pPr>
          </a:lstStyle>
          <a:p>
            <a:pPr>
              <a:defRPr/>
            </a:pPr>
            <a:fld id="{84650E8D-D6C6-4245-81CF-98D27BB8CBAB}" type="slidenum">
              <a:rPr lang="en-GB" altLang="en-US"/>
              <a:pPr>
                <a:defRPr/>
              </a:pPr>
              <a:t>‹#›</a:t>
            </a:fld>
            <a:endParaRPr lang="en-GB" altLang="en-US"/>
          </a:p>
        </p:txBody>
      </p:sp>
    </p:spTree>
    <p:extLst>
      <p:ext uri="{BB962C8B-B14F-4D97-AF65-F5344CB8AC3E}">
        <p14:creationId xmlns:p14="http://schemas.microsoft.com/office/powerpoint/2010/main" val="355829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Date Placeholder 3">
            <a:extLst>
              <a:ext uri="{FF2B5EF4-FFF2-40B4-BE49-F238E27FC236}">
                <a16:creationId xmlns:a16="http://schemas.microsoft.com/office/drawing/2014/main" id="{22EF3B6E-606B-47E1-A9DA-EE45035F4B34}"/>
              </a:ext>
            </a:extLst>
          </p:cNvPr>
          <p:cNvSpPr>
            <a:spLocks noGrp="1"/>
          </p:cNvSpPr>
          <p:nvPr>
            <p:ph type="dt" sz="half" idx="33"/>
          </p:nvPr>
        </p:nvSpPr>
        <p:spPr/>
        <p:txBody>
          <a:bodyPr/>
          <a:lstStyle>
            <a:lvl1pPr>
              <a:defRPr/>
            </a:lvl1pPr>
          </a:lstStyle>
          <a:p>
            <a:pPr>
              <a:defRPr/>
            </a:pPr>
            <a:fld id="{A4C8DA62-E93A-48C8-AB32-BB6BEAADE110}" type="datetime1">
              <a:rPr lang="en-GB"/>
              <a:pPr>
                <a:defRPr/>
              </a:pPr>
              <a:t>25/06/2025</a:t>
            </a:fld>
            <a:endParaRPr lang="en-GB"/>
          </a:p>
        </p:txBody>
      </p:sp>
      <p:sp>
        <p:nvSpPr>
          <p:cNvPr id="14" name="Footer Placeholder 4">
            <a:extLst>
              <a:ext uri="{FF2B5EF4-FFF2-40B4-BE49-F238E27FC236}">
                <a16:creationId xmlns:a16="http://schemas.microsoft.com/office/drawing/2014/main" id="{6AC35EE5-9ACD-48D2-925A-A3C92BADAC1C}"/>
              </a:ext>
            </a:extLst>
          </p:cNvPr>
          <p:cNvSpPr>
            <a:spLocks noGrp="1"/>
          </p:cNvSpPr>
          <p:nvPr>
            <p:ph type="ftr" sz="quarter" idx="34"/>
          </p:nvPr>
        </p:nvSpPr>
        <p:spPr/>
        <p:txBody>
          <a:bodyPr/>
          <a:lstStyle>
            <a:lvl1pPr>
              <a:defRPr/>
            </a:lvl1pPr>
          </a:lstStyle>
          <a:p>
            <a:pPr>
              <a:defRPr/>
            </a:pPr>
            <a:r>
              <a:rPr lang="en-GB"/>
              <a:t>|     Title of the presentation</a:t>
            </a:r>
          </a:p>
        </p:txBody>
      </p:sp>
      <p:sp>
        <p:nvSpPr>
          <p:cNvPr id="15" name="Slide Number Placeholder 5">
            <a:extLst>
              <a:ext uri="{FF2B5EF4-FFF2-40B4-BE49-F238E27FC236}">
                <a16:creationId xmlns:a16="http://schemas.microsoft.com/office/drawing/2014/main" id="{A1CEDBC2-0EE1-4D10-AF5D-9BD7000665BC}"/>
              </a:ext>
            </a:extLst>
          </p:cNvPr>
          <p:cNvSpPr>
            <a:spLocks noGrp="1"/>
          </p:cNvSpPr>
          <p:nvPr>
            <p:ph type="sldNum" sz="quarter" idx="35"/>
          </p:nvPr>
        </p:nvSpPr>
        <p:spPr/>
        <p:txBody>
          <a:bodyPr/>
          <a:lstStyle>
            <a:lvl1pPr>
              <a:defRPr/>
            </a:lvl1pPr>
          </a:lstStyle>
          <a:p>
            <a:pPr>
              <a:defRPr/>
            </a:pPr>
            <a:fld id="{A20BA09D-59AD-4EBA-B807-D420324B40F9}" type="slidenum">
              <a:rPr lang="en-GB" altLang="en-US"/>
              <a:pPr>
                <a:defRPr/>
              </a:pPr>
              <a:t>‹#›</a:t>
            </a:fld>
            <a:endParaRPr lang="en-GB" altLang="en-US"/>
          </a:p>
        </p:txBody>
      </p:sp>
    </p:spTree>
    <p:extLst>
      <p:ext uri="{BB962C8B-B14F-4D97-AF65-F5344CB8AC3E}">
        <p14:creationId xmlns:p14="http://schemas.microsoft.com/office/powerpoint/2010/main" val="16922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C0FEF708-4322-45F1-9D94-061E12BCE429}"/>
              </a:ext>
            </a:extLst>
          </p:cNvPr>
          <p:cNvSpPr>
            <a:spLocks noGrp="1"/>
          </p:cNvSpPr>
          <p:nvPr>
            <p:ph type="dt" sz="half" idx="22"/>
          </p:nvPr>
        </p:nvSpPr>
        <p:spPr/>
        <p:txBody>
          <a:bodyPr/>
          <a:lstStyle>
            <a:lvl1pPr>
              <a:defRPr/>
            </a:lvl1pPr>
          </a:lstStyle>
          <a:p>
            <a:pPr>
              <a:defRPr/>
            </a:pPr>
            <a:fld id="{4563DA2C-C196-40C1-B3E4-E7D439940E16}" type="datetime1">
              <a:rPr lang="en-GB"/>
              <a:pPr>
                <a:defRPr/>
              </a:pPr>
              <a:t>25/06/2025</a:t>
            </a:fld>
            <a:endParaRPr lang="en-GB"/>
          </a:p>
        </p:txBody>
      </p:sp>
      <p:sp>
        <p:nvSpPr>
          <p:cNvPr id="8" name="Footer Placeholder 4">
            <a:extLst>
              <a:ext uri="{FF2B5EF4-FFF2-40B4-BE49-F238E27FC236}">
                <a16:creationId xmlns:a16="http://schemas.microsoft.com/office/drawing/2014/main" id="{8CB92E64-744B-41A2-A73D-CC4C4DD3AE5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A00D8BD0-525D-45A1-9B53-883BED1AE7FF}"/>
              </a:ext>
            </a:extLst>
          </p:cNvPr>
          <p:cNvSpPr>
            <a:spLocks noGrp="1"/>
          </p:cNvSpPr>
          <p:nvPr>
            <p:ph type="sldNum" sz="quarter" idx="24"/>
          </p:nvPr>
        </p:nvSpPr>
        <p:spPr/>
        <p:txBody>
          <a:bodyPr/>
          <a:lstStyle>
            <a:lvl1pPr>
              <a:defRPr/>
            </a:lvl1pPr>
          </a:lstStyle>
          <a:p>
            <a:pPr>
              <a:defRPr/>
            </a:pPr>
            <a:fld id="{0F352189-01B0-4284-A52C-B37C98D14457}" type="slidenum">
              <a:rPr lang="en-GB" altLang="en-US"/>
              <a:pPr>
                <a:defRPr/>
              </a:pPr>
              <a:t>‹#›</a:t>
            </a:fld>
            <a:endParaRPr lang="en-GB" altLang="en-US"/>
          </a:p>
        </p:txBody>
      </p:sp>
    </p:spTree>
    <p:extLst>
      <p:ext uri="{BB962C8B-B14F-4D97-AF65-F5344CB8AC3E}">
        <p14:creationId xmlns:p14="http://schemas.microsoft.com/office/powerpoint/2010/main" val="182044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2151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39FEF5D8-D959-4CD5-A6A4-6FB8FDDAD918}"/>
              </a:ext>
            </a:extLst>
          </p:cNvPr>
          <p:cNvSpPr>
            <a:spLocks noGrp="1"/>
          </p:cNvSpPr>
          <p:nvPr>
            <p:ph type="dt" sz="half" idx="22"/>
          </p:nvPr>
        </p:nvSpPr>
        <p:spPr/>
        <p:txBody>
          <a:bodyPr/>
          <a:lstStyle>
            <a:lvl1pPr>
              <a:defRPr/>
            </a:lvl1pPr>
          </a:lstStyle>
          <a:p>
            <a:pPr>
              <a:defRPr/>
            </a:pPr>
            <a:fld id="{7E480644-2E4A-428D-BB27-5A38E2EA72D0}" type="datetime1">
              <a:rPr lang="en-GB"/>
              <a:pPr>
                <a:defRPr/>
              </a:pPr>
              <a:t>25/06/2025</a:t>
            </a:fld>
            <a:endParaRPr lang="en-GB"/>
          </a:p>
        </p:txBody>
      </p:sp>
      <p:sp>
        <p:nvSpPr>
          <p:cNvPr id="8" name="Footer Placeholder 4">
            <a:extLst>
              <a:ext uri="{FF2B5EF4-FFF2-40B4-BE49-F238E27FC236}">
                <a16:creationId xmlns:a16="http://schemas.microsoft.com/office/drawing/2014/main" id="{3FE18208-5921-42B8-B42E-C29D2F93708E}"/>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EB8F62A3-CC30-4B14-8819-9452FB1DCCC6}"/>
              </a:ext>
            </a:extLst>
          </p:cNvPr>
          <p:cNvSpPr>
            <a:spLocks noGrp="1"/>
          </p:cNvSpPr>
          <p:nvPr>
            <p:ph type="sldNum" sz="quarter" idx="24"/>
          </p:nvPr>
        </p:nvSpPr>
        <p:spPr/>
        <p:txBody>
          <a:bodyPr/>
          <a:lstStyle>
            <a:lvl1pPr>
              <a:defRPr/>
            </a:lvl1pPr>
          </a:lstStyle>
          <a:p>
            <a:pPr>
              <a:defRPr/>
            </a:pPr>
            <a:fld id="{DECC8C15-0905-4EEF-8510-5419815E62E2}" type="slidenum">
              <a:rPr lang="en-GB" altLang="en-US"/>
              <a:pPr>
                <a:defRPr/>
              </a:pPr>
              <a:t>‹#›</a:t>
            </a:fld>
            <a:endParaRPr lang="en-GB" altLang="en-US"/>
          </a:p>
        </p:txBody>
      </p:sp>
    </p:spTree>
    <p:extLst>
      <p:ext uri="{BB962C8B-B14F-4D97-AF65-F5344CB8AC3E}">
        <p14:creationId xmlns:p14="http://schemas.microsoft.com/office/powerpoint/2010/main" val="273588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8" name="Date Placeholder 3">
            <a:extLst>
              <a:ext uri="{FF2B5EF4-FFF2-40B4-BE49-F238E27FC236}">
                <a16:creationId xmlns:a16="http://schemas.microsoft.com/office/drawing/2014/main" id="{F9A2CE89-13FE-4298-9298-EA6F12EC5F43}"/>
              </a:ext>
            </a:extLst>
          </p:cNvPr>
          <p:cNvSpPr>
            <a:spLocks noGrp="1"/>
          </p:cNvSpPr>
          <p:nvPr>
            <p:ph type="dt" sz="half" idx="22"/>
          </p:nvPr>
        </p:nvSpPr>
        <p:spPr/>
        <p:txBody>
          <a:bodyPr/>
          <a:lstStyle>
            <a:lvl1pPr>
              <a:defRPr/>
            </a:lvl1pPr>
          </a:lstStyle>
          <a:p>
            <a:pPr>
              <a:defRPr/>
            </a:pPr>
            <a:fld id="{FAC55D0D-9011-4234-9CD2-9E59183428A6}" type="datetime1">
              <a:rPr lang="en-GB"/>
              <a:pPr>
                <a:defRPr/>
              </a:pPr>
              <a:t>25/06/2025</a:t>
            </a:fld>
            <a:endParaRPr lang="en-GB"/>
          </a:p>
        </p:txBody>
      </p:sp>
      <p:sp>
        <p:nvSpPr>
          <p:cNvPr id="9" name="Footer Placeholder 4">
            <a:extLst>
              <a:ext uri="{FF2B5EF4-FFF2-40B4-BE49-F238E27FC236}">
                <a16:creationId xmlns:a16="http://schemas.microsoft.com/office/drawing/2014/main" id="{D95826F6-6754-4984-AEC9-C6AD0326D8B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EE31D082-E01C-4F42-BE00-F98DAFFED8AA}"/>
              </a:ext>
            </a:extLst>
          </p:cNvPr>
          <p:cNvSpPr>
            <a:spLocks noGrp="1"/>
          </p:cNvSpPr>
          <p:nvPr>
            <p:ph type="sldNum" sz="quarter" idx="24"/>
          </p:nvPr>
        </p:nvSpPr>
        <p:spPr/>
        <p:txBody>
          <a:bodyPr/>
          <a:lstStyle>
            <a:lvl1pPr>
              <a:defRPr/>
            </a:lvl1pPr>
          </a:lstStyle>
          <a:p>
            <a:pPr>
              <a:defRPr/>
            </a:pPr>
            <a:fld id="{2567F3DA-A95C-467F-8216-D69D681C2F0D}" type="slidenum">
              <a:rPr lang="en-GB" altLang="en-US"/>
              <a:pPr>
                <a:defRPr/>
              </a:pPr>
              <a:t>‹#›</a:t>
            </a:fld>
            <a:endParaRPr lang="en-GB" altLang="en-US"/>
          </a:p>
        </p:txBody>
      </p:sp>
    </p:spTree>
    <p:extLst>
      <p:ext uri="{BB962C8B-B14F-4D97-AF65-F5344CB8AC3E}">
        <p14:creationId xmlns:p14="http://schemas.microsoft.com/office/powerpoint/2010/main" val="4004868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
        <p:nvSpPr>
          <p:cNvPr id="6" name="Date Placeholder 3">
            <a:extLst>
              <a:ext uri="{FF2B5EF4-FFF2-40B4-BE49-F238E27FC236}">
                <a16:creationId xmlns:a16="http://schemas.microsoft.com/office/drawing/2014/main" id="{4DD339E5-E0F7-4446-8AAA-28C085EAA6EA}"/>
              </a:ext>
            </a:extLst>
          </p:cNvPr>
          <p:cNvSpPr>
            <a:spLocks noGrp="1"/>
          </p:cNvSpPr>
          <p:nvPr>
            <p:ph type="dt" sz="half" idx="22"/>
          </p:nvPr>
        </p:nvSpPr>
        <p:spPr/>
        <p:txBody>
          <a:bodyPr/>
          <a:lstStyle>
            <a:lvl1pPr>
              <a:defRPr/>
            </a:lvl1pPr>
          </a:lstStyle>
          <a:p>
            <a:pPr>
              <a:defRPr/>
            </a:pPr>
            <a:fld id="{A0789028-2710-40EB-A247-AC56777CC0E6}" type="datetime1">
              <a:rPr lang="en-GB"/>
              <a:pPr>
                <a:defRPr/>
              </a:pPr>
              <a:t>25/06/2025</a:t>
            </a:fld>
            <a:endParaRPr lang="en-GB"/>
          </a:p>
        </p:txBody>
      </p:sp>
      <p:sp>
        <p:nvSpPr>
          <p:cNvPr id="7" name="Footer Placeholder 4">
            <a:extLst>
              <a:ext uri="{FF2B5EF4-FFF2-40B4-BE49-F238E27FC236}">
                <a16:creationId xmlns:a16="http://schemas.microsoft.com/office/drawing/2014/main" id="{B8626016-C275-4ACF-9F54-86B4B44CE846}"/>
              </a:ext>
            </a:extLst>
          </p:cNvPr>
          <p:cNvSpPr>
            <a:spLocks noGrp="1"/>
          </p:cNvSpPr>
          <p:nvPr>
            <p:ph type="ftr" sz="quarter" idx="23"/>
          </p:nvPr>
        </p:nvSpPr>
        <p:spPr/>
        <p:txBody>
          <a:bodyPr/>
          <a:lstStyle>
            <a:lvl1pPr>
              <a:defRPr/>
            </a:lvl1pPr>
          </a:lstStyle>
          <a:p>
            <a:pPr>
              <a:defRPr/>
            </a:pPr>
            <a:r>
              <a:rPr lang="en-GB"/>
              <a:t>|     Title of the presentation</a:t>
            </a:r>
          </a:p>
        </p:txBody>
      </p:sp>
      <p:sp>
        <p:nvSpPr>
          <p:cNvPr id="8" name="Slide Number Placeholder 5">
            <a:extLst>
              <a:ext uri="{FF2B5EF4-FFF2-40B4-BE49-F238E27FC236}">
                <a16:creationId xmlns:a16="http://schemas.microsoft.com/office/drawing/2014/main" id="{3B16EB7E-20E9-4255-A82C-5EB17225B402}"/>
              </a:ext>
            </a:extLst>
          </p:cNvPr>
          <p:cNvSpPr>
            <a:spLocks noGrp="1"/>
          </p:cNvSpPr>
          <p:nvPr>
            <p:ph type="sldNum" sz="quarter" idx="24"/>
          </p:nvPr>
        </p:nvSpPr>
        <p:spPr/>
        <p:txBody>
          <a:bodyPr/>
          <a:lstStyle>
            <a:lvl1pPr>
              <a:defRPr/>
            </a:lvl1pPr>
          </a:lstStyle>
          <a:p>
            <a:pPr>
              <a:defRPr/>
            </a:pPr>
            <a:fld id="{53E7257C-4433-4EBE-8AE9-5227BB70C4D9}" type="slidenum">
              <a:rPr lang="en-GB" altLang="en-US"/>
              <a:pPr>
                <a:defRPr/>
              </a:pPr>
              <a:t>‹#›</a:t>
            </a:fld>
            <a:endParaRPr lang="en-GB" altLang="en-US"/>
          </a:p>
        </p:txBody>
      </p:sp>
    </p:spTree>
    <p:extLst>
      <p:ext uri="{BB962C8B-B14F-4D97-AF65-F5344CB8AC3E}">
        <p14:creationId xmlns:p14="http://schemas.microsoft.com/office/powerpoint/2010/main" val="4057418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a:t>Click icon to add picture</a:t>
            </a:r>
            <a:endParaRPr lang="en-GB" noProof="0"/>
          </a:p>
        </p:txBody>
      </p:sp>
      <p:sp>
        <p:nvSpPr>
          <p:cNvPr id="7" name="Date Placeholder 1">
            <a:extLst>
              <a:ext uri="{FF2B5EF4-FFF2-40B4-BE49-F238E27FC236}">
                <a16:creationId xmlns:a16="http://schemas.microsoft.com/office/drawing/2014/main" id="{28654837-7CAD-46A9-8C2C-FB249F235744}"/>
              </a:ext>
            </a:extLst>
          </p:cNvPr>
          <p:cNvSpPr>
            <a:spLocks noGrp="1"/>
          </p:cNvSpPr>
          <p:nvPr>
            <p:ph type="dt" sz="half" idx="25"/>
          </p:nvPr>
        </p:nvSpPr>
        <p:spPr bwMode="gray"/>
        <p:txBody>
          <a:bodyPr/>
          <a:lstStyle>
            <a:lvl1pPr>
              <a:defRPr>
                <a:solidFill>
                  <a:schemeClr val="tx1"/>
                </a:solidFill>
              </a:defRPr>
            </a:lvl1pPr>
          </a:lstStyle>
          <a:p>
            <a:pPr>
              <a:defRPr/>
            </a:pPr>
            <a:fld id="{882EA6F3-30FC-462E-9800-C2D7416556E7}" type="datetime1">
              <a:rPr lang="en-GB"/>
              <a:pPr>
                <a:defRPr/>
              </a:pPr>
              <a:t>25/06/2025</a:t>
            </a:fld>
            <a:endParaRPr lang="en-GB"/>
          </a:p>
        </p:txBody>
      </p:sp>
      <p:sp>
        <p:nvSpPr>
          <p:cNvPr id="10" name="Footer Placeholder 2">
            <a:extLst>
              <a:ext uri="{FF2B5EF4-FFF2-40B4-BE49-F238E27FC236}">
                <a16:creationId xmlns:a16="http://schemas.microsoft.com/office/drawing/2014/main" id="{B95A6CE8-B914-46A6-815B-520337DC6B59}"/>
              </a:ext>
            </a:extLst>
          </p:cNvPr>
          <p:cNvSpPr>
            <a:spLocks noGrp="1"/>
          </p:cNvSpPr>
          <p:nvPr>
            <p:ph type="ftr" sz="quarter" idx="26"/>
          </p:nvPr>
        </p:nvSpPr>
        <p:spPr bwMode="gray"/>
        <p:txBody>
          <a:bodyPr/>
          <a:lstStyle>
            <a:lvl1pPr>
              <a:defRPr>
                <a:solidFill>
                  <a:schemeClr val="tx1"/>
                </a:solidFill>
              </a:defRPr>
            </a:lvl1pPr>
          </a:lstStyle>
          <a:p>
            <a:pPr>
              <a:defRPr/>
            </a:pPr>
            <a:r>
              <a:rPr lang="en-GB"/>
              <a:t>|     Title of the presentation</a:t>
            </a:r>
          </a:p>
        </p:txBody>
      </p:sp>
      <p:sp>
        <p:nvSpPr>
          <p:cNvPr id="11" name="Slide Number Placeholder 3">
            <a:extLst>
              <a:ext uri="{FF2B5EF4-FFF2-40B4-BE49-F238E27FC236}">
                <a16:creationId xmlns:a16="http://schemas.microsoft.com/office/drawing/2014/main" id="{12BB6575-FFF1-4324-BA08-72B5190FF7E4}"/>
              </a:ext>
            </a:extLst>
          </p:cNvPr>
          <p:cNvSpPr>
            <a:spLocks noGrp="1"/>
          </p:cNvSpPr>
          <p:nvPr>
            <p:ph type="sldNum" sz="quarter" idx="27"/>
          </p:nvPr>
        </p:nvSpPr>
        <p:spPr bwMode="gray"/>
        <p:txBody>
          <a:bodyPr/>
          <a:lstStyle>
            <a:lvl1pPr>
              <a:defRPr/>
            </a:lvl1pPr>
          </a:lstStyle>
          <a:p>
            <a:pPr>
              <a:defRPr/>
            </a:pPr>
            <a:fld id="{0AE54B69-80AE-4118-BE22-98606E9F2119}" type="slidenum">
              <a:rPr lang="en-GB" altLang="en-US"/>
              <a:pPr>
                <a:defRPr/>
              </a:pPr>
              <a:t>‹#›</a:t>
            </a:fld>
            <a:endParaRPr lang="en-GB" altLang="en-US"/>
          </a:p>
        </p:txBody>
      </p:sp>
    </p:spTree>
    <p:extLst>
      <p:ext uri="{BB962C8B-B14F-4D97-AF65-F5344CB8AC3E}">
        <p14:creationId xmlns:p14="http://schemas.microsoft.com/office/powerpoint/2010/main" val="1268686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E2D597-2766-45DB-9723-04A095A025EF}"/>
              </a:ext>
            </a:extLst>
          </p:cNvPr>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3" name="Date Placeholder 6">
            <a:extLst>
              <a:ext uri="{FF2B5EF4-FFF2-40B4-BE49-F238E27FC236}">
                <a16:creationId xmlns:a16="http://schemas.microsoft.com/office/drawing/2014/main" id="{E859E3CA-9036-4477-B5C3-7D2DB26754EC}"/>
              </a:ext>
            </a:extLst>
          </p:cNvPr>
          <p:cNvSpPr>
            <a:spLocks noGrp="1"/>
          </p:cNvSpPr>
          <p:nvPr>
            <p:ph type="dt" sz="half" idx="51"/>
          </p:nvPr>
        </p:nvSpPr>
        <p:spPr bwMode="gray"/>
        <p:txBody>
          <a:bodyPr/>
          <a:lstStyle>
            <a:lvl1pPr>
              <a:defRPr>
                <a:solidFill>
                  <a:schemeClr val="tx1"/>
                </a:solidFill>
              </a:defRPr>
            </a:lvl1pPr>
          </a:lstStyle>
          <a:p>
            <a:pPr>
              <a:defRPr/>
            </a:pPr>
            <a:fld id="{2BF44485-BEA5-47E5-8A62-9874071EBFBC}" type="datetime1">
              <a:rPr lang="en-GB"/>
              <a:pPr>
                <a:defRPr/>
              </a:pPr>
              <a:t>25/06/2025</a:t>
            </a:fld>
            <a:endParaRPr lang="en-GB"/>
          </a:p>
        </p:txBody>
      </p:sp>
      <p:sp>
        <p:nvSpPr>
          <p:cNvPr id="24" name="Footer Placeholder 7">
            <a:extLst>
              <a:ext uri="{FF2B5EF4-FFF2-40B4-BE49-F238E27FC236}">
                <a16:creationId xmlns:a16="http://schemas.microsoft.com/office/drawing/2014/main" id="{38EAC32C-54B0-4EB3-B204-3440B1614F58}"/>
              </a:ext>
            </a:extLst>
          </p:cNvPr>
          <p:cNvSpPr>
            <a:spLocks noGrp="1"/>
          </p:cNvSpPr>
          <p:nvPr>
            <p:ph type="ftr" sz="quarter" idx="52"/>
          </p:nvPr>
        </p:nvSpPr>
        <p:spPr bwMode="gray"/>
        <p:txBody>
          <a:bodyPr/>
          <a:lstStyle>
            <a:lvl1pPr>
              <a:defRPr>
                <a:solidFill>
                  <a:schemeClr val="tx1"/>
                </a:solidFill>
              </a:defRPr>
            </a:lvl1pPr>
          </a:lstStyle>
          <a:p>
            <a:pPr>
              <a:defRPr/>
            </a:pPr>
            <a:r>
              <a:rPr lang="en-GB"/>
              <a:t>|     Title of the presentation</a:t>
            </a:r>
          </a:p>
        </p:txBody>
      </p:sp>
      <p:sp>
        <p:nvSpPr>
          <p:cNvPr id="26" name="Slide Number Placeholder 8">
            <a:extLst>
              <a:ext uri="{FF2B5EF4-FFF2-40B4-BE49-F238E27FC236}">
                <a16:creationId xmlns:a16="http://schemas.microsoft.com/office/drawing/2014/main" id="{586D4F95-BF7C-4DF9-8935-0E1707D6A3DC}"/>
              </a:ext>
            </a:extLst>
          </p:cNvPr>
          <p:cNvSpPr>
            <a:spLocks noGrp="1"/>
          </p:cNvSpPr>
          <p:nvPr>
            <p:ph type="sldNum" sz="quarter" idx="53"/>
          </p:nvPr>
        </p:nvSpPr>
        <p:spPr bwMode="gray"/>
        <p:txBody>
          <a:bodyPr/>
          <a:lstStyle>
            <a:lvl1pPr>
              <a:defRPr/>
            </a:lvl1pPr>
          </a:lstStyle>
          <a:p>
            <a:pPr>
              <a:defRPr/>
            </a:pPr>
            <a:fld id="{5309FA79-4B2E-4BBD-8816-A419DE409F52}" type="slidenum">
              <a:rPr lang="en-GB" altLang="en-US"/>
              <a:pPr>
                <a:defRPr/>
              </a:pPr>
              <a:t>‹#›</a:t>
            </a:fld>
            <a:endParaRPr lang="en-GB" altLang="en-US"/>
          </a:p>
        </p:txBody>
      </p:sp>
    </p:spTree>
    <p:extLst>
      <p:ext uri="{BB962C8B-B14F-4D97-AF65-F5344CB8AC3E}">
        <p14:creationId xmlns:p14="http://schemas.microsoft.com/office/powerpoint/2010/main" val="4168719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5" name="Date Placeholder 3">
            <a:extLst>
              <a:ext uri="{FF2B5EF4-FFF2-40B4-BE49-F238E27FC236}">
                <a16:creationId xmlns:a16="http://schemas.microsoft.com/office/drawing/2014/main" id="{C7442A30-8F18-435D-ADE2-60C1AA19269E}"/>
              </a:ext>
            </a:extLst>
          </p:cNvPr>
          <p:cNvSpPr>
            <a:spLocks noGrp="1"/>
          </p:cNvSpPr>
          <p:nvPr>
            <p:ph type="dt" sz="half" idx="22"/>
          </p:nvPr>
        </p:nvSpPr>
        <p:spPr/>
        <p:txBody>
          <a:bodyPr/>
          <a:lstStyle>
            <a:lvl1pPr>
              <a:defRPr/>
            </a:lvl1pPr>
          </a:lstStyle>
          <a:p>
            <a:pPr>
              <a:defRPr/>
            </a:pPr>
            <a:fld id="{062DEA9A-7FFD-40E8-821A-601B7D247A92}" type="datetime1">
              <a:rPr lang="en-GB"/>
              <a:pPr>
                <a:defRPr/>
              </a:pPr>
              <a:t>25/06/2025</a:t>
            </a:fld>
            <a:endParaRPr lang="en-GB"/>
          </a:p>
        </p:txBody>
      </p:sp>
      <p:sp>
        <p:nvSpPr>
          <p:cNvPr id="6" name="Footer Placeholder 4">
            <a:extLst>
              <a:ext uri="{FF2B5EF4-FFF2-40B4-BE49-F238E27FC236}">
                <a16:creationId xmlns:a16="http://schemas.microsoft.com/office/drawing/2014/main" id="{AB9C238C-8219-410C-8BAD-7AA11C14B49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7" name="Slide Number Placeholder 5">
            <a:extLst>
              <a:ext uri="{FF2B5EF4-FFF2-40B4-BE49-F238E27FC236}">
                <a16:creationId xmlns:a16="http://schemas.microsoft.com/office/drawing/2014/main" id="{4A6A665E-807C-4467-8747-239943167196}"/>
              </a:ext>
            </a:extLst>
          </p:cNvPr>
          <p:cNvSpPr>
            <a:spLocks noGrp="1"/>
          </p:cNvSpPr>
          <p:nvPr>
            <p:ph type="sldNum" sz="quarter" idx="24"/>
          </p:nvPr>
        </p:nvSpPr>
        <p:spPr/>
        <p:txBody>
          <a:bodyPr/>
          <a:lstStyle>
            <a:lvl1pPr>
              <a:defRPr/>
            </a:lvl1pPr>
          </a:lstStyle>
          <a:p>
            <a:pPr>
              <a:defRPr/>
            </a:pPr>
            <a:fld id="{90411B59-DABC-4A83-A41F-23CDD91E6F1B}" type="slidenum">
              <a:rPr lang="en-GB" altLang="en-US"/>
              <a:pPr>
                <a:defRPr/>
              </a:pPr>
              <a:t>‹#›</a:t>
            </a:fld>
            <a:endParaRPr lang="en-GB" altLang="en-US"/>
          </a:p>
        </p:txBody>
      </p:sp>
    </p:spTree>
    <p:extLst>
      <p:ext uri="{BB962C8B-B14F-4D97-AF65-F5344CB8AC3E}">
        <p14:creationId xmlns:p14="http://schemas.microsoft.com/office/powerpoint/2010/main" val="277308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p:nvPr>
        </p:nvSpPr>
        <p:spPr>
          <a:xfrm>
            <a:off x="8999357" y="0"/>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3030714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342779" indent="0" algn="ctr">
              <a:buNone/>
              <a:defRPr>
                <a:solidFill>
                  <a:schemeClr val="tx1">
                    <a:tint val="75000"/>
                  </a:schemeClr>
                </a:solidFill>
              </a:defRPr>
            </a:lvl2pPr>
            <a:lvl3pPr marL="685558" indent="0" algn="ctr">
              <a:buNone/>
              <a:defRPr>
                <a:solidFill>
                  <a:schemeClr val="tx1">
                    <a:tint val="75000"/>
                  </a:schemeClr>
                </a:solidFill>
              </a:defRPr>
            </a:lvl3pPr>
            <a:lvl4pPr marL="1028337" indent="0" algn="ctr">
              <a:buNone/>
              <a:defRPr>
                <a:solidFill>
                  <a:schemeClr val="tx1">
                    <a:tint val="75000"/>
                  </a:schemeClr>
                </a:solidFill>
              </a:defRPr>
            </a:lvl4pPr>
            <a:lvl5pPr marL="1371116" indent="0" algn="ctr">
              <a:buNone/>
              <a:defRPr>
                <a:solidFill>
                  <a:schemeClr val="tx1">
                    <a:tint val="75000"/>
                  </a:schemeClr>
                </a:solidFill>
              </a:defRPr>
            </a:lvl5pPr>
            <a:lvl6pPr marL="1713894" indent="0" algn="ctr">
              <a:buNone/>
              <a:defRPr>
                <a:solidFill>
                  <a:schemeClr val="tx1">
                    <a:tint val="75000"/>
                  </a:schemeClr>
                </a:solidFill>
              </a:defRPr>
            </a:lvl6pPr>
            <a:lvl7pPr marL="2056674" indent="0" algn="ctr">
              <a:buNone/>
              <a:defRPr>
                <a:solidFill>
                  <a:schemeClr val="tx1">
                    <a:tint val="75000"/>
                  </a:schemeClr>
                </a:solidFill>
              </a:defRPr>
            </a:lvl7pPr>
            <a:lvl8pPr marL="2399453" indent="0" algn="ctr">
              <a:buNone/>
              <a:defRPr>
                <a:solidFill>
                  <a:schemeClr val="tx1">
                    <a:tint val="75000"/>
                  </a:schemeClr>
                </a:solidFill>
              </a:defRPr>
            </a:lvl8pPr>
            <a:lvl9pPr marL="274223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1" y="6356357"/>
            <a:ext cx="2844800" cy="365125"/>
          </a:xfrm>
          <a:prstGeom prst="rect">
            <a:avLst/>
          </a:prstGeom>
        </p:spPr>
        <p:txBody>
          <a:bodyPr/>
          <a:lstStyle/>
          <a:p>
            <a:fld id="{37BCDEAA-24E6-44AE-B902-B0386A5847C5}" type="datetimeFigureOut">
              <a:rPr lang="en-GB" smtClean="0"/>
              <a:t>25/06/2025</a:t>
            </a:fld>
            <a:endParaRPr lang="en-GB"/>
          </a:p>
        </p:txBody>
      </p:sp>
      <p:sp>
        <p:nvSpPr>
          <p:cNvPr id="5" name="Footer Placeholder 4"/>
          <p:cNvSpPr>
            <a:spLocks noGrp="1"/>
          </p:cNvSpPr>
          <p:nvPr>
            <p:ph type="ftr" sz="quarter" idx="11"/>
          </p:nvPr>
        </p:nvSpPr>
        <p:spPr>
          <a:xfrm>
            <a:off x="4165603" y="6356357"/>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7"/>
            <a:ext cx="2844800" cy="365125"/>
          </a:xfrm>
          <a:prstGeom prst="rect">
            <a:avLst/>
          </a:prstGeom>
        </p:spPr>
        <p:txBody>
          <a:bodyPr/>
          <a:lstStyle/>
          <a:p>
            <a:fld id="{B93E4690-CBF2-41C2-A23B-B90BC028A45F}" type="slidenum">
              <a:rPr lang="en-GB" smtClean="0"/>
              <a:t>‹#›</a:t>
            </a:fld>
            <a:endParaRPr lang="en-GB"/>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92549" y="6165307"/>
            <a:ext cx="743151" cy="57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39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chemeClr val="tx2"/>
                </a:solidFill>
                <a:effectLst/>
                <a:latin typeface="Calibri" pitchFamily="34" charset="0"/>
              </a:defRPr>
            </a:lvl1pPr>
          </a:lstStyle>
          <a:p>
            <a:r>
              <a:rPr lang="en-US"/>
              <a:t>TITLE</a:t>
            </a:r>
          </a:p>
        </p:txBody>
      </p:sp>
      <p:sp>
        <p:nvSpPr>
          <p:cNvPr id="6" name="Text Placeholder 7"/>
          <p:cNvSpPr>
            <a:spLocks noGrp="1"/>
          </p:cNvSpPr>
          <p:nvPr>
            <p:ph type="body" sz="quarter" idx="10"/>
          </p:nvPr>
        </p:nvSpPr>
        <p:spPr>
          <a:xfrm>
            <a:off x="609600" y="1545167"/>
            <a:ext cx="10972800" cy="4455584"/>
          </a:xfrm>
        </p:spPr>
        <p:txBody>
          <a:bodyPr/>
          <a:lstStyle>
            <a:lvl1pPr marL="342891" indent="-342891">
              <a:buClr>
                <a:schemeClr val="tx1"/>
              </a:buClr>
              <a:buFont typeface="Wingdings" panose="05000000000000000000" pitchFamily="2" charset="2"/>
              <a:buChar char="§"/>
              <a:defRPr sz="2000">
                <a:solidFill>
                  <a:schemeClr val="accent4">
                    <a:lumMod val="75000"/>
                  </a:schemeClr>
                </a:solidFill>
              </a:defRPr>
            </a:lvl1pPr>
            <a:lvl2pPr marL="466725" indent="-285750">
              <a:buClr>
                <a:schemeClr val="tx1"/>
              </a:buClr>
              <a:buFont typeface="Wingdings" panose="05000000000000000000" pitchFamily="2" charset="2"/>
              <a:buChar char="§"/>
              <a:defRPr sz="2000">
                <a:solidFill>
                  <a:schemeClr val="accent4">
                    <a:lumMod val="75000"/>
                  </a:schemeClr>
                </a:solidFill>
              </a:defRPr>
            </a:lvl2pPr>
            <a:lvl3pPr marL="825500" indent="-285750">
              <a:buClr>
                <a:schemeClr val="tx1"/>
              </a:buClr>
              <a:buFont typeface="Wingdings" panose="05000000000000000000" pitchFamily="2" charset="2"/>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823778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57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607042109"/>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58042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391845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35667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93023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25571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49647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69569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799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78015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9994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394672086"/>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09952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2299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4219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9171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55560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64283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6555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2803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02942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0048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43555586"/>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4832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940762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35992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10408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11011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588157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97017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18791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36587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8624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25877584"/>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66180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63570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26185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93628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964866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7394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86752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7876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33471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6577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88586699"/>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5167"/>
            <a:ext cx="10972800" cy="1143000"/>
          </a:xfrm>
          <a:prstGeom prst="rect">
            <a:avLst/>
          </a:prstGeom>
        </p:spPr>
        <p:txBody>
          <a:bodyPr/>
          <a:lstStyle>
            <a:lvl1pPr algn="l">
              <a:defRPr sz="4267">
                <a:solidFill>
                  <a:srgbClr val="004A6F"/>
                </a:solidFill>
              </a:defRPr>
            </a:lvl1pPr>
          </a:lstStyle>
          <a:p>
            <a:r>
              <a:rPr lang="en-US"/>
              <a:t>Click to edit Master title style</a:t>
            </a:r>
            <a:endParaRPr lang="de-DE"/>
          </a:p>
        </p:txBody>
      </p:sp>
      <p:sp>
        <p:nvSpPr>
          <p:cNvPr id="3" name="Inhaltsplatzhalter 2"/>
          <p:cNvSpPr>
            <a:spLocks noGrp="1"/>
          </p:cNvSpPr>
          <p:nvPr>
            <p:ph sz="half" idx="1"/>
          </p:nvPr>
        </p:nvSpPr>
        <p:spPr>
          <a:xfrm>
            <a:off x="609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7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123603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726A3-334A-4A34-B512-BB32E1B98F12}"/>
              </a:ext>
            </a:extLst>
          </p:cNvPr>
          <p:cNvSpPr>
            <a:spLocks noGrp="1"/>
          </p:cNvSpPr>
          <p:nvPr>
            <p:ph type="dt" sz="half" idx="10"/>
          </p:nvPr>
        </p:nvSpPr>
        <p:spPr/>
        <p:txBody>
          <a:bodyPr/>
          <a:lstStyle/>
          <a:p>
            <a:fld id="{4AB886A0-F078-4752-9F58-734F54D38DA2}" type="datetimeFigureOut">
              <a:rPr lang="en-US" smtClean="0"/>
              <a:t>6/25/2025</a:t>
            </a:fld>
            <a:endParaRPr lang="en-US"/>
          </a:p>
        </p:txBody>
      </p:sp>
      <p:sp>
        <p:nvSpPr>
          <p:cNvPr id="3" name="Footer Placeholder 2">
            <a:extLst>
              <a:ext uri="{FF2B5EF4-FFF2-40B4-BE49-F238E27FC236}">
                <a16:creationId xmlns:a16="http://schemas.microsoft.com/office/drawing/2014/main" id="{D2939FBB-49AB-44E8-87F8-43920D0ED3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7FEBBB-32FC-4879-860E-72814D1C3BFB}"/>
              </a:ext>
            </a:extLst>
          </p:cNvPr>
          <p:cNvSpPr>
            <a:spLocks noGrp="1"/>
          </p:cNvSpPr>
          <p:nvPr>
            <p:ph type="sldNum" sz="quarter" idx="12"/>
          </p:nvPr>
        </p:nvSpPr>
        <p:spPr/>
        <p:txBody>
          <a:bodyPr/>
          <a:lstStyle/>
          <a:p>
            <a:fld id="{006D065E-DF30-4453-B673-47ED55CD6CFD}" type="slidenum">
              <a:rPr lang="en-US" smtClean="0"/>
              <a:t>‹#›</a:t>
            </a:fld>
            <a:endParaRPr lang="en-US"/>
          </a:p>
        </p:txBody>
      </p:sp>
    </p:spTree>
    <p:extLst>
      <p:ext uri="{BB962C8B-B14F-4D97-AF65-F5344CB8AC3E}">
        <p14:creationId xmlns:p14="http://schemas.microsoft.com/office/powerpoint/2010/main" val="3190305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1B275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29188" y="103701"/>
            <a:ext cx="11690843" cy="615553"/>
          </a:xfrm>
          <a:prstGeom prst="rect">
            <a:avLst/>
          </a:prstGeom>
        </p:spPr>
        <p:txBody>
          <a:bodyPr lIns="0" tIns="0" rIns="0" bIns="0">
            <a:spAutoFit/>
          </a:bodyPr>
          <a:lstStyle>
            <a:lvl1pPr marL="0" indent="0">
              <a:lnSpc>
                <a:spcPct val="100000"/>
              </a:lnSpc>
              <a:spcBef>
                <a:spcPts val="0"/>
              </a:spcBef>
              <a:buFontTx/>
              <a:buNone/>
              <a:defRPr sz="4000"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cxnSp>
        <p:nvCxnSpPr>
          <p:cNvPr id="10" name="Straight Connector 9">
            <a:extLst>
              <a:ext uri="{FF2B5EF4-FFF2-40B4-BE49-F238E27FC236}">
                <a16:creationId xmlns:a16="http://schemas.microsoft.com/office/drawing/2014/main" id="{1668019B-826C-4296-B4C2-A86E0DD9226E}"/>
              </a:ext>
            </a:extLst>
          </p:cNvPr>
          <p:cNvCxnSpPr/>
          <p:nvPr userDrawn="1"/>
        </p:nvCxnSpPr>
        <p:spPr>
          <a:xfrm>
            <a:off x="0" y="6168795"/>
            <a:ext cx="12192000" cy="0"/>
          </a:xfrm>
          <a:prstGeom prst="line">
            <a:avLst/>
          </a:prstGeom>
          <a:ln>
            <a:solidFill>
              <a:srgbClr val="2F528F"/>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295108E3-229C-42C4-999D-06BD64396C47}"/>
              </a:ext>
            </a:extLst>
          </p:cNvPr>
          <p:cNvSpPr>
            <a:spLocks noGrp="1"/>
          </p:cNvSpPr>
          <p:nvPr>
            <p:ph type="body" sz="quarter" idx="14"/>
          </p:nvPr>
        </p:nvSpPr>
        <p:spPr>
          <a:xfrm>
            <a:off x="267536" y="903457"/>
            <a:ext cx="11614149" cy="2600712"/>
          </a:xfrm>
          <a:prstGeom prst="rect">
            <a:avLst/>
          </a:prstGeom>
        </p:spPr>
        <p:txBody>
          <a:bodyPr lIns="0" tIns="0" rIns="0" bIns="0">
            <a:spAutoFit/>
          </a:bodyPr>
          <a:lstStyle>
            <a:lvl1pPr marL="0" indent="0">
              <a:lnSpc>
                <a:spcPct val="100000"/>
              </a:lnSpc>
              <a:spcBef>
                <a:spcPts val="0"/>
              </a:spcBef>
              <a:spcAft>
                <a:spcPts val="600"/>
              </a:spcAft>
              <a:buNone/>
              <a:defRPr sz="2400">
                <a:solidFill>
                  <a:schemeClr val="bg2">
                    <a:lumMod val="25000"/>
                  </a:schemeClr>
                </a:solidFill>
              </a:defRPr>
            </a:lvl1pPr>
            <a:lvl2pPr marL="252413" indent="-120254">
              <a:lnSpc>
                <a:spcPct val="100000"/>
              </a:lnSpc>
              <a:spcBef>
                <a:spcPts val="0"/>
              </a:spcBef>
              <a:spcAft>
                <a:spcPts val="600"/>
              </a:spcAft>
              <a:defRPr sz="2400">
                <a:solidFill>
                  <a:schemeClr val="bg2">
                    <a:lumMod val="25000"/>
                  </a:schemeClr>
                </a:solidFill>
              </a:defRPr>
            </a:lvl2pPr>
            <a:lvl3pPr marL="433388" indent="-180975">
              <a:lnSpc>
                <a:spcPct val="100000"/>
              </a:lnSpc>
              <a:spcBef>
                <a:spcPts val="0"/>
              </a:spcBef>
              <a:spcAft>
                <a:spcPts val="600"/>
              </a:spcAft>
              <a:buFont typeface="Courier New" panose="02070309020205020404" pitchFamily="49" charset="0"/>
              <a:buChar char="o"/>
              <a:defRPr sz="2400">
                <a:solidFill>
                  <a:schemeClr val="bg2">
                    <a:lumMod val="25000"/>
                  </a:schemeClr>
                </a:solidFill>
              </a:defRPr>
            </a:lvl3pPr>
            <a:lvl4pPr marL="601266" indent="-132160">
              <a:lnSpc>
                <a:spcPct val="100000"/>
              </a:lnSpc>
              <a:spcBef>
                <a:spcPts val="0"/>
              </a:spcBef>
              <a:spcAft>
                <a:spcPts val="600"/>
              </a:spcAft>
              <a:buFont typeface="Wingdings" panose="05000000000000000000" pitchFamily="2" charset="2"/>
              <a:buChar char="§"/>
              <a:defRPr sz="2400">
                <a:solidFill>
                  <a:schemeClr val="bg2">
                    <a:lumMod val="25000"/>
                  </a:schemeClr>
                </a:solidFill>
              </a:defRPr>
            </a:lvl4pPr>
            <a:lvl5pPr marL="770335" indent="-169069">
              <a:lnSpc>
                <a:spcPct val="100000"/>
              </a:lnSpc>
              <a:spcBef>
                <a:spcPts val="0"/>
              </a:spcBef>
              <a:spcAft>
                <a:spcPts val="600"/>
              </a:spcAft>
              <a:buFont typeface="Century Gothic" panose="020B0502020202020204" pitchFamily="34" charset="0"/>
              <a:buChar char="○"/>
              <a:defRPr sz="2400">
                <a:solidFill>
                  <a:schemeClr val="bg2">
                    <a:lumMod val="25000"/>
                  </a:schemeClr>
                </a:solidFill>
              </a:defRPr>
            </a:lvl5pPr>
            <a:lvl6pPr marL="900113" indent="-128588">
              <a:lnSpc>
                <a:spcPct val="100000"/>
              </a:lnSpc>
              <a:spcBef>
                <a:spcPts val="0"/>
              </a:spcBef>
              <a:spcAft>
                <a:spcPts val="600"/>
              </a:spcAft>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2" name="Picture 1">
            <a:extLst>
              <a:ext uri="{FF2B5EF4-FFF2-40B4-BE49-F238E27FC236}">
                <a16:creationId xmlns:a16="http://schemas.microsoft.com/office/drawing/2014/main" id="{25694E4A-342B-2CF5-27B1-4492329B7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6137" y="6235299"/>
            <a:ext cx="1828795" cy="556812"/>
          </a:xfrm>
          <a:prstGeom prst="rect">
            <a:avLst/>
          </a:prstGeom>
        </p:spPr>
      </p:pic>
    </p:spTree>
    <p:extLst>
      <p:ext uri="{BB962C8B-B14F-4D97-AF65-F5344CB8AC3E}">
        <p14:creationId xmlns:p14="http://schemas.microsoft.com/office/powerpoint/2010/main" val="2937840472"/>
      </p:ext>
    </p:extLst>
  </p:cSld>
  <p:clrMapOvr>
    <a:masterClrMapping/>
  </p:clrMapOvr>
  <p:hf sldNum="0" hdr="0" ftr="0" dt="0"/>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FE96F4-F0DB-BB73-7BE0-4AA8D782867B}"/>
              </a:ext>
            </a:extLst>
          </p:cNvPr>
          <p:cNvSpPr/>
          <p:nvPr userDrawn="1"/>
        </p:nvSpPr>
        <p:spPr>
          <a:xfrm>
            <a:off x="81280" y="1"/>
            <a:ext cx="2174240" cy="5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AutoShape 3"/>
          <p:cNvSpPr>
            <a:spLocks noChangeAspect="1" noChangeArrowheads="1" noTextEdit="1"/>
          </p:cNvSpPr>
          <p:nvPr userDrawn="1"/>
        </p:nvSpPr>
        <p:spPr bwMode="auto">
          <a:xfrm>
            <a:off x="7186087"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8" y="6417179"/>
            <a:ext cx="1549161" cy="308071"/>
          </a:xfrm>
          <a:prstGeom prst="rect">
            <a:avLst/>
          </a:prstGeom>
        </p:spPr>
      </p:pic>
      <p:sp>
        <p:nvSpPr>
          <p:cNvPr id="11" name="Slide Number Placeholder 5"/>
          <p:cNvSpPr txBox="1">
            <a:spLocks/>
          </p:cNvSpPr>
          <p:nvPr userDrawn="1"/>
        </p:nvSpPr>
        <p:spPr>
          <a:xfrm>
            <a:off x="11421987" y="6398560"/>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1"/>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1"/>
            <a:ext cx="11704320" cy="6428591"/>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5" y="6342195"/>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5"/>
            <a:ext cx="11103904" cy="555863"/>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9624538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ection Break Ribbon Informal Dark Re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4"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a:solidFill>
                <a:schemeClr val="bg1"/>
              </a:solidFill>
            </a:endParaRPr>
          </a:p>
        </p:txBody>
      </p:sp>
      <p:sp>
        <p:nvSpPr>
          <p:cNvPr id="16" name="Text Placeholder 9"/>
          <p:cNvSpPr>
            <a:spLocks noGrp="1"/>
          </p:cNvSpPr>
          <p:nvPr>
            <p:ph type="body" sz="quarter" idx="13"/>
          </p:nvPr>
        </p:nvSpPr>
        <p:spPr>
          <a:xfrm>
            <a:off x="5461000" y="3883182"/>
            <a:ext cx="6426200" cy="818807"/>
          </a:xfrm>
          <a:prstGeom prst="rect">
            <a:avLst/>
          </a:prstGeom>
        </p:spPr>
        <p:txBody>
          <a:bodyPr lIns="0" tIns="0" rIns="0" bIns="0">
            <a:noAutofit/>
          </a:bodyPr>
          <a:lstStyle>
            <a:lvl1pPr marL="0" indent="0">
              <a:buFontTx/>
              <a:buNone/>
              <a:defRPr sz="4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017381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6E41-8EBC-452D-8025-99E22F3D5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0550A-DB8A-4813-84ED-53CEBE64B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273CA-E5CA-4B0C-83F8-9D7BAE8B228E}"/>
              </a:ext>
            </a:extLst>
          </p:cNvPr>
          <p:cNvSpPr>
            <a:spLocks noGrp="1"/>
          </p:cNvSpPr>
          <p:nvPr>
            <p:ph type="dt" sz="half" idx="10"/>
          </p:nvPr>
        </p:nvSpPr>
        <p:spPr/>
        <p:txBody>
          <a:bodyPr/>
          <a:lstStyle/>
          <a:p>
            <a:fld id="{5BD24116-DE5C-4CF2-B700-AF5B8D021103}" type="datetimeFigureOut">
              <a:rPr lang="en-US" smtClean="0"/>
              <a:t>6/25/2025</a:t>
            </a:fld>
            <a:endParaRPr lang="en-US"/>
          </a:p>
        </p:txBody>
      </p:sp>
      <p:sp>
        <p:nvSpPr>
          <p:cNvPr id="5" name="Footer Placeholder 4">
            <a:extLst>
              <a:ext uri="{FF2B5EF4-FFF2-40B4-BE49-F238E27FC236}">
                <a16:creationId xmlns:a16="http://schemas.microsoft.com/office/drawing/2014/main" id="{450D72E8-53A3-41DE-94CA-D50935FB2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1FCAE-9934-4543-913A-87FEA37CD4DA}"/>
              </a:ext>
            </a:extLst>
          </p:cNvPr>
          <p:cNvSpPr>
            <a:spLocks noGrp="1"/>
          </p:cNvSpPr>
          <p:nvPr>
            <p:ph type="sldNum" sz="quarter" idx="12"/>
          </p:nvPr>
        </p:nvSpPr>
        <p:spPr/>
        <p:txBody>
          <a:bodyPr/>
          <a:lstStyle/>
          <a:p>
            <a:fld id="{91CEB55E-970C-42EC-8419-F99F9D3E2FCB}" type="slidenum">
              <a:rPr lang="en-US" smtClean="0"/>
              <a:t>‹#›</a:t>
            </a:fld>
            <a:endParaRPr lang="en-US"/>
          </a:p>
        </p:txBody>
      </p:sp>
    </p:spTree>
    <p:extLst>
      <p:ext uri="{BB962C8B-B14F-4D97-AF65-F5344CB8AC3E}">
        <p14:creationId xmlns:p14="http://schemas.microsoft.com/office/powerpoint/2010/main" val="27823428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55988661"/>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852061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39033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58531283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4651938"/>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57998790"/>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03990280"/>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98933231"/>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20998394"/>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67281788"/>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9777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83122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07851277"/>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00347209"/>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93222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theme" Target="../theme/theme3.xml"/><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theme" Target="../theme/theme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53284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1" r:id="rId16"/>
    <p:sldLayoutId id="2147483682" r:id="rId17"/>
    <p:sldLayoutId id="2147483683" r:id="rId18"/>
    <p:sldLayoutId id="2147483684" r:id="rId19"/>
    <p:sldLayoutId id="2147483685" r:id="rId20"/>
    <p:sldLayoutId id="2147483686" r:id="rId21"/>
    <p:sldLayoutId id="2147483687" r:id="rId22"/>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714F9B-F4B3-4397-82F5-291DAB1BBA78}"/>
              </a:ext>
            </a:extLst>
          </p:cNvPr>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a:t>Click to edit Master title style</a:t>
            </a:r>
          </a:p>
        </p:txBody>
      </p:sp>
      <p:sp>
        <p:nvSpPr>
          <p:cNvPr id="3" name="Text Placeholder 2">
            <a:extLst>
              <a:ext uri="{FF2B5EF4-FFF2-40B4-BE49-F238E27FC236}">
                <a16:creationId xmlns:a16="http://schemas.microsoft.com/office/drawing/2014/main" id="{6CFA2E2E-C8AD-436C-89F3-914C09297D90}"/>
              </a:ext>
            </a:extLst>
          </p:cNvPr>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a:extLst>
              <a:ext uri="{FF2B5EF4-FFF2-40B4-BE49-F238E27FC236}">
                <a16:creationId xmlns:a16="http://schemas.microsoft.com/office/drawing/2014/main" id="{B968CD25-F23A-4BD3-8CBA-AD97911C7AFB}"/>
              </a:ext>
            </a:extLst>
          </p:cNvPr>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fld id="{F4ACC298-605A-4300-A096-B04BFFFFFE69}" type="datetime1">
              <a:rPr lang="en-GB"/>
              <a:pPr>
                <a:defRPr/>
              </a:pPr>
              <a:t>25/06/2025</a:t>
            </a:fld>
            <a:endParaRPr lang="en-GB"/>
          </a:p>
        </p:txBody>
      </p:sp>
      <p:sp>
        <p:nvSpPr>
          <p:cNvPr id="5" name="Footer Placeholder 4">
            <a:extLst>
              <a:ext uri="{FF2B5EF4-FFF2-40B4-BE49-F238E27FC236}">
                <a16:creationId xmlns:a16="http://schemas.microsoft.com/office/drawing/2014/main" id="{99A25A3B-B297-47B6-9343-3F5A30C4D19D}"/>
              </a:ext>
            </a:extLst>
          </p:cNvPr>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r>
              <a:rPr lang="en-GB"/>
              <a:t>|     Title of the presentation</a:t>
            </a:r>
          </a:p>
        </p:txBody>
      </p:sp>
      <p:sp>
        <p:nvSpPr>
          <p:cNvPr id="6" name="Slide Number Placeholder 5">
            <a:extLst>
              <a:ext uri="{FF2B5EF4-FFF2-40B4-BE49-F238E27FC236}">
                <a16:creationId xmlns:a16="http://schemas.microsoft.com/office/drawing/2014/main" id="{12AAB24C-F132-4075-A96B-C2EF853BE066}"/>
              </a:ext>
            </a:extLst>
          </p:cNvPr>
          <p:cNvSpPr>
            <a:spLocks noGrp="1"/>
          </p:cNvSpPr>
          <p:nvPr>
            <p:ph type="sldNum" sz="quarter" idx="4"/>
          </p:nvPr>
        </p:nvSpPr>
        <p:spPr bwMode="invGray">
          <a:xfrm>
            <a:off x="11415713" y="6580188"/>
            <a:ext cx="290512" cy="180975"/>
          </a:xfrm>
          <a:prstGeom prst="rect">
            <a:avLst/>
          </a:prstGeom>
        </p:spPr>
        <p:txBody>
          <a:bodyPr vert="horz" wrap="square" lIns="0" tIns="0" rIns="0" bIns="0" numCol="1" anchor="t" anchorCtr="0" compatLnSpc="1">
            <a:prstTxWarp prst="textNoShape">
              <a:avLst/>
            </a:prstTxWarp>
          </a:bodyPr>
          <a:lstStyle>
            <a:lvl1pPr algn="r" eaLnBrk="1" hangingPunct="1">
              <a:defRPr sz="800">
                <a:cs typeface="Times New Roman" panose="02020603050405020304" pitchFamily="18" charset="0"/>
              </a:defRPr>
            </a:lvl1pPr>
          </a:lstStyle>
          <a:p>
            <a:pPr>
              <a:defRPr/>
            </a:pPr>
            <a:fld id="{F8722D5B-3102-4346-B5A7-36B33C094CED}" type="slidenum">
              <a:rPr lang="en-GB" altLang="en-US"/>
              <a:pPr>
                <a:defRPr/>
              </a:pPr>
              <a:t>‹#›</a:t>
            </a:fld>
            <a:endParaRPr lang="en-GB" altLang="en-US"/>
          </a:p>
        </p:txBody>
      </p:sp>
      <p:sp>
        <p:nvSpPr>
          <p:cNvPr id="9" name="Rectangle 8">
            <a:extLst>
              <a:ext uri="{FF2B5EF4-FFF2-40B4-BE49-F238E27FC236}">
                <a16:creationId xmlns:a16="http://schemas.microsoft.com/office/drawing/2014/main" id="{5A038C00-B028-4173-8E00-5E601D5E8E30}"/>
              </a:ext>
            </a:extLst>
          </p:cNvPr>
          <p:cNvSpPr/>
          <p:nvPr userDrawn="1"/>
        </p:nvSpPr>
        <p:spPr bwMode="invGray">
          <a:xfrm>
            <a:off x="9736138" y="2128838"/>
            <a:ext cx="1976437" cy="693737"/>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id="{A8E732C3-1C81-4595-A126-8B55E396618B}"/>
              </a:ext>
            </a:extLst>
          </p:cNvPr>
          <p:cNvSpPr/>
          <p:nvPr userDrawn="1"/>
        </p:nvSpPr>
        <p:spPr bwMode="gray">
          <a:xfrm>
            <a:off x="9736138" y="379413"/>
            <a:ext cx="1976437" cy="695325"/>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9245225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0710314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820" r:id="rId43"/>
    <p:sldLayoutId id="2147483821" r:id="rId44"/>
    <p:sldLayoutId id="2147483822" r:id="rId45"/>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C5BED-2BA4-0551-2C0F-82E321F68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054CD-DE2A-9F4F-7796-7486417C4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CC3BF-7C3B-BFB0-A020-1EBC16AAF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CA69AD5-EF6B-FCFC-9DD8-59E613D3E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88EE78-8497-AEC2-190B-E90973A2A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3295951683"/>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514336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4" r:id="rId24"/>
    <p:sldLayoutId id="2147483815" r:id="rId25"/>
    <p:sldLayoutId id="2147483816" r:id="rId26"/>
    <p:sldLayoutId id="2147483817" r:id="rId27"/>
    <p:sldLayoutId id="2147483818" r:id="rId28"/>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82.xml"/><Relationship Id="rId5" Type="http://schemas.openxmlformats.org/officeDocument/2006/relationships/hyperlink" Target="https://www.who.int/news/item/22-07-2023-who-recommends-optimizing-hiv-testing-services" TargetMode="External"/><Relationship Id="rId4" Type="http://schemas.openxmlformats.org/officeDocument/2006/relationships/hyperlink" Target="https://iris.who.int/bitstream/handle/10665/329968/WHO-CDS-HIV-19.36-eng.pdf?sequence=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hyperlink" Target="https://www.who.int/publications/i/item/978-92-4-155058-1"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hyperlink" Target="https://www.who.int/publications/i/item/978-92-4-155058-1"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0.png"/><Relationship Id="rId4" Type="http://schemas.openxmlformats.org/officeDocument/2006/relationships/diagramLayout" Target="../diagrams/layout2.xml"/><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8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2.xml"/><Relationship Id="rId5" Type="http://schemas.openxmlformats.org/officeDocument/2006/relationships/image" Target="../media/image36.jpe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67.xml"/><Relationship Id="rId5" Type="http://schemas.openxmlformats.org/officeDocument/2006/relationships/image" Target="../media/image40.sv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67.xml"/><Relationship Id="rId5" Type="http://schemas.openxmlformats.org/officeDocument/2006/relationships/image" Target="../media/image40.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publications/i/item/9789240096394" TargetMode="External"/><Relationship Id="rId2" Type="http://schemas.openxmlformats.org/officeDocument/2006/relationships/notesSlide" Target="../notesSlides/notesSlide5.xml"/><Relationship Id="rId1" Type="http://schemas.openxmlformats.org/officeDocument/2006/relationships/slideLayout" Target="../slideLayouts/slideLayout64.xml"/><Relationship Id="rId5" Type="http://schemas.openxmlformats.org/officeDocument/2006/relationships/hyperlink" Target="https://www.who.int/publications/i/item/9789240090767" TargetMode="External"/><Relationship Id="rId4" Type="http://schemas.openxmlformats.org/officeDocument/2006/relationships/hyperlink" Target="https://www.who.int/publications/i/item/9789241549981"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132769-9641-2507-AD9B-42A272FE3C74}"/>
              </a:ext>
            </a:extLst>
          </p:cNvPr>
          <p:cNvSpPr>
            <a:spLocks noGrp="1"/>
          </p:cNvSpPr>
          <p:nvPr>
            <p:ph type="subTitle" idx="1"/>
          </p:nvPr>
        </p:nvSpPr>
        <p:spPr>
          <a:xfrm>
            <a:off x="457200" y="3200400"/>
            <a:ext cx="5638800" cy="1894114"/>
          </a:xfrm>
        </p:spPr>
        <p:txBody>
          <a:bodyPr vert="horz" lIns="0" tIns="0" rIns="0" bIns="0" rtlCol="0" anchor="t">
            <a:normAutofit/>
          </a:bodyPr>
          <a:lstStyle/>
          <a:p>
            <a:r>
              <a:rPr lang="en-US" sz="2600" dirty="0"/>
              <a:t>Module 2: Integrated network-based testing &amp; self-testing</a:t>
            </a:r>
            <a:endParaRPr lang="en-US" sz="2600" dirty="0">
              <a:ea typeface="Calibri"/>
              <a:cs typeface="Calibri"/>
            </a:endParaRPr>
          </a:p>
        </p:txBody>
      </p:sp>
      <p:sp>
        <p:nvSpPr>
          <p:cNvPr id="5" name="Title 4">
            <a:extLst>
              <a:ext uri="{FF2B5EF4-FFF2-40B4-BE49-F238E27FC236}">
                <a16:creationId xmlns:a16="http://schemas.microsoft.com/office/drawing/2014/main" id="{E9117FFC-D258-922E-381C-A0D841B693B3}"/>
              </a:ext>
            </a:extLst>
          </p:cNvPr>
          <p:cNvSpPr>
            <a:spLocks noGrp="1"/>
          </p:cNvSpPr>
          <p:nvPr>
            <p:ph type="ctrTitle"/>
          </p:nvPr>
        </p:nvSpPr>
        <p:spPr>
          <a:xfrm>
            <a:off x="457200" y="685419"/>
            <a:ext cx="11307170" cy="2387600"/>
          </a:xfrm>
        </p:spPr>
        <p:txBody>
          <a:bodyPr/>
          <a:lstStyle/>
          <a:p>
            <a:r>
              <a:rPr lang="en-US" dirty="0"/>
              <a:t>Network-based testing toolkit</a:t>
            </a:r>
            <a:br>
              <a:rPr lang="en-US" dirty="0"/>
            </a:br>
            <a:r>
              <a:rPr lang="en-US" dirty="0"/>
              <a:t>training modules</a:t>
            </a:r>
          </a:p>
        </p:txBody>
      </p:sp>
    </p:spTree>
    <p:extLst>
      <p:ext uri="{BB962C8B-B14F-4D97-AF65-F5344CB8AC3E}">
        <p14:creationId xmlns:p14="http://schemas.microsoft.com/office/powerpoint/2010/main" val="26696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229188" y="195141"/>
            <a:ext cx="11690843" cy="492443"/>
          </a:xfrm>
        </p:spPr>
        <p:txBody>
          <a:bodyPr vert="horz" lIns="0" tIns="0" rIns="0" bIns="0" rtlCol="0" anchor="t">
            <a:spAutoFit/>
          </a:bodyPr>
          <a:lstStyle/>
          <a:p>
            <a:pPr algn="ctr"/>
            <a:r>
              <a:rPr lang="en-US" sz="3200" b="1" dirty="0">
                <a:latin typeface="+mn-lt"/>
                <a:cs typeface="Arial"/>
              </a:rPr>
              <a:t>Strategies for ending the </a:t>
            </a:r>
            <a:r>
              <a:rPr lang="en-US" sz="3200" b="1" dirty="0" err="1">
                <a:latin typeface="+mn-lt"/>
                <a:cs typeface="Arial"/>
              </a:rPr>
              <a:t>syndemics</a:t>
            </a:r>
            <a:r>
              <a:rPr lang="en-US" sz="3200" b="1" dirty="0">
                <a:latin typeface="+mn-lt"/>
                <a:cs typeface="Arial"/>
              </a:rPr>
              <a:t> of TB, HBV, HCV, and HIV</a:t>
            </a:r>
            <a:endParaRPr lang="en-US" sz="3200" dirty="0">
              <a:cs typeface="Arial"/>
            </a:endParaRPr>
          </a:p>
        </p:txBody>
      </p:sp>
      <p:sp>
        <p:nvSpPr>
          <p:cNvPr id="3" name="Text Placeholder 2">
            <a:extLst>
              <a:ext uri="{FF2B5EF4-FFF2-40B4-BE49-F238E27FC236}">
                <a16:creationId xmlns:a16="http://schemas.microsoft.com/office/drawing/2014/main" id="{7ED84656-C04B-4182-EC67-46A2A7E81696}"/>
              </a:ext>
            </a:extLst>
          </p:cNvPr>
          <p:cNvSpPr>
            <a:spLocks noGrp="1"/>
          </p:cNvSpPr>
          <p:nvPr>
            <p:ph type="body" sz="quarter" idx="14"/>
          </p:nvPr>
        </p:nvSpPr>
        <p:spPr>
          <a:xfrm>
            <a:off x="267536" y="903457"/>
            <a:ext cx="11614149" cy="6181949"/>
          </a:xfrm>
        </p:spPr>
        <p:txBody>
          <a:bodyPr vert="horz" lIns="0" tIns="0" rIns="0" bIns="0" rtlCol="0" anchor="t">
            <a:spAutoFit/>
          </a:bodyPr>
          <a:lstStyle/>
          <a:p>
            <a:pPr marL="514350" indent="-514350">
              <a:lnSpc>
                <a:spcPct val="124000"/>
              </a:lnSpc>
              <a:spcBef>
                <a:spcPts val="300"/>
              </a:spcBef>
              <a:spcAft>
                <a:spcPts val="300"/>
              </a:spcAft>
              <a:buFont typeface="+mj-lt"/>
              <a:buAutoNum type="arabicPeriod"/>
            </a:pPr>
            <a:r>
              <a:rPr lang="en-US" sz="2600" b="1" dirty="0"/>
              <a:t>Screen all PLHIV for TB, HCV, and HBV </a:t>
            </a:r>
            <a:r>
              <a:rPr lang="en-US" sz="2600" dirty="0"/>
              <a:t>at least once</a:t>
            </a:r>
            <a:endParaRPr lang="en-US" dirty="0"/>
          </a:p>
          <a:p>
            <a:pPr marL="514350" indent="-514350">
              <a:lnSpc>
                <a:spcPct val="124000"/>
              </a:lnSpc>
              <a:spcBef>
                <a:spcPts val="300"/>
              </a:spcBef>
              <a:spcAft>
                <a:spcPts val="300"/>
              </a:spcAft>
              <a:buAutoNum type="arabicPeriod"/>
            </a:pPr>
            <a:r>
              <a:rPr lang="en-US" sz="2600" dirty="0">
                <a:ea typeface="Calibri"/>
                <a:cs typeface="Calibri"/>
              </a:rPr>
              <a:t>Ensure all patients with TB, HCV, and HBV </a:t>
            </a:r>
            <a:r>
              <a:rPr lang="en-US" sz="2600" b="1" dirty="0">
                <a:ea typeface="Calibri"/>
                <a:cs typeface="Calibri"/>
              </a:rPr>
              <a:t>are tested for HIV</a:t>
            </a:r>
            <a:endParaRPr lang="en-US" sz="2600" b="1" dirty="0"/>
          </a:p>
          <a:p>
            <a:pPr marL="514350" indent="-514350">
              <a:lnSpc>
                <a:spcPct val="124000"/>
              </a:lnSpc>
              <a:spcBef>
                <a:spcPts val="300"/>
              </a:spcBef>
              <a:spcAft>
                <a:spcPts val="300"/>
              </a:spcAft>
              <a:buAutoNum type="arabicPeriod"/>
            </a:pPr>
            <a:r>
              <a:rPr lang="en-US" sz="2600" b="1" dirty="0"/>
              <a:t>Offer network-based testing to all PLHIV co-infected with TB </a:t>
            </a:r>
            <a:r>
              <a:rPr lang="en-US" sz="2600" dirty="0"/>
              <a:t>since contacts of TB/HIV co-infected individuals are at high risk for both HIV and TB</a:t>
            </a:r>
            <a:endParaRPr lang="en-US" dirty="0">
              <a:ea typeface="Calibri"/>
              <a:cs typeface="Calibri"/>
            </a:endParaRPr>
          </a:p>
          <a:p>
            <a:pPr marL="514350" indent="-514350">
              <a:lnSpc>
                <a:spcPct val="124000"/>
              </a:lnSpc>
              <a:spcBef>
                <a:spcPts val="300"/>
              </a:spcBef>
              <a:spcAft>
                <a:spcPts val="300"/>
              </a:spcAft>
              <a:buFont typeface="+mj-lt"/>
              <a:buAutoNum type="arabicPeriod"/>
            </a:pPr>
            <a:r>
              <a:rPr lang="en-US" sz="2600" b="1" dirty="0"/>
              <a:t>Test all family members of index clients with TB for HIV</a:t>
            </a:r>
            <a:r>
              <a:rPr lang="en-US" sz="2600" dirty="0"/>
              <a:t>, even if the index client with TB does not have HIV</a:t>
            </a:r>
            <a:endParaRPr lang="en-US" sz="2600" b="1" dirty="0"/>
          </a:p>
          <a:p>
            <a:pPr marL="514350" indent="-514350">
              <a:lnSpc>
                <a:spcPct val="124000"/>
              </a:lnSpc>
              <a:spcBef>
                <a:spcPts val="300"/>
              </a:spcBef>
              <a:spcAft>
                <a:spcPts val="300"/>
              </a:spcAft>
              <a:buAutoNum type="arabicPeriod"/>
            </a:pPr>
            <a:r>
              <a:rPr lang="en-US" sz="2600" dirty="0"/>
              <a:t>Consider </a:t>
            </a:r>
            <a:r>
              <a:rPr lang="en-US" sz="2600" b="1" dirty="0"/>
              <a:t>testing index clients with TB for HCV and HBV, </a:t>
            </a:r>
            <a:r>
              <a:rPr lang="en-US" sz="2600" dirty="0"/>
              <a:t>depending on epidemiology</a:t>
            </a:r>
            <a:endParaRPr lang="en-US" sz="2600" dirty="0">
              <a:ea typeface="Calibri"/>
              <a:cs typeface="Calibri"/>
            </a:endParaRPr>
          </a:p>
          <a:p>
            <a:pPr marL="514350" indent="-514350">
              <a:lnSpc>
                <a:spcPct val="124000"/>
              </a:lnSpc>
              <a:spcBef>
                <a:spcPts val="300"/>
              </a:spcBef>
              <a:spcAft>
                <a:spcPts val="300"/>
              </a:spcAft>
              <a:buFont typeface="+mj-lt"/>
              <a:buAutoNum type="arabicPeriod"/>
            </a:pPr>
            <a:r>
              <a:rPr lang="en-US" sz="2600" b="1" dirty="0"/>
              <a:t>Develop data sharing agreements between HIV and TB organizations and providers </a:t>
            </a:r>
            <a:r>
              <a:rPr lang="en-US" sz="2600" dirty="0"/>
              <a:t>to allow them to share information with each other</a:t>
            </a:r>
            <a:endParaRPr lang="en-US" sz="2600" dirty="0">
              <a:ea typeface="Calibri"/>
              <a:cs typeface="Calibri"/>
            </a:endParaRPr>
          </a:p>
          <a:p>
            <a:pPr>
              <a:lnSpc>
                <a:spcPct val="114000"/>
              </a:lnSpc>
            </a:pPr>
            <a:endParaRPr lang="en-US" sz="2000" b="0" i="0" dirty="0">
              <a:solidFill>
                <a:srgbClr val="000000"/>
              </a:solidFill>
              <a:effectLst/>
              <a:latin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3F757F7F-9673-6957-3501-D40D27A5D03C}"/>
              </a:ext>
            </a:extLst>
          </p:cNvPr>
          <p:cNvPicPr>
            <a:picLocks noChangeAspect="1"/>
          </p:cNvPicPr>
          <p:nvPr/>
        </p:nvPicPr>
        <p:blipFill>
          <a:blip r:embed="rId3"/>
          <a:stretch>
            <a:fillRect/>
          </a:stretch>
        </p:blipFill>
        <p:spPr>
          <a:xfrm>
            <a:off x="10735056" y="5584887"/>
            <a:ext cx="1169228" cy="1124011"/>
          </a:xfrm>
          <a:prstGeom prst="rect">
            <a:avLst/>
          </a:prstGeom>
        </p:spPr>
      </p:pic>
    </p:spTree>
    <p:extLst>
      <p:ext uri="{BB962C8B-B14F-4D97-AF65-F5344CB8AC3E}">
        <p14:creationId xmlns:p14="http://schemas.microsoft.com/office/powerpoint/2010/main" val="1544854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479488" y="1740029"/>
            <a:ext cx="11413328" cy="1170726"/>
          </a:xfrm>
        </p:spPr>
        <p:txBody>
          <a:bodyPr vert="horz" lIns="0" tIns="0" rIns="0" bIns="0" rtlCol="0" anchor="t">
            <a:noAutofit/>
          </a:bodyPr>
          <a:lstStyle/>
          <a:p>
            <a:r>
              <a:rPr lang="en-US" sz="6400" i="0" dirty="0">
                <a:latin typeface="Arial"/>
                <a:cs typeface="Arial"/>
              </a:rPr>
              <a:t>Integrating self-testing within network-based testing approaches</a:t>
            </a:r>
            <a:endParaRPr lang="en-US" dirty="0"/>
          </a:p>
        </p:txBody>
      </p:sp>
    </p:spTree>
    <p:extLst>
      <p:ext uri="{BB962C8B-B14F-4D97-AF65-F5344CB8AC3E}">
        <p14:creationId xmlns:p14="http://schemas.microsoft.com/office/powerpoint/2010/main" val="294408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2651341" y="212478"/>
            <a:ext cx="6790480" cy="553998"/>
          </a:xfrm>
        </p:spPr>
        <p:txBody>
          <a:bodyPr vert="horz" lIns="0" tIns="0" rIns="0" bIns="0" rtlCol="0" anchor="t">
            <a:spAutoFit/>
          </a:bodyPr>
          <a:lstStyle/>
          <a:p>
            <a:pPr>
              <a:lnSpc>
                <a:spcPct val="90000"/>
              </a:lnSpc>
            </a:pPr>
            <a:r>
              <a:rPr lang="en-US" b="1" dirty="0">
                <a:latin typeface="Calibri"/>
                <a:ea typeface="Calibri"/>
                <a:cs typeface="Calibri"/>
              </a:rPr>
              <a:t>WHO Recommends self-testing</a:t>
            </a:r>
            <a:endParaRPr lang="en-US" dirty="0"/>
          </a:p>
        </p:txBody>
      </p:sp>
      <p:pic>
        <p:nvPicPr>
          <p:cNvPr id="3" name="Picture 2" descr="\\WIMS\HQ\GVA11\Home\johnsonc\My Documents\cropped image.jpg">
            <a:extLst>
              <a:ext uri="{FF2B5EF4-FFF2-40B4-BE49-F238E27FC236}">
                <a16:creationId xmlns:a16="http://schemas.microsoft.com/office/drawing/2014/main" id="{51A71292-34CF-96A9-B849-423BE6EC2F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4" t="8000" r="40886" b="43606"/>
          <a:stretch/>
        </p:blipFill>
        <p:spPr bwMode="auto">
          <a:xfrm>
            <a:off x="5025024" y="1034853"/>
            <a:ext cx="1917198" cy="229313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ACB5AB56-C364-74D1-A775-066B49DE8AFC}"/>
              </a:ext>
            </a:extLst>
          </p:cNvPr>
          <p:cNvGrpSpPr/>
          <p:nvPr/>
        </p:nvGrpSpPr>
        <p:grpSpPr>
          <a:xfrm>
            <a:off x="363714" y="1114396"/>
            <a:ext cx="4384620" cy="2252050"/>
            <a:chOff x="127327" y="2620517"/>
            <a:chExt cx="3786389" cy="2252050"/>
          </a:xfrm>
        </p:grpSpPr>
        <p:grpSp>
          <p:nvGrpSpPr>
            <p:cNvPr id="5" name="Group 4">
              <a:extLst>
                <a:ext uri="{FF2B5EF4-FFF2-40B4-BE49-F238E27FC236}">
                  <a16:creationId xmlns:a16="http://schemas.microsoft.com/office/drawing/2014/main" id="{5C654016-E80B-4257-BA6F-7E2ACD707BB7}"/>
                </a:ext>
              </a:extLst>
            </p:cNvPr>
            <p:cNvGrpSpPr/>
            <p:nvPr/>
          </p:nvGrpSpPr>
          <p:grpSpPr>
            <a:xfrm>
              <a:off x="274035" y="2620517"/>
              <a:ext cx="3492973" cy="2252050"/>
              <a:chOff x="296214" y="1424967"/>
              <a:chExt cx="4114800" cy="3288701"/>
            </a:xfrm>
          </p:grpSpPr>
          <p:sp>
            <p:nvSpPr>
              <p:cNvPr id="6" name="Rectangle: Rounded Corners 5">
                <a:extLst>
                  <a:ext uri="{FF2B5EF4-FFF2-40B4-BE49-F238E27FC236}">
                    <a16:creationId xmlns:a16="http://schemas.microsoft.com/office/drawing/2014/main" id="{F52AF915-3F79-7641-B621-917C8AD356DB}"/>
                  </a:ext>
                </a:extLst>
              </p:cNvPr>
              <p:cNvSpPr/>
              <p:nvPr/>
            </p:nvSpPr>
            <p:spPr>
              <a:xfrm>
                <a:off x="296214" y="1424967"/>
                <a:ext cx="4114800" cy="32887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135EC40-EEBE-FA15-D5C3-F44CA0BEB106}"/>
                  </a:ext>
                </a:extLst>
              </p:cNvPr>
              <p:cNvSpPr txBox="1"/>
              <p:nvPr/>
            </p:nvSpPr>
            <p:spPr>
              <a:xfrm>
                <a:off x="366047" y="2160413"/>
                <a:ext cx="4006935" cy="2382088"/>
              </a:xfrm>
              <a:prstGeom prst="rect">
                <a:avLst/>
              </a:prstGeom>
              <a:noFill/>
            </p:spPr>
            <p:txBody>
              <a:bodyPr wrap="square">
                <a:spAutoFit/>
              </a:bodyPr>
              <a:lstStyle/>
              <a:p>
                <a:pPr algn="ctr" eaLnBrk="1" fontAlgn="base" hangingPunct="1">
                  <a:spcBef>
                    <a:spcPct val="0"/>
                  </a:spcBef>
                  <a:spcAft>
                    <a:spcPct val="0"/>
                  </a:spcAft>
                  <a:defRPr/>
                </a:pPr>
                <a:r>
                  <a:rPr lang="en-US" altLang="en-US" sz="2000">
                    <a:latin typeface="Calibri" panose="020F0502020204030204" pitchFamily="34" charset="0"/>
                  </a:rPr>
                  <a:t>HCV self-testing should be offered as an additional approach to HCV testing </a:t>
                </a:r>
                <a:r>
                  <a:rPr lang="en-US" altLang="en-US" sz="2000" err="1">
                    <a:latin typeface="Calibri" panose="020F0502020204030204" pitchFamily="34" charset="0"/>
                  </a:rPr>
                  <a:t>servcies</a:t>
                </a:r>
                <a:endParaRPr lang="en-US" altLang="en-US" sz="2000">
                  <a:latin typeface="Calibri" panose="020F0502020204030204" pitchFamily="34" charset="0"/>
                </a:endParaRPr>
              </a:p>
              <a:p>
                <a:pPr algn="ctr" eaLnBrk="1" fontAlgn="base" hangingPunct="1">
                  <a:spcBef>
                    <a:spcPct val="0"/>
                  </a:spcBef>
                  <a:spcAft>
                    <a:spcPct val="0"/>
                  </a:spcAft>
                  <a:defRPr/>
                </a:pPr>
                <a:r>
                  <a:rPr lang="en-US" altLang="en-US" sz="2000" b="0" i="1">
                    <a:latin typeface="Calibri" panose="020F0502020204030204" pitchFamily="34" charset="0"/>
                  </a:rPr>
                  <a:t>(strong recommendation, moderate-certainty evidence)</a:t>
                </a:r>
              </a:p>
            </p:txBody>
          </p:sp>
        </p:grpSp>
        <p:sp>
          <p:nvSpPr>
            <p:cNvPr id="12" name="TextBox 11">
              <a:extLst>
                <a:ext uri="{FF2B5EF4-FFF2-40B4-BE49-F238E27FC236}">
                  <a16:creationId xmlns:a16="http://schemas.microsoft.com/office/drawing/2014/main" id="{3BD47FFA-59CB-6AC9-CA73-8D0F8931688C}"/>
                </a:ext>
              </a:extLst>
            </p:cNvPr>
            <p:cNvSpPr txBox="1"/>
            <p:nvPr/>
          </p:nvSpPr>
          <p:spPr>
            <a:xfrm>
              <a:off x="127327" y="2704838"/>
              <a:ext cx="3786389" cy="461665"/>
            </a:xfrm>
            <a:prstGeom prst="rect">
              <a:avLst/>
            </a:prstGeom>
            <a:noFill/>
          </p:spPr>
          <p:txBody>
            <a:bodyPr wrap="square" rtlCol="0">
              <a:spAutoFit/>
            </a:bodyPr>
            <a:lstStyle/>
            <a:p>
              <a:pPr algn="ctr"/>
              <a:r>
                <a:rPr lang="en-US" sz="2400" b="1">
                  <a:solidFill>
                    <a:srgbClr val="0563C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HCV: 2021 </a:t>
              </a:r>
              <a:r>
                <a:rPr lang="en-US" sz="2400" b="1" u="sng">
                  <a:solidFill>
                    <a:srgbClr val="0563C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WHO </a:t>
              </a:r>
              <a:r>
                <a:rPr lang="en-US" sz="2400" b="1" u="sng">
                  <a:solidFill>
                    <a:srgbClr val="0563C1"/>
                  </a:solidFill>
                  <a:latin typeface="Calibri" panose="020F0502020204030204" pitchFamily="34" charset="0"/>
                  <a:cs typeface="Calibri" panose="020F0502020204030204" pitchFamily="34" charset="0"/>
                </a:rPr>
                <a:t>Guidelines</a:t>
              </a:r>
            </a:p>
          </p:txBody>
        </p:sp>
      </p:grpSp>
      <p:grpSp>
        <p:nvGrpSpPr>
          <p:cNvPr id="23" name="Group 22">
            <a:extLst>
              <a:ext uri="{FF2B5EF4-FFF2-40B4-BE49-F238E27FC236}">
                <a16:creationId xmlns:a16="http://schemas.microsoft.com/office/drawing/2014/main" id="{BFA87613-6464-E6AE-59E5-9BC8047DB9C6}"/>
              </a:ext>
            </a:extLst>
          </p:cNvPr>
          <p:cNvGrpSpPr/>
          <p:nvPr/>
        </p:nvGrpSpPr>
        <p:grpSpPr>
          <a:xfrm>
            <a:off x="6212674" y="1115799"/>
            <a:ext cx="6694098" cy="2275562"/>
            <a:chOff x="2591168" y="3717016"/>
            <a:chExt cx="6694098" cy="2275562"/>
          </a:xfrm>
        </p:grpSpPr>
        <p:grpSp>
          <p:nvGrpSpPr>
            <p:cNvPr id="14" name="Group 13">
              <a:extLst>
                <a:ext uri="{FF2B5EF4-FFF2-40B4-BE49-F238E27FC236}">
                  <a16:creationId xmlns:a16="http://schemas.microsoft.com/office/drawing/2014/main" id="{83F00974-6D52-96C2-C356-F9CA7EFC5E40}"/>
                </a:ext>
              </a:extLst>
            </p:cNvPr>
            <p:cNvGrpSpPr/>
            <p:nvPr/>
          </p:nvGrpSpPr>
          <p:grpSpPr>
            <a:xfrm>
              <a:off x="3930594" y="3717016"/>
              <a:ext cx="4037653" cy="2275562"/>
              <a:chOff x="296214" y="1424967"/>
              <a:chExt cx="4114800" cy="3288701"/>
            </a:xfrm>
          </p:grpSpPr>
          <p:sp>
            <p:nvSpPr>
              <p:cNvPr id="15" name="Rectangle: Rounded Corners 14">
                <a:extLst>
                  <a:ext uri="{FF2B5EF4-FFF2-40B4-BE49-F238E27FC236}">
                    <a16:creationId xmlns:a16="http://schemas.microsoft.com/office/drawing/2014/main" id="{A93420EA-CB46-AF15-0ACE-F06BE7B24EC2}"/>
                  </a:ext>
                </a:extLst>
              </p:cNvPr>
              <p:cNvSpPr/>
              <p:nvPr/>
            </p:nvSpPr>
            <p:spPr>
              <a:xfrm>
                <a:off x="296214" y="1424967"/>
                <a:ext cx="4114800" cy="32887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F2F4AB72-D4D8-58D6-312B-D7EDFDA6A286}"/>
                  </a:ext>
                </a:extLst>
              </p:cNvPr>
              <p:cNvSpPr txBox="1"/>
              <p:nvPr/>
            </p:nvSpPr>
            <p:spPr>
              <a:xfrm>
                <a:off x="452850" y="2212521"/>
                <a:ext cx="3730178" cy="2357476"/>
              </a:xfrm>
              <a:prstGeom prst="rect">
                <a:avLst/>
              </a:prstGeom>
              <a:noFill/>
            </p:spPr>
            <p:txBody>
              <a:bodyPr wrap="square">
                <a:spAutoFit/>
              </a:bodyPr>
              <a:lstStyle/>
              <a:p>
                <a:pPr algn="ctr" eaLnBrk="1" fontAlgn="base" hangingPunct="1">
                  <a:spcBef>
                    <a:spcPct val="0"/>
                  </a:spcBef>
                  <a:spcAft>
                    <a:spcPct val="0"/>
                  </a:spcAft>
                  <a:defRPr/>
                </a:pPr>
                <a:r>
                  <a:rPr lang="en-US" sz="2000" b="0" i="0">
                    <a:effectLst/>
                    <a:latin typeface="Calibri" panose="020F0502020204030204" pitchFamily="34" charset="0"/>
                    <a:cs typeface="Calibri" panose="020F0502020204030204" pitchFamily="34" charset="0"/>
                  </a:rPr>
                  <a:t>HIV self-testing may be offered as an additional option for testing </a:t>
                </a:r>
              </a:p>
              <a:p>
                <a:pPr algn="ctr" eaLnBrk="1" fontAlgn="base" hangingPunct="1">
                  <a:spcBef>
                    <a:spcPct val="0"/>
                  </a:spcBef>
                  <a:spcAft>
                    <a:spcPct val="0"/>
                  </a:spcAft>
                  <a:defRPr/>
                </a:pPr>
                <a:r>
                  <a:rPr lang="en-US" sz="2000" b="0" i="0">
                    <a:effectLst/>
                    <a:latin typeface="Calibri" panose="020F0502020204030204" pitchFamily="34" charset="0"/>
                    <a:cs typeface="Calibri" panose="020F0502020204030204" pitchFamily="34" charset="0"/>
                  </a:rPr>
                  <a:t>at facilities </a:t>
                </a:r>
              </a:p>
              <a:p>
                <a:pPr algn="ctr" eaLnBrk="1" fontAlgn="base" hangingPunct="1">
                  <a:spcBef>
                    <a:spcPct val="0"/>
                  </a:spcBef>
                  <a:spcAft>
                    <a:spcPct val="0"/>
                  </a:spcAft>
                  <a:defRPr/>
                </a:pPr>
                <a:r>
                  <a:rPr lang="en-US" sz="2000" b="0" i="1">
                    <a:effectLst/>
                    <a:latin typeface="Calibri" panose="020F0502020204030204" pitchFamily="34" charset="0"/>
                    <a:cs typeface="Calibri" panose="020F0502020204030204" pitchFamily="34" charset="0"/>
                  </a:rPr>
                  <a:t>(conditional recommendation, </a:t>
                </a:r>
              </a:p>
              <a:p>
                <a:pPr algn="ctr" eaLnBrk="1" fontAlgn="base" hangingPunct="1">
                  <a:spcBef>
                    <a:spcPct val="0"/>
                  </a:spcBef>
                  <a:spcAft>
                    <a:spcPct val="0"/>
                  </a:spcAft>
                  <a:defRPr/>
                </a:pPr>
                <a:r>
                  <a:rPr lang="en-US" sz="2000" b="0" i="1">
                    <a:effectLst/>
                    <a:latin typeface="Calibri" panose="020F0502020204030204" pitchFamily="34" charset="0"/>
                    <a:cs typeface="Calibri" panose="020F0502020204030204" pitchFamily="34" charset="0"/>
                  </a:rPr>
                  <a:t>low-certainty evidence)</a:t>
                </a:r>
                <a:endParaRPr lang="en-US" altLang="en-US" sz="2000" i="1">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2807CE83-0746-4D32-D35F-FCCB6D5E8F1F}"/>
                </a:ext>
              </a:extLst>
            </p:cNvPr>
            <p:cNvSpPr txBox="1"/>
            <p:nvPr/>
          </p:nvSpPr>
          <p:spPr>
            <a:xfrm>
              <a:off x="2591168" y="3745478"/>
              <a:ext cx="669409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chemeClr val="tx1"/>
                  </a:solidFill>
                  <a:latin typeface="Calibri" panose="020F0502020204030204" pitchFamily="34" charset="0"/>
                  <a:hlinkClick r:id="rId5"/>
                </a:rPr>
                <a:t>HIV: 2024 WHO Guidelines</a:t>
              </a:r>
              <a:endParaRPr lang="en-US" altLang="en-US" sz="2400" b="1">
                <a:solidFill>
                  <a:schemeClr val="tx1"/>
                </a:solidFill>
                <a:latin typeface="Calibri" panose="020F0502020204030204" pitchFamily="34" charset="0"/>
              </a:endParaRPr>
            </a:p>
          </p:txBody>
        </p:sp>
      </p:grpSp>
      <p:grpSp>
        <p:nvGrpSpPr>
          <p:cNvPr id="22" name="Group 21">
            <a:extLst>
              <a:ext uri="{FF2B5EF4-FFF2-40B4-BE49-F238E27FC236}">
                <a16:creationId xmlns:a16="http://schemas.microsoft.com/office/drawing/2014/main" id="{A234D08C-CB18-9EB3-72A8-B111C14A740A}"/>
              </a:ext>
            </a:extLst>
          </p:cNvPr>
          <p:cNvGrpSpPr/>
          <p:nvPr/>
        </p:nvGrpSpPr>
        <p:grpSpPr>
          <a:xfrm>
            <a:off x="4020364" y="3714366"/>
            <a:ext cx="4384620" cy="2388110"/>
            <a:chOff x="7961658" y="1093890"/>
            <a:chExt cx="3866628" cy="2388110"/>
          </a:xfrm>
        </p:grpSpPr>
        <p:grpSp>
          <p:nvGrpSpPr>
            <p:cNvPr id="21" name="Group 20">
              <a:extLst>
                <a:ext uri="{FF2B5EF4-FFF2-40B4-BE49-F238E27FC236}">
                  <a16:creationId xmlns:a16="http://schemas.microsoft.com/office/drawing/2014/main" id="{644DF2C6-8BC6-4ADA-B4E9-473FB9F70C01}"/>
                </a:ext>
              </a:extLst>
            </p:cNvPr>
            <p:cNvGrpSpPr/>
            <p:nvPr/>
          </p:nvGrpSpPr>
          <p:grpSpPr>
            <a:xfrm>
              <a:off x="7961658" y="1093890"/>
              <a:ext cx="3866628" cy="2388110"/>
              <a:chOff x="7961658" y="1073385"/>
              <a:chExt cx="3866628" cy="2388110"/>
            </a:xfrm>
          </p:grpSpPr>
          <p:grpSp>
            <p:nvGrpSpPr>
              <p:cNvPr id="9" name="Group 8">
                <a:extLst>
                  <a:ext uri="{FF2B5EF4-FFF2-40B4-BE49-F238E27FC236}">
                    <a16:creationId xmlns:a16="http://schemas.microsoft.com/office/drawing/2014/main" id="{AEDB431A-F2AC-F510-37D8-53EFA7AC4DD4}"/>
                  </a:ext>
                </a:extLst>
              </p:cNvPr>
              <p:cNvGrpSpPr/>
              <p:nvPr/>
            </p:nvGrpSpPr>
            <p:grpSpPr>
              <a:xfrm>
                <a:off x="7961658" y="1073385"/>
                <a:ext cx="3866628" cy="2293061"/>
                <a:chOff x="296214" y="1424967"/>
                <a:chExt cx="4114800" cy="3288701"/>
              </a:xfrm>
            </p:grpSpPr>
            <p:sp>
              <p:nvSpPr>
                <p:cNvPr id="10" name="Rectangle: Rounded Corners 9">
                  <a:extLst>
                    <a:ext uri="{FF2B5EF4-FFF2-40B4-BE49-F238E27FC236}">
                      <a16:creationId xmlns:a16="http://schemas.microsoft.com/office/drawing/2014/main" id="{20EC1540-7C59-3CC0-EF4C-9B8377808D75}"/>
                    </a:ext>
                  </a:extLst>
                </p:cNvPr>
                <p:cNvSpPr/>
                <p:nvPr/>
              </p:nvSpPr>
              <p:spPr>
                <a:xfrm>
                  <a:off x="296214" y="1424967"/>
                  <a:ext cx="4114800" cy="32887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8231A22F-1121-1EFF-FE68-326BAD7934C6}"/>
                    </a:ext>
                  </a:extLst>
                </p:cNvPr>
                <p:cNvSpPr txBox="1"/>
                <p:nvPr/>
              </p:nvSpPr>
              <p:spPr>
                <a:xfrm>
                  <a:off x="541565" y="2518789"/>
                  <a:ext cx="3492691" cy="532774"/>
                </a:xfrm>
                <a:prstGeom prst="rect">
                  <a:avLst/>
                </a:prstGeom>
                <a:noFill/>
              </p:spPr>
              <p:txBody>
                <a:bodyPr wrap="square">
                  <a:spAutoFit/>
                </a:bodyPr>
                <a:lstStyle/>
                <a:p>
                  <a:pPr algn="ctr" eaLnBrk="1" fontAlgn="base" hangingPunct="1">
                    <a:spcBef>
                      <a:spcPct val="0"/>
                    </a:spcBef>
                    <a:spcAft>
                      <a:spcPct val="0"/>
                    </a:spcAft>
                    <a:defRPr/>
                  </a:pPr>
                  <a:endParaRPr lang="en-US" altLang="en-US" sz="2000" i="1">
                    <a:solidFill>
                      <a:schemeClr val="tx1"/>
                    </a:solidFill>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3A04CD5C-61E2-9733-CF60-59A3CC328165}"/>
                  </a:ext>
                </a:extLst>
              </p:cNvPr>
              <p:cNvSpPr txBox="1"/>
              <p:nvPr/>
            </p:nvSpPr>
            <p:spPr>
              <a:xfrm>
                <a:off x="8025056" y="1830279"/>
                <a:ext cx="378638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a:effectLst/>
                    <a:latin typeface="Calibri" panose="020F0502020204030204" pitchFamily="34" charset="0"/>
                    <a:cs typeface="Calibri" panose="020F0502020204030204" pitchFamily="34" charset="0"/>
                  </a:rPr>
                  <a:t>Syphilis self-testing is suggested as an additional approach to syphilis testing services </a:t>
                </a:r>
                <a:r>
                  <a:rPr lang="en-US" sz="2000" i="1">
                    <a:effectLst/>
                    <a:latin typeface="Calibri" panose="020F0502020204030204" pitchFamily="34" charset="0"/>
                    <a:cs typeface="Calibri" panose="020F0502020204030204" pitchFamily="34" charset="0"/>
                  </a:rPr>
                  <a:t>(conditional recommendation, low-certainty evidence)</a:t>
                </a:r>
                <a:endParaRPr lang="en-US" altLang="en-US" sz="2000">
                  <a:latin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7EB13F81-0FA6-9D2E-2F2F-901EF945454A}"/>
                </a:ext>
              </a:extLst>
            </p:cNvPr>
            <p:cNvSpPr txBox="1"/>
            <p:nvPr/>
          </p:nvSpPr>
          <p:spPr>
            <a:xfrm>
              <a:off x="8025056" y="1225687"/>
              <a:ext cx="3609371" cy="738664"/>
            </a:xfrm>
            <a:prstGeom prst="rect">
              <a:avLst/>
            </a:prstGeom>
            <a:noFill/>
          </p:spPr>
          <p:txBody>
            <a:bodyPr wrap="square" rtlCol="0">
              <a:spAutoFit/>
            </a:bodyPr>
            <a:lstStyle/>
            <a:p>
              <a:pPr algn="ctr"/>
              <a:r>
                <a:rPr lang="en-US" altLang="en-US" sz="2400" b="1" u="sng">
                  <a:solidFill>
                    <a:srgbClr val="0563C1"/>
                  </a:solidFill>
                  <a:latin typeface="Calibri" panose="020F0502020204030204" pitchFamily="34" charset="0"/>
                </a:rPr>
                <a:t>Syphilis: 2024 WHO Guidelines</a:t>
              </a:r>
              <a:endParaRPr lang="en-US" sz="2400" i="0" u="sng">
                <a:solidFill>
                  <a:srgbClr val="0563C1"/>
                </a:solidFill>
                <a:effectLst/>
                <a:latin typeface="Calibri" panose="020F0502020204030204" pitchFamily="34" charset="0"/>
                <a:cs typeface="Calibri" panose="020F0502020204030204" pitchFamily="34" charset="0"/>
              </a:endParaRPr>
            </a:p>
            <a:p>
              <a:endParaRPr lang="en-US"/>
            </a:p>
          </p:txBody>
        </p:sp>
      </p:grpSp>
      <p:sp>
        <p:nvSpPr>
          <p:cNvPr id="24" name="TextBox 23">
            <a:extLst>
              <a:ext uri="{FF2B5EF4-FFF2-40B4-BE49-F238E27FC236}">
                <a16:creationId xmlns:a16="http://schemas.microsoft.com/office/drawing/2014/main" id="{B04EDCB1-3E27-3222-15B8-B7017096B5D6}"/>
              </a:ext>
            </a:extLst>
          </p:cNvPr>
          <p:cNvSpPr txBox="1"/>
          <p:nvPr/>
        </p:nvSpPr>
        <p:spPr>
          <a:xfrm>
            <a:off x="5179375" y="3342318"/>
            <a:ext cx="1734412" cy="276999"/>
          </a:xfrm>
          <a:prstGeom prst="rect">
            <a:avLst/>
          </a:prstGeom>
          <a:noFill/>
        </p:spPr>
        <p:txBody>
          <a:bodyPr wrap="square" rtlCol="0">
            <a:spAutoFit/>
          </a:bodyPr>
          <a:lstStyle/>
          <a:p>
            <a:pPr algn="ctr"/>
            <a:r>
              <a:rPr lang="en-US" sz="1200"/>
              <a:t>Photo credit: WHO </a:t>
            </a:r>
          </a:p>
        </p:txBody>
      </p:sp>
    </p:spTree>
    <p:extLst>
      <p:ext uri="{BB962C8B-B14F-4D97-AF65-F5344CB8AC3E}">
        <p14:creationId xmlns:p14="http://schemas.microsoft.com/office/powerpoint/2010/main" val="150804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976785" y="119676"/>
            <a:ext cx="9905863" cy="609398"/>
          </a:xfrm>
        </p:spPr>
        <p:txBody>
          <a:bodyPr vert="horz" lIns="0" tIns="0" rIns="0" bIns="0" rtlCol="0" anchor="t">
            <a:spAutoFit/>
          </a:bodyPr>
          <a:lstStyle/>
          <a:p>
            <a:pPr algn="ctr">
              <a:lnSpc>
                <a:spcPct val="90000"/>
              </a:lnSpc>
            </a:pPr>
            <a:r>
              <a:rPr lang="en-US" sz="4400" b="1" dirty="0">
                <a:latin typeface="Calibri"/>
                <a:ea typeface="Calibri"/>
                <a:cs typeface="Calibri"/>
              </a:rPr>
              <a:t>What Is self-testing?</a:t>
            </a:r>
            <a:endParaRPr lang="en-US" sz="4400" dirty="0">
              <a:latin typeface="Calibri"/>
              <a:ea typeface="Calibri"/>
              <a:cs typeface="Calibri"/>
            </a:endParaRPr>
          </a:p>
        </p:txBody>
      </p:sp>
      <p:sp>
        <p:nvSpPr>
          <p:cNvPr id="4" name="object 8">
            <a:extLst>
              <a:ext uri="{FF2B5EF4-FFF2-40B4-BE49-F238E27FC236}">
                <a16:creationId xmlns:a16="http://schemas.microsoft.com/office/drawing/2014/main" id="{498D2F56-597B-C06A-2EC7-8B306F963D6F}"/>
              </a:ext>
            </a:extLst>
          </p:cNvPr>
          <p:cNvSpPr txBox="1"/>
          <p:nvPr/>
        </p:nvSpPr>
        <p:spPr>
          <a:xfrm>
            <a:off x="1425912" y="1041387"/>
            <a:ext cx="9340175" cy="1723549"/>
          </a:xfrm>
          <a:prstGeom prst="rect">
            <a:avLst/>
          </a:prstGeom>
          <a:ln>
            <a:solidFill>
              <a:srgbClr val="FFFFFF"/>
            </a:solidFill>
          </a:ln>
        </p:spPr>
        <p:txBody>
          <a:bodyPr vert="horz" wrap="square" lIns="0" tIns="0" rIns="0" bIns="0" rtlCol="0">
            <a:spAutoFit/>
          </a:bodyPr>
          <a:lstStyle/>
          <a:p>
            <a:pPr marL="0" marR="5080" lvl="0" indent="0" algn="ctr" defTabSz="914400" eaLnBrk="1" fontAlgn="auto" latinLnBrk="0" hangingPunct="1">
              <a:lnSpc>
                <a:spcPct val="100000"/>
              </a:lnSpc>
              <a:spcBef>
                <a:spcPts val="0"/>
              </a:spcBef>
              <a:spcAft>
                <a:spcPts val="0"/>
              </a:spcAft>
              <a:buClrTx/>
              <a:buSzTx/>
              <a:buFontTx/>
              <a:buNone/>
              <a:tabLst/>
              <a:defRPr/>
            </a:pPr>
            <a:r>
              <a:rPr lang="en-US" sz="2800" b="1" kern="0" spc="-5">
                <a:latin typeface="Calibri" panose="020F0502020204030204" pitchFamily="34" charset="0"/>
                <a:cs typeface="Calibri" panose="020F0502020204030204" pitchFamily="34" charset="0"/>
              </a:rPr>
              <a:t>Self-testing (</a:t>
            </a:r>
            <a:r>
              <a:rPr kumimoji="0" sz="2800" b="1" i="0" u="none" strike="noStrike" kern="0" cap="none" spc="-5" normalizeH="0" baseline="0" noProof="0">
                <a:ln>
                  <a:noFill/>
                </a:ln>
                <a:effectLst/>
                <a:uLnTx/>
                <a:uFillTx/>
                <a:latin typeface="Calibri" panose="020F0502020204030204" pitchFamily="34" charset="0"/>
                <a:cs typeface="Calibri" panose="020F0502020204030204" pitchFamily="34" charset="0"/>
              </a:rPr>
              <a:t>ST) </a:t>
            </a:r>
            <a:r>
              <a:rPr kumimoji="0" lang="en-US" sz="2800" b="1" i="0" u="none" strike="noStrike" kern="0" cap="none" spc="-5" normalizeH="0" baseline="0" noProof="0">
                <a:ln>
                  <a:noFill/>
                </a:ln>
                <a:effectLst/>
                <a:uLnTx/>
                <a:uFillTx/>
                <a:latin typeface="Calibri" panose="020F0502020204030204" pitchFamily="34" charset="0"/>
                <a:cs typeface="Calibri" panose="020F0502020204030204" pitchFamily="34" charset="0"/>
              </a:rPr>
              <a:t>= </a:t>
            </a:r>
            <a:r>
              <a:rPr kumimoji="0" sz="2800" b="0" i="0" u="none" strike="noStrike" kern="0" cap="none" spc="-15" normalizeH="0" baseline="0" noProof="0">
                <a:ln>
                  <a:noFill/>
                </a:ln>
                <a:effectLst/>
                <a:uLnTx/>
                <a:uFillTx/>
                <a:latin typeface="Calibri" panose="020F0502020204030204" pitchFamily="34" charset="0"/>
                <a:cs typeface="Calibri" panose="020F0502020204030204" pitchFamily="34" charset="0"/>
              </a:rPr>
              <a:t>process </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in which a person collects his or </a:t>
            </a:r>
            <a:r>
              <a:rPr kumimoji="0" sz="2800" b="0" i="0" u="none" strike="noStrike" kern="0" cap="none" spc="-10" normalizeH="0" baseline="0" noProof="0">
                <a:ln>
                  <a:noFill/>
                </a:ln>
                <a:effectLst/>
                <a:uLnTx/>
                <a:uFillTx/>
                <a:latin typeface="Calibri" panose="020F0502020204030204" pitchFamily="34" charset="0"/>
                <a:cs typeface="Calibri" panose="020F0502020204030204" pitchFamily="34" charset="0"/>
              </a:rPr>
              <a:t>her</a:t>
            </a:r>
            <a:r>
              <a:rPr kumimoji="0" lang="en-US" sz="2800" b="0" i="0" u="none" strike="noStrike" kern="0" cap="none" spc="-10" normalizeH="0" baseline="0" noProof="0">
                <a:ln>
                  <a:noFill/>
                </a:ln>
                <a:effectLst/>
                <a:uLnTx/>
                <a:uFillTx/>
                <a:latin typeface="Calibri" panose="020F0502020204030204" pitchFamily="34" charset="0"/>
                <a:cs typeface="Calibri" panose="020F0502020204030204" pitchFamily="34" charset="0"/>
              </a:rPr>
              <a:t> </a:t>
            </a:r>
            <a:r>
              <a:rPr kumimoji="0" sz="2800" b="0" i="0" u="none" strike="noStrike" kern="0" cap="none" spc="-15" normalizeH="0" baseline="0" noProof="0">
                <a:ln>
                  <a:noFill/>
                </a:ln>
                <a:effectLst/>
                <a:uLnTx/>
                <a:uFillTx/>
                <a:latin typeface="Calibri" panose="020F0502020204030204" pitchFamily="34" charset="0"/>
                <a:cs typeface="Calibri" panose="020F0502020204030204" pitchFamily="34" charset="0"/>
              </a:rPr>
              <a:t>own </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specimen</a:t>
            </a:r>
            <a:r>
              <a:rPr kumimoji="0" lang="en-US" sz="2800" b="0" i="0" u="none" strike="noStrike" kern="0" cap="none" spc="-5" normalizeH="0" baseline="0" noProof="0">
                <a:ln>
                  <a:noFill/>
                </a:ln>
                <a:effectLst/>
                <a:uLnTx/>
                <a:uFillTx/>
                <a:latin typeface="Calibri" panose="020F0502020204030204" pitchFamily="34" charset="0"/>
                <a:cs typeface="Calibri" panose="020F0502020204030204" pitchFamily="34" charset="0"/>
              </a:rPr>
              <a:t> </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(oral fluid or blood) </a:t>
            </a:r>
            <a:r>
              <a:rPr kumimoji="0" lang="en-US" sz="2800" b="0" i="0" u="none" strike="noStrike" kern="0" cap="none" spc="-5" normalizeH="0" baseline="0" noProof="0">
                <a:ln>
                  <a:noFill/>
                </a:ln>
                <a:effectLst/>
                <a:uLnTx/>
                <a:uFillTx/>
                <a:latin typeface="Calibri" panose="020F0502020204030204" pitchFamily="34" charset="0"/>
                <a:cs typeface="Calibri" panose="020F0502020204030204" pitchFamily="34" charset="0"/>
              </a:rPr>
              <a:t>and then </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performs </a:t>
            </a:r>
            <a:r>
              <a:rPr lang="en-US" sz="2800" kern="0" spc="-10">
                <a:latin typeface="Calibri" panose="020F0502020204030204" pitchFamily="34" charset="0"/>
                <a:cs typeface="Calibri" panose="020F0502020204030204" pitchFamily="34" charset="0"/>
              </a:rPr>
              <a:t>a</a:t>
            </a:r>
            <a:r>
              <a:rPr kumimoji="0" sz="2800" b="0" i="0" u="none" strike="noStrike" kern="0" cap="none" spc="-10" normalizeH="0" baseline="0" noProof="0">
                <a:ln>
                  <a:noFill/>
                </a:ln>
                <a:effectLst/>
                <a:uLnTx/>
                <a:uFillTx/>
                <a:latin typeface="Calibri" panose="020F0502020204030204" pitchFamily="34" charset="0"/>
                <a:cs typeface="Calibri" panose="020F0502020204030204" pitchFamily="34" charset="0"/>
              </a:rPr>
              <a:t> </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test </a:t>
            </a:r>
            <a:r>
              <a:rPr kumimoji="0" lang="en-US" sz="2800" b="0" i="0" u="none" strike="noStrike" kern="0" cap="none" spc="-5" normalizeH="0" baseline="0" noProof="0">
                <a:ln>
                  <a:noFill/>
                </a:ln>
                <a:effectLst/>
                <a:uLnTx/>
                <a:uFillTx/>
                <a:latin typeface="Calibri" panose="020F0502020204030204" pitchFamily="34" charset="0"/>
                <a:cs typeface="Calibri" panose="020F0502020204030204" pitchFamily="34" charset="0"/>
              </a:rPr>
              <a:t>using a simple rapid test kit </a:t>
            </a:r>
            <a:r>
              <a:rPr kumimoji="0" sz="2800" b="0" i="0" u="none" strike="noStrike" kern="0" cap="none" spc="-10" normalizeH="0" baseline="0" noProof="0">
                <a:ln>
                  <a:noFill/>
                </a:ln>
                <a:effectLst/>
                <a:uLnTx/>
                <a:uFillTx/>
                <a:latin typeface="Calibri" panose="020F0502020204030204" pitchFamily="34" charset="0"/>
                <a:cs typeface="Calibri" panose="020F0502020204030204" pitchFamily="34" charset="0"/>
              </a:rPr>
              <a:t>and </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interprets the</a:t>
            </a:r>
            <a:r>
              <a:rPr kumimoji="0" lang="en-US" sz="2800" b="0" i="0" u="none" strike="noStrike" kern="0" cap="none" spc="-5" normalizeH="0" baseline="0" noProof="0">
                <a:ln>
                  <a:noFill/>
                </a:ln>
                <a:effectLst/>
                <a:uLnTx/>
                <a:uFillTx/>
                <a:latin typeface="Calibri" panose="020F0502020204030204" pitchFamily="34" charset="0"/>
                <a:cs typeface="Calibri" panose="020F0502020204030204" pitchFamily="34" charset="0"/>
              </a:rPr>
              <a:t>ir</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 </a:t>
            </a:r>
            <a:r>
              <a:rPr kumimoji="0" sz="2800" b="0" i="0" u="none" strike="noStrike" kern="0" cap="none" spc="-10" normalizeH="0" baseline="0" noProof="0">
                <a:ln>
                  <a:noFill/>
                </a:ln>
                <a:effectLst/>
                <a:uLnTx/>
                <a:uFillTx/>
                <a:latin typeface="Calibri" panose="020F0502020204030204" pitchFamily="34" charset="0"/>
                <a:cs typeface="Calibri" panose="020F0502020204030204" pitchFamily="34" charset="0"/>
              </a:rPr>
              <a:t>result</a:t>
            </a:r>
            <a:r>
              <a:rPr kumimoji="0" lang="en-US" sz="2800" b="0" i="0" u="none" strike="noStrike" kern="0" cap="none" spc="-10" normalizeH="0" baseline="0" noProof="0">
                <a:ln>
                  <a:noFill/>
                </a:ln>
                <a:effectLst/>
                <a:uLnTx/>
                <a:uFillTx/>
                <a:latin typeface="Calibri" panose="020F0502020204030204" pitchFamily="34" charset="0"/>
                <a:cs typeface="Calibri" panose="020F0502020204030204" pitchFamily="34" charset="0"/>
              </a:rPr>
              <a:t>, when and where they want. Many types of self-tests are available.</a:t>
            </a:r>
            <a:r>
              <a:rPr kumimoji="0" sz="2800" b="0" i="0" u="none" strike="noStrike" kern="0" cap="none" spc="-5" normalizeH="0" baseline="0" noProof="0">
                <a:ln>
                  <a:noFill/>
                </a:ln>
                <a:effectLst/>
                <a:uLnTx/>
                <a:uFillTx/>
                <a:latin typeface="Calibri" panose="020F0502020204030204" pitchFamily="34" charset="0"/>
                <a:cs typeface="Calibri" panose="020F0502020204030204" pitchFamily="34" charset="0"/>
              </a:rPr>
              <a:t>  </a:t>
            </a:r>
            <a:endParaRPr kumimoji="0" sz="2800" b="0"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8" name="object 2">
            <a:extLst>
              <a:ext uri="{FF2B5EF4-FFF2-40B4-BE49-F238E27FC236}">
                <a16:creationId xmlns:a16="http://schemas.microsoft.com/office/drawing/2014/main" id="{322D890D-7E41-3149-C3E3-77FD487D2494}"/>
              </a:ext>
            </a:extLst>
          </p:cNvPr>
          <p:cNvSpPr/>
          <p:nvPr/>
        </p:nvSpPr>
        <p:spPr>
          <a:xfrm>
            <a:off x="1306274" y="3132649"/>
            <a:ext cx="2524191" cy="213574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93C3AA7-F44A-5584-E4D4-14B31CF8DF30}"/>
              </a:ext>
            </a:extLst>
          </p:cNvPr>
          <p:cNvSpPr/>
          <p:nvPr/>
        </p:nvSpPr>
        <p:spPr>
          <a:xfrm>
            <a:off x="1708011" y="5268394"/>
            <a:ext cx="15052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 normalizeH="0" baseline="0" noProof="0">
                <a:ln>
                  <a:noFill/>
                </a:ln>
                <a:effectLst/>
                <a:uLnTx/>
                <a:uFillTx/>
                <a:latin typeface="Calibri" panose="020F0502020204030204" pitchFamily="34" charset="0"/>
                <a:cs typeface="Calibri" panose="020F0502020204030204" pitchFamily="34" charset="0"/>
              </a:rPr>
              <a:t>Collects</a:t>
            </a:r>
            <a:endParaRPr kumimoji="0" lang="en-US" sz="32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A334970-E1DB-9EF2-8050-18A35FBC2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4267" y="3136902"/>
            <a:ext cx="2524191" cy="2131491"/>
          </a:xfrm>
          <a:prstGeom prst="rect">
            <a:avLst/>
          </a:prstGeom>
        </p:spPr>
      </p:pic>
      <p:sp>
        <p:nvSpPr>
          <p:cNvPr id="16" name="Rectangle 15">
            <a:extLst>
              <a:ext uri="{FF2B5EF4-FFF2-40B4-BE49-F238E27FC236}">
                <a16:creationId xmlns:a16="http://schemas.microsoft.com/office/drawing/2014/main" id="{5C0F0044-59DD-5E7E-028F-AE51F15DA584}"/>
              </a:ext>
            </a:extLst>
          </p:cNvPr>
          <p:cNvSpPr/>
          <p:nvPr/>
        </p:nvSpPr>
        <p:spPr>
          <a:xfrm>
            <a:off x="5050438" y="5268394"/>
            <a:ext cx="17312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 normalizeH="0" baseline="0" noProof="0">
                <a:ln>
                  <a:noFill/>
                </a:ln>
                <a:effectLst/>
                <a:uLnTx/>
                <a:uFillTx/>
                <a:latin typeface="Calibri" panose="020F0502020204030204" pitchFamily="34" charset="0"/>
                <a:cs typeface="Calibri" panose="020F0502020204030204" pitchFamily="34" charset="0"/>
              </a:rPr>
              <a:t>Performs</a:t>
            </a:r>
            <a:endParaRPr kumimoji="0" lang="en-US" sz="32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5B3A65A-B869-F73B-DCE6-1C3FFCF2A6B9}"/>
              </a:ext>
            </a:extLst>
          </p:cNvPr>
          <p:cNvSpPr/>
          <p:nvPr/>
        </p:nvSpPr>
        <p:spPr>
          <a:xfrm>
            <a:off x="8273056" y="5268393"/>
            <a:ext cx="1877245" cy="584775"/>
          </a:xfrm>
          <a:prstGeom prst="rect">
            <a:avLst/>
          </a:prstGeom>
        </p:spPr>
        <p:txBody>
          <a:bodyPr wrap="none">
            <a:spAutoFit/>
          </a:bodyPr>
          <a:lstStyle/>
          <a:p>
            <a:pPr marL="12700" lvl="0">
              <a:tabLst>
                <a:tab pos="2865120" algn="l"/>
                <a:tab pos="5763260" algn="l"/>
              </a:tabLst>
              <a:defRPr/>
            </a:pPr>
            <a:r>
              <a:rPr lang="en-US" sz="3200" b="1" spc="-5">
                <a:latin typeface="Calibri" panose="020F0502020204030204" pitchFamily="34" charset="0"/>
                <a:cs typeface="Calibri" panose="020F0502020204030204" pitchFamily="34" charset="0"/>
              </a:rPr>
              <a:t>Interprets</a:t>
            </a:r>
            <a:endParaRPr lang="en-US" sz="320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00F6738-D1D5-AC8F-08A7-DAF7B1DBEAB7}"/>
              </a:ext>
            </a:extLst>
          </p:cNvPr>
          <p:cNvPicPr>
            <a:picLocks noChangeAspect="1"/>
          </p:cNvPicPr>
          <p:nvPr/>
        </p:nvPicPr>
        <p:blipFill>
          <a:blip r:embed="rId5"/>
          <a:stretch>
            <a:fillRect/>
          </a:stretch>
        </p:blipFill>
        <p:spPr>
          <a:xfrm>
            <a:off x="4636059" y="3117650"/>
            <a:ext cx="2702614" cy="2150744"/>
          </a:xfrm>
          <a:prstGeom prst="rect">
            <a:avLst/>
          </a:prstGeom>
        </p:spPr>
      </p:pic>
      <p:sp>
        <p:nvSpPr>
          <p:cNvPr id="3" name="TextBox 2">
            <a:extLst>
              <a:ext uri="{FF2B5EF4-FFF2-40B4-BE49-F238E27FC236}">
                <a16:creationId xmlns:a16="http://schemas.microsoft.com/office/drawing/2014/main" id="{5F2391EA-A22D-DFDE-1E29-B24358E95AA6}"/>
              </a:ext>
            </a:extLst>
          </p:cNvPr>
          <p:cNvSpPr txBox="1"/>
          <p:nvPr/>
        </p:nvSpPr>
        <p:spPr>
          <a:xfrm>
            <a:off x="2289197" y="6273225"/>
            <a:ext cx="9340175" cy="584775"/>
          </a:xfrm>
          <a:prstGeom prst="rect">
            <a:avLst/>
          </a:prstGeom>
          <a:noFill/>
        </p:spPr>
        <p:txBody>
          <a:bodyPr wrap="square" rtlCol="0">
            <a:spAutoFit/>
          </a:bodyPr>
          <a:lstStyle/>
          <a:p>
            <a:r>
              <a:rPr lang="en-US" sz="1600" b="1"/>
              <a:t>Source and photo credits: </a:t>
            </a:r>
            <a:r>
              <a:rPr lang="en-US" sz="1600"/>
              <a:t>WHO. </a:t>
            </a:r>
            <a:r>
              <a:rPr lang="en-US" sz="1600" i="0">
                <a:solidFill>
                  <a:srgbClr val="3C4245"/>
                </a:solidFill>
                <a:effectLst/>
                <a:hlinkClick r:id="rId6"/>
              </a:rPr>
              <a:t>Consolidated guidelines on HIV testing service</a:t>
            </a:r>
            <a:r>
              <a:rPr lang="en-US" sz="1600" i="0">
                <a:solidFill>
                  <a:srgbClr val="3C4245"/>
                </a:solidFill>
                <a:effectLst/>
                <a:latin typeface="Noto Sans" panose="020B0502040504020204" pitchFamily="34" charset="0"/>
                <a:hlinkClick r:id="rId6"/>
              </a:rPr>
              <a:t>s, 2019.</a:t>
            </a:r>
            <a:endParaRPr lang="en-US" sz="1600" i="0">
              <a:solidFill>
                <a:srgbClr val="3C4245"/>
              </a:solidFill>
              <a:effectLst/>
              <a:latin typeface="Noto Sans" panose="020B0502040504020204" pitchFamily="34" charset="0"/>
            </a:endParaRPr>
          </a:p>
          <a:p>
            <a:r>
              <a:rPr lang="en-US" sz="1600" i="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330841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76200" y="211008"/>
            <a:ext cx="12039600" cy="443198"/>
          </a:xfrm>
        </p:spPr>
        <p:txBody>
          <a:bodyPr vert="horz" lIns="0" tIns="0" rIns="0" bIns="0" rtlCol="0" anchor="t">
            <a:spAutoFit/>
          </a:bodyPr>
          <a:lstStyle/>
          <a:p>
            <a:pPr algn="ctr">
              <a:lnSpc>
                <a:spcPct val="90000"/>
              </a:lnSpc>
            </a:pPr>
            <a:r>
              <a:rPr lang="en-US" sz="3200" b="1" dirty="0">
                <a:latin typeface="Calibri"/>
                <a:ea typeface="Calibri"/>
                <a:cs typeface="Calibri"/>
              </a:rPr>
              <a:t>ST is a screening test and does not provide a definitive diagnosis</a:t>
            </a:r>
            <a:endParaRPr lang="en-US" sz="3200" dirty="0">
              <a:latin typeface="Calibri"/>
              <a:ea typeface="Calibri"/>
              <a:cs typeface="Calibri"/>
            </a:endParaRPr>
          </a:p>
        </p:txBody>
      </p:sp>
      <p:sp>
        <p:nvSpPr>
          <p:cNvPr id="3" name="Rectangle 2">
            <a:extLst>
              <a:ext uri="{FF2B5EF4-FFF2-40B4-BE49-F238E27FC236}">
                <a16:creationId xmlns:a16="http://schemas.microsoft.com/office/drawing/2014/main" id="{D75045DF-4AD5-9F7A-6B0C-FF7C4E164857}"/>
              </a:ext>
            </a:extLst>
          </p:cNvPr>
          <p:cNvSpPr/>
          <p:nvPr/>
        </p:nvSpPr>
        <p:spPr>
          <a:xfrm>
            <a:off x="244997" y="1770641"/>
            <a:ext cx="7028486" cy="3200876"/>
          </a:xfrm>
          <a:prstGeom prst="rect">
            <a:avLst/>
          </a:prstGeom>
          <a:solidFill>
            <a:schemeClr val="bg1"/>
          </a:solidFill>
          <a:ln>
            <a:solidFill>
              <a:schemeClr val="tx1"/>
            </a:solidFill>
          </a:ln>
        </p:spPr>
        <p:txBody>
          <a:bodyPr wrap="square" lIns="91440" tIns="45720" rIns="91440" bIns="45720" anchor="t">
            <a:spAutoFit/>
          </a:bodyPr>
          <a:lstStyle/>
          <a:p>
            <a:pPr marL="457200" marR="500380" indent="-342900">
              <a:spcBef>
                <a:spcPts val="600"/>
              </a:spcBef>
              <a:buFont typeface="Arial"/>
              <a:buChar char="•"/>
              <a:tabLst>
                <a:tab pos="1442085" algn="l"/>
                <a:tab pos="1442720" algn="l"/>
              </a:tabLst>
              <a:defRPr/>
            </a:pPr>
            <a:r>
              <a:rPr lang="en-US" sz="2400" kern="0" spc="-15" dirty="0">
                <a:cs typeface="Gill Sans MT"/>
              </a:rPr>
              <a:t>A</a:t>
            </a:r>
            <a:r>
              <a:rPr lang="en-US" sz="2400" b="1" kern="0" spc="-15" dirty="0">
                <a:cs typeface="Gill Sans MT"/>
              </a:rPr>
              <a:t> reactive</a:t>
            </a:r>
            <a:r>
              <a:rPr kumimoji="0" lang="en-US" sz="2400" b="0" i="0" u="none" strike="noStrike" kern="0" cap="none" spc="-15" normalizeH="0" baseline="0" noProof="0" dirty="0">
                <a:ln>
                  <a:noFill/>
                </a:ln>
                <a:effectLst/>
                <a:uLnTx/>
                <a:uFillTx/>
                <a:cs typeface="Gill Sans MT"/>
              </a:rPr>
              <a:t> (positive) self-test result </a:t>
            </a:r>
            <a:r>
              <a:rPr lang="en-US" sz="2400" kern="0" spc="-15" dirty="0">
                <a:cs typeface="Gill Sans MT"/>
              </a:rPr>
              <a:t>for HIV, HCV, or syphilis is not</a:t>
            </a:r>
            <a:r>
              <a:rPr kumimoji="0" lang="en-US" sz="2400" b="0" i="0" u="none" strike="noStrike" kern="0" cap="none" spc="-15" normalizeH="0" baseline="0" noProof="0" dirty="0">
                <a:ln>
                  <a:noFill/>
                </a:ln>
                <a:effectLst/>
                <a:uLnTx/>
                <a:uFillTx/>
                <a:cs typeface="Gill Sans MT"/>
              </a:rPr>
              <a:t> equivalent to a positive diagnosis</a:t>
            </a:r>
          </a:p>
          <a:p>
            <a:pPr marL="114300" marR="500380">
              <a:spcBef>
                <a:spcPts val="600"/>
              </a:spcBef>
              <a:tabLst>
                <a:tab pos="1442085" algn="l"/>
                <a:tab pos="1442720" algn="l"/>
              </a:tabLst>
              <a:defRPr/>
            </a:pPr>
            <a:endParaRPr kumimoji="0" lang="en-US" sz="2400" b="0" i="0" u="none" strike="noStrike" kern="0" cap="none" spc="-15" normalizeH="0" baseline="0" noProof="0">
              <a:ln>
                <a:noFill/>
              </a:ln>
              <a:effectLst/>
              <a:uLnTx/>
              <a:uFillTx/>
              <a:cs typeface="Gill Sans MT"/>
            </a:endParaRPr>
          </a:p>
          <a:p>
            <a:pPr marL="457200" marR="500380" indent="-342900">
              <a:spcBef>
                <a:spcPts val="600"/>
              </a:spcBef>
              <a:buFont typeface="Arial"/>
              <a:buChar char="•"/>
              <a:tabLst>
                <a:tab pos="1442085" algn="l"/>
                <a:tab pos="1442720" algn="l"/>
              </a:tabLst>
              <a:defRPr/>
            </a:pPr>
            <a:r>
              <a:rPr lang="en-US" sz="2400" kern="0" spc="-15" dirty="0">
                <a:cs typeface="Gill Sans MT"/>
              </a:rPr>
              <a:t>All reactive ST results, for any infection, require </a:t>
            </a:r>
            <a:r>
              <a:rPr kumimoji="0" lang="en-US" sz="2400" b="1" i="0" u="none" strike="noStrike" kern="0" cap="none" spc="-15" normalizeH="0" baseline="0" noProof="0" dirty="0">
                <a:ln>
                  <a:noFill/>
                </a:ln>
                <a:effectLst/>
                <a:uLnTx/>
                <a:uFillTx/>
                <a:cs typeface="Gill Sans MT"/>
              </a:rPr>
              <a:t>further</a:t>
            </a:r>
            <a:r>
              <a:rPr kumimoji="0" lang="en-US" sz="2400" b="0" i="0" u="none" strike="noStrike" kern="0" cap="none" spc="-15" normalizeH="0" baseline="0" noProof="0" dirty="0">
                <a:ln>
                  <a:noFill/>
                </a:ln>
                <a:effectLst/>
                <a:uLnTx/>
                <a:uFillTx/>
                <a:cs typeface="Gill Sans MT"/>
              </a:rPr>
              <a:t> </a:t>
            </a:r>
            <a:r>
              <a:rPr kumimoji="0" lang="en-US" sz="2400" b="1" i="0" u="none" strike="noStrike" kern="0" cap="none" spc="-15" normalizeH="0" baseline="0" noProof="0" dirty="0">
                <a:ln>
                  <a:noFill/>
                </a:ln>
                <a:effectLst/>
                <a:uLnTx/>
                <a:uFillTx/>
                <a:cs typeface="Gill Sans MT"/>
              </a:rPr>
              <a:t>testing</a:t>
            </a:r>
            <a:r>
              <a:rPr kumimoji="0" lang="en-US" sz="2400" b="0" i="0" u="none" strike="noStrike" kern="0" cap="none" spc="-15" normalizeH="0" baseline="0" noProof="0" dirty="0">
                <a:ln>
                  <a:noFill/>
                </a:ln>
                <a:effectLst/>
                <a:uLnTx/>
                <a:uFillTx/>
                <a:cs typeface="Gill Sans MT"/>
              </a:rPr>
              <a:t> by a trained provider to confirm the diagnosis using a validated national testing algorithm</a:t>
            </a:r>
            <a:endParaRPr lang="en-US" sz="2400" b="0" i="0" u="none" strike="noStrike" kern="0" cap="none" spc="-15" normalizeH="0" baseline="0" noProof="0" dirty="0">
              <a:ln>
                <a:noFill/>
              </a:ln>
              <a:effectLst/>
              <a:uLnTx/>
              <a:uFillTx/>
              <a:ea typeface="Calibri"/>
              <a:cs typeface="Gill Sans MT"/>
            </a:endParaRPr>
          </a:p>
        </p:txBody>
      </p:sp>
      <p:pic>
        <p:nvPicPr>
          <p:cNvPr id="6" name="Picture 5">
            <a:extLst>
              <a:ext uri="{FF2B5EF4-FFF2-40B4-BE49-F238E27FC236}">
                <a16:creationId xmlns:a16="http://schemas.microsoft.com/office/drawing/2014/main" id="{105CE9B1-856A-E765-986C-5C07FAA5E84D}"/>
              </a:ext>
            </a:extLst>
          </p:cNvPr>
          <p:cNvPicPr>
            <a:picLocks noChangeAspect="1"/>
          </p:cNvPicPr>
          <p:nvPr/>
        </p:nvPicPr>
        <p:blipFill>
          <a:blip r:embed="rId3"/>
          <a:stretch>
            <a:fillRect/>
          </a:stretch>
        </p:blipFill>
        <p:spPr>
          <a:xfrm>
            <a:off x="7750733" y="1556129"/>
            <a:ext cx="3684020" cy="3260569"/>
          </a:xfrm>
          <a:prstGeom prst="rect">
            <a:avLst/>
          </a:prstGeom>
          <a:ln>
            <a:solidFill>
              <a:schemeClr val="tx1"/>
            </a:solidFill>
          </a:ln>
        </p:spPr>
      </p:pic>
      <p:sp>
        <p:nvSpPr>
          <p:cNvPr id="4" name="TextBox 3">
            <a:extLst>
              <a:ext uri="{FF2B5EF4-FFF2-40B4-BE49-F238E27FC236}">
                <a16:creationId xmlns:a16="http://schemas.microsoft.com/office/drawing/2014/main" id="{B6C4B4FB-4D96-463D-27E3-D5A340515031}"/>
              </a:ext>
            </a:extLst>
          </p:cNvPr>
          <p:cNvSpPr txBox="1"/>
          <p:nvPr/>
        </p:nvSpPr>
        <p:spPr>
          <a:xfrm>
            <a:off x="2366689" y="6273225"/>
            <a:ext cx="9340175" cy="584775"/>
          </a:xfrm>
          <a:prstGeom prst="rect">
            <a:avLst/>
          </a:prstGeom>
          <a:noFill/>
        </p:spPr>
        <p:txBody>
          <a:bodyPr wrap="square" rtlCol="0">
            <a:spAutoFit/>
          </a:bodyPr>
          <a:lstStyle/>
          <a:p>
            <a:r>
              <a:rPr lang="en-US" sz="1600" b="1"/>
              <a:t>Source: </a:t>
            </a:r>
            <a:r>
              <a:rPr lang="en-US" sz="1600">
                <a:hlinkClick r:id="rId4"/>
              </a:rPr>
              <a:t>WHO. </a:t>
            </a:r>
            <a:r>
              <a:rPr lang="en-US" sz="1600" i="0">
                <a:solidFill>
                  <a:srgbClr val="3C4245"/>
                </a:solidFill>
                <a:effectLst/>
                <a:hlinkClick r:id="rId4"/>
              </a:rPr>
              <a:t>Consolidated guidelines on HIV testing service</a:t>
            </a:r>
            <a:r>
              <a:rPr lang="en-US" sz="1600" i="0">
                <a:solidFill>
                  <a:srgbClr val="3C4245"/>
                </a:solidFill>
                <a:effectLst/>
                <a:latin typeface="Noto Sans" panose="020B0502040504020204" pitchFamily="34" charset="0"/>
                <a:hlinkClick r:id="rId4"/>
              </a:rPr>
              <a:t>s, 2019.</a:t>
            </a:r>
            <a:endParaRPr lang="en-US" sz="1600" i="0">
              <a:solidFill>
                <a:srgbClr val="3C4245"/>
              </a:solidFill>
              <a:effectLst/>
              <a:latin typeface="Noto Sans" panose="020B0502040504020204" pitchFamily="34" charset="0"/>
            </a:endParaRPr>
          </a:p>
          <a:p>
            <a:r>
              <a:rPr lang="en-US" sz="1600" i="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247537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242552" y="253466"/>
            <a:ext cx="11706896" cy="498598"/>
          </a:xfrm>
        </p:spPr>
        <p:txBody>
          <a:bodyPr vert="horz" lIns="0" tIns="0" rIns="0" bIns="0" rtlCol="0" anchor="t">
            <a:spAutoFit/>
          </a:bodyPr>
          <a:lstStyle/>
          <a:p>
            <a:pPr algn="ctr">
              <a:lnSpc>
                <a:spcPct val="90000"/>
              </a:lnSpc>
            </a:pPr>
            <a:r>
              <a:rPr lang="en-US" altLang="en-US" sz="3600" b="1" dirty="0">
                <a:latin typeface="+mn-lt"/>
                <a:cs typeface="Arial"/>
              </a:rPr>
              <a:t>When is self-testing </a:t>
            </a:r>
            <a:r>
              <a:rPr lang="en-US" altLang="en-US" sz="3600" b="1" u="sng" dirty="0">
                <a:latin typeface="+mn-lt"/>
                <a:cs typeface="Arial"/>
              </a:rPr>
              <a:t>NOT</a:t>
            </a:r>
            <a:r>
              <a:rPr lang="en-US" altLang="en-US" sz="3600" b="1" dirty="0">
                <a:latin typeface="+mn-lt"/>
                <a:cs typeface="Arial"/>
              </a:rPr>
              <a:t> recommended?</a:t>
            </a:r>
            <a:endParaRPr lang="en-US" sz="3600" dirty="0">
              <a:cs typeface="Arial"/>
            </a:endParaRPr>
          </a:p>
        </p:txBody>
      </p:sp>
      <p:graphicFrame>
        <p:nvGraphicFramePr>
          <p:cNvPr id="5" name="Diagram 4">
            <a:extLst>
              <a:ext uri="{FF2B5EF4-FFF2-40B4-BE49-F238E27FC236}">
                <a16:creationId xmlns:a16="http://schemas.microsoft.com/office/drawing/2014/main" id="{68F03AFC-5A74-85AC-479E-C4D8477C3920}"/>
              </a:ext>
            </a:extLst>
          </p:cNvPr>
          <p:cNvGraphicFramePr/>
          <p:nvPr>
            <p:extLst>
              <p:ext uri="{D42A27DB-BD31-4B8C-83A1-F6EECF244321}">
                <p14:modId xmlns:p14="http://schemas.microsoft.com/office/powerpoint/2010/main" val="2608163573"/>
              </p:ext>
            </p:extLst>
          </p:nvPr>
        </p:nvGraphicFramePr>
        <p:xfrm>
          <a:off x="344868" y="887094"/>
          <a:ext cx="7614276" cy="5140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810B3E18-9129-094E-F60C-81179D1693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926" y="3064346"/>
            <a:ext cx="797483" cy="797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tient icon. Coronavirus (Covid-19) vaccine trial. Vector icon isolated on  white background. Stock Vector | Adobe Stock">
            <a:extLst>
              <a:ext uri="{FF2B5EF4-FFF2-40B4-BE49-F238E27FC236}">
                <a16:creationId xmlns:a16="http://schemas.microsoft.com/office/drawing/2014/main" id="{264B60FC-9B36-BCE2-6069-68703F4263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076" y="1273344"/>
            <a:ext cx="8953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con&#10;&#10;Description automatically generated">
            <a:extLst>
              <a:ext uri="{FF2B5EF4-FFF2-40B4-BE49-F238E27FC236}">
                <a16:creationId xmlns:a16="http://schemas.microsoft.com/office/drawing/2014/main" id="{2F6423EB-A427-2724-E6CE-B640831AF91A}"/>
              </a:ext>
            </a:extLst>
          </p:cNvPr>
          <p:cNvPicPr>
            <a:picLocks noChangeAspect="1"/>
          </p:cNvPicPr>
          <p:nvPr/>
        </p:nvPicPr>
        <p:blipFill>
          <a:blip r:embed="rId10"/>
          <a:stretch>
            <a:fillRect/>
          </a:stretch>
        </p:blipFill>
        <p:spPr>
          <a:xfrm>
            <a:off x="1057076" y="4685843"/>
            <a:ext cx="548640" cy="964179"/>
          </a:xfrm>
          <a:prstGeom prst="rect">
            <a:avLst/>
          </a:prstGeom>
        </p:spPr>
      </p:pic>
      <p:cxnSp>
        <p:nvCxnSpPr>
          <p:cNvPr id="9" name="Straight Arrow Connector 8">
            <a:extLst>
              <a:ext uri="{FF2B5EF4-FFF2-40B4-BE49-F238E27FC236}">
                <a16:creationId xmlns:a16="http://schemas.microsoft.com/office/drawing/2014/main" id="{D24D02F4-8BA9-43A7-6C67-65346A7BCCCD}"/>
              </a:ext>
            </a:extLst>
          </p:cNvPr>
          <p:cNvCxnSpPr>
            <a:cxnSpLocks/>
          </p:cNvCxnSpPr>
          <p:nvPr/>
        </p:nvCxnSpPr>
        <p:spPr>
          <a:xfrm>
            <a:off x="7547422" y="1606719"/>
            <a:ext cx="4042136" cy="0"/>
          </a:xfrm>
          <a:prstGeom prst="straightConnector1">
            <a:avLst/>
          </a:prstGeom>
          <a:ln w="19050" cap="rnd">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3847987-D8D0-5E88-6AAB-FF437A30A1CE}"/>
              </a:ext>
            </a:extLst>
          </p:cNvPr>
          <p:cNvSpPr>
            <a:spLocks noGrp="1"/>
          </p:cNvSpPr>
          <p:nvPr/>
        </p:nvSpPr>
        <p:spPr>
          <a:xfrm>
            <a:off x="7729548" y="1207978"/>
            <a:ext cx="3677883" cy="456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000">
                <a:latin typeface="Times New Roman" panose="02020603050405020304" pitchFamily="18" charset="0"/>
                <a:cs typeface="Times New Roman" panose="02020603050405020304" pitchFamily="18" charset="0"/>
              </a:rPr>
              <a:t>May cause a false </a:t>
            </a:r>
            <a:r>
              <a:rPr lang="en-US" altLang="en-US" sz="2000">
                <a:solidFill>
                  <a:srgbClr val="00B0F0"/>
                </a:solidFill>
                <a:latin typeface="Times New Roman" panose="02020603050405020304" pitchFamily="18" charset="0"/>
                <a:cs typeface="Times New Roman" panose="02020603050405020304" pitchFamily="18" charset="0"/>
              </a:rPr>
              <a:t>positive</a:t>
            </a:r>
            <a:r>
              <a:rPr lang="en-US" altLang="en-US" sz="2000">
                <a:latin typeface="Times New Roman" panose="02020603050405020304" pitchFamily="18" charset="0"/>
                <a:cs typeface="Times New Roman" panose="02020603050405020304" pitchFamily="18" charset="0"/>
              </a:rPr>
              <a:t> result.</a:t>
            </a:r>
          </a:p>
        </p:txBody>
      </p:sp>
      <p:cxnSp>
        <p:nvCxnSpPr>
          <p:cNvPr id="11" name="Straight Arrow Connector 10">
            <a:extLst>
              <a:ext uri="{FF2B5EF4-FFF2-40B4-BE49-F238E27FC236}">
                <a16:creationId xmlns:a16="http://schemas.microsoft.com/office/drawing/2014/main" id="{C5AEB3A7-7D51-55F0-51BC-CD6E6287CC19}"/>
              </a:ext>
            </a:extLst>
          </p:cNvPr>
          <p:cNvCxnSpPr>
            <a:cxnSpLocks/>
          </p:cNvCxnSpPr>
          <p:nvPr/>
        </p:nvCxnSpPr>
        <p:spPr>
          <a:xfrm>
            <a:off x="7547422" y="3652314"/>
            <a:ext cx="4042136" cy="0"/>
          </a:xfrm>
          <a:prstGeom prst="straightConnector1">
            <a:avLst/>
          </a:prstGeom>
          <a:ln w="19050" cap="rnd">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3E86D0F-A1E3-4566-FDB6-7FE5EEE907EF}"/>
              </a:ext>
            </a:extLst>
          </p:cNvPr>
          <p:cNvSpPr txBox="1">
            <a:spLocks/>
          </p:cNvSpPr>
          <p:nvPr/>
        </p:nvSpPr>
        <p:spPr>
          <a:xfrm>
            <a:off x="7729548" y="3228729"/>
            <a:ext cx="3677883" cy="45695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2000">
                <a:latin typeface="Times New Roman" panose="02020603050405020304" pitchFamily="18" charset="0"/>
                <a:cs typeface="Times New Roman" panose="02020603050405020304" pitchFamily="18" charset="0"/>
              </a:rPr>
              <a:t>May cause a false </a:t>
            </a:r>
            <a:r>
              <a:rPr lang="en-US" altLang="en-US" sz="2000">
                <a:solidFill>
                  <a:srgbClr val="40C4F4"/>
                </a:solidFill>
                <a:latin typeface="Times New Roman" panose="02020603050405020304" pitchFamily="18" charset="0"/>
                <a:cs typeface="Times New Roman" panose="02020603050405020304" pitchFamily="18" charset="0"/>
              </a:rPr>
              <a:t>negative</a:t>
            </a:r>
            <a:r>
              <a:rPr lang="en-US" altLang="en-US" sz="2000">
                <a:latin typeface="Times New Roman" panose="02020603050405020304" pitchFamily="18" charset="0"/>
                <a:cs typeface="Times New Roman" panose="02020603050405020304" pitchFamily="18" charset="0"/>
              </a:rPr>
              <a:t> result.</a:t>
            </a:r>
          </a:p>
        </p:txBody>
      </p:sp>
      <p:cxnSp>
        <p:nvCxnSpPr>
          <p:cNvPr id="23" name="Straight Arrow Connector 22">
            <a:extLst>
              <a:ext uri="{FF2B5EF4-FFF2-40B4-BE49-F238E27FC236}">
                <a16:creationId xmlns:a16="http://schemas.microsoft.com/office/drawing/2014/main" id="{CE4EDC7D-B25E-D24F-07D3-1BF9A6EB14CC}"/>
              </a:ext>
            </a:extLst>
          </p:cNvPr>
          <p:cNvCxnSpPr>
            <a:cxnSpLocks/>
          </p:cNvCxnSpPr>
          <p:nvPr/>
        </p:nvCxnSpPr>
        <p:spPr>
          <a:xfrm>
            <a:off x="7573252" y="5421703"/>
            <a:ext cx="4042136" cy="0"/>
          </a:xfrm>
          <a:prstGeom prst="straightConnector1">
            <a:avLst/>
          </a:prstGeom>
          <a:ln w="19050" cap="rnd">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10093115-BBFF-E45B-F1AB-95BCE82EAF44}"/>
              </a:ext>
            </a:extLst>
          </p:cNvPr>
          <p:cNvSpPr txBox="1">
            <a:spLocks/>
          </p:cNvSpPr>
          <p:nvPr/>
        </p:nvSpPr>
        <p:spPr>
          <a:xfrm>
            <a:off x="7742463" y="4998118"/>
            <a:ext cx="3884526" cy="46986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000" dirty="0">
                <a:latin typeface="Times New Roman"/>
                <a:cs typeface="Times New Roman"/>
              </a:rPr>
              <a:t>Access</a:t>
            </a:r>
            <a:r>
              <a:rPr lang="en-US" altLang="en-US" sz="2000" dirty="0">
                <a:solidFill>
                  <a:srgbClr val="40C4F4"/>
                </a:solidFill>
                <a:latin typeface="Times New Roman"/>
                <a:cs typeface="Times New Roman"/>
              </a:rPr>
              <a:t> support</a:t>
            </a:r>
            <a:r>
              <a:rPr lang="en-US" altLang="en-US" sz="2000" dirty="0">
                <a:latin typeface="Times New Roman"/>
                <a:cs typeface="Times New Roman"/>
              </a:rPr>
              <a:t> prior to self-testing.</a:t>
            </a:r>
            <a:endParaRPr lang="en-US"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438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259080" y="215260"/>
            <a:ext cx="12039600" cy="387798"/>
          </a:xfrm>
        </p:spPr>
        <p:txBody>
          <a:bodyPr vert="horz" lIns="0" tIns="0" rIns="0" bIns="0" rtlCol="0" anchor="t">
            <a:spAutoFit/>
          </a:bodyPr>
          <a:lstStyle/>
          <a:p>
            <a:pPr>
              <a:lnSpc>
                <a:spcPct val="90000"/>
              </a:lnSpc>
            </a:pPr>
            <a:r>
              <a:rPr lang="en-US" sz="2800" b="1" dirty="0">
                <a:latin typeface="+mn-lt"/>
                <a:cs typeface="Arial"/>
              </a:rPr>
              <a:t>Integrating self-testing with network-based testing approaches</a:t>
            </a:r>
            <a:endParaRPr lang="en-US" sz="2800" dirty="0">
              <a:cs typeface="Arial"/>
            </a:endParaRPr>
          </a:p>
        </p:txBody>
      </p:sp>
      <p:sp>
        <p:nvSpPr>
          <p:cNvPr id="3" name="Rectangle 2">
            <a:extLst>
              <a:ext uri="{FF2B5EF4-FFF2-40B4-BE49-F238E27FC236}">
                <a16:creationId xmlns:a16="http://schemas.microsoft.com/office/drawing/2014/main" id="{D75045DF-4AD5-9F7A-6B0C-FF7C4E164857}"/>
              </a:ext>
            </a:extLst>
          </p:cNvPr>
          <p:cNvSpPr/>
          <p:nvPr/>
        </p:nvSpPr>
        <p:spPr>
          <a:xfrm>
            <a:off x="411480" y="968616"/>
            <a:ext cx="9052560" cy="1331390"/>
          </a:xfrm>
          <a:prstGeom prst="rect">
            <a:avLst/>
          </a:prstGeom>
          <a:solidFill>
            <a:schemeClr val="bg1"/>
          </a:solidFill>
          <a:ln>
            <a:noFill/>
          </a:ln>
        </p:spPr>
        <p:txBody>
          <a:bodyPr wrap="square" lIns="91440" tIns="45720" rIns="91440" bIns="45720" anchor="t">
            <a:spAutoFit/>
          </a:bodyPr>
          <a:lstStyle/>
          <a:p>
            <a:pPr>
              <a:lnSpc>
                <a:spcPct val="114000"/>
              </a:lnSpc>
              <a:spcBef>
                <a:spcPts val="600"/>
              </a:spcBef>
              <a:spcAft>
                <a:spcPts val="600"/>
              </a:spcAft>
            </a:pPr>
            <a:r>
              <a:rPr lang="en-US" sz="2400" b="1" i="0" u="none" strike="noStrike" baseline="0" dirty="0">
                <a:solidFill>
                  <a:srgbClr val="000000"/>
                </a:solidFill>
                <a:latin typeface="Calibri"/>
                <a:ea typeface="Calibri"/>
                <a:cs typeface="Calibri"/>
              </a:rPr>
              <a:t>Secondary distribution: </a:t>
            </a:r>
            <a:r>
              <a:rPr lang="en-US" sz="2400" i="0" u="none" strike="noStrike" baseline="0" dirty="0">
                <a:solidFill>
                  <a:srgbClr val="000000"/>
                </a:solidFill>
                <a:latin typeface="Calibri"/>
                <a:ea typeface="Calibri"/>
                <a:cs typeface="Calibri"/>
              </a:rPr>
              <a:t>i</a:t>
            </a:r>
            <a:r>
              <a:rPr lang="en-US" sz="2400" b="0" i="0" u="none" strike="noStrike" baseline="0" dirty="0">
                <a:solidFill>
                  <a:srgbClr val="000000"/>
                </a:solidFill>
                <a:latin typeface="Calibri"/>
                <a:ea typeface="Calibri"/>
                <a:cs typeface="Calibri"/>
              </a:rPr>
              <a:t>ndex clients can be given self-testing kits to take to their sexual or injecting partner(s) and network members so these partner(s)/network member(s) can </a:t>
            </a:r>
            <a:r>
              <a:rPr lang="en-US" sz="2400" dirty="0">
                <a:solidFill>
                  <a:srgbClr val="000000"/>
                </a:solidFill>
                <a:latin typeface="Calibri"/>
                <a:ea typeface="Calibri"/>
                <a:cs typeface="Calibri"/>
              </a:rPr>
              <a:t>test </a:t>
            </a:r>
            <a:r>
              <a:rPr lang="en-US" sz="2400" b="0" i="0" u="none" strike="noStrike" baseline="0" dirty="0">
                <a:solidFill>
                  <a:srgbClr val="000000"/>
                </a:solidFill>
                <a:latin typeface="Calibri"/>
                <a:ea typeface="Calibri"/>
                <a:cs typeface="Calibri"/>
              </a:rPr>
              <a:t>themselves</a:t>
            </a:r>
          </a:p>
        </p:txBody>
      </p:sp>
      <p:pic>
        <p:nvPicPr>
          <p:cNvPr id="4" name="Picture 3">
            <a:extLst>
              <a:ext uri="{FF2B5EF4-FFF2-40B4-BE49-F238E27FC236}">
                <a16:creationId xmlns:a16="http://schemas.microsoft.com/office/drawing/2014/main" id="{F2FD7745-DD76-E9CF-676C-53FC2B17B2AC}"/>
              </a:ext>
            </a:extLst>
          </p:cNvPr>
          <p:cNvPicPr>
            <a:picLocks noChangeAspect="1"/>
          </p:cNvPicPr>
          <p:nvPr/>
        </p:nvPicPr>
        <p:blipFill>
          <a:blip r:embed="rId3"/>
          <a:stretch>
            <a:fillRect/>
          </a:stretch>
        </p:blipFill>
        <p:spPr>
          <a:xfrm>
            <a:off x="10023676" y="822960"/>
            <a:ext cx="2015924" cy="1568705"/>
          </a:xfrm>
          <a:prstGeom prst="rect">
            <a:avLst/>
          </a:prstGeom>
        </p:spPr>
      </p:pic>
      <p:sp>
        <p:nvSpPr>
          <p:cNvPr id="7" name="TextBox 6">
            <a:extLst>
              <a:ext uri="{FF2B5EF4-FFF2-40B4-BE49-F238E27FC236}">
                <a16:creationId xmlns:a16="http://schemas.microsoft.com/office/drawing/2014/main" id="{F4E46FE3-E47F-C677-6894-F6B64FDEB57C}"/>
              </a:ext>
            </a:extLst>
          </p:cNvPr>
          <p:cNvSpPr txBox="1"/>
          <p:nvPr/>
        </p:nvSpPr>
        <p:spPr>
          <a:xfrm>
            <a:off x="411480" y="2512915"/>
            <a:ext cx="11414760" cy="3855030"/>
          </a:xfrm>
          <a:prstGeom prst="rect">
            <a:avLst/>
          </a:prstGeom>
          <a:noFill/>
        </p:spPr>
        <p:txBody>
          <a:bodyPr wrap="square" lIns="91440" tIns="45720" rIns="91440" bIns="45720" rtlCol="0" anchor="t">
            <a:spAutoFit/>
          </a:bodyPr>
          <a:lstStyle/>
          <a:p>
            <a:pPr>
              <a:lnSpc>
                <a:spcPct val="114000"/>
              </a:lnSpc>
              <a:spcBef>
                <a:spcPts val="600"/>
              </a:spcBef>
              <a:spcAft>
                <a:spcPts val="600"/>
              </a:spcAft>
            </a:pPr>
            <a:r>
              <a:rPr lang="en-US" sz="2400" b="1" dirty="0">
                <a:solidFill>
                  <a:srgbClr val="000000"/>
                </a:solidFill>
                <a:latin typeface="Calibri"/>
                <a:ea typeface="Calibri"/>
                <a:cs typeface="Calibri"/>
              </a:rPr>
              <a:t>Benefits of integrating self-testing into network-based testing approaches</a:t>
            </a:r>
            <a:endParaRPr lang="en-US" sz="2400" b="1" i="0" u="none" strike="noStrike" baseline="0" dirty="0">
              <a:solidFill>
                <a:srgbClr val="000000"/>
              </a:solidFill>
              <a:latin typeface="Calibri"/>
              <a:ea typeface="Calibri"/>
              <a:cs typeface="Calibri"/>
            </a:endParaRPr>
          </a:p>
          <a:p>
            <a:pPr marL="342900" indent="-342900">
              <a:lnSpc>
                <a:spcPct val="114000"/>
              </a:lnSpc>
              <a:spcBef>
                <a:spcPts val="600"/>
              </a:spcBef>
              <a:spcAft>
                <a:spcPts val="600"/>
              </a:spcAft>
              <a:buFont typeface="Arial" panose="020B0604020202020204" pitchFamily="34" charset="0"/>
              <a:buChar char="•"/>
            </a:pPr>
            <a:r>
              <a:rPr lang="en-US" sz="2400" b="0" i="0" u="none" strike="noStrike" baseline="0" dirty="0">
                <a:solidFill>
                  <a:srgbClr val="000000"/>
                </a:solidFill>
                <a:latin typeface="Calibri"/>
                <a:ea typeface="Calibri"/>
                <a:cs typeface="Calibri"/>
              </a:rPr>
              <a:t>Allows index clients to introduce the topic of HIV, HCV, or syphilis testing with their partner(s) and network members without the need to </a:t>
            </a:r>
            <a:r>
              <a:rPr lang="en-US" sz="2400" b="0" i="0" u="none" strike="noStrike" baseline="0" dirty="0">
                <a:solidFill>
                  <a:srgbClr val="000000"/>
                </a:solidFill>
                <a:latin typeface="Calibri"/>
                <a:ea typeface="Calibri"/>
                <a:cs typeface="Arial"/>
              </a:rPr>
              <a:t>disclose their own status first</a:t>
            </a:r>
          </a:p>
          <a:p>
            <a:pPr marL="342900" indent="-342900">
              <a:lnSpc>
                <a:spcPct val="114000"/>
              </a:lnSpc>
              <a:spcBef>
                <a:spcPts val="600"/>
              </a:spcBef>
              <a:spcAft>
                <a:spcPts val="600"/>
              </a:spcAft>
              <a:buFont typeface="Arial" panose="020B0604020202020204" pitchFamily="34" charset="0"/>
              <a:buChar char="•"/>
            </a:pPr>
            <a:r>
              <a:rPr lang="en-US" sz="2400" dirty="0">
                <a:solidFill>
                  <a:srgbClr val="000000"/>
                </a:solidFill>
                <a:latin typeface="Calibri"/>
                <a:ea typeface="Calibri"/>
                <a:cs typeface="Arial"/>
              </a:rPr>
              <a:t>P</a:t>
            </a:r>
            <a:r>
              <a:rPr lang="en-US" sz="2400" b="0" i="0" u="none" strike="noStrike" baseline="0" dirty="0">
                <a:solidFill>
                  <a:srgbClr val="000000"/>
                </a:solidFill>
                <a:latin typeface="Calibri"/>
                <a:ea typeface="Calibri"/>
                <a:cs typeface="Arial"/>
              </a:rPr>
              <a:t>rovides index client the option to test with their partner(s)/network members if they so choose. </a:t>
            </a:r>
          </a:p>
          <a:p>
            <a:pPr marL="342900" indent="-342900">
              <a:lnSpc>
                <a:spcPct val="114000"/>
              </a:lnSpc>
              <a:spcBef>
                <a:spcPts val="600"/>
              </a:spcBef>
              <a:spcAft>
                <a:spcPts val="600"/>
              </a:spcAft>
              <a:buFont typeface="Arial" panose="020B0604020202020204" pitchFamily="34" charset="0"/>
              <a:buChar char="•"/>
            </a:pPr>
            <a:r>
              <a:rPr lang="en-US" sz="2400" dirty="0">
                <a:solidFill>
                  <a:srgbClr val="000000"/>
                </a:solidFill>
                <a:effectLst/>
                <a:latin typeface="Calibri"/>
                <a:ea typeface="Calibri"/>
                <a:cs typeface="Arial"/>
              </a:rPr>
              <a:t>Eliminates the need for the partner/network member </a:t>
            </a:r>
            <a:r>
              <a:rPr lang="en-US" sz="2400" dirty="0">
                <a:effectLst/>
                <a:latin typeface="Calibri"/>
                <a:ea typeface="Calibri"/>
                <a:cs typeface="Arial"/>
              </a:rPr>
              <a:t>come to the facility for testing (unless the self-test  is reactive) and allows them to test where and when they choose</a:t>
            </a:r>
          </a:p>
          <a:p>
            <a:endParaRPr lang="en-US"/>
          </a:p>
        </p:txBody>
      </p:sp>
    </p:spTree>
    <p:extLst>
      <p:ext uri="{BB962C8B-B14F-4D97-AF65-F5344CB8AC3E}">
        <p14:creationId xmlns:p14="http://schemas.microsoft.com/office/powerpoint/2010/main" val="155801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259080" y="215260"/>
            <a:ext cx="12039600" cy="387798"/>
          </a:xfrm>
        </p:spPr>
        <p:txBody>
          <a:bodyPr vert="horz" lIns="0" tIns="0" rIns="0" bIns="0" rtlCol="0" anchor="t">
            <a:spAutoFit/>
          </a:bodyPr>
          <a:lstStyle/>
          <a:p>
            <a:pPr>
              <a:lnSpc>
                <a:spcPct val="90000"/>
              </a:lnSpc>
            </a:pPr>
            <a:r>
              <a:rPr lang="en-US" sz="2800" b="1" dirty="0">
                <a:latin typeface="+mn-lt"/>
                <a:cs typeface="Arial"/>
              </a:rPr>
              <a:t>Key messages for secondary distribution of self-test kits</a:t>
            </a:r>
            <a:endParaRPr lang="en-US" sz="2800" dirty="0">
              <a:cs typeface="Arial"/>
            </a:endParaRPr>
          </a:p>
        </p:txBody>
      </p:sp>
      <p:sp>
        <p:nvSpPr>
          <p:cNvPr id="7" name="TextBox 6">
            <a:extLst>
              <a:ext uri="{FF2B5EF4-FFF2-40B4-BE49-F238E27FC236}">
                <a16:creationId xmlns:a16="http://schemas.microsoft.com/office/drawing/2014/main" id="{F4E46FE3-E47F-C677-6894-F6B64FDEB57C}"/>
              </a:ext>
            </a:extLst>
          </p:cNvPr>
          <p:cNvSpPr txBox="1"/>
          <p:nvPr/>
        </p:nvSpPr>
        <p:spPr>
          <a:xfrm>
            <a:off x="259080" y="1040301"/>
            <a:ext cx="11567160" cy="5472204"/>
          </a:xfrm>
          <a:prstGeom prst="rect">
            <a:avLst/>
          </a:prstGeom>
          <a:noFill/>
        </p:spPr>
        <p:txBody>
          <a:bodyPr wrap="square" lIns="91440" tIns="45720" rIns="91440" bIns="45720" rtlCol="0" anchor="t">
            <a:spAutoFit/>
          </a:bodyPr>
          <a:lstStyle/>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Where possible, provide </a:t>
            </a:r>
            <a:r>
              <a:rPr lang="en-US" sz="2400" b="1" dirty="0">
                <a:latin typeface="Calibri"/>
                <a:ea typeface="Calibri"/>
                <a:cs typeface="Calibri"/>
              </a:rPr>
              <a:t>a face-to-face demonstration</a:t>
            </a:r>
            <a:r>
              <a:rPr lang="en-US" sz="2400" dirty="0">
                <a:latin typeface="Calibri"/>
                <a:ea typeface="Calibri"/>
                <a:cs typeface="Calibri"/>
              </a:rPr>
              <a:t> on how to use the self-test kit and interpret results</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Consider also providing </a:t>
            </a:r>
            <a:r>
              <a:rPr lang="en-US" sz="2400" b="1" dirty="0">
                <a:latin typeface="Calibri"/>
                <a:ea typeface="Calibri"/>
                <a:cs typeface="Calibri"/>
              </a:rPr>
              <a:t>physical instructions for use and/or a link to a video/website/hotline</a:t>
            </a:r>
            <a:r>
              <a:rPr lang="en-US" sz="2400" dirty="0">
                <a:latin typeface="Calibri"/>
                <a:ea typeface="Calibri"/>
                <a:cs typeface="Calibri"/>
              </a:rPr>
              <a:t> if the partner/network member has questions or needs support to ensure accurate performance</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Emphasize that ST is voluntary; </a:t>
            </a:r>
            <a:r>
              <a:rPr lang="en-US" sz="2400" b="1" dirty="0">
                <a:latin typeface="Calibri"/>
                <a:ea typeface="Calibri"/>
                <a:cs typeface="Calibri"/>
              </a:rPr>
              <a:t>forcing or coercing partner(s) to test is unacceptable</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Emphasize that individuals with a reactive (or positive) ST result </a:t>
            </a:r>
            <a:r>
              <a:rPr lang="en-US" sz="2400" b="1" dirty="0">
                <a:latin typeface="Calibri"/>
                <a:ea typeface="Calibri"/>
                <a:cs typeface="Calibri"/>
              </a:rPr>
              <a:t>must go to nearest clinic or testing site </a:t>
            </a:r>
            <a:r>
              <a:rPr lang="en-US" sz="2400" dirty="0">
                <a:latin typeface="Calibri"/>
                <a:ea typeface="Calibri"/>
                <a:cs typeface="Calibri"/>
              </a:rPr>
              <a:t>for</a:t>
            </a:r>
            <a:r>
              <a:rPr lang="en-US" sz="2400" b="1" dirty="0">
                <a:latin typeface="Calibri"/>
                <a:ea typeface="Calibri"/>
                <a:cs typeface="Calibri"/>
              </a:rPr>
              <a:t> </a:t>
            </a:r>
            <a:r>
              <a:rPr lang="en-US" sz="2400" dirty="0">
                <a:latin typeface="Calibri"/>
                <a:ea typeface="Calibri"/>
                <a:cs typeface="Calibri"/>
              </a:rPr>
              <a:t>confirmatory testing by a trained provider in line with national guidelines</a:t>
            </a:r>
          </a:p>
          <a:p>
            <a:pPr marL="342900" indent="-342900">
              <a:lnSpc>
                <a:spcPct val="114000"/>
              </a:lnSpc>
              <a:spcBef>
                <a:spcPts val="300"/>
              </a:spcBef>
              <a:spcAft>
                <a:spcPts val="300"/>
              </a:spcAft>
              <a:buFont typeface="Arial" panose="020B0604020202020204" pitchFamily="34" charset="0"/>
              <a:buChar char="•"/>
            </a:pPr>
            <a:r>
              <a:rPr lang="en-ZA" sz="2400" b="0" i="0" u="none" strike="noStrike" dirty="0">
                <a:effectLst/>
                <a:latin typeface="Calibri"/>
                <a:ea typeface="Times New Roman" panose="02020603050405020304" pitchFamily="18" charset="0"/>
                <a:cs typeface="Calibri"/>
              </a:rPr>
              <a:t>Negative self-testers should be encouraged to </a:t>
            </a:r>
            <a:r>
              <a:rPr lang="en-ZA" sz="2400" b="1" i="0" u="none" strike="noStrike" dirty="0">
                <a:effectLst/>
                <a:latin typeface="Calibri"/>
                <a:ea typeface="Times New Roman" panose="02020603050405020304" pitchFamily="18" charset="0"/>
                <a:cs typeface="Calibri"/>
              </a:rPr>
              <a:t>access prevention services</a:t>
            </a:r>
            <a:r>
              <a:rPr lang="en-ZA" sz="2400" b="0" i="0" u="none" strike="noStrike" dirty="0">
                <a:effectLst/>
                <a:latin typeface="Calibri"/>
                <a:ea typeface="Times New Roman" panose="02020603050405020304" pitchFamily="18" charset="0"/>
                <a:cs typeface="Calibri"/>
              </a:rPr>
              <a:t> (e.g., </a:t>
            </a:r>
            <a:r>
              <a:rPr lang="en-ZA" sz="2400" b="0" i="0" u="none" strike="noStrike" dirty="0" err="1">
                <a:effectLst/>
                <a:latin typeface="Calibri"/>
                <a:ea typeface="Times New Roman" panose="02020603050405020304" pitchFamily="18" charset="0"/>
                <a:cs typeface="Calibri"/>
              </a:rPr>
              <a:t>PrEP</a:t>
            </a:r>
            <a:r>
              <a:rPr lang="en-ZA" sz="2400" b="0" i="0" u="none" strike="noStrike" dirty="0">
                <a:effectLst/>
                <a:latin typeface="Calibri"/>
                <a:ea typeface="Times New Roman" panose="02020603050405020304" pitchFamily="18" charset="0"/>
                <a:cs typeface="Calibri"/>
              </a:rPr>
              <a:t>, </a:t>
            </a:r>
            <a:r>
              <a:rPr lang="en-ZA" sz="2400" dirty="0">
                <a:latin typeface="Calibri"/>
                <a:ea typeface="Times New Roman" panose="02020603050405020304" pitchFamily="18" charset="0"/>
                <a:cs typeface="Calibri"/>
              </a:rPr>
              <a:t>PEP, condoms</a:t>
            </a:r>
            <a:r>
              <a:rPr lang="en-ZA" sz="2400" b="0" i="0" u="none" strike="noStrike" dirty="0">
                <a:effectLst/>
                <a:latin typeface="Calibri"/>
                <a:ea typeface="Times New Roman" panose="02020603050405020304" pitchFamily="18" charset="0"/>
                <a:cs typeface="Calibri"/>
              </a:rPr>
              <a:t>, counselling, STI screening and VMMC)</a:t>
            </a:r>
          </a:p>
          <a:p>
            <a:pPr marL="342900" indent="-342900">
              <a:lnSpc>
                <a:spcPct val="114000"/>
              </a:lnSpc>
              <a:spcBef>
                <a:spcPts val="300"/>
              </a:spcBef>
              <a:spcAft>
                <a:spcPts val="300"/>
              </a:spcAft>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8538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C8446-4ACE-9F1C-474C-4EC13CB222E1}"/>
              </a:ext>
            </a:extLst>
          </p:cNvPr>
          <p:cNvSpPr>
            <a:spLocks noGrp="1"/>
          </p:cNvSpPr>
          <p:nvPr>
            <p:ph type="body" sz="quarter" idx="13"/>
          </p:nvPr>
        </p:nvSpPr>
        <p:spPr>
          <a:xfrm>
            <a:off x="259080" y="198436"/>
            <a:ext cx="12039600" cy="387798"/>
          </a:xfrm>
        </p:spPr>
        <p:txBody>
          <a:bodyPr vert="horz" lIns="0" tIns="0" rIns="0" bIns="0" rtlCol="0" anchor="t">
            <a:spAutoFit/>
          </a:bodyPr>
          <a:lstStyle/>
          <a:p>
            <a:pPr>
              <a:lnSpc>
                <a:spcPct val="90000"/>
              </a:lnSpc>
            </a:pPr>
            <a:r>
              <a:rPr lang="en-US" sz="2800" b="1" dirty="0">
                <a:latin typeface="+mn-lt"/>
                <a:cs typeface="Arial"/>
              </a:rPr>
              <a:t>Using technology to support integration of ST with NBT services</a:t>
            </a:r>
            <a:endParaRPr lang="en-US" sz="2800" b="1" dirty="0">
              <a:latin typeface="Calibri"/>
              <a:ea typeface="Calibri"/>
              <a:cs typeface="Arial"/>
            </a:endParaRPr>
          </a:p>
        </p:txBody>
      </p:sp>
      <p:sp>
        <p:nvSpPr>
          <p:cNvPr id="7" name="TextBox 6">
            <a:extLst>
              <a:ext uri="{FF2B5EF4-FFF2-40B4-BE49-F238E27FC236}">
                <a16:creationId xmlns:a16="http://schemas.microsoft.com/office/drawing/2014/main" id="{F4E46FE3-E47F-C677-6894-F6B64FDEB57C}"/>
              </a:ext>
            </a:extLst>
          </p:cNvPr>
          <p:cNvSpPr txBox="1"/>
          <p:nvPr/>
        </p:nvSpPr>
        <p:spPr>
          <a:xfrm>
            <a:off x="259080" y="1040301"/>
            <a:ext cx="11292840" cy="5172185"/>
          </a:xfrm>
          <a:prstGeom prst="rect">
            <a:avLst/>
          </a:prstGeom>
          <a:noFill/>
        </p:spPr>
        <p:txBody>
          <a:bodyPr wrap="square" lIns="91440" tIns="45720" rIns="91440" bIns="45720" rtlCol="0" anchor="t">
            <a:spAutoFit/>
          </a:bodyPr>
          <a:lstStyle/>
          <a:p>
            <a:pPr>
              <a:lnSpc>
                <a:spcPct val="114000"/>
              </a:lnSpc>
              <a:spcBef>
                <a:spcPts val="300"/>
              </a:spcBef>
              <a:spcAft>
                <a:spcPts val="300"/>
              </a:spcAft>
            </a:pPr>
            <a:r>
              <a:rPr lang="en-US" sz="2000" b="1" u="sng" dirty="0"/>
              <a:t>Website-Based Interventions</a:t>
            </a:r>
          </a:p>
          <a:p>
            <a:pPr marL="342900" indent="-342900">
              <a:lnSpc>
                <a:spcPct val="114000"/>
              </a:lnSpc>
              <a:spcBef>
                <a:spcPts val="300"/>
              </a:spcBef>
              <a:spcAft>
                <a:spcPts val="300"/>
              </a:spcAft>
              <a:buFont typeface="Arial" panose="020B0604020202020204" pitchFamily="34" charset="0"/>
              <a:buChar char="•"/>
            </a:pPr>
            <a:r>
              <a:rPr lang="en-US" sz="2000" dirty="0"/>
              <a:t>Provide index clients the option to order ST kits online for their partner(s)/network member(s) and receive via mail, at a pharmacy, a vending machine, or other pick-up point within the community</a:t>
            </a:r>
            <a:endParaRPr lang="en-US" sz="2000" dirty="0">
              <a:ea typeface="Calibri"/>
              <a:cs typeface="Calibri"/>
            </a:endParaRPr>
          </a:p>
          <a:p>
            <a:pPr marL="342900" indent="-342900">
              <a:lnSpc>
                <a:spcPct val="114000"/>
              </a:lnSpc>
              <a:spcBef>
                <a:spcPts val="300"/>
              </a:spcBef>
              <a:spcAft>
                <a:spcPts val="300"/>
              </a:spcAft>
              <a:buFont typeface="Arial" panose="020B0604020202020204" pitchFamily="34" charset="0"/>
              <a:buChar char="•"/>
            </a:pPr>
            <a:r>
              <a:rPr lang="en-US" sz="2000" dirty="0"/>
              <a:t>Online counselling and chatbots to provide real-time instructions and support interpretating the results and post-test counseling</a:t>
            </a:r>
            <a:endParaRPr lang="en-US" sz="2000" dirty="0">
              <a:ea typeface="Calibri"/>
              <a:cs typeface="Calibri"/>
            </a:endParaRPr>
          </a:p>
          <a:p>
            <a:pPr>
              <a:lnSpc>
                <a:spcPct val="114000"/>
              </a:lnSpc>
              <a:spcBef>
                <a:spcPts val="300"/>
              </a:spcBef>
              <a:spcAft>
                <a:spcPts val="300"/>
              </a:spcAft>
            </a:pPr>
            <a:r>
              <a:rPr lang="en-US" sz="2000" b="1" u="sng" dirty="0"/>
              <a:t>Social Media or App-Based Innovations</a:t>
            </a:r>
            <a:endParaRPr lang="en-US" sz="2000" b="1" u="sng" dirty="0">
              <a:ea typeface="Calibri"/>
              <a:cs typeface="Calibri"/>
            </a:endParaRPr>
          </a:p>
          <a:p>
            <a:pPr marL="342900" indent="-342900">
              <a:lnSpc>
                <a:spcPct val="114000"/>
              </a:lnSpc>
              <a:spcBef>
                <a:spcPts val="300"/>
              </a:spcBef>
              <a:spcAft>
                <a:spcPts val="300"/>
              </a:spcAft>
              <a:buFont typeface="Arial" panose="020B0604020202020204" pitchFamily="34" charset="0"/>
              <a:buChar char="•"/>
            </a:pPr>
            <a:r>
              <a:rPr lang="en-US" sz="2000" dirty="0">
                <a:latin typeface="Calibri"/>
                <a:ea typeface="Calibri"/>
                <a:cs typeface="Calibri"/>
              </a:rPr>
              <a:t>Can create demand for ST using social media (Facebook, WeChat, Instagram) and dating apps (e.g., </a:t>
            </a:r>
            <a:r>
              <a:rPr lang="en-US" sz="2000" dirty="0" err="1">
                <a:latin typeface="Calibri"/>
                <a:ea typeface="Calibri"/>
                <a:cs typeface="Calibri"/>
              </a:rPr>
              <a:t>Blued</a:t>
            </a:r>
            <a:r>
              <a:rPr lang="en-US" sz="2000" baseline="30000" dirty="0" err="1">
                <a:latin typeface="Calibri"/>
                <a:ea typeface="Calibri"/>
                <a:cs typeface="Calibri"/>
              </a:rPr>
              <a:t>TM</a:t>
            </a:r>
            <a:r>
              <a:rPr lang="en-US" sz="2000" dirty="0">
                <a:latin typeface="Calibri"/>
                <a:ea typeface="Calibri"/>
                <a:cs typeface="Calibri"/>
              </a:rPr>
              <a:t>, </a:t>
            </a:r>
            <a:r>
              <a:rPr lang="en-US" sz="2000" dirty="0" err="1">
                <a:latin typeface="Calibri"/>
                <a:ea typeface="Calibri"/>
                <a:cs typeface="Calibri"/>
              </a:rPr>
              <a:t>Grindr</a:t>
            </a:r>
            <a:r>
              <a:rPr lang="en-US" sz="2000" baseline="30000" dirty="0" err="1">
                <a:latin typeface="Calibri"/>
                <a:ea typeface="Calibri"/>
                <a:cs typeface="Calibri"/>
              </a:rPr>
              <a:t>TM</a:t>
            </a:r>
            <a:r>
              <a:rPr lang="en-US" sz="2000" dirty="0">
                <a:latin typeface="Calibri"/>
                <a:ea typeface="Calibri"/>
                <a:cs typeface="Calibri"/>
              </a:rPr>
              <a:t>)</a:t>
            </a:r>
          </a:p>
          <a:p>
            <a:pPr marL="342900" indent="-342900">
              <a:lnSpc>
                <a:spcPct val="114000"/>
              </a:lnSpc>
              <a:spcBef>
                <a:spcPts val="300"/>
              </a:spcBef>
              <a:spcAft>
                <a:spcPts val="300"/>
              </a:spcAft>
              <a:buFont typeface="Arial" panose="020B0604020202020204" pitchFamily="34" charset="0"/>
              <a:buChar char="•"/>
            </a:pPr>
            <a:r>
              <a:rPr lang="en-US" sz="2000" dirty="0">
                <a:latin typeface="Calibri"/>
                <a:ea typeface="Calibri"/>
                <a:cs typeface="Calibri"/>
              </a:rPr>
              <a:t>Partner/network member can use the app to get instructions on how to use the </a:t>
            </a:r>
            <a:r>
              <a:rPr lang="en-US" sz="2000" dirty="0">
                <a:cs typeface="Calibri"/>
              </a:rPr>
              <a:t>kit and </a:t>
            </a:r>
            <a:r>
              <a:rPr lang="en-US" sz="2000" i="0" dirty="0">
                <a:solidFill>
                  <a:srgbClr val="1C2931"/>
                </a:solidFill>
                <a:effectLst/>
                <a:cs typeface="Calibri"/>
              </a:rPr>
              <a:t>real-time support</a:t>
            </a:r>
            <a:r>
              <a:rPr lang="en-US" sz="2000" dirty="0">
                <a:cs typeface="Calibri"/>
              </a:rPr>
              <a:t> from </a:t>
            </a:r>
            <a:r>
              <a:rPr lang="en-US" sz="2000" dirty="0"/>
              <a:t>a counselor on how to interpret the result</a:t>
            </a:r>
            <a:endParaRPr lang="en-US" sz="2000" dirty="0">
              <a:ea typeface="Calibri"/>
              <a:cs typeface="Calibri"/>
            </a:endParaRPr>
          </a:p>
          <a:p>
            <a:pPr marL="342900" indent="-342900">
              <a:lnSpc>
                <a:spcPct val="114000"/>
              </a:lnSpc>
              <a:spcBef>
                <a:spcPts val="300"/>
              </a:spcBef>
              <a:spcAft>
                <a:spcPts val="300"/>
              </a:spcAft>
              <a:buFont typeface="Arial" panose="020B0604020202020204" pitchFamily="34" charset="0"/>
              <a:buChar char="•"/>
            </a:pPr>
            <a:r>
              <a:rPr lang="en-US" sz="2000" dirty="0">
                <a:latin typeface="Calibri"/>
                <a:ea typeface="Calibri"/>
                <a:cs typeface="Calibri"/>
              </a:rPr>
              <a:t>Labeling self-test kits with QR codes </a:t>
            </a:r>
            <a:r>
              <a:rPr lang="en-US" sz="2000" dirty="0"/>
              <a:t>to allow </a:t>
            </a:r>
            <a:r>
              <a:rPr lang="en-US" sz="2000" dirty="0">
                <a:latin typeface="Calibri"/>
                <a:ea typeface="Calibri"/>
                <a:cs typeface="Calibri"/>
              </a:rPr>
              <a:t>partner(s)/network member(s) to report their result to a counselor and receive post-test counseling</a:t>
            </a:r>
          </a:p>
          <a:p>
            <a:pPr marL="342900" indent="-342900">
              <a:lnSpc>
                <a:spcPct val="114000"/>
              </a:lnSpc>
              <a:spcBef>
                <a:spcPts val="300"/>
              </a:spcBef>
              <a:spcAft>
                <a:spcPts val="300"/>
              </a:spcAft>
              <a:buFont typeface="Arial" panose="020B0604020202020204" pitchFamily="34" charset="0"/>
              <a:buChar char="•"/>
            </a:pPr>
            <a:endParaRPr lang="en-US" sz="2000" dirty="0">
              <a:latin typeface="+mj-lt"/>
              <a:cs typeface="Calibri" panose="020F0502020204030204" pitchFamily="34" charset="0"/>
            </a:endParaRPr>
          </a:p>
        </p:txBody>
      </p:sp>
      <p:pic>
        <p:nvPicPr>
          <p:cNvPr id="3" name="Picture 2">
            <a:extLst>
              <a:ext uri="{FF2B5EF4-FFF2-40B4-BE49-F238E27FC236}">
                <a16:creationId xmlns:a16="http://schemas.microsoft.com/office/drawing/2014/main" id="{6B279C3B-01A5-2C8D-5FF6-70762C406632}"/>
              </a:ext>
            </a:extLst>
          </p:cNvPr>
          <p:cNvPicPr>
            <a:picLocks noChangeAspect="1"/>
          </p:cNvPicPr>
          <p:nvPr/>
        </p:nvPicPr>
        <p:blipFill>
          <a:blip r:embed="rId3"/>
          <a:stretch>
            <a:fillRect/>
          </a:stretch>
        </p:blipFill>
        <p:spPr>
          <a:xfrm>
            <a:off x="10728960" y="529983"/>
            <a:ext cx="1463040" cy="1368447"/>
          </a:xfrm>
          <a:prstGeom prst="rect">
            <a:avLst/>
          </a:prstGeom>
        </p:spPr>
      </p:pic>
    </p:spTree>
    <p:extLst>
      <p:ext uri="{BB962C8B-B14F-4D97-AF65-F5344CB8AC3E}">
        <p14:creationId xmlns:p14="http://schemas.microsoft.com/office/powerpoint/2010/main" val="1097607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D1E735-9260-C69F-8311-5C319318AB70}"/>
              </a:ext>
            </a:extLst>
          </p:cNvPr>
          <p:cNvSpPr>
            <a:spLocks noGrp="1"/>
          </p:cNvSpPr>
          <p:nvPr>
            <p:ph type="body" sz="quarter" idx="13"/>
          </p:nvPr>
        </p:nvSpPr>
        <p:spPr>
          <a:xfrm>
            <a:off x="191305" y="0"/>
            <a:ext cx="11690843" cy="886397"/>
          </a:xfrm>
        </p:spPr>
        <p:txBody>
          <a:bodyPr lIns="0" tIns="0" rIns="0" bIns="0" anchor="t">
            <a:spAutoFit/>
          </a:bodyPr>
          <a:lstStyle/>
          <a:p>
            <a:pPr>
              <a:lnSpc>
                <a:spcPct val="90000"/>
              </a:lnSpc>
            </a:pPr>
            <a:r>
              <a:rPr lang="en-US" sz="3200" b="1" dirty="0">
                <a:latin typeface="Arial"/>
                <a:cs typeface="Arial"/>
              </a:rPr>
              <a:t>Sharing good practices for integrating NBT services with </a:t>
            </a:r>
            <a:r>
              <a:rPr lang="en-US" sz="3200" b="1">
                <a:latin typeface="Arial"/>
                <a:cs typeface="Arial"/>
              </a:rPr>
              <a:t>other testing strategies</a:t>
            </a:r>
          </a:p>
        </p:txBody>
      </p:sp>
      <p:sp>
        <p:nvSpPr>
          <p:cNvPr id="3" name="Text Placeholder 2">
            <a:extLst>
              <a:ext uri="{FF2B5EF4-FFF2-40B4-BE49-F238E27FC236}">
                <a16:creationId xmlns:a16="http://schemas.microsoft.com/office/drawing/2014/main" id="{4EB17FFC-ED15-7EE8-C733-27B63A897645}"/>
              </a:ext>
            </a:extLst>
          </p:cNvPr>
          <p:cNvSpPr>
            <a:spLocks noGrp="1"/>
          </p:cNvSpPr>
          <p:nvPr>
            <p:ph type="body" sz="quarter" idx="14"/>
          </p:nvPr>
        </p:nvSpPr>
        <p:spPr>
          <a:xfrm>
            <a:off x="431800" y="1295062"/>
            <a:ext cx="7157720" cy="4498026"/>
          </a:xfrm>
        </p:spPr>
        <p:txBody>
          <a:bodyPr vert="horz" lIns="0" tIns="0" rIns="0" bIns="0" rtlCol="0" anchor="t">
            <a:spAutoFit/>
          </a:bodyPr>
          <a:lstStyle/>
          <a:p>
            <a:pPr marL="342900" indent="-342900">
              <a:lnSpc>
                <a:spcPct val="114000"/>
              </a:lnSpc>
              <a:spcBef>
                <a:spcPts val="300"/>
              </a:spcBef>
              <a:spcAft>
                <a:spcPts val="300"/>
              </a:spcAft>
              <a:buFont typeface="Arial" panose="020B0604020202020204" pitchFamily="34" charset="0"/>
              <a:buChar char="•"/>
            </a:pPr>
            <a:r>
              <a:rPr lang="en-US" sz="2200" dirty="0">
                <a:solidFill>
                  <a:schemeClr val="tx1"/>
                </a:solidFill>
              </a:rPr>
              <a:t>Now, we would like to learn from you</a:t>
            </a:r>
          </a:p>
          <a:p>
            <a:pPr marL="342900" indent="-342900">
              <a:lnSpc>
                <a:spcPct val="114000"/>
              </a:lnSpc>
              <a:spcBef>
                <a:spcPts val="300"/>
              </a:spcBef>
              <a:spcAft>
                <a:spcPts val="300"/>
              </a:spcAft>
              <a:buFont typeface="Arial" panose="020B0604020202020204" pitchFamily="34" charset="0"/>
              <a:buChar char="•"/>
            </a:pPr>
            <a:r>
              <a:rPr lang="en-US" sz="2200" b="1" dirty="0">
                <a:solidFill>
                  <a:schemeClr val="tx1"/>
                </a:solidFill>
              </a:rPr>
              <a:t>THINK: </a:t>
            </a:r>
            <a:r>
              <a:rPr lang="en-US" sz="2200" dirty="0">
                <a:solidFill>
                  <a:schemeClr val="tx1"/>
                </a:solidFill>
              </a:rPr>
              <a:t>Take a moment to identify at least one way your program has tried to integrate network-based testing with another testing strategy (2 minutes)</a:t>
            </a:r>
            <a:endParaRPr lang="en-US" sz="2200" dirty="0">
              <a:solidFill>
                <a:schemeClr val="tx1"/>
              </a:solidFill>
              <a:ea typeface="Calibri"/>
              <a:cs typeface="Calibri"/>
            </a:endParaRPr>
          </a:p>
          <a:p>
            <a:pPr marL="342900" indent="-342900">
              <a:lnSpc>
                <a:spcPct val="114000"/>
              </a:lnSpc>
              <a:spcBef>
                <a:spcPts val="300"/>
              </a:spcBef>
              <a:spcAft>
                <a:spcPts val="300"/>
              </a:spcAft>
              <a:buFont typeface="Arial" panose="020B0604020202020204" pitchFamily="34" charset="0"/>
              <a:buChar char="•"/>
            </a:pPr>
            <a:r>
              <a:rPr lang="en-US" sz="2200" b="1" dirty="0">
                <a:solidFill>
                  <a:schemeClr val="tx1"/>
                </a:solidFill>
              </a:rPr>
              <a:t>PAIR: </a:t>
            </a:r>
            <a:r>
              <a:rPr lang="en-US" sz="2200" dirty="0">
                <a:solidFill>
                  <a:schemeClr val="tx1"/>
                </a:solidFill>
              </a:rPr>
              <a:t>with your neighbor to share your strategy and how it has helped strengthen testing services at your facility or community site (10 minutes)</a:t>
            </a:r>
            <a:endParaRPr lang="en-US" sz="2200" b="1" dirty="0">
              <a:solidFill>
                <a:schemeClr val="tx1"/>
              </a:solidFill>
            </a:endParaRPr>
          </a:p>
          <a:p>
            <a:pPr marL="342900" indent="-342900">
              <a:lnSpc>
                <a:spcPct val="114000"/>
              </a:lnSpc>
              <a:spcBef>
                <a:spcPts val="300"/>
              </a:spcBef>
              <a:spcAft>
                <a:spcPts val="300"/>
              </a:spcAft>
              <a:buFont typeface="Arial" panose="020B0604020202020204" pitchFamily="34" charset="0"/>
              <a:buChar char="•"/>
            </a:pPr>
            <a:r>
              <a:rPr lang="en-US" sz="2200" b="1" dirty="0">
                <a:solidFill>
                  <a:schemeClr val="tx1"/>
                </a:solidFill>
              </a:rPr>
              <a:t>SHARE: </a:t>
            </a:r>
            <a:r>
              <a:rPr lang="en-US" sz="2200" dirty="0">
                <a:solidFill>
                  <a:schemeClr val="tx1"/>
                </a:solidFill>
              </a:rPr>
              <a:t>we will then ask you and your partner to share your strategy with the rest of the group so we can all learn from each other (20 minutes)</a:t>
            </a:r>
            <a:endParaRPr lang="en-US" sz="2200" dirty="0">
              <a:solidFill>
                <a:schemeClr val="tx1"/>
              </a:solidFill>
              <a:ea typeface="Calibri"/>
              <a:cs typeface="Calibri"/>
            </a:endParaRPr>
          </a:p>
          <a:p>
            <a:endParaRPr lang="en-US"/>
          </a:p>
        </p:txBody>
      </p:sp>
      <p:pic>
        <p:nvPicPr>
          <p:cNvPr id="4" name="Picture 3">
            <a:extLst>
              <a:ext uri="{FF2B5EF4-FFF2-40B4-BE49-F238E27FC236}">
                <a16:creationId xmlns:a16="http://schemas.microsoft.com/office/drawing/2014/main" id="{0E8A91A7-5E8D-C5D4-42D5-C6C23477A74B}"/>
              </a:ext>
            </a:extLst>
          </p:cNvPr>
          <p:cNvPicPr>
            <a:picLocks noChangeAspect="1"/>
          </p:cNvPicPr>
          <p:nvPr/>
        </p:nvPicPr>
        <p:blipFill>
          <a:blip r:embed="rId3"/>
          <a:stretch>
            <a:fillRect/>
          </a:stretch>
        </p:blipFill>
        <p:spPr>
          <a:xfrm>
            <a:off x="7970520" y="1982151"/>
            <a:ext cx="3652520" cy="2054543"/>
          </a:xfrm>
          <a:prstGeom prst="rect">
            <a:avLst/>
          </a:prstGeom>
          <a:ln>
            <a:solidFill>
              <a:schemeClr val="tx1"/>
            </a:solidFill>
          </a:ln>
        </p:spPr>
      </p:pic>
    </p:spTree>
    <p:extLst>
      <p:ext uri="{BB962C8B-B14F-4D97-AF65-F5344CB8AC3E}">
        <p14:creationId xmlns:p14="http://schemas.microsoft.com/office/powerpoint/2010/main" val="308515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Learning objectives</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3801041"/>
          </a:xfrm>
        </p:spPr>
        <p:txBody>
          <a:bodyPr lIns="0" tIns="0" rIns="0" bIns="0" anchor="t">
            <a:spAutoFit/>
          </a:bodyPr>
          <a:lstStyle/>
          <a:p>
            <a:r>
              <a:rPr lang="en-US" sz="2200" dirty="0">
                <a:latin typeface="Calibri"/>
                <a:ea typeface="Calibri"/>
                <a:cs typeface="Calibri"/>
              </a:rPr>
              <a:t>By the end of this module, participants will be able to:</a:t>
            </a:r>
          </a:p>
          <a:p>
            <a:pPr marL="709295" lvl="1" indent="-457200">
              <a:buAutoNum type="arabicPeriod"/>
            </a:pPr>
            <a:r>
              <a:rPr lang="en-US" sz="2200" dirty="0">
                <a:latin typeface="Calibri"/>
                <a:ea typeface="Calibri"/>
                <a:cs typeface="Calibri"/>
              </a:rPr>
              <a:t>Define the three main modalities of network-based testing and the four main infections to consider for testing</a:t>
            </a:r>
            <a:endParaRPr lang="en-US" sz="2200" dirty="0">
              <a:solidFill>
                <a:srgbClr val="FF0000"/>
              </a:solidFill>
              <a:latin typeface="Calibri" panose="020F0502020204030204" pitchFamily="34" charset="0"/>
              <a:ea typeface="Calibri"/>
              <a:cs typeface="Calibri" panose="020F0502020204030204" pitchFamily="34" charset="0"/>
            </a:endParaRPr>
          </a:p>
          <a:p>
            <a:pPr marL="709295" lvl="1" indent="-457200">
              <a:buAutoNum type="arabicPeriod"/>
            </a:pPr>
            <a:r>
              <a:rPr lang="en-US" sz="2200" dirty="0">
                <a:latin typeface="Calibri"/>
                <a:ea typeface="Calibri"/>
                <a:cs typeface="Calibri"/>
              </a:rPr>
              <a:t>Describe how to provide integrated network-based testing services that offer all three modalities for whichever infections are most important to test for in your population</a:t>
            </a:r>
          </a:p>
          <a:p>
            <a:pPr marL="709295" lvl="1" indent="-457200">
              <a:buAutoNum type="arabicPeriod"/>
            </a:pPr>
            <a:r>
              <a:rPr lang="en-US" sz="2200" dirty="0">
                <a:latin typeface="Calibri"/>
                <a:ea typeface="Calibri"/>
                <a:cs typeface="Calibri"/>
              </a:rPr>
              <a:t>Describe how self-testing and self-care can be used to assist index clients to get their contacts tested for HIV, hepatitis C, and syphilis</a:t>
            </a:r>
          </a:p>
          <a:p>
            <a:pPr marL="709295" lvl="1" indent="-457200">
              <a:buFont typeface="Arial" panose="020B0604020202020204" pitchFamily="34" charset="0"/>
              <a:buAutoNum type="arabicPeriod"/>
            </a:pPr>
            <a:r>
              <a:rPr lang="en-US" sz="2200" dirty="0">
                <a:latin typeface="Calibri"/>
                <a:ea typeface="Calibri"/>
                <a:cs typeface="Calibri"/>
              </a:rPr>
              <a:t>Facilitate a forum for sharing best practices for integrating network-based testing with other testing strategies</a:t>
            </a:r>
          </a:p>
          <a:p>
            <a:pPr marL="709295" lvl="1" indent="-457200">
              <a:buAutoNum type="arabicPeriod"/>
            </a:pPr>
            <a:endParaRPr lang="en-US">
              <a:ea typeface="Calibri"/>
              <a:cs typeface="Arial"/>
            </a:endParaRPr>
          </a:p>
        </p:txBody>
      </p:sp>
      <p:pic>
        <p:nvPicPr>
          <p:cNvPr id="4" name="Picture 3" descr="The New Humanitarian | Uganda begins rollout of provider-initiated HIV  testing">
            <a:extLst>
              <a:ext uri="{FF2B5EF4-FFF2-40B4-BE49-F238E27FC236}">
                <a16:creationId xmlns:a16="http://schemas.microsoft.com/office/drawing/2014/main" id="{CB68F616-9A21-DB0B-94B7-717A5051A610}"/>
              </a:ext>
            </a:extLst>
          </p:cNvPr>
          <p:cNvPicPr>
            <a:picLocks noChangeAspect="1"/>
          </p:cNvPicPr>
          <p:nvPr/>
        </p:nvPicPr>
        <p:blipFill>
          <a:blip r:embed="rId3"/>
          <a:stretch>
            <a:fillRect/>
          </a:stretch>
        </p:blipFill>
        <p:spPr>
          <a:xfrm>
            <a:off x="543078" y="4371153"/>
            <a:ext cx="2705100" cy="1695450"/>
          </a:xfrm>
          <a:prstGeom prst="rect">
            <a:avLst/>
          </a:prstGeom>
          <a:ln>
            <a:solidFill>
              <a:schemeClr val="tx1"/>
            </a:solidFill>
          </a:ln>
        </p:spPr>
      </p:pic>
      <p:pic>
        <p:nvPicPr>
          <p:cNvPr id="5" name="Picture 4" descr="Social Network Strategy for HIV Testing Recruitment | Diagnose | Effective  Interventions | HIV/AIDS | CDC">
            <a:extLst>
              <a:ext uri="{FF2B5EF4-FFF2-40B4-BE49-F238E27FC236}">
                <a16:creationId xmlns:a16="http://schemas.microsoft.com/office/drawing/2014/main" id="{9CA575FB-F56A-03E4-39E0-567B18F63E41}"/>
              </a:ext>
            </a:extLst>
          </p:cNvPr>
          <p:cNvPicPr>
            <a:picLocks noChangeAspect="1"/>
          </p:cNvPicPr>
          <p:nvPr/>
        </p:nvPicPr>
        <p:blipFill>
          <a:blip r:embed="rId4"/>
          <a:stretch>
            <a:fillRect/>
          </a:stretch>
        </p:blipFill>
        <p:spPr>
          <a:xfrm>
            <a:off x="3718993" y="4376000"/>
            <a:ext cx="2116455" cy="1691005"/>
          </a:xfrm>
          <a:prstGeom prst="rect">
            <a:avLst/>
          </a:prstGeom>
          <a:ln>
            <a:solidFill>
              <a:schemeClr val="tx1"/>
            </a:solidFill>
          </a:ln>
        </p:spPr>
      </p:pic>
      <p:pic>
        <p:nvPicPr>
          <p:cNvPr id="6" name="Picture 5">
            <a:extLst>
              <a:ext uri="{FF2B5EF4-FFF2-40B4-BE49-F238E27FC236}">
                <a16:creationId xmlns:a16="http://schemas.microsoft.com/office/drawing/2014/main" id="{DD014D87-9AB7-5793-A5F4-B4575138C5B0}"/>
              </a:ext>
            </a:extLst>
          </p:cNvPr>
          <p:cNvPicPr>
            <a:picLocks noChangeAspect="1"/>
          </p:cNvPicPr>
          <p:nvPr/>
        </p:nvPicPr>
        <p:blipFill>
          <a:blip r:embed="rId5"/>
          <a:stretch>
            <a:fillRect/>
          </a:stretch>
        </p:blipFill>
        <p:spPr>
          <a:xfrm>
            <a:off x="6374799" y="4371153"/>
            <a:ext cx="2267027" cy="1691551"/>
          </a:xfrm>
          <a:prstGeom prst="rect">
            <a:avLst/>
          </a:prstGeom>
          <a:ln>
            <a:solidFill>
              <a:schemeClr val="tx1"/>
            </a:solidFill>
          </a:ln>
        </p:spPr>
      </p:pic>
      <p:pic>
        <p:nvPicPr>
          <p:cNvPr id="7" name="Picture 6">
            <a:extLst>
              <a:ext uri="{FF2B5EF4-FFF2-40B4-BE49-F238E27FC236}">
                <a16:creationId xmlns:a16="http://schemas.microsoft.com/office/drawing/2014/main" id="{9F18963E-52C1-B241-1D89-62C0A38014E2}"/>
              </a:ext>
            </a:extLst>
          </p:cNvPr>
          <p:cNvPicPr>
            <a:picLocks noChangeAspect="1"/>
          </p:cNvPicPr>
          <p:nvPr/>
        </p:nvPicPr>
        <p:blipFill>
          <a:blip r:embed="rId6"/>
          <a:stretch>
            <a:fillRect/>
          </a:stretch>
        </p:blipFill>
        <p:spPr>
          <a:xfrm>
            <a:off x="9374735" y="4371153"/>
            <a:ext cx="1675325" cy="1691551"/>
          </a:xfrm>
          <a:prstGeom prst="rect">
            <a:avLst/>
          </a:prstGeom>
          <a:ln>
            <a:solidFill>
              <a:schemeClr val="tx1"/>
            </a:solidFill>
          </a:ln>
        </p:spPr>
      </p:pic>
    </p:spTree>
    <p:extLst>
      <p:ext uri="{BB962C8B-B14F-4D97-AF65-F5344CB8AC3E}">
        <p14:creationId xmlns:p14="http://schemas.microsoft.com/office/powerpoint/2010/main" val="119507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0F1B-58D1-C021-258D-A1D3EC0C0D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275C7C-9662-A5E0-D0D6-A9D6E675184B}"/>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Types of Integration</a:t>
            </a:r>
            <a:endParaRPr lang="en-US" dirty="0" err="1"/>
          </a:p>
        </p:txBody>
      </p:sp>
      <p:sp>
        <p:nvSpPr>
          <p:cNvPr id="3" name="Text Placeholder 2">
            <a:extLst>
              <a:ext uri="{FF2B5EF4-FFF2-40B4-BE49-F238E27FC236}">
                <a16:creationId xmlns:a16="http://schemas.microsoft.com/office/drawing/2014/main" id="{EFE0D563-F5E5-8CB3-752F-E83AB7874BBA}"/>
              </a:ext>
            </a:extLst>
          </p:cNvPr>
          <p:cNvSpPr>
            <a:spLocks noGrp="1"/>
          </p:cNvSpPr>
          <p:nvPr>
            <p:ph type="body" sz="quarter" idx="14"/>
          </p:nvPr>
        </p:nvSpPr>
        <p:spPr>
          <a:xfrm>
            <a:off x="267536" y="903457"/>
            <a:ext cx="11614149" cy="2385268"/>
          </a:xfrm>
        </p:spPr>
        <p:txBody>
          <a:bodyPr lIns="0" tIns="0" rIns="0" bIns="0" anchor="t">
            <a:spAutoFit/>
          </a:bodyPr>
          <a:lstStyle/>
          <a:p>
            <a:r>
              <a:rPr lang="en-US" sz="2800" dirty="0">
                <a:latin typeface="Calibri"/>
                <a:ea typeface="Calibri"/>
                <a:cs typeface="Calibri"/>
              </a:rPr>
              <a:t>There are multiple different ways that network-based testing services can be integrated:</a:t>
            </a:r>
            <a:endParaRPr lang="en-US" sz="2800" dirty="0">
              <a:latin typeface="Calibri" panose="020F0502020204030204" pitchFamily="34" charset="0"/>
              <a:ea typeface="Calibri"/>
              <a:cs typeface="Calibri" panose="020F0502020204030204" pitchFamily="34" charset="0"/>
            </a:endParaRPr>
          </a:p>
          <a:p>
            <a:pPr marL="709295" lvl="1" indent="-457200">
              <a:buFont typeface="Arial" panose="020B0604020202020204" pitchFamily="34" charset="0"/>
              <a:buAutoNum type="arabicPeriod"/>
            </a:pPr>
            <a:r>
              <a:rPr lang="en-US" sz="2800" dirty="0">
                <a:latin typeface="Calibri"/>
                <a:ea typeface="Calibri"/>
                <a:cs typeface="Calibri"/>
              </a:rPr>
              <a:t>Integration across infections</a:t>
            </a:r>
          </a:p>
          <a:p>
            <a:pPr marL="709295" lvl="1" indent="-457200">
              <a:buAutoNum type="arabicPeriod"/>
            </a:pPr>
            <a:r>
              <a:rPr lang="en-US" sz="2800" dirty="0">
                <a:latin typeface="Calibri"/>
                <a:ea typeface="Calibri"/>
                <a:cs typeface="Calibri"/>
              </a:rPr>
              <a:t>Integration across types of network-based testing</a:t>
            </a:r>
          </a:p>
          <a:p>
            <a:pPr marL="709295" lvl="1" indent="-457200">
              <a:buAutoNum type="arabicPeriod"/>
            </a:pPr>
            <a:r>
              <a:rPr lang="en-US" sz="2800" dirty="0">
                <a:latin typeface="Calibri"/>
                <a:ea typeface="Calibri"/>
                <a:cs typeface="Calibri"/>
              </a:rPr>
              <a:t>Integration of network-based testing within health services</a:t>
            </a:r>
            <a:endParaRPr lang="en-US" sz="3200" dirty="0"/>
          </a:p>
        </p:txBody>
      </p:sp>
      <p:pic>
        <p:nvPicPr>
          <p:cNvPr id="5" name="Picture 4">
            <a:extLst>
              <a:ext uri="{FF2B5EF4-FFF2-40B4-BE49-F238E27FC236}">
                <a16:creationId xmlns:a16="http://schemas.microsoft.com/office/drawing/2014/main" id="{D61D7AA4-09E6-2D0C-AF0A-B6E14EA363D6}"/>
              </a:ext>
            </a:extLst>
          </p:cNvPr>
          <p:cNvPicPr>
            <a:picLocks noChangeAspect="1"/>
          </p:cNvPicPr>
          <p:nvPr/>
        </p:nvPicPr>
        <p:blipFill>
          <a:blip r:embed="rId3"/>
          <a:stretch>
            <a:fillRect/>
          </a:stretch>
        </p:blipFill>
        <p:spPr>
          <a:xfrm>
            <a:off x="997078" y="3713131"/>
            <a:ext cx="2071312" cy="2090491"/>
          </a:xfrm>
          <a:prstGeom prst="rect">
            <a:avLst/>
          </a:prstGeom>
        </p:spPr>
      </p:pic>
      <p:pic>
        <p:nvPicPr>
          <p:cNvPr id="7" name="Picture 6">
            <a:extLst>
              <a:ext uri="{FF2B5EF4-FFF2-40B4-BE49-F238E27FC236}">
                <a16:creationId xmlns:a16="http://schemas.microsoft.com/office/drawing/2014/main" id="{2118C60D-1D57-BF6E-4482-22C6055F77CD}"/>
              </a:ext>
            </a:extLst>
          </p:cNvPr>
          <p:cNvPicPr>
            <a:picLocks noChangeAspect="1"/>
          </p:cNvPicPr>
          <p:nvPr/>
        </p:nvPicPr>
        <p:blipFill>
          <a:blip r:embed="rId4"/>
          <a:stretch>
            <a:fillRect/>
          </a:stretch>
        </p:blipFill>
        <p:spPr>
          <a:xfrm>
            <a:off x="5060344" y="3691696"/>
            <a:ext cx="2071312" cy="2111926"/>
          </a:xfrm>
          <a:prstGeom prst="rect">
            <a:avLst/>
          </a:prstGeom>
        </p:spPr>
      </p:pic>
      <p:sp>
        <p:nvSpPr>
          <p:cNvPr id="8" name="TextBox 7">
            <a:extLst>
              <a:ext uri="{FF2B5EF4-FFF2-40B4-BE49-F238E27FC236}">
                <a16:creationId xmlns:a16="http://schemas.microsoft.com/office/drawing/2014/main" id="{E041D788-0B6E-A36B-D33B-36E2E6665B3E}"/>
              </a:ext>
            </a:extLst>
          </p:cNvPr>
          <p:cNvSpPr txBox="1"/>
          <p:nvPr/>
        </p:nvSpPr>
        <p:spPr>
          <a:xfrm>
            <a:off x="477520" y="3606800"/>
            <a:ext cx="853440" cy="830997"/>
          </a:xfrm>
          <a:prstGeom prst="rect">
            <a:avLst/>
          </a:prstGeom>
          <a:noFill/>
        </p:spPr>
        <p:txBody>
          <a:bodyPr wrap="square" rtlCol="0">
            <a:spAutoFit/>
          </a:bodyPr>
          <a:lstStyle/>
          <a:p>
            <a:r>
              <a:rPr lang="en-US" sz="4800" b="1" dirty="0">
                <a:solidFill>
                  <a:srgbClr val="FF0000"/>
                </a:solidFill>
              </a:rPr>
              <a:t>1</a:t>
            </a:r>
          </a:p>
        </p:txBody>
      </p:sp>
      <p:sp>
        <p:nvSpPr>
          <p:cNvPr id="9" name="TextBox 8">
            <a:extLst>
              <a:ext uri="{FF2B5EF4-FFF2-40B4-BE49-F238E27FC236}">
                <a16:creationId xmlns:a16="http://schemas.microsoft.com/office/drawing/2014/main" id="{688F0F37-6C2F-7450-1A1C-EDEAFC51A0D5}"/>
              </a:ext>
            </a:extLst>
          </p:cNvPr>
          <p:cNvSpPr txBox="1"/>
          <p:nvPr/>
        </p:nvSpPr>
        <p:spPr>
          <a:xfrm>
            <a:off x="4470400" y="3606800"/>
            <a:ext cx="853440" cy="830997"/>
          </a:xfrm>
          <a:prstGeom prst="rect">
            <a:avLst/>
          </a:prstGeom>
          <a:noFill/>
        </p:spPr>
        <p:txBody>
          <a:bodyPr wrap="square" rtlCol="0">
            <a:spAutoFit/>
          </a:bodyPr>
          <a:lstStyle/>
          <a:p>
            <a:r>
              <a:rPr lang="en-US" sz="4800" b="1" dirty="0">
                <a:solidFill>
                  <a:srgbClr val="FF0000"/>
                </a:solidFill>
              </a:rPr>
              <a:t>2</a:t>
            </a:r>
          </a:p>
        </p:txBody>
      </p:sp>
      <p:sp>
        <p:nvSpPr>
          <p:cNvPr id="10" name="TextBox 9">
            <a:extLst>
              <a:ext uri="{FF2B5EF4-FFF2-40B4-BE49-F238E27FC236}">
                <a16:creationId xmlns:a16="http://schemas.microsoft.com/office/drawing/2014/main" id="{8DA1C7E7-9E2E-5842-9C98-BF9CBCF9154A}"/>
              </a:ext>
            </a:extLst>
          </p:cNvPr>
          <p:cNvSpPr txBox="1"/>
          <p:nvPr/>
        </p:nvSpPr>
        <p:spPr>
          <a:xfrm>
            <a:off x="8463280" y="3606799"/>
            <a:ext cx="853440" cy="830997"/>
          </a:xfrm>
          <a:prstGeom prst="rect">
            <a:avLst/>
          </a:prstGeom>
          <a:noFill/>
        </p:spPr>
        <p:txBody>
          <a:bodyPr wrap="square" rtlCol="0">
            <a:spAutoFit/>
          </a:bodyPr>
          <a:lstStyle/>
          <a:p>
            <a:r>
              <a:rPr lang="en-US" sz="4800" b="1" dirty="0">
                <a:solidFill>
                  <a:srgbClr val="FF0000"/>
                </a:solidFill>
              </a:rPr>
              <a:t>3</a:t>
            </a:r>
          </a:p>
        </p:txBody>
      </p:sp>
      <p:pic>
        <p:nvPicPr>
          <p:cNvPr id="1026" name="Picture 2" descr="The problem with data in India's healthcare system | IDR">
            <a:extLst>
              <a:ext uri="{FF2B5EF4-FFF2-40B4-BE49-F238E27FC236}">
                <a16:creationId xmlns:a16="http://schemas.microsoft.com/office/drawing/2014/main" id="{82CE4A2D-CF8D-926D-6CAA-F87527CC0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3610" y="3606800"/>
            <a:ext cx="2204790" cy="220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84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BA7F0-B2FD-D3B6-378B-1EC5FAA3A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B8E0D-2009-998E-0986-DA1164D8C987}"/>
              </a:ext>
            </a:extLst>
          </p:cNvPr>
          <p:cNvSpPr>
            <a:spLocks noGrp="1"/>
          </p:cNvSpPr>
          <p:nvPr>
            <p:ph type="title"/>
          </p:nvPr>
        </p:nvSpPr>
        <p:spPr/>
        <p:txBody>
          <a:bodyPr/>
          <a:lstStyle/>
          <a:p>
            <a:r>
              <a:rPr lang="en-US" sz="4000" b="1" dirty="0">
                <a:solidFill>
                  <a:srgbClr val="FF0000"/>
                </a:solidFill>
              </a:rPr>
              <a:t>1</a:t>
            </a:r>
            <a:r>
              <a:rPr lang="en-US" dirty="0"/>
              <a:t>. Integrating network-based testing services across different infections</a:t>
            </a:r>
          </a:p>
        </p:txBody>
      </p:sp>
      <p:sp>
        <p:nvSpPr>
          <p:cNvPr id="4" name="Slide Number Placeholder 3">
            <a:extLst>
              <a:ext uri="{FF2B5EF4-FFF2-40B4-BE49-F238E27FC236}">
                <a16:creationId xmlns:a16="http://schemas.microsoft.com/office/drawing/2014/main" id="{DD3C9F84-BA5B-DBFE-180F-B2C64876E77B}"/>
              </a:ext>
            </a:extLst>
          </p:cNvPr>
          <p:cNvSpPr>
            <a:spLocks noGrp="1"/>
          </p:cNvSpPr>
          <p:nvPr>
            <p:ph type="sldNum" sz="quarter" idx="12"/>
          </p:nvPr>
        </p:nvSpPr>
        <p:spPr/>
        <p:txBody>
          <a:bodyPr/>
          <a:lstStyle/>
          <a:p>
            <a:fld id="{714BF2E0-EE3B-6A4E-9FB9-82DE86E1F02F}" type="slidenum">
              <a:rPr lang="en-US" smtClean="0"/>
              <a:pPr/>
              <a:t>4</a:t>
            </a:fld>
            <a:endParaRPr lang="en-US"/>
          </a:p>
        </p:txBody>
      </p:sp>
      <p:cxnSp>
        <p:nvCxnSpPr>
          <p:cNvPr id="7" name="Straight Arrow Connector 6">
            <a:extLst>
              <a:ext uri="{FF2B5EF4-FFF2-40B4-BE49-F238E27FC236}">
                <a16:creationId xmlns:a16="http://schemas.microsoft.com/office/drawing/2014/main" id="{449345DE-F903-B5F1-E060-4B5C2CBC5FC5}"/>
              </a:ext>
            </a:extLst>
          </p:cNvPr>
          <p:cNvCxnSpPr>
            <a:cxnSpLocks/>
          </p:cNvCxnSpPr>
          <p:nvPr/>
        </p:nvCxnSpPr>
        <p:spPr>
          <a:xfrm flipV="1">
            <a:off x="1742440" y="1973104"/>
            <a:ext cx="1041400" cy="1034256"/>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8" descr="Man with solid fill">
            <a:extLst>
              <a:ext uri="{FF2B5EF4-FFF2-40B4-BE49-F238E27FC236}">
                <a16:creationId xmlns:a16="http://schemas.microsoft.com/office/drawing/2014/main" id="{6314644B-C6E2-EFA3-7B48-6E305FF8C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680" y="2814320"/>
            <a:ext cx="1229360" cy="1229360"/>
          </a:xfrm>
          <a:prstGeom prst="rect">
            <a:avLst/>
          </a:prstGeom>
        </p:spPr>
      </p:pic>
      <p:pic>
        <p:nvPicPr>
          <p:cNvPr id="11" name="Graphic 10" descr="Woman with solid fill">
            <a:extLst>
              <a:ext uri="{FF2B5EF4-FFF2-40B4-BE49-F238E27FC236}">
                <a16:creationId xmlns:a16="http://schemas.microsoft.com/office/drawing/2014/main" id="{32C9997C-AC82-496A-B9FF-9A553EFC5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1440" y="1187768"/>
            <a:ext cx="1229360" cy="1229360"/>
          </a:xfrm>
          <a:prstGeom prst="rect">
            <a:avLst/>
          </a:prstGeom>
        </p:spPr>
      </p:pic>
      <p:pic>
        <p:nvPicPr>
          <p:cNvPr id="12" name="Graphic 11" descr="Man with solid fill">
            <a:extLst>
              <a:ext uri="{FF2B5EF4-FFF2-40B4-BE49-F238E27FC236}">
                <a16:creationId xmlns:a16="http://schemas.microsoft.com/office/drawing/2014/main" id="{6F6147A1-2A7B-F237-415A-3744FD708A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6680" y="2531904"/>
            <a:ext cx="1229360" cy="1229360"/>
          </a:xfrm>
          <a:prstGeom prst="rect">
            <a:avLst/>
          </a:prstGeom>
        </p:spPr>
      </p:pic>
      <p:pic>
        <p:nvPicPr>
          <p:cNvPr id="13" name="Graphic 12" descr="Man with solid fill">
            <a:extLst>
              <a:ext uri="{FF2B5EF4-FFF2-40B4-BE49-F238E27FC236}">
                <a16:creationId xmlns:a16="http://schemas.microsoft.com/office/drawing/2014/main" id="{5A0D55B8-0499-E332-0AFD-2CDFC57465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6680" y="3876040"/>
            <a:ext cx="1229360" cy="1229360"/>
          </a:xfrm>
          <a:prstGeom prst="rect">
            <a:avLst/>
          </a:prstGeom>
        </p:spPr>
      </p:pic>
      <p:pic>
        <p:nvPicPr>
          <p:cNvPr id="14" name="Graphic 13" descr="Woman with solid fill">
            <a:extLst>
              <a:ext uri="{FF2B5EF4-FFF2-40B4-BE49-F238E27FC236}">
                <a16:creationId xmlns:a16="http://schemas.microsoft.com/office/drawing/2014/main" id="{80507314-0445-CD24-4231-E5B2E54DD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6680" y="5220176"/>
            <a:ext cx="1229360" cy="1229360"/>
          </a:xfrm>
          <a:prstGeom prst="rect">
            <a:avLst/>
          </a:prstGeom>
        </p:spPr>
      </p:pic>
      <p:cxnSp>
        <p:nvCxnSpPr>
          <p:cNvPr id="15" name="Straight Arrow Connector 14">
            <a:extLst>
              <a:ext uri="{FF2B5EF4-FFF2-40B4-BE49-F238E27FC236}">
                <a16:creationId xmlns:a16="http://schemas.microsoft.com/office/drawing/2014/main" id="{5A57508A-C0BB-EC9D-0575-C498387FA714}"/>
              </a:ext>
            </a:extLst>
          </p:cNvPr>
          <p:cNvCxnSpPr>
            <a:cxnSpLocks/>
          </p:cNvCxnSpPr>
          <p:nvPr/>
        </p:nvCxnSpPr>
        <p:spPr>
          <a:xfrm flipV="1">
            <a:off x="1783080" y="3206512"/>
            <a:ext cx="1000760" cy="65008"/>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9F935C-9F4C-99F3-EC52-CC41281CBA23}"/>
              </a:ext>
            </a:extLst>
          </p:cNvPr>
          <p:cNvCxnSpPr>
            <a:cxnSpLocks/>
          </p:cNvCxnSpPr>
          <p:nvPr/>
        </p:nvCxnSpPr>
        <p:spPr>
          <a:xfrm>
            <a:off x="1790700" y="3560484"/>
            <a:ext cx="993140" cy="828636"/>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77FA5E-642B-6379-43D6-C736EF06AFFC}"/>
              </a:ext>
            </a:extLst>
          </p:cNvPr>
          <p:cNvCxnSpPr>
            <a:cxnSpLocks/>
          </p:cNvCxnSpPr>
          <p:nvPr/>
        </p:nvCxnSpPr>
        <p:spPr>
          <a:xfrm>
            <a:off x="1725930" y="4043680"/>
            <a:ext cx="1057910" cy="1717040"/>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Right Brace 23">
            <a:extLst>
              <a:ext uri="{FF2B5EF4-FFF2-40B4-BE49-F238E27FC236}">
                <a16:creationId xmlns:a16="http://schemas.microsoft.com/office/drawing/2014/main" id="{C0E1E46A-CA01-ABFD-E90B-13896E9F8E84}"/>
              </a:ext>
            </a:extLst>
          </p:cNvPr>
          <p:cNvSpPr/>
          <p:nvPr/>
        </p:nvSpPr>
        <p:spPr>
          <a:xfrm>
            <a:off x="4242526" y="1290570"/>
            <a:ext cx="587828" cy="515896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BD9A12B1-C5C0-35D7-0247-3DEE2E7B2B19}"/>
              </a:ext>
            </a:extLst>
          </p:cNvPr>
          <p:cNvSpPr txBox="1"/>
          <p:nvPr/>
        </p:nvSpPr>
        <p:spPr>
          <a:xfrm>
            <a:off x="5131163" y="1385796"/>
            <a:ext cx="6786880" cy="5472204"/>
          </a:xfrm>
          <a:prstGeom prst="rect">
            <a:avLst/>
          </a:prstGeom>
          <a:noFill/>
        </p:spPr>
        <p:txBody>
          <a:bodyPr wrap="square" lIns="91440" tIns="45720" rIns="91440" bIns="45720" rtlCol="0" anchor="t">
            <a:spAutoFit/>
          </a:bodyPr>
          <a:lstStyle/>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When you have reached partners, social network contacts, and/or family and household contacts, it is important to consider </a:t>
            </a:r>
            <a:r>
              <a:rPr lang="en-US" sz="2400" b="1" i="1" dirty="0">
                <a:latin typeface="Calibri"/>
                <a:ea typeface="Calibri"/>
                <a:cs typeface="Calibri"/>
              </a:rPr>
              <a:t>all of the infections they may need testing for.</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Consider population characteristics, risks, local epidemiology, and availability of resources.</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Examples:</a:t>
            </a:r>
          </a:p>
          <a:p>
            <a:pPr marL="800100" lvl="1" indent="-342900">
              <a:lnSpc>
                <a:spcPct val="114000"/>
              </a:lnSpc>
              <a:spcBef>
                <a:spcPts val="300"/>
              </a:spcBef>
              <a:spcAft>
                <a:spcPts val="300"/>
              </a:spcAft>
              <a:buFont typeface="Arial" panose="020B0604020202020204" pitchFamily="34" charset="0"/>
              <a:buChar char="•"/>
            </a:pPr>
            <a:r>
              <a:rPr lang="en-US" sz="2400" i="1" dirty="0">
                <a:solidFill>
                  <a:schemeClr val="accent1"/>
                </a:solidFill>
                <a:latin typeface="Calibri"/>
                <a:ea typeface="Calibri"/>
                <a:cs typeface="Calibri"/>
              </a:rPr>
              <a:t>People who inject drugs and their contacts may need testing for HCV and HIV</a:t>
            </a:r>
          </a:p>
          <a:p>
            <a:pPr marL="800100" lvl="1" indent="-342900">
              <a:lnSpc>
                <a:spcPct val="114000"/>
              </a:lnSpc>
              <a:spcBef>
                <a:spcPts val="300"/>
              </a:spcBef>
              <a:spcAft>
                <a:spcPts val="300"/>
              </a:spcAft>
              <a:buFont typeface="Arial" panose="020B0604020202020204" pitchFamily="34" charset="0"/>
              <a:buChar char="•"/>
            </a:pPr>
            <a:r>
              <a:rPr lang="en-US" sz="2400" i="1" dirty="0">
                <a:solidFill>
                  <a:schemeClr val="accent1"/>
                </a:solidFill>
                <a:latin typeface="Calibri"/>
                <a:ea typeface="Calibri"/>
                <a:cs typeface="Calibri"/>
              </a:rPr>
              <a:t>People who sell sex may need testing for STIs and HIV</a:t>
            </a:r>
          </a:p>
          <a:p>
            <a:pPr marL="342900" indent="-342900">
              <a:lnSpc>
                <a:spcPct val="114000"/>
              </a:lnSpc>
              <a:spcBef>
                <a:spcPts val="300"/>
              </a:spcBef>
              <a:spcAft>
                <a:spcPts val="300"/>
              </a:spcAft>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917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748B-4F5D-A783-3D0C-89B79D154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226B0-A15F-1559-FE94-6A3437DBAE1A}"/>
              </a:ext>
            </a:extLst>
          </p:cNvPr>
          <p:cNvSpPr>
            <a:spLocks noGrp="1"/>
          </p:cNvSpPr>
          <p:nvPr>
            <p:ph type="title"/>
          </p:nvPr>
        </p:nvSpPr>
        <p:spPr/>
        <p:txBody>
          <a:bodyPr/>
          <a:lstStyle/>
          <a:p>
            <a:r>
              <a:rPr lang="en-US" sz="4000" b="1" dirty="0">
                <a:solidFill>
                  <a:srgbClr val="FF0000"/>
                </a:solidFill>
              </a:rPr>
              <a:t>2</a:t>
            </a:r>
            <a:r>
              <a:rPr lang="en-US" dirty="0"/>
              <a:t>. Integrating across network-based testing services</a:t>
            </a:r>
          </a:p>
        </p:txBody>
      </p:sp>
      <p:sp>
        <p:nvSpPr>
          <p:cNvPr id="4" name="Slide Number Placeholder 3">
            <a:extLst>
              <a:ext uri="{FF2B5EF4-FFF2-40B4-BE49-F238E27FC236}">
                <a16:creationId xmlns:a16="http://schemas.microsoft.com/office/drawing/2014/main" id="{ED4A919F-F859-841C-E462-73DA2FAF9276}"/>
              </a:ext>
            </a:extLst>
          </p:cNvPr>
          <p:cNvSpPr>
            <a:spLocks noGrp="1"/>
          </p:cNvSpPr>
          <p:nvPr>
            <p:ph type="sldNum" sz="quarter" idx="12"/>
          </p:nvPr>
        </p:nvSpPr>
        <p:spPr/>
        <p:txBody>
          <a:bodyPr/>
          <a:lstStyle/>
          <a:p>
            <a:fld id="{714BF2E0-EE3B-6A4E-9FB9-82DE86E1F02F}" type="slidenum">
              <a:rPr lang="en-US" smtClean="0"/>
              <a:pPr/>
              <a:t>5</a:t>
            </a:fld>
            <a:endParaRPr lang="en-US"/>
          </a:p>
        </p:txBody>
      </p:sp>
      <p:sp>
        <p:nvSpPr>
          <p:cNvPr id="3" name="Slide Number Placeholder 3">
            <a:extLst>
              <a:ext uri="{FF2B5EF4-FFF2-40B4-BE49-F238E27FC236}">
                <a16:creationId xmlns:a16="http://schemas.microsoft.com/office/drawing/2014/main" id="{EA4D185B-C291-6214-90D1-E42A2A6F2BB0}"/>
              </a:ext>
            </a:extLst>
          </p:cNvPr>
          <p:cNvSpPr txBox="1">
            <a:spLocks/>
          </p:cNvSpPr>
          <p:nvPr/>
        </p:nvSpPr>
        <p:spPr>
          <a:xfrm>
            <a:off x="11354764" y="6397384"/>
            <a:ext cx="380035" cy="320675"/>
          </a:xfrm>
          <a:prstGeom prst="rect">
            <a:avLst/>
          </a:prstGeom>
        </p:spPr>
        <p:txBody>
          <a:bodyPr vert="horz" lIns="0" tIns="0" rIns="0" bIns="0" rtlCol="0" anchor="t" anchorCtr="0"/>
          <a:lstStyle>
            <a:defPPr>
              <a:defRPr lang="en-US"/>
            </a:defPPr>
            <a:lvl1pPr marL="0" algn="r" defTabSz="914400" rtl="0" eaLnBrk="1" latinLnBrk="0" hangingPunct="1">
              <a:defRPr sz="900" b="0" i="0" kern="1200">
                <a:solidFill>
                  <a:srgbClr val="00205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4BF2E0-EE3B-6A4E-9FB9-82DE86E1F02F}" type="slidenum">
              <a:rPr lang="en-US" smtClean="0"/>
              <a:pPr/>
              <a:t>5</a:t>
            </a:fld>
            <a:endParaRPr lang="en-US"/>
          </a:p>
        </p:txBody>
      </p:sp>
      <p:cxnSp>
        <p:nvCxnSpPr>
          <p:cNvPr id="5" name="Straight Arrow Connector 4">
            <a:extLst>
              <a:ext uri="{FF2B5EF4-FFF2-40B4-BE49-F238E27FC236}">
                <a16:creationId xmlns:a16="http://schemas.microsoft.com/office/drawing/2014/main" id="{0C7C822B-9F28-91D0-3847-D260E25B8B38}"/>
              </a:ext>
            </a:extLst>
          </p:cNvPr>
          <p:cNvCxnSpPr>
            <a:cxnSpLocks/>
          </p:cNvCxnSpPr>
          <p:nvPr/>
        </p:nvCxnSpPr>
        <p:spPr>
          <a:xfrm flipV="1">
            <a:off x="1742440" y="1973104"/>
            <a:ext cx="1041400" cy="1034256"/>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Graphic 5" descr="Man with solid fill">
            <a:extLst>
              <a:ext uri="{FF2B5EF4-FFF2-40B4-BE49-F238E27FC236}">
                <a16:creationId xmlns:a16="http://schemas.microsoft.com/office/drawing/2014/main" id="{497710AD-35F7-115F-F1E0-2EF347394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680" y="2814320"/>
            <a:ext cx="1229360" cy="1229360"/>
          </a:xfrm>
          <a:prstGeom prst="rect">
            <a:avLst/>
          </a:prstGeom>
        </p:spPr>
      </p:pic>
      <p:pic>
        <p:nvPicPr>
          <p:cNvPr id="7" name="Graphic 6" descr="Woman with solid fill">
            <a:extLst>
              <a:ext uri="{FF2B5EF4-FFF2-40B4-BE49-F238E27FC236}">
                <a16:creationId xmlns:a16="http://schemas.microsoft.com/office/drawing/2014/main" id="{D60727C3-A39A-1CF2-75B8-E7B82A6C7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1440" y="1187768"/>
            <a:ext cx="1229360" cy="1229360"/>
          </a:xfrm>
          <a:prstGeom prst="rect">
            <a:avLst/>
          </a:prstGeom>
        </p:spPr>
      </p:pic>
      <p:pic>
        <p:nvPicPr>
          <p:cNvPr id="8" name="Graphic 7" descr="Man with solid fill">
            <a:extLst>
              <a:ext uri="{FF2B5EF4-FFF2-40B4-BE49-F238E27FC236}">
                <a16:creationId xmlns:a16="http://schemas.microsoft.com/office/drawing/2014/main" id="{12239D82-86DA-4D01-24E5-3172C1D645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6680" y="2531904"/>
            <a:ext cx="1229360" cy="1229360"/>
          </a:xfrm>
          <a:prstGeom prst="rect">
            <a:avLst/>
          </a:prstGeom>
        </p:spPr>
      </p:pic>
      <p:pic>
        <p:nvPicPr>
          <p:cNvPr id="9" name="Graphic 8" descr="Man with solid fill">
            <a:extLst>
              <a:ext uri="{FF2B5EF4-FFF2-40B4-BE49-F238E27FC236}">
                <a16:creationId xmlns:a16="http://schemas.microsoft.com/office/drawing/2014/main" id="{617687CF-D1A2-5819-EBD6-F824A0B938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6680" y="3876040"/>
            <a:ext cx="1229360" cy="1229360"/>
          </a:xfrm>
          <a:prstGeom prst="rect">
            <a:avLst/>
          </a:prstGeom>
        </p:spPr>
      </p:pic>
      <p:pic>
        <p:nvPicPr>
          <p:cNvPr id="10" name="Graphic 9" descr="Woman with solid fill">
            <a:extLst>
              <a:ext uri="{FF2B5EF4-FFF2-40B4-BE49-F238E27FC236}">
                <a16:creationId xmlns:a16="http://schemas.microsoft.com/office/drawing/2014/main" id="{1FBE6AFF-9610-5B9E-C769-C1E8DC7563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6680" y="5220176"/>
            <a:ext cx="1229360" cy="1229360"/>
          </a:xfrm>
          <a:prstGeom prst="rect">
            <a:avLst/>
          </a:prstGeom>
        </p:spPr>
      </p:pic>
      <p:cxnSp>
        <p:nvCxnSpPr>
          <p:cNvPr id="11" name="Straight Arrow Connector 10">
            <a:extLst>
              <a:ext uri="{FF2B5EF4-FFF2-40B4-BE49-F238E27FC236}">
                <a16:creationId xmlns:a16="http://schemas.microsoft.com/office/drawing/2014/main" id="{732B7CF9-A456-24DD-C445-9F58319CE8CB}"/>
              </a:ext>
            </a:extLst>
          </p:cNvPr>
          <p:cNvCxnSpPr>
            <a:cxnSpLocks/>
          </p:cNvCxnSpPr>
          <p:nvPr/>
        </p:nvCxnSpPr>
        <p:spPr>
          <a:xfrm flipV="1">
            <a:off x="1783080" y="3206512"/>
            <a:ext cx="1000760" cy="65008"/>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46FDFD-62C3-32DC-C6B1-C510D7564F60}"/>
              </a:ext>
            </a:extLst>
          </p:cNvPr>
          <p:cNvCxnSpPr>
            <a:cxnSpLocks/>
          </p:cNvCxnSpPr>
          <p:nvPr/>
        </p:nvCxnSpPr>
        <p:spPr>
          <a:xfrm>
            <a:off x="1790700" y="3560484"/>
            <a:ext cx="993140" cy="828636"/>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8A28BC-9EE8-170D-15B7-09BC41A33BC8}"/>
              </a:ext>
            </a:extLst>
          </p:cNvPr>
          <p:cNvCxnSpPr>
            <a:cxnSpLocks/>
          </p:cNvCxnSpPr>
          <p:nvPr/>
        </p:nvCxnSpPr>
        <p:spPr>
          <a:xfrm>
            <a:off x="1725930" y="4043680"/>
            <a:ext cx="1057910" cy="1717040"/>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C1CE91A6-2DE6-4FC4-54AF-DCD3BA4DD2CE}"/>
              </a:ext>
            </a:extLst>
          </p:cNvPr>
          <p:cNvSpPr/>
          <p:nvPr/>
        </p:nvSpPr>
        <p:spPr>
          <a:xfrm>
            <a:off x="4242526" y="1290570"/>
            <a:ext cx="587828" cy="515896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E9EFDBB0-CEBE-B807-E797-F7D881CFB0D8}"/>
              </a:ext>
            </a:extLst>
          </p:cNvPr>
          <p:cNvSpPr txBox="1"/>
          <p:nvPr/>
        </p:nvSpPr>
        <p:spPr>
          <a:xfrm>
            <a:off x="5131163" y="1385796"/>
            <a:ext cx="6786880" cy="5472204"/>
          </a:xfrm>
          <a:prstGeom prst="rect">
            <a:avLst/>
          </a:prstGeom>
          <a:noFill/>
        </p:spPr>
        <p:txBody>
          <a:bodyPr wrap="square" lIns="91440" tIns="45720" rIns="91440" bIns="45720" rtlCol="0" anchor="t">
            <a:spAutoFit/>
          </a:bodyPr>
          <a:lstStyle/>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It is also important to consider </a:t>
            </a:r>
            <a:r>
              <a:rPr lang="en-US" sz="2400" b="1" i="1" dirty="0">
                <a:latin typeface="Calibri"/>
                <a:ea typeface="Calibri"/>
                <a:cs typeface="Calibri"/>
              </a:rPr>
              <a:t>how best to reach contacts in need of testing</a:t>
            </a:r>
            <a:r>
              <a:rPr lang="en-US" sz="2400" dirty="0">
                <a:latin typeface="Calibri"/>
                <a:ea typeface="Calibri"/>
                <a:cs typeface="Calibri"/>
              </a:rPr>
              <a:t>. </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Offer options for network-based testing services that are appropriate for the population and the primary infection.</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Examples:</a:t>
            </a:r>
          </a:p>
          <a:p>
            <a:pPr marL="800100" lvl="1" indent="-342900">
              <a:lnSpc>
                <a:spcPct val="114000"/>
              </a:lnSpc>
              <a:spcBef>
                <a:spcPts val="300"/>
              </a:spcBef>
              <a:spcAft>
                <a:spcPts val="300"/>
              </a:spcAft>
              <a:buFont typeface="Arial" panose="020B0604020202020204" pitchFamily="34" charset="0"/>
              <a:buChar char="•"/>
            </a:pPr>
            <a:r>
              <a:rPr lang="en-US" sz="2400" i="1" dirty="0">
                <a:solidFill>
                  <a:schemeClr val="accent1"/>
                </a:solidFill>
                <a:latin typeface="Calibri"/>
                <a:ea typeface="Calibri"/>
                <a:cs typeface="Calibri"/>
              </a:rPr>
              <a:t>Adolescents may prefer anonymous provider-assisted partner services or social network testing</a:t>
            </a:r>
          </a:p>
          <a:p>
            <a:pPr marL="800100" lvl="1" indent="-342900">
              <a:lnSpc>
                <a:spcPct val="114000"/>
              </a:lnSpc>
              <a:spcBef>
                <a:spcPts val="300"/>
              </a:spcBef>
              <a:spcAft>
                <a:spcPts val="300"/>
              </a:spcAft>
              <a:buFont typeface="Arial" panose="020B0604020202020204" pitchFamily="34" charset="0"/>
              <a:buChar char="•"/>
            </a:pPr>
            <a:r>
              <a:rPr lang="en-US" sz="2400" i="1" dirty="0">
                <a:solidFill>
                  <a:schemeClr val="accent1"/>
                </a:solidFill>
                <a:latin typeface="Calibri"/>
                <a:ea typeface="Calibri"/>
                <a:cs typeface="Calibri"/>
              </a:rPr>
              <a:t>People with HBV should be offered family &amp; household testing</a:t>
            </a:r>
          </a:p>
          <a:p>
            <a:pPr marL="342900" indent="-342900">
              <a:lnSpc>
                <a:spcPct val="114000"/>
              </a:lnSpc>
              <a:spcBef>
                <a:spcPts val="300"/>
              </a:spcBef>
              <a:spcAft>
                <a:spcPts val="300"/>
              </a:spcAft>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426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9149-3A14-B24F-2751-E2EEF6D84642}"/>
              </a:ext>
            </a:extLst>
          </p:cNvPr>
          <p:cNvSpPr>
            <a:spLocks noGrp="1"/>
          </p:cNvSpPr>
          <p:nvPr>
            <p:ph type="title"/>
          </p:nvPr>
        </p:nvSpPr>
        <p:spPr>
          <a:xfrm>
            <a:off x="0" y="1"/>
            <a:ext cx="12192000" cy="802540"/>
          </a:xfrm>
          <a:solidFill>
            <a:srgbClr val="0070C0"/>
          </a:solidFill>
          <a:ln>
            <a:solidFill>
              <a:srgbClr val="0070C0"/>
            </a:solidFill>
          </a:ln>
        </p:spPr>
        <p:txBody>
          <a:bodyPr>
            <a:normAutofit/>
          </a:bodyPr>
          <a:lstStyle/>
          <a:p>
            <a:pPr algn="ctr">
              <a:lnSpc>
                <a:spcPct val="150000"/>
              </a:lnSpc>
            </a:pPr>
            <a:r>
              <a:rPr lang="en-US" sz="3200" b="1">
                <a:solidFill>
                  <a:schemeClr val="bg1"/>
                </a:solidFill>
                <a:latin typeface="+mn-lt"/>
              </a:rPr>
              <a:t>What </a:t>
            </a:r>
            <a:r>
              <a:rPr lang="en-US" b="1">
                <a:solidFill>
                  <a:schemeClr val="bg1"/>
                </a:solidFill>
              </a:rPr>
              <a:t>are the three modalities of</a:t>
            </a:r>
            <a:r>
              <a:rPr lang="en-US" sz="3200" b="1">
                <a:solidFill>
                  <a:schemeClr val="bg1"/>
                </a:solidFill>
                <a:latin typeface="+mn-lt"/>
              </a:rPr>
              <a:t> network-based testing?</a:t>
            </a:r>
            <a:endParaRPr lang="en-US" sz="3200" b="1" u="sng">
              <a:solidFill>
                <a:schemeClr val="bg1"/>
              </a:solidFill>
              <a:latin typeface="+mn-lt"/>
            </a:endParaRPr>
          </a:p>
        </p:txBody>
      </p:sp>
      <p:pic>
        <p:nvPicPr>
          <p:cNvPr id="5" name="Picture 4">
            <a:extLst>
              <a:ext uri="{FF2B5EF4-FFF2-40B4-BE49-F238E27FC236}">
                <a16:creationId xmlns:a16="http://schemas.microsoft.com/office/drawing/2014/main" id="{65F71C41-4DCC-E256-9D89-E00A7AB4139E}"/>
              </a:ext>
            </a:extLst>
          </p:cNvPr>
          <p:cNvPicPr>
            <a:picLocks noChangeAspect="1"/>
          </p:cNvPicPr>
          <p:nvPr/>
        </p:nvPicPr>
        <p:blipFill>
          <a:blip r:embed="rId3">
            <a:extLst>
              <a:ext uri="{28A0092B-C50C-407E-A947-70E740481C1C}">
                <a14:useLocalDpi xmlns:a14="http://schemas.microsoft.com/office/drawing/2010/main" val="0"/>
              </a:ext>
            </a:extLst>
          </a:blip>
          <a:srcRect l="25535" t="16984" r="27054" b="4445"/>
          <a:stretch/>
        </p:blipFill>
        <p:spPr>
          <a:xfrm>
            <a:off x="957943" y="1142999"/>
            <a:ext cx="5138057" cy="4789715"/>
          </a:xfrm>
          <a:prstGeom prst="rect">
            <a:avLst/>
          </a:prstGeom>
        </p:spPr>
      </p:pic>
    </p:spTree>
    <p:extLst>
      <p:ext uri="{BB962C8B-B14F-4D97-AF65-F5344CB8AC3E}">
        <p14:creationId xmlns:p14="http://schemas.microsoft.com/office/powerpoint/2010/main" val="105938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9149-3A14-B24F-2751-E2EEF6D84642}"/>
              </a:ext>
            </a:extLst>
          </p:cNvPr>
          <p:cNvSpPr>
            <a:spLocks noGrp="1"/>
          </p:cNvSpPr>
          <p:nvPr>
            <p:ph type="title"/>
          </p:nvPr>
        </p:nvSpPr>
        <p:spPr>
          <a:xfrm>
            <a:off x="0" y="1"/>
            <a:ext cx="12192000" cy="802540"/>
          </a:xfrm>
          <a:solidFill>
            <a:srgbClr val="0070C0"/>
          </a:solidFill>
          <a:ln>
            <a:solidFill>
              <a:srgbClr val="0070C0"/>
            </a:solidFill>
          </a:ln>
        </p:spPr>
        <p:txBody>
          <a:bodyPr>
            <a:normAutofit/>
          </a:bodyPr>
          <a:lstStyle/>
          <a:p>
            <a:pPr algn="ctr">
              <a:lnSpc>
                <a:spcPct val="150000"/>
              </a:lnSpc>
            </a:pPr>
            <a:r>
              <a:rPr lang="en-US" sz="3200" b="1">
                <a:solidFill>
                  <a:schemeClr val="bg1"/>
                </a:solidFill>
                <a:latin typeface="+mn-lt"/>
              </a:rPr>
              <a:t>What infectio</a:t>
            </a:r>
            <a:r>
              <a:rPr lang="en-US" b="1">
                <a:solidFill>
                  <a:schemeClr val="bg1"/>
                </a:solidFill>
              </a:rPr>
              <a:t>ns should we consider for </a:t>
            </a:r>
            <a:r>
              <a:rPr lang="en-US" sz="3200" b="1">
                <a:solidFill>
                  <a:schemeClr val="bg1"/>
                </a:solidFill>
                <a:latin typeface="+mn-lt"/>
              </a:rPr>
              <a:t>network-based testing?</a:t>
            </a:r>
            <a:endParaRPr lang="en-US" sz="3200" b="1" u="sng">
              <a:solidFill>
                <a:schemeClr val="bg1"/>
              </a:solidFill>
              <a:latin typeface="+mn-lt"/>
            </a:endParaRPr>
          </a:p>
        </p:txBody>
      </p:sp>
      <p:sp>
        <p:nvSpPr>
          <p:cNvPr id="4" name="Right Brace 3">
            <a:extLst>
              <a:ext uri="{FF2B5EF4-FFF2-40B4-BE49-F238E27FC236}">
                <a16:creationId xmlns:a16="http://schemas.microsoft.com/office/drawing/2014/main" id="{A6FB1A3A-5608-37DD-C315-5AF833B6683E}"/>
              </a:ext>
            </a:extLst>
          </p:cNvPr>
          <p:cNvSpPr/>
          <p:nvPr/>
        </p:nvSpPr>
        <p:spPr>
          <a:xfrm>
            <a:off x="6379029" y="1681842"/>
            <a:ext cx="587828" cy="371202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43BF0B3-C7D5-15E3-7FB8-B94F922A032A}"/>
              </a:ext>
            </a:extLst>
          </p:cNvPr>
          <p:cNvSpPr txBox="1"/>
          <p:nvPr/>
        </p:nvSpPr>
        <p:spPr>
          <a:xfrm>
            <a:off x="7358742" y="2199028"/>
            <a:ext cx="1828800" cy="3046988"/>
          </a:xfrm>
          <a:prstGeom prst="rect">
            <a:avLst/>
          </a:prstGeom>
          <a:noFill/>
        </p:spPr>
        <p:txBody>
          <a:bodyPr wrap="square" lIns="91440" tIns="45720" rIns="91440" bIns="45720" rtlCol="0" anchor="t">
            <a:spAutoFit/>
          </a:bodyPr>
          <a:lstStyle/>
          <a:p>
            <a:r>
              <a:rPr lang="en-US" sz="2400" b="1" dirty="0">
                <a:solidFill>
                  <a:schemeClr val="tx2">
                    <a:lumMod val="90000"/>
                    <a:lumOff val="10000"/>
                  </a:schemeClr>
                </a:solidFill>
              </a:rPr>
              <a:t>HIV</a:t>
            </a:r>
          </a:p>
          <a:p>
            <a:endParaRPr lang="en-US" sz="2400" b="1" dirty="0">
              <a:solidFill>
                <a:schemeClr val="tx2">
                  <a:lumMod val="90000"/>
                  <a:lumOff val="10000"/>
                </a:schemeClr>
              </a:solidFill>
              <a:ea typeface="Calibri"/>
              <a:cs typeface="Calibri"/>
            </a:endParaRPr>
          </a:p>
          <a:p>
            <a:r>
              <a:rPr lang="en-US" sz="2400" b="1" dirty="0">
                <a:solidFill>
                  <a:schemeClr val="tx2">
                    <a:lumMod val="90000"/>
                    <a:lumOff val="10000"/>
                  </a:schemeClr>
                </a:solidFill>
                <a:ea typeface="Calibri"/>
                <a:cs typeface="Calibri"/>
              </a:rPr>
              <a:t>Other STIs</a:t>
            </a:r>
            <a:endParaRPr lang="en-US" sz="2400" dirty="0">
              <a:solidFill>
                <a:srgbClr val="000000"/>
              </a:solidFill>
              <a:ea typeface="Calibri"/>
              <a:cs typeface="Calibri"/>
            </a:endParaRPr>
          </a:p>
          <a:p>
            <a:endParaRPr lang="en-US" sz="2400" b="1" dirty="0">
              <a:solidFill>
                <a:schemeClr val="tx2">
                  <a:lumMod val="90000"/>
                  <a:lumOff val="10000"/>
                </a:schemeClr>
              </a:solidFill>
              <a:ea typeface="Calibri"/>
              <a:cs typeface="Calibri"/>
            </a:endParaRPr>
          </a:p>
          <a:p>
            <a:r>
              <a:rPr lang="en-US" sz="2400" b="1" dirty="0">
                <a:solidFill>
                  <a:schemeClr val="tx2">
                    <a:lumMod val="90000"/>
                    <a:lumOff val="10000"/>
                  </a:schemeClr>
                </a:solidFill>
              </a:rPr>
              <a:t>Hepatitis B</a:t>
            </a:r>
            <a:endParaRPr lang="en-US" sz="2400" b="1" dirty="0">
              <a:solidFill>
                <a:schemeClr val="tx2">
                  <a:lumMod val="90000"/>
                  <a:lumOff val="10000"/>
                </a:schemeClr>
              </a:solidFill>
              <a:ea typeface="Calibri"/>
              <a:cs typeface="Calibri"/>
            </a:endParaRPr>
          </a:p>
          <a:p>
            <a:endParaRPr lang="en-US" sz="2400" b="1" dirty="0">
              <a:solidFill>
                <a:schemeClr val="tx2">
                  <a:lumMod val="90000"/>
                  <a:lumOff val="10000"/>
                </a:schemeClr>
              </a:solidFill>
            </a:endParaRPr>
          </a:p>
          <a:p>
            <a:r>
              <a:rPr lang="en-US" sz="2400" b="1" dirty="0">
                <a:solidFill>
                  <a:schemeClr val="tx2">
                    <a:lumMod val="90000"/>
                    <a:lumOff val="10000"/>
                  </a:schemeClr>
                </a:solidFill>
              </a:rPr>
              <a:t>Hepatitis C</a:t>
            </a:r>
            <a:endParaRPr lang="en-US" sz="2400" b="1" dirty="0">
              <a:solidFill>
                <a:schemeClr val="tx2">
                  <a:lumMod val="90000"/>
                  <a:lumOff val="10000"/>
                </a:schemeClr>
              </a:solidFill>
              <a:ea typeface="Calibri"/>
              <a:cs typeface="Calibri"/>
            </a:endParaRPr>
          </a:p>
          <a:p>
            <a:endParaRPr lang="en-US" sz="2400" b="1" dirty="0">
              <a:solidFill>
                <a:schemeClr val="tx2">
                  <a:lumMod val="90000"/>
                  <a:lumOff val="10000"/>
                </a:schemeClr>
              </a:solidFill>
            </a:endParaRPr>
          </a:p>
        </p:txBody>
      </p:sp>
      <p:pic>
        <p:nvPicPr>
          <p:cNvPr id="6" name="Picture 5">
            <a:extLst>
              <a:ext uri="{FF2B5EF4-FFF2-40B4-BE49-F238E27FC236}">
                <a16:creationId xmlns:a16="http://schemas.microsoft.com/office/drawing/2014/main" id="{60033B7C-8AA4-39DB-410A-E836A7E7DB7B}"/>
              </a:ext>
            </a:extLst>
          </p:cNvPr>
          <p:cNvPicPr>
            <a:picLocks noChangeAspect="1"/>
          </p:cNvPicPr>
          <p:nvPr/>
        </p:nvPicPr>
        <p:blipFill>
          <a:blip r:embed="rId3">
            <a:extLst>
              <a:ext uri="{28A0092B-C50C-407E-A947-70E740481C1C}">
                <a14:useLocalDpi xmlns:a14="http://schemas.microsoft.com/office/drawing/2010/main" val="0"/>
              </a:ext>
            </a:extLst>
          </a:blip>
          <a:srcRect l="25535" t="16984" r="27054" b="4445"/>
          <a:stretch/>
        </p:blipFill>
        <p:spPr>
          <a:xfrm>
            <a:off x="957943" y="1142999"/>
            <a:ext cx="5138057" cy="4789715"/>
          </a:xfrm>
          <a:prstGeom prst="rect">
            <a:avLst/>
          </a:prstGeom>
        </p:spPr>
      </p:pic>
    </p:spTree>
    <p:extLst>
      <p:ext uri="{BB962C8B-B14F-4D97-AF65-F5344CB8AC3E}">
        <p14:creationId xmlns:p14="http://schemas.microsoft.com/office/powerpoint/2010/main" val="143788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CBEC-1B99-8604-DFCC-191284914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C21EC-E33B-D6F7-4581-15937C81391D}"/>
              </a:ext>
            </a:extLst>
          </p:cNvPr>
          <p:cNvSpPr>
            <a:spLocks noGrp="1"/>
          </p:cNvSpPr>
          <p:nvPr>
            <p:ph type="title"/>
          </p:nvPr>
        </p:nvSpPr>
        <p:spPr>
          <a:xfrm>
            <a:off x="0" y="1"/>
            <a:ext cx="12192000" cy="802540"/>
          </a:xfrm>
          <a:solidFill>
            <a:srgbClr val="0070C0"/>
          </a:solidFill>
          <a:ln>
            <a:solidFill>
              <a:srgbClr val="0070C0"/>
            </a:solidFill>
          </a:ln>
        </p:spPr>
        <p:txBody>
          <a:bodyPr>
            <a:normAutofit/>
          </a:bodyPr>
          <a:lstStyle/>
          <a:p>
            <a:pPr algn="ctr">
              <a:lnSpc>
                <a:spcPct val="150000"/>
              </a:lnSpc>
            </a:pPr>
            <a:r>
              <a:rPr lang="en-US" b="1" dirty="0">
                <a:solidFill>
                  <a:schemeClr val="bg1"/>
                </a:solidFill>
              </a:rPr>
              <a:t>Integrated network-based</a:t>
            </a:r>
            <a:r>
              <a:rPr lang="en-US" sz="3200" b="1" dirty="0">
                <a:solidFill>
                  <a:schemeClr val="bg1"/>
                </a:solidFill>
                <a:latin typeface="+mn-lt"/>
              </a:rPr>
              <a:t> testing</a:t>
            </a:r>
            <a:r>
              <a:rPr lang="en-US" b="1" dirty="0">
                <a:solidFill>
                  <a:schemeClr val="bg1"/>
                </a:solidFill>
              </a:rPr>
              <a:t> for different infections</a:t>
            </a:r>
            <a:endParaRPr lang="en-US" sz="3200" b="1" u="sng" dirty="0">
              <a:solidFill>
                <a:schemeClr val="bg1"/>
              </a:solidFill>
              <a:latin typeface="+mn-lt"/>
            </a:endParaRPr>
          </a:p>
        </p:txBody>
      </p:sp>
      <p:graphicFrame>
        <p:nvGraphicFramePr>
          <p:cNvPr id="3" name="Table 2">
            <a:extLst>
              <a:ext uri="{FF2B5EF4-FFF2-40B4-BE49-F238E27FC236}">
                <a16:creationId xmlns:a16="http://schemas.microsoft.com/office/drawing/2014/main" id="{24695417-36D2-F51E-DC4F-E9EDEFAAF64C}"/>
              </a:ext>
            </a:extLst>
          </p:cNvPr>
          <p:cNvGraphicFramePr>
            <a:graphicFrameLocks noGrp="1"/>
          </p:cNvGraphicFramePr>
          <p:nvPr/>
        </p:nvGraphicFramePr>
        <p:xfrm>
          <a:off x="409433" y="819296"/>
          <a:ext cx="11346079" cy="4532221"/>
        </p:xfrm>
        <a:graphic>
          <a:graphicData uri="http://schemas.openxmlformats.org/drawingml/2006/table">
            <a:tbl>
              <a:tblPr firstRow="1" bandRow="1">
                <a:tableStyleId>{69CF1AB2-1976-4502-BF36-3FF5EA218861}</a:tableStyleId>
              </a:tblPr>
              <a:tblGrid>
                <a:gridCol w="2552131">
                  <a:extLst>
                    <a:ext uri="{9D8B030D-6E8A-4147-A177-3AD203B41FA5}">
                      <a16:colId xmlns:a16="http://schemas.microsoft.com/office/drawing/2014/main" val="879025791"/>
                    </a:ext>
                  </a:extLst>
                </a:gridCol>
                <a:gridCol w="2198487">
                  <a:extLst>
                    <a:ext uri="{9D8B030D-6E8A-4147-A177-3AD203B41FA5}">
                      <a16:colId xmlns:a16="http://schemas.microsoft.com/office/drawing/2014/main" val="1761725756"/>
                    </a:ext>
                  </a:extLst>
                </a:gridCol>
                <a:gridCol w="2198487">
                  <a:extLst>
                    <a:ext uri="{9D8B030D-6E8A-4147-A177-3AD203B41FA5}">
                      <a16:colId xmlns:a16="http://schemas.microsoft.com/office/drawing/2014/main" val="389991735"/>
                    </a:ext>
                  </a:extLst>
                </a:gridCol>
                <a:gridCol w="2198487">
                  <a:extLst>
                    <a:ext uri="{9D8B030D-6E8A-4147-A177-3AD203B41FA5}">
                      <a16:colId xmlns:a16="http://schemas.microsoft.com/office/drawing/2014/main" val="1082805891"/>
                    </a:ext>
                  </a:extLst>
                </a:gridCol>
                <a:gridCol w="2198487">
                  <a:extLst>
                    <a:ext uri="{9D8B030D-6E8A-4147-A177-3AD203B41FA5}">
                      <a16:colId xmlns:a16="http://schemas.microsoft.com/office/drawing/2014/main" val="358400125"/>
                    </a:ext>
                  </a:extLst>
                </a:gridCol>
              </a:tblGrid>
              <a:tr h="370840">
                <a:tc>
                  <a:txBody>
                    <a:bodyPr/>
                    <a:lstStyle/>
                    <a:p>
                      <a:endParaRPr lang="en-US" sz="2200" b="1"/>
                    </a:p>
                  </a:txBody>
                  <a:tcPr/>
                </a:tc>
                <a:tc>
                  <a:txBody>
                    <a:bodyPr/>
                    <a:lstStyle/>
                    <a:p>
                      <a:r>
                        <a:rPr lang="en-US" sz="2200" b="1" dirty="0"/>
                        <a:t>HIV</a:t>
                      </a:r>
                    </a:p>
                  </a:txBody>
                  <a:tcPr/>
                </a:tc>
                <a:tc>
                  <a:txBody>
                    <a:bodyPr/>
                    <a:lstStyle/>
                    <a:p>
                      <a:r>
                        <a:rPr lang="en-US" sz="2200" b="1" dirty="0"/>
                        <a:t>HBV</a:t>
                      </a:r>
                    </a:p>
                  </a:txBody>
                  <a:tcPr/>
                </a:tc>
                <a:tc>
                  <a:txBody>
                    <a:bodyPr/>
                    <a:lstStyle/>
                    <a:p>
                      <a:r>
                        <a:rPr lang="en-US" sz="2200" b="1" dirty="0"/>
                        <a:t>HCV</a:t>
                      </a:r>
                    </a:p>
                  </a:txBody>
                  <a:tcPr/>
                </a:tc>
                <a:tc>
                  <a:txBody>
                    <a:bodyPr/>
                    <a:lstStyle/>
                    <a:p>
                      <a:r>
                        <a:rPr lang="en-US" sz="2200" b="1" dirty="0"/>
                        <a:t>STIs</a:t>
                      </a:r>
                    </a:p>
                  </a:txBody>
                  <a:tcPr/>
                </a:tc>
                <a:extLst>
                  <a:ext uri="{0D108BD9-81ED-4DB2-BD59-A6C34878D82A}">
                    <a16:rowId xmlns:a16="http://schemas.microsoft.com/office/drawing/2014/main" val="798157075"/>
                  </a:ext>
                </a:extLst>
              </a:tr>
              <a:tr h="813661">
                <a:tc>
                  <a:txBody>
                    <a:bodyPr/>
                    <a:lstStyle/>
                    <a:p>
                      <a:r>
                        <a:rPr lang="en-US" sz="2200" b="1" dirty="0"/>
                        <a:t>Partner Services</a:t>
                      </a:r>
                    </a:p>
                  </a:txBody>
                  <a:tcPr/>
                </a:tc>
                <a:tc>
                  <a:txBody>
                    <a:bodyPr/>
                    <a:lstStyle/>
                    <a:p>
                      <a:r>
                        <a:rPr lang="en-US" sz="2200" b="0" dirty="0"/>
                        <a:t>WHO recommended(1)</a:t>
                      </a:r>
                      <a:endParaRPr lang="en-US" sz="2200" b="0" baseline="30000" dirty="0"/>
                    </a:p>
                  </a:txBody>
                  <a:tcPr/>
                </a:tc>
                <a:tc>
                  <a:txBody>
                    <a:bodyPr/>
                    <a:lstStyle/>
                    <a:p>
                      <a:r>
                        <a:rPr lang="en-US" sz="2200" b="0" dirty="0"/>
                        <a:t>WHO recommended(2)</a:t>
                      </a:r>
                    </a:p>
                  </a:txBody>
                  <a:tcPr/>
                </a:tc>
                <a:tc>
                  <a:txBody>
                    <a:bodyPr/>
                    <a:lstStyle/>
                    <a:p>
                      <a:r>
                        <a:rPr lang="en-US" sz="2200" b="0" dirty="0"/>
                        <a:t>Some evidence</a:t>
                      </a:r>
                    </a:p>
                  </a:txBody>
                  <a:tcPr/>
                </a:tc>
                <a:tc>
                  <a:txBody>
                    <a:bodyPr/>
                    <a:lstStyle/>
                    <a:p>
                      <a:r>
                        <a:rPr lang="en-US" sz="2200" b="0" dirty="0"/>
                        <a:t>WHO recommended(3)</a:t>
                      </a:r>
                    </a:p>
                  </a:txBody>
                  <a:tcPr/>
                </a:tc>
                <a:extLst>
                  <a:ext uri="{0D108BD9-81ED-4DB2-BD59-A6C34878D82A}">
                    <a16:rowId xmlns:a16="http://schemas.microsoft.com/office/drawing/2014/main" val="2032228655"/>
                  </a:ext>
                </a:extLst>
              </a:tr>
              <a:tr h="370840">
                <a:tc>
                  <a:txBody>
                    <a:bodyPr/>
                    <a:lstStyle/>
                    <a:p>
                      <a:r>
                        <a:rPr lang="en-US" sz="2200" b="1" dirty="0"/>
                        <a:t>Social network testing services</a:t>
                      </a:r>
                    </a:p>
                  </a:txBody>
                  <a:tcPr/>
                </a:tc>
                <a:tc>
                  <a:txBody>
                    <a:bodyPr/>
                    <a:lstStyle/>
                    <a:p>
                      <a:r>
                        <a:rPr lang="en-US" sz="2200" dirty="0"/>
                        <a:t>WHO recommended</a:t>
                      </a:r>
                    </a:p>
                  </a:txBody>
                  <a:tcPr/>
                </a:tc>
                <a:tc>
                  <a:txBody>
                    <a:bodyPr/>
                    <a:lstStyle/>
                    <a:p>
                      <a:endParaRPr lang="en-US" sz="2200"/>
                    </a:p>
                  </a:txBody>
                  <a:tcPr/>
                </a:tc>
                <a:tc>
                  <a:txBody>
                    <a:bodyPr/>
                    <a:lstStyle/>
                    <a:p>
                      <a:endParaRPr lang="en-US" sz="2200"/>
                    </a:p>
                  </a:txBody>
                  <a:tcPr/>
                </a:tc>
                <a:tc>
                  <a:txBody>
                    <a:bodyPr/>
                    <a:lstStyle/>
                    <a:p>
                      <a:r>
                        <a:rPr lang="en-US" sz="2200" dirty="0"/>
                        <a:t>Some evidence</a:t>
                      </a:r>
                    </a:p>
                  </a:txBody>
                  <a:tcPr/>
                </a:tc>
                <a:extLst>
                  <a:ext uri="{0D108BD9-81ED-4DB2-BD59-A6C34878D82A}">
                    <a16:rowId xmlns:a16="http://schemas.microsoft.com/office/drawing/2014/main" val="646932971"/>
                  </a:ext>
                </a:extLst>
              </a:tr>
              <a:tr h="370840">
                <a:tc>
                  <a:txBody>
                    <a:bodyPr/>
                    <a:lstStyle/>
                    <a:p>
                      <a:r>
                        <a:rPr lang="en-US" sz="2200" b="1" dirty="0"/>
                        <a:t>Family &amp; household testing services</a:t>
                      </a:r>
                    </a:p>
                  </a:txBody>
                  <a:tcPr/>
                </a:tc>
                <a:tc>
                  <a:txBody>
                    <a:bodyPr/>
                    <a:lstStyle/>
                    <a:p>
                      <a:r>
                        <a:rPr lang="en-US" sz="2200" dirty="0"/>
                        <a:t>WHO recommended (biological children)(1)</a:t>
                      </a:r>
                    </a:p>
                  </a:txBody>
                  <a:tcPr/>
                </a:tc>
                <a:tc>
                  <a:txBody>
                    <a:bodyPr/>
                    <a:lstStyle/>
                    <a:p>
                      <a:r>
                        <a:rPr lang="en-US" sz="2200" dirty="0"/>
                        <a:t>WHO recommended (family &amp; household)(2)</a:t>
                      </a:r>
                    </a:p>
                  </a:txBody>
                  <a:tcPr/>
                </a:tc>
                <a:tc>
                  <a:txBody>
                    <a:bodyPr/>
                    <a:lstStyle/>
                    <a:p>
                      <a:endParaRPr lang="en-US" sz="2200"/>
                    </a:p>
                  </a:txBody>
                  <a:tcPr/>
                </a:tc>
                <a:tc>
                  <a:txBody>
                    <a:bodyPr/>
                    <a:lstStyle/>
                    <a:p>
                      <a:endParaRPr lang="en-US" sz="2200" dirty="0">
                        <a:solidFill>
                          <a:srgbClr val="FF0000"/>
                        </a:solidFill>
                      </a:endParaRPr>
                    </a:p>
                  </a:txBody>
                  <a:tcPr/>
                </a:tc>
                <a:extLst>
                  <a:ext uri="{0D108BD9-81ED-4DB2-BD59-A6C34878D82A}">
                    <a16:rowId xmlns:a16="http://schemas.microsoft.com/office/drawing/2014/main" val="3390417407"/>
                  </a:ext>
                </a:extLst>
              </a:tr>
              <a:tr h="370840">
                <a:tc>
                  <a:txBody>
                    <a:bodyPr/>
                    <a:lstStyle/>
                    <a:p>
                      <a:r>
                        <a:rPr lang="en-US" sz="2200" b="1" dirty="0"/>
                        <a:t>Secondary distribution of self-testing kits</a:t>
                      </a:r>
                    </a:p>
                  </a:txBody>
                  <a:tcPr/>
                </a:tc>
                <a:tc>
                  <a:txBody>
                    <a:bodyPr/>
                    <a:lstStyle/>
                    <a:p>
                      <a:r>
                        <a:rPr lang="en-US" sz="2200" dirty="0"/>
                        <a:t>WHO recommended(1)</a:t>
                      </a:r>
                      <a:endParaRPr lang="en-US" dirty="0"/>
                    </a:p>
                  </a:txBody>
                  <a:tcPr/>
                </a:tc>
                <a:tc>
                  <a:txBody>
                    <a:bodyPr/>
                    <a:lstStyle/>
                    <a:p>
                      <a:r>
                        <a:rPr lang="en-US" sz="2200" dirty="0"/>
                        <a:t>Some evidence</a:t>
                      </a:r>
                    </a:p>
                  </a:txBody>
                  <a:tcPr/>
                </a:tc>
                <a:tc>
                  <a:txBody>
                    <a:bodyPr/>
                    <a:lstStyle/>
                    <a:p>
                      <a:pPr lvl="0">
                        <a:buNone/>
                      </a:pPr>
                      <a:r>
                        <a:rPr lang="en-US" sz="2200" dirty="0"/>
                        <a:t>Some evidence</a:t>
                      </a:r>
                    </a:p>
                  </a:txBody>
                  <a:tcPr/>
                </a:tc>
                <a:tc>
                  <a:txBody>
                    <a:bodyPr/>
                    <a:lstStyle/>
                    <a:p>
                      <a:r>
                        <a:rPr lang="en-US" sz="2200" dirty="0"/>
                        <a:t>WHO recommended (syphilis)(3)*</a:t>
                      </a:r>
                    </a:p>
                  </a:txBody>
                  <a:tcPr/>
                </a:tc>
                <a:extLst>
                  <a:ext uri="{0D108BD9-81ED-4DB2-BD59-A6C34878D82A}">
                    <a16:rowId xmlns:a16="http://schemas.microsoft.com/office/drawing/2014/main" val="824954577"/>
                  </a:ext>
                </a:extLst>
              </a:tr>
            </a:tbl>
          </a:graphicData>
        </a:graphic>
      </p:graphicFrame>
      <p:sp>
        <p:nvSpPr>
          <p:cNvPr id="8" name="TextBox 7">
            <a:extLst>
              <a:ext uri="{FF2B5EF4-FFF2-40B4-BE49-F238E27FC236}">
                <a16:creationId xmlns:a16="http://schemas.microsoft.com/office/drawing/2014/main" id="{4913F655-92B9-7AB2-C692-EB9026ECFA78}"/>
              </a:ext>
            </a:extLst>
          </p:cNvPr>
          <p:cNvSpPr txBox="1"/>
          <p:nvPr/>
        </p:nvSpPr>
        <p:spPr>
          <a:xfrm>
            <a:off x="266870" y="5288252"/>
            <a:ext cx="11660462"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ea typeface="Calibri"/>
                <a:cs typeface="Calibri"/>
              </a:rPr>
              <a:t>1. Consolidated Guidelines on Differentiated HIV Testing Services, 2024: </a:t>
            </a:r>
            <a:r>
              <a:rPr lang="en-US" sz="1700" dirty="0">
                <a:ea typeface="+mn-lt"/>
                <a:cs typeface="+mn-lt"/>
                <a:hlinkClick r:id="rId3"/>
              </a:rPr>
              <a:t>https://www.who.int/publications/i/item/9789240096394</a:t>
            </a:r>
            <a:endParaRPr lang="en-US" sz="1700">
              <a:ea typeface="Calibri" panose="020F0502020204030204"/>
              <a:cs typeface="Calibri" panose="020F0502020204030204"/>
            </a:endParaRPr>
          </a:p>
          <a:p>
            <a:r>
              <a:rPr lang="en-US" sz="1700" dirty="0">
                <a:ea typeface="Calibri"/>
                <a:cs typeface="Calibri"/>
              </a:rPr>
              <a:t>2. Guidelines on HBV and HCV Testing, 2017: </a:t>
            </a:r>
            <a:r>
              <a:rPr lang="en-US" sz="1700" dirty="0">
                <a:ea typeface="+mn-lt"/>
                <a:cs typeface="+mn-lt"/>
                <a:hlinkClick r:id="rId4"/>
              </a:rPr>
              <a:t>https://www.who.int/publications/i/item/9789241549981</a:t>
            </a:r>
            <a:endParaRPr lang="en-US" sz="1700">
              <a:ea typeface="+mn-lt"/>
              <a:cs typeface="+mn-lt"/>
            </a:endParaRPr>
          </a:p>
          <a:p>
            <a:endParaRPr lang="en-US" sz="1700" dirty="0">
              <a:ea typeface="Calibri"/>
              <a:cs typeface="Calibri"/>
            </a:endParaRPr>
          </a:p>
        </p:txBody>
      </p:sp>
      <p:sp>
        <p:nvSpPr>
          <p:cNvPr id="9" name="TextBox 8">
            <a:extLst>
              <a:ext uri="{FF2B5EF4-FFF2-40B4-BE49-F238E27FC236}">
                <a16:creationId xmlns:a16="http://schemas.microsoft.com/office/drawing/2014/main" id="{5B7DED23-28DA-5B1A-0DFE-4BC30F41BEB5}"/>
              </a:ext>
            </a:extLst>
          </p:cNvPr>
          <p:cNvSpPr txBox="1"/>
          <p:nvPr/>
        </p:nvSpPr>
        <p:spPr>
          <a:xfrm>
            <a:off x="2639557" y="5763532"/>
            <a:ext cx="8616365"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ea typeface="Calibri"/>
                <a:cs typeface="Calibri"/>
              </a:rPr>
              <a:t>3. Updated recommendations for the treatment of Neisseria gonorrhoeae, Chlamydia trachomatis, and Treponema pallidum (‎syphilis)‎ and new recommendations on syphilis testing and partner services, 2024: </a:t>
            </a:r>
            <a:r>
              <a:rPr lang="en-US" sz="1700" dirty="0">
                <a:ea typeface="Calibri"/>
                <a:cs typeface="Calibri"/>
                <a:hlinkClick r:id="rId5"/>
              </a:rPr>
              <a:t>https://www.who.int/publications/i/item/9789240090767</a:t>
            </a:r>
            <a:endParaRPr lang="en-US" sz="1700">
              <a:ea typeface="Calibri"/>
              <a:cs typeface="Calibri"/>
            </a:endParaRPr>
          </a:p>
          <a:p>
            <a:r>
              <a:rPr lang="en-US" sz="1700" dirty="0">
                <a:ea typeface="Calibri"/>
                <a:cs typeface="Calibri"/>
              </a:rPr>
              <a:t>*Not widely available</a:t>
            </a:r>
          </a:p>
          <a:p>
            <a:pPr algn="l"/>
            <a:endParaRPr lang="en-US" sz="1700"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150050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7843E-7EFF-9AAE-3F42-92CA110C0E15}"/>
              </a:ext>
            </a:extLst>
          </p:cNvPr>
          <p:cNvSpPr>
            <a:spLocks noGrp="1"/>
          </p:cNvSpPr>
          <p:nvPr>
            <p:ph type="title"/>
          </p:nvPr>
        </p:nvSpPr>
        <p:spPr/>
        <p:txBody>
          <a:bodyPr/>
          <a:lstStyle/>
          <a:p>
            <a:r>
              <a:rPr lang="en-US" sz="4000" b="1" dirty="0">
                <a:solidFill>
                  <a:srgbClr val="FF0000"/>
                </a:solidFill>
              </a:rPr>
              <a:t>3</a:t>
            </a:r>
            <a:r>
              <a:rPr lang="en-US" dirty="0"/>
              <a:t>. Integrating network-based testing within all testing services</a:t>
            </a:r>
          </a:p>
        </p:txBody>
      </p:sp>
      <p:sp>
        <p:nvSpPr>
          <p:cNvPr id="4" name="Slide Number Placeholder 3">
            <a:extLst>
              <a:ext uri="{FF2B5EF4-FFF2-40B4-BE49-F238E27FC236}">
                <a16:creationId xmlns:a16="http://schemas.microsoft.com/office/drawing/2014/main" id="{D5D91379-38C5-1C29-15BD-0DD46454A5D4}"/>
              </a:ext>
            </a:extLst>
          </p:cNvPr>
          <p:cNvSpPr>
            <a:spLocks noGrp="1"/>
          </p:cNvSpPr>
          <p:nvPr>
            <p:ph type="sldNum" sz="quarter" idx="12"/>
          </p:nvPr>
        </p:nvSpPr>
        <p:spPr/>
        <p:txBody>
          <a:bodyPr/>
          <a:lstStyle/>
          <a:p>
            <a:fld id="{714BF2E0-EE3B-6A4E-9FB9-82DE86E1F02F}" type="slidenum">
              <a:rPr lang="en-US" smtClean="0"/>
              <a:pPr/>
              <a:t>9</a:t>
            </a:fld>
            <a:endParaRPr lang="en-US"/>
          </a:p>
        </p:txBody>
      </p:sp>
      <p:graphicFrame>
        <p:nvGraphicFramePr>
          <p:cNvPr id="5" name="Diagram 4">
            <a:extLst>
              <a:ext uri="{FF2B5EF4-FFF2-40B4-BE49-F238E27FC236}">
                <a16:creationId xmlns:a16="http://schemas.microsoft.com/office/drawing/2014/main" id="{2D564FE5-AF97-EEC3-EB2C-F0A24DFF2DBD}"/>
              </a:ext>
            </a:extLst>
          </p:cNvPr>
          <p:cNvGraphicFramePr/>
          <p:nvPr>
            <p:extLst>
              <p:ext uri="{D42A27DB-BD31-4B8C-83A1-F6EECF244321}">
                <p14:modId xmlns:p14="http://schemas.microsoft.com/office/powerpoint/2010/main" val="148429932"/>
              </p:ext>
            </p:extLst>
          </p:nvPr>
        </p:nvGraphicFramePr>
        <p:xfrm>
          <a:off x="4776871" y="1329380"/>
          <a:ext cx="7855995" cy="5228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A4A6310-30C1-F481-8108-93AB8F9DA57B}"/>
              </a:ext>
            </a:extLst>
          </p:cNvPr>
          <p:cNvSpPr txBox="1"/>
          <p:nvPr/>
        </p:nvSpPr>
        <p:spPr>
          <a:xfrm>
            <a:off x="373886" y="1429715"/>
            <a:ext cx="5579874" cy="4897303"/>
          </a:xfrm>
          <a:prstGeom prst="rect">
            <a:avLst/>
          </a:prstGeom>
          <a:noFill/>
        </p:spPr>
        <p:txBody>
          <a:bodyPr wrap="square" lIns="91440" tIns="45720" rIns="91440" bIns="45720" rtlCol="0" anchor="t">
            <a:spAutoFit/>
          </a:bodyPr>
          <a:lstStyle/>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Network-based testing should be offered </a:t>
            </a:r>
            <a:r>
              <a:rPr lang="en-US" sz="2400" b="1" dirty="0">
                <a:latin typeface="Calibri"/>
                <a:ea typeface="Calibri"/>
                <a:cs typeface="Calibri"/>
              </a:rPr>
              <a:t>within all services for HIV, other STIs, and hepatitis B and C</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NBT services should be offered as a </a:t>
            </a:r>
            <a:r>
              <a:rPr lang="en-US" sz="2400" b="1" dirty="0">
                <a:latin typeface="Calibri"/>
                <a:ea typeface="Calibri"/>
                <a:cs typeface="Calibri"/>
              </a:rPr>
              <a:t>routine part of prevention, testing, and treatment service provision</a:t>
            </a:r>
          </a:p>
          <a:p>
            <a:pPr marL="342900" indent="-342900">
              <a:lnSpc>
                <a:spcPct val="114000"/>
              </a:lnSpc>
              <a:spcBef>
                <a:spcPts val="300"/>
              </a:spcBef>
              <a:spcAft>
                <a:spcPts val="300"/>
              </a:spcAft>
              <a:buFont typeface="Arial" panose="020B0604020202020204" pitchFamily="34" charset="0"/>
              <a:buChar char="•"/>
            </a:pPr>
            <a:r>
              <a:rPr lang="en-US" sz="2400" dirty="0">
                <a:latin typeface="Calibri"/>
                <a:ea typeface="Calibri"/>
                <a:cs typeface="Calibri"/>
              </a:rPr>
              <a:t>Full integration of service delivery for network-based testing includes provider training, integrated data systems, and integrated referral networks </a:t>
            </a:r>
          </a:p>
          <a:p>
            <a:pPr marL="342900" indent="-342900">
              <a:lnSpc>
                <a:spcPct val="114000"/>
              </a:lnSpc>
              <a:spcBef>
                <a:spcPts val="300"/>
              </a:spcBef>
              <a:spcAft>
                <a:spcPts val="300"/>
              </a:spcAft>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9328223"/>
      </p:ext>
    </p:extLst>
  </p:cSld>
  <p:clrMapOvr>
    <a:masterClrMapping/>
  </p:clrMapOvr>
</p:sld>
</file>

<file path=ppt/theme/theme1.xml><?xml version="1.0" encoding="utf-8"?>
<a:theme xmlns:a="http://schemas.openxmlformats.org/drawingml/2006/main" name="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2.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298E0F4A0026418B57AA4B43B99D6F" ma:contentTypeVersion="14" ma:contentTypeDescription="Create a new document." ma:contentTypeScope="" ma:versionID="edc9d56ae61c619ed40442276cdd253c">
  <xsd:schema xmlns:xsd="http://www.w3.org/2001/XMLSchema" xmlns:xs="http://www.w3.org/2001/XMLSchema" xmlns:p="http://schemas.microsoft.com/office/2006/metadata/properties" xmlns:ns3="aba41fc3-9030-4b68-9cf7-7d4ce3d8be0d" xmlns:ns4="6636d5b2-3d09-4030-ad5e-cf8da8220ce7" targetNamespace="http://schemas.microsoft.com/office/2006/metadata/properties" ma:root="true" ma:fieldsID="055bac64bc656ef0623e7f106db96dda" ns3:_="" ns4:_="">
    <xsd:import namespace="aba41fc3-9030-4b68-9cf7-7d4ce3d8be0d"/>
    <xsd:import namespace="6636d5b2-3d09-4030-ad5e-cf8da8220c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41fc3-9030-4b68-9cf7-7d4ce3d8be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36d5b2-3d09-4030-ad5e-cf8da8220ce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5E14F-6CBC-4C96-97FB-4877BC370ADE}">
  <ds:schemaRefs>
    <ds:schemaRef ds:uri="http://schemas.microsoft.com/sharepoint/v3/contenttype/forms"/>
  </ds:schemaRefs>
</ds:datastoreItem>
</file>

<file path=customXml/itemProps2.xml><?xml version="1.0" encoding="utf-8"?>
<ds:datastoreItem xmlns:ds="http://schemas.openxmlformats.org/officeDocument/2006/customXml" ds:itemID="{E434D56D-8F37-42E8-A9D2-E5AC9F9D98C8}">
  <ds:schemaRefs>
    <ds:schemaRef ds:uri="6636d5b2-3d09-4030-ad5e-cf8da8220ce7"/>
    <ds:schemaRef ds:uri="aba41fc3-9030-4b68-9cf7-7d4ce3d8be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8BF57F-5FAD-40B6-8978-7E11381ECB69}">
  <ds:schemaRefs>
    <ds:schemaRef ds:uri="6636d5b2-3d09-4030-ad5e-cf8da8220ce7"/>
    <ds:schemaRef ds:uri="aba41fc3-9030-4b68-9cf7-7d4ce3d8be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TotalTime>
  <Words>1731</Words>
  <Application>Microsoft Office PowerPoint</Application>
  <PresentationFormat>Widescreen</PresentationFormat>
  <Paragraphs>165</Paragraphs>
  <Slides>19</Slides>
  <Notes>15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arial</vt:lpstr>
      <vt:lpstr>arial</vt:lpstr>
      <vt:lpstr>Calibri</vt:lpstr>
      <vt:lpstr>Calibri Light</vt:lpstr>
      <vt:lpstr>Century Gothic</vt:lpstr>
      <vt:lpstr>Courier New</vt:lpstr>
      <vt:lpstr>Ebrima</vt:lpstr>
      <vt:lpstr>Gill Sans MT</vt:lpstr>
      <vt:lpstr>Noto Sans</vt:lpstr>
      <vt:lpstr>Segoe UI</vt:lpstr>
      <vt:lpstr>Times New Roman</vt:lpstr>
      <vt:lpstr>Wingdings</vt:lpstr>
      <vt:lpstr>WHO</vt:lpstr>
      <vt:lpstr>4_Office Theme</vt:lpstr>
      <vt:lpstr>1_Office Theme</vt:lpstr>
      <vt:lpstr>Custom Design</vt:lpstr>
      <vt:lpstr>1_WHO</vt:lpstr>
      <vt:lpstr>Network-based testing toolkit training modules</vt:lpstr>
      <vt:lpstr>PowerPoint Presentation</vt:lpstr>
      <vt:lpstr>PowerPoint Presentation</vt:lpstr>
      <vt:lpstr>1. Integrating network-based testing services across different infections</vt:lpstr>
      <vt:lpstr>2. Integrating across network-based testing services</vt:lpstr>
      <vt:lpstr>What are the three modalities of network-based testing?</vt:lpstr>
      <vt:lpstr>What infections should we consider for network-based testing?</vt:lpstr>
      <vt:lpstr>Integrated network-based testing for different infections</vt:lpstr>
      <vt:lpstr>3. Integrating network-based testing within all testing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Monroe-Wise, Aliza</dc:creator>
  <cp:lastModifiedBy>MONROE-WISE, Anna Elizabeth</cp:lastModifiedBy>
  <cp:revision>171</cp:revision>
  <dcterms:created xsi:type="dcterms:W3CDTF">2020-08-06T08:29:34Z</dcterms:created>
  <dcterms:modified xsi:type="dcterms:W3CDTF">2025-06-25T09:57:01Z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0x010100C0298E0F4A0026418B57AA4B43B99D6F</vt:lpwstr>
  </property>
</Properties>
</file>