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25" r:id="rId6"/>
    <p:sldMasterId id="2147483768" r:id="rId7"/>
    <p:sldMasterId id="2147483790" r:id="rId8"/>
  </p:sldMasterIdLst>
  <p:notesMasterIdLst>
    <p:notesMasterId r:id="rId42"/>
  </p:notesMasterIdLst>
  <p:sldIdLst>
    <p:sldId id="2147471918" r:id="rId9"/>
    <p:sldId id="3214" r:id="rId10"/>
    <p:sldId id="3215" r:id="rId11"/>
    <p:sldId id="3073" r:id="rId12"/>
    <p:sldId id="3152" r:id="rId13"/>
    <p:sldId id="3075" r:id="rId14"/>
    <p:sldId id="2147472007" r:id="rId15"/>
    <p:sldId id="2147472023" r:id="rId16"/>
    <p:sldId id="2147472024" r:id="rId17"/>
    <p:sldId id="2147472035" r:id="rId18"/>
    <p:sldId id="2147472025" r:id="rId19"/>
    <p:sldId id="2147472028" r:id="rId20"/>
    <p:sldId id="2147472029" r:id="rId21"/>
    <p:sldId id="2147472030" r:id="rId22"/>
    <p:sldId id="3153" r:id="rId23"/>
    <p:sldId id="3083" r:id="rId24"/>
    <p:sldId id="3084" r:id="rId25"/>
    <p:sldId id="2147472026" r:id="rId26"/>
    <p:sldId id="3085" r:id="rId27"/>
    <p:sldId id="3154" r:id="rId28"/>
    <p:sldId id="3086" r:id="rId29"/>
    <p:sldId id="2991" r:id="rId30"/>
    <p:sldId id="3087" r:id="rId31"/>
    <p:sldId id="3089" r:id="rId32"/>
    <p:sldId id="2147472034" r:id="rId33"/>
    <p:sldId id="3096" r:id="rId34"/>
    <p:sldId id="2147472031" r:id="rId35"/>
    <p:sldId id="3101" r:id="rId36"/>
    <p:sldId id="2147472032" r:id="rId37"/>
    <p:sldId id="3103" r:id="rId38"/>
    <p:sldId id="2147472033" r:id="rId39"/>
    <p:sldId id="3156" r:id="rId40"/>
    <p:sldId id="214747202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870816-0BFD-BA91-8A54-664B3E0FCD1E}" name="LUHMANN, Niklas" initials="" userId="S::luhmannn@who.int::65faa45e-af60-4409-8a90-ee61278315af" providerId="AD"/>
  <p188:author id="{EC8C4E21-62E3-D939-E537-57BC7D762C35}" name="Diana Poindexter" initials="DP" userId="S::diana.poindexter@pepfar.onmicrosoft.com::f8fae2ef-d03b-4e7f-ade9-a10811061ceb" providerId="AD"/>
  <p188:author id="{49928D39-2609-A6E9-EC87-432FA12F6272}" name="SCHMIDT, Heather-Marie Ann" initials="SH" userId="S::schmidth_unaids.org#ext#@worldhealthorg.onmicrosoft.com::aa8d533d-4b0a-4f86-b8c7-8bc2d8bc3f1f" providerId="AD"/>
  <p188:author id="{D1DCDC6B-90F6-E2BF-F1F9-B98AE7EB9B0E}" name="MONROE-WISE, Anna Elizabeth" initials="MA" userId="S::monroewisea@who.int::437a3746-aac7-423a-bab9-029b822a93f4" providerId="AD"/>
  <p188:author id="{A1FC2677-3575-4412-B2AB-1E5E6936CE54}" name="BRITO DE MELLO, Maeve" initials="BM" userId="S::demellmae@who.int::a9524506-fe83-4f58-aa48-676d5aeb2d2a" providerId="AD"/>
  <p188:author id="{B394EC8A-EDD6-FFEA-C29E-4AA435665ECE}" name="BAJIS, Sahar" initials="" userId="S::bajiss@who.int::e08470b2-47d4-4d80-9710-822537b5f22e" providerId="AD"/>
  <p188:author id="{DFB366AA-7A64-CB76-FA2E-B2CCC650B582}" name="Hilary Wolf" initials="HW" userId="S::pji2_cdc.gov#ext#@pepfar.onmicrosoft.com::7b163a6f-2d8b-48b5-8db3-bf189d083bd5" providerId="AD"/>
  <p188:author id="{308964E8-19D5-1FCC-DA41-15C77B810FCD}" name="INGOLD, Heather Leigh" initials="IH" userId="S::ingoldh@who.int::a9e8283c-42ab-480a-acc3-1d63bc29776c" providerId="AD"/>
  <p188:author id="{4DCC3BE9-3CFC-3B07-6C55-8BFA678BB72A}" name="Rachel A Golin" initials="RG" userId="S::rgolin_usaid.gov#ext#@pepfar.onmicrosoft.com::a3d25cf3-d3dc-4e2a-a002-8fc9b1aa1a65" providerId="AD"/>
  <p188:author id="{73D6F9EF-4389-91D7-4DB8-748401F1D018}" name="MOZALEVSKIS, Antons" initials="MA" userId="S::mozalevskisa@who.int::9118da6c-f809-4e29-8361-95c2e4cf76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dalena Sea" initials="MS" lastIdx="4" clrIdx="0">
    <p:extLst>
      <p:ext uri="{19B8F6BF-5375-455C-9EA6-DF929625EA0E}">
        <p15:presenceInfo xmlns:p15="http://schemas.microsoft.com/office/powerpoint/2012/main" userId="S::barrdichiaram@who.int::306dc8a0-82de-4dc1-b653-9a1868499e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392"/>
    <a:srgbClr val="6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DE MELLO, Maeve" userId="S::demellmae@who.int::a9524506-fe83-4f58-aa48-676d5aeb2d2a" providerId="AD" clId="Web-{9A62C48E-4C21-470D-76E6-6CD251FA0BAE}"/>
    <pc:docChg chg="mod modSld">
      <pc:chgData name="BRITO DE MELLO, Maeve" userId="S::demellmae@who.int::a9524506-fe83-4f58-aa48-676d5aeb2d2a" providerId="AD" clId="Web-{9A62C48E-4C21-470D-76E6-6CD251FA0BAE}" dt="2025-03-07T10:51:07.292" v="26"/>
      <pc:docMkLst>
        <pc:docMk/>
      </pc:docMkLst>
      <pc:sldChg chg="modSp">
        <pc:chgData name="BRITO DE MELLO, Maeve" userId="S::demellmae@who.int::a9524506-fe83-4f58-aa48-676d5aeb2d2a" providerId="AD" clId="Web-{9A62C48E-4C21-470D-76E6-6CD251FA0BAE}" dt="2025-03-07T10:51:07.292" v="26"/>
        <pc:sldMkLst>
          <pc:docMk/>
          <pc:sldMk cId="645265852" sldId="2147472025"/>
        </pc:sldMkLst>
      </pc:sldChg>
    </pc:docChg>
  </pc:docChgLst>
  <pc:docChgLst>
    <pc:chgData name="SCHMIDT, Heather-Marie Ann" userId="S::schmidth_unaids.org#ext#@worldhealthorg.onmicrosoft.com::aa8d533d-4b0a-4f86-b8c7-8bc2d8bc3f1f" providerId="AD" clId="Web-{8855F513-2B31-3AB6-D614-C8CD58ED8B84}"/>
    <pc:docChg chg="mod">
      <pc:chgData name="SCHMIDT, Heather-Marie Ann" userId="S::schmidth_unaids.org#ext#@worldhealthorg.onmicrosoft.com::aa8d533d-4b0a-4f86-b8c7-8bc2d8bc3f1f" providerId="AD" clId="Web-{8855F513-2B31-3AB6-D614-C8CD58ED8B84}" dt="2025-03-13T11:15:37.328" v="0"/>
      <pc:docMkLst>
        <pc:docMk/>
      </pc:docMkLst>
    </pc:docChg>
  </pc:docChgLst>
  <pc:docChgLst>
    <pc:chgData name="MOZALEVSKIS, Antons" userId="S::mozalevskisa@who.int::9118da6c-f809-4e29-8361-95c2e4cf76bd" providerId="AD" clId="Web-{828F2DEA-73BF-B2CB-A073-51E990E15295}"/>
    <pc:docChg chg="mod">
      <pc:chgData name="MOZALEVSKIS, Antons" userId="S::mozalevskisa@who.int::9118da6c-f809-4e29-8361-95c2e4cf76bd" providerId="AD" clId="Web-{828F2DEA-73BF-B2CB-A073-51E990E15295}" dt="2025-03-12T09:00:03.601" v="0"/>
      <pc:docMkLst>
        <pc:docMk/>
      </pc:docMkLst>
    </pc:docChg>
  </pc:docChgLst>
  <pc:docChgLst>
    <pc:chgData name="BAJIS, Sahar" userId="S::bajiss@who.int::e08470b2-47d4-4d80-9710-822537b5f22e" providerId="AD" clId="Web-{AE2692EA-17FE-7A69-D9C3-F9B7E123944C}"/>
    <pc:docChg chg="sldOrd">
      <pc:chgData name="BAJIS, Sahar" userId="S::bajiss@who.int::e08470b2-47d4-4d80-9710-822537b5f22e" providerId="AD" clId="Web-{AE2692EA-17FE-7A69-D9C3-F9B7E123944C}" dt="2025-02-28T10:33:59.013" v="1"/>
      <pc:docMkLst>
        <pc:docMk/>
      </pc:docMkLst>
      <pc:sldChg chg="ord">
        <pc:chgData name="BAJIS, Sahar" userId="S::bajiss@who.int::e08470b2-47d4-4d80-9710-822537b5f22e" providerId="AD" clId="Web-{AE2692EA-17FE-7A69-D9C3-F9B7E123944C}" dt="2025-02-28T10:33:59.013" v="1"/>
        <pc:sldMkLst>
          <pc:docMk/>
          <pc:sldMk cId="1757495898" sldId="3152"/>
        </pc:sldMkLst>
      </pc:sldChg>
    </pc:docChg>
  </pc:docChgLst>
  <pc:docChgLst>
    <pc:chgData name="INGOLD, Heather Leigh" userId="S::ingoldh@who.int::a9e8283c-42ab-480a-acc3-1d63bc29776c" providerId="AD" clId="Web-{3B11419F-86C8-2769-C2A4-60DC4CA41612}"/>
    <pc:docChg chg="mod modSld">
      <pc:chgData name="INGOLD, Heather Leigh" userId="S::ingoldh@who.int::a9e8283c-42ab-480a-acc3-1d63bc29776c" providerId="AD" clId="Web-{3B11419F-86C8-2769-C2A4-60DC4CA41612}" dt="2025-03-13T11:19:23.120" v="4"/>
      <pc:docMkLst>
        <pc:docMk/>
      </pc:docMkLst>
      <pc:sldChg chg="modSp">
        <pc:chgData name="INGOLD, Heather Leigh" userId="S::ingoldh@who.int::a9e8283c-42ab-480a-acc3-1d63bc29776c" providerId="AD" clId="Web-{3B11419F-86C8-2769-C2A4-60DC4CA41612}" dt="2025-03-13T11:15:57.832" v="2" actId="20577"/>
        <pc:sldMkLst>
          <pc:docMk/>
          <pc:sldMk cId="1576603981" sldId="3073"/>
        </pc:sldMkLst>
      </pc:sldChg>
    </pc:docChg>
  </pc:docChgLst>
  <pc:docChgLst>
    <pc:chgData name="MONROE-WISE, Anna Elizabeth" userId="S::monroewisea@who.int::437a3746-aac7-423a-bab9-029b822a93f4" providerId="AD" clId="Web-{9A704DCA-4C15-841C-2EB6-48CE07EEB6B2}"/>
    <pc:docChg chg="modSld">
      <pc:chgData name="MONROE-WISE, Anna Elizabeth" userId="S::monroewisea@who.int::437a3746-aac7-423a-bab9-029b822a93f4" providerId="AD" clId="Web-{9A704DCA-4C15-841C-2EB6-48CE07EEB6B2}" dt="2025-05-30T13:08:43.930" v="1"/>
      <pc:docMkLst>
        <pc:docMk/>
      </pc:docMkLst>
      <pc:sldChg chg="modSp">
        <pc:chgData name="MONROE-WISE, Anna Elizabeth" userId="S::monroewisea@who.int::437a3746-aac7-423a-bab9-029b822a93f4" providerId="AD" clId="Web-{9A704DCA-4C15-841C-2EB6-48CE07EEB6B2}" dt="2025-05-30T13:08:43.930" v="1"/>
        <pc:sldMkLst>
          <pc:docMk/>
          <pc:sldMk cId="3925254592" sldId="2147472027"/>
        </pc:sldMkLst>
        <pc:graphicFrameChg chg="mod modGraphic">
          <ac:chgData name="MONROE-WISE, Anna Elizabeth" userId="S::monroewisea@who.int::437a3746-aac7-423a-bab9-029b822a93f4" providerId="AD" clId="Web-{9A704DCA-4C15-841C-2EB6-48CE07EEB6B2}" dt="2025-05-30T13:08:43.930" v="1"/>
          <ac:graphicFrameMkLst>
            <pc:docMk/>
            <pc:sldMk cId="3925254592" sldId="2147472027"/>
            <ac:graphicFrameMk id="42" creationId="{7334ADBA-CF9B-07B1-AD8D-BBBB1FBFD6BB}"/>
          </ac:graphicFrameMkLst>
        </pc:graphicFrameChg>
      </pc:sldChg>
    </pc:docChg>
  </pc:docChgLst>
  <pc:docChgLst>
    <pc:chgData clId="Web-{2934D11C-4159-A762-5D65-8B5201732724}"/>
    <pc:docChg chg="modSld">
      <pc:chgData name="" userId="" providerId="" clId="Web-{2934D11C-4159-A762-5D65-8B5201732724}" dt="2025-05-30T10:26:03.503" v="1"/>
      <pc:docMkLst>
        <pc:docMk/>
      </pc:docMkLst>
      <pc:sldChg chg="modSp">
        <pc:chgData name="" userId="" providerId="" clId="Web-{2934D11C-4159-A762-5D65-8B5201732724}" dt="2025-05-30T10:26:03.503" v="1"/>
        <pc:sldMkLst>
          <pc:docMk/>
          <pc:sldMk cId="645265852" sldId="2147472025"/>
        </pc:sldMkLst>
        <pc:graphicFrameChg chg="mod modGraphic">
          <ac:chgData name="" userId="" providerId="" clId="Web-{2934D11C-4159-A762-5D65-8B5201732724}" dt="2025-05-30T10:26:03.503" v="1"/>
          <ac:graphicFrameMkLst>
            <pc:docMk/>
            <pc:sldMk cId="645265852" sldId="2147472025"/>
            <ac:graphicFrameMk id="3" creationId="{24695417-36D2-F51E-DC4F-E9EDEFAAF64C}"/>
          </ac:graphicFrameMkLst>
        </pc:graphicFrameChg>
      </pc:sldChg>
    </pc:docChg>
  </pc:docChgLst>
  <pc:docChgLst>
    <pc:chgData name="MONROE-WISE, Anna Elizabeth" userId="S::monroewisea@who.int::437a3746-aac7-423a-bab9-029b822a93f4" providerId="AD" clId="Web-{5C026369-55BD-B678-6C22-DD6DDF567A61}"/>
    <pc:docChg chg="mod modSld">
      <pc:chgData name="MONROE-WISE, Anna Elizabeth" userId="S::monroewisea@who.int::437a3746-aac7-423a-bab9-029b822a93f4" providerId="AD" clId="Web-{5C026369-55BD-B678-6C22-DD6DDF567A61}" dt="2025-04-25T07:42:37.769" v="79"/>
      <pc:docMkLst>
        <pc:docMk/>
      </pc:docMkLst>
      <pc:sldChg chg="modSp">
        <pc:chgData name="MONROE-WISE, Anna Elizabeth" userId="S::monroewisea@who.int::437a3746-aac7-423a-bab9-029b822a93f4" providerId="AD" clId="Web-{5C026369-55BD-B678-6C22-DD6DDF567A61}" dt="2025-04-25T06:18:48.306" v="2" actId="20577"/>
        <pc:sldMkLst>
          <pc:docMk/>
          <pc:sldMk cId="1576603981" sldId="3073"/>
        </pc:sldMkLst>
        <pc:spChg chg="mod">
          <ac:chgData name="MONROE-WISE, Anna Elizabeth" userId="S::monroewisea@who.int::437a3746-aac7-423a-bab9-029b822a93f4" providerId="AD" clId="Web-{5C026369-55BD-B678-6C22-DD6DDF567A61}" dt="2025-04-25T06:18:48.306" v="2" actId="20577"/>
          <ac:spMkLst>
            <pc:docMk/>
            <pc:sldMk cId="1576603981" sldId="3073"/>
            <ac:spMk id="5" creationId="{0FEF1DF1-7E8F-421E-9CBE-9312F50C524F}"/>
          </ac:spMkLst>
        </pc:spChg>
      </pc:sldChg>
      <pc:sldChg chg="modSp modCm">
        <pc:chgData name="MONROE-WISE, Anna Elizabeth" userId="S::monroewisea@who.int::437a3746-aac7-423a-bab9-029b822a93f4" providerId="AD" clId="Web-{5C026369-55BD-B678-6C22-DD6DDF567A61}" dt="2025-04-25T07:42:37.769" v="79"/>
        <pc:sldMkLst>
          <pc:docMk/>
          <pc:sldMk cId="645265852" sldId="2147472025"/>
        </pc:sldMkLst>
        <pc:graphicFrameChg chg="mod modGraphic">
          <ac:chgData name="MONROE-WISE, Anna Elizabeth" userId="S::monroewisea@who.int::437a3746-aac7-423a-bab9-029b822a93f4" providerId="AD" clId="Web-{5C026369-55BD-B678-6C22-DD6DDF567A61}" dt="2025-04-25T07:42:37.769" v="79"/>
          <ac:graphicFrameMkLst>
            <pc:docMk/>
            <pc:sldMk cId="645265852" sldId="2147472025"/>
            <ac:graphicFrameMk id="3" creationId="{24695417-36D2-F51E-DC4F-E9EDEFAAF64C}"/>
          </ac:graphicFrameMkLst>
        </pc:graphicFrame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5C026369-55BD-B678-6C22-DD6DDF567A61}" dt="2025-04-25T07:42:37.754" v="78"/>
              <pc2:cmMkLst xmlns:pc2="http://schemas.microsoft.com/office/powerpoint/2019/9/main/command">
                <pc:docMk/>
                <pc:sldMk cId="645265852" sldId="2147472025"/>
                <pc2:cmMk id="{377F0941-8883-DE4C-BAB2-4D8CE4A9E3EA}"/>
              </pc2:cmMkLst>
            </pc226:cmChg>
          </p:ext>
        </pc:extLst>
      </pc:sldChg>
    </pc:docChg>
  </pc:docChgLst>
  <pc:docChgLst>
    <pc:chgData name="BARR-DICHIARA, Magdalena" userId="S::barrdichiaram@who.int::306dc8a0-82de-4dc1-b653-9a1868499e24" providerId="AD" clId="Web-{90DF46E1-88B9-61D5-7857-393528A735E4}"/>
    <pc:docChg chg="modSld">
      <pc:chgData name="BARR-DICHIARA, Magdalena" userId="S::barrdichiaram@who.int::306dc8a0-82de-4dc1-b653-9a1868499e24" providerId="AD" clId="Web-{90DF46E1-88B9-61D5-7857-393528A735E4}" dt="2025-06-13T09:19:08.609" v="95" actId="20577"/>
      <pc:docMkLst>
        <pc:docMk/>
      </pc:docMkLst>
      <pc:sldChg chg="modSp">
        <pc:chgData name="BARR-DICHIARA, Magdalena" userId="S::barrdichiaram@who.int::306dc8a0-82de-4dc1-b653-9a1868499e24" providerId="AD" clId="Web-{90DF46E1-88B9-61D5-7857-393528A735E4}" dt="2025-06-13T09:18:03.685" v="88" actId="20577"/>
        <pc:sldMkLst>
          <pc:docMk/>
          <pc:sldMk cId="2548125244" sldId="2991"/>
        </pc:sldMkLst>
        <pc:spChg chg="mod">
          <ac:chgData name="BARR-DICHIARA, Magdalena" userId="S::barrdichiaram@who.int::306dc8a0-82de-4dc1-b653-9a1868499e24" providerId="AD" clId="Web-{90DF46E1-88B9-61D5-7857-393528A735E4}" dt="2025-06-13T09:18:03.685" v="88" actId="20577"/>
          <ac:spMkLst>
            <pc:docMk/>
            <pc:sldMk cId="2548125244" sldId="2991"/>
            <ac:spMk id="9" creationId="{189248B8-6A0C-46A9-8C4A-4B0C6B54374E}"/>
          </ac:spMkLst>
        </pc:spChg>
      </pc:sldChg>
      <pc:sldChg chg="modSp">
        <pc:chgData name="BARR-DICHIARA, Magdalena" userId="S::barrdichiaram@who.int::306dc8a0-82de-4dc1-b653-9a1868499e24" providerId="AD" clId="Web-{90DF46E1-88B9-61D5-7857-393528A735E4}" dt="2025-06-13T09:08:27.937" v="15" actId="20577"/>
        <pc:sldMkLst>
          <pc:docMk/>
          <pc:sldMk cId="1576603981" sldId="3073"/>
        </pc:sldMkLst>
        <pc:spChg chg="mod">
          <ac:chgData name="BARR-DICHIARA, Magdalena" userId="S::barrdichiaram@who.int::306dc8a0-82de-4dc1-b653-9a1868499e24" providerId="AD" clId="Web-{90DF46E1-88B9-61D5-7857-393528A735E4}" dt="2025-06-13T09:08:27.937" v="15" actId="20577"/>
          <ac:spMkLst>
            <pc:docMk/>
            <pc:sldMk cId="1576603981" sldId="3073"/>
            <ac:spMk id="9" creationId="{8072BD33-275F-41D2-B9EE-2CF6922E418B}"/>
          </ac:spMkLst>
        </pc:spChg>
      </pc:sldChg>
      <pc:sldChg chg="modSp">
        <pc:chgData name="BARR-DICHIARA, Magdalena" userId="S::barrdichiaram@who.int::306dc8a0-82de-4dc1-b653-9a1868499e24" providerId="AD" clId="Web-{90DF46E1-88B9-61D5-7857-393528A735E4}" dt="2025-06-13T09:09:32.203" v="36" actId="20577"/>
        <pc:sldMkLst>
          <pc:docMk/>
          <pc:sldMk cId="3221620434" sldId="3075"/>
        </pc:sldMkLst>
        <pc:spChg chg="mod">
          <ac:chgData name="BARR-DICHIARA, Magdalena" userId="S::barrdichiaram@who.int::306dc8a0-82de-4dc1-b653-9a1868499e24" providerId="AD" clId="Web-{90DF46E1-88B9-61D5-7857-393528A735E4}" dt="2025-06-13T09:09:12.671" v="29" actId="20577"/>
          <ac:spMkLst>
            <pc:docMk/>
            <pc:sldMk cId="3221620434" sldId="3075"/>
            <ac:spMk id="10" creationId="{ACF4F378-7B67-41D5-97AB-601A16291E22}"/>
          </ac:spMkLst>
        </pc:spChg>
        <pc:spChg chg="mod">
          <ac:chgData name="BARR-DICHIARA, Magdalena" userId="S::barrdichiaram@who.int::306dc8a0-82de-4dc1-b653-9a1868499e24" providerId="AD" clId="Web-{90DF46E1-88B9-61D5-7857-393528A735E4}" dt="2025-06-13T09:09:32.203" v="36" actId="20577"/>
          <ac:spMkLst>
            <pc:docMk/>
            <pc:sldMk cId="3221620434" sldId="3075"/>
            <ac:spMk id="17" creationId="{17705583-5B5C-4894-A0AE-895C368482A3}"/>
          </ac:spMkLst>
        </pc:spChg>
        <pc:spChg chg="mod">
          <ac:chgData name="BARR-DICHIARA, Magdalena" userId="S::barrdichiaram@who.int::306dc8a0-82de-4dc1-b653-9a1868499e24" providerId="AD" clId="Web-{90DF46E1-88B9-61D5-7857-393528A735E4}" dt="2025-06-13T09:09:21.859" v="33" actId="20577"/>
          <ac:spMkLst>
            <pc:docMk/>
            <pc:sldMk cId="3221620434" sldId="3075"/>
            <ac:spMk id="23" creationId="{3D65AE13-5D39-4F64-9C0A-EFAEDB12BE27}"/>
          </ac:spMkLst>
        </pc:spChg>
        <pc:spChg chg="mod">
          <ac:chgData name="BARR-DICHIARA, Magdalena" userId="S::barrdichiaram@who.int::306dc8a0-82de-4dc1-b653-9a1868499e24" providerId="AD" clId="Web-{90DF46E1-88B9-61D5-7857-393528A735E4}" dt="2025-06-13T09:09:02.499" v="25" actId="20577"/>
          <ac:spMkLst>
            <pc:docMk/>
            <pc:sldMk cId="3221620434" sldId="3075"/>
            <ac:spMk id="28" creationId="{E8265D37-5829-4E02-865C-36848CDBBB88}"/>
          </ac:spMkLst>
        </pc:spChg>
        <pc:spChg chg="mod">
          <ac:chgData name="BARR-DICHIARA, Magdalena" userId="S::barrdichiaram@who.int::306dc8a0-82de-4dc1-b653-9a1868499e24" providerId="AD" clId="Web-{90DF46E1-88B9-61D5-7857-393528A735E4}" dt="2025-06-13T09:08:57.718" v="24" actId="20577"/>
          <ac:spMkLst>
            <pc:docMk/>
            <pc:sldMk cId="3221620434" sldId="3075"/>
            <ac:spMk id="32" creationId="{028E5CF5-B7BD-4883-A7D4-AE3840F1AA2E}"/>
          </ac:spMkLst>
        </pc:spChg>
      </pc:sldChg>
      <pc:sldChg chg="modSp">
        <pc:chgData name="BARR-DICHIARA, Magdalena" userId="S::barrdichiaram@who.int::306dc8a0-82de-4dc1-b653-9a1868499e24" providerId="AD" clId="Web-{90DF46E1-88B9-61D5-7857-393528A735E4}" dt="2025-06-13T09:15:39.025" v="55" actId="20577"/>
        <pc:sldMkLst>
          <pc:docMk/>
          <pc:sldMk cId="612008525" sldId="3083"/>
        </pc:sldMkLst>
        <pc:spChg chg="mod">
          <ac:chgData name="BARR-DICHIARA, Magdalena" userId="S::barrdichiaram@who.int::306dc8a0-82de-4dc1-b653-9a1868499e24" providerId="AD" clId="Web-{90DF46E1-88B9-61D5-7857-393528A735E4}" dt="2025-06-13T09:15:39.025" v="55" actId="20577"/>
          <ac:spMkLst>
            <pc:docMk/>
            <pc:sldMk cId="612008525" sldId="3083"/>
            <ac:spMk id="15" creationId="{7F357EE5-E3A0-421A-9653-4957589E5F8B}"/>
          </ac:spMkLst>
        </pc:spChg>
      </pc:sldChg>
      <pc:sldChg chg="modSp">
        <pc:chgData name="BARR-DICHIARA, Magdalena" userId="S::barrdichiaram@who.int::306dc8a0-82de-4dc1-b653-9a1868499e24" providerId="AD" clId="Web-{90DF46E1-88B9-61D5-7857-393528A735E4}" dt="2025-06-13T09:16:00.135" v="61" actId="20577"/>
        <pc:sldMkLst>
          <pc:docMk/>
          <pc:sldMk cId="597523196" sldId="3084"/>
        </pc:sldMkLst>
        <pc:spChg chg="mod">
          <ac:chgData name="BARR-DICHIARA, Magdalena" userId="S::barrdichiaram@who.int::306dc8a0-82de-4dc1-b653-9a1868499e24" providerId="AD" clId="Web-{90DF46E1-88B9-61D5-7857-393528A735E4}" dt="2025-06-13T09:16:00.135" v="61" actId="20577"/>
          <ac:spMkLst>
            <pc:docMk/>
            <pc:sldMk cId="597523196" sldId="3084"/>
            <ac:spMk id="5" creationId="{8FB5CD72-8128-4A08-99BF-A50159F9E9A5}"/>
          </ac:spMkLst>
        </pc:spChg>
      </pc:sldChg>
      <pc:sldChg chg="modSp">
        <pc:chgData name="BARR-DICHIARA, Magdalena" userId="S::barrdichiaram@who.int::306dc8a0-82de-4dc1-b653-9a1868499e24" providerId="AD" clId="Web-{90DF46E1-88B9-61D5-7857-393528A735E4}" dt="2025-06-13T09:16:37.527" v="70" actId="20577"/>
        <pc:sldMkLst>
          <pc:docMk/>
          <pc:sldMk cId="1006259897" sldId="3085"/>
        </pc:sldMkLst>
        <pc:spChg chg="mod">
          <ac:chgData name="BARR-DICHIARA, Magdalena" userId="S::barrdichiaram@who.int::306dc8a0-82de-4dc1-b653-9a1868499e24" providerId="AD" clId="Web-{90DF46E1-88B9-61D5-7857-393528A735E4}" dt="2025-06-13T09:16:37.527" v="70" actId="20577"/>
          <ac:spMkLst>
            <pc:docMk/>
            <pc:sldMk cId="1006259897" sldId="3085"/>
            <ac:spMk id="12" creationId="{F801332E-3127-43D8-9844-E7118FADE103}"/>
          </ac:spMkLst>
        </pc:spChg>
      </pc:sldChg>
      <pc:sldChg chg="modSp">
        <pc:chgData name="BARR-DICHIARA, Magdalena" userId="S::barrdichiaram@who.int::306dc8a0-82de-4dc1-b653-9a1868499e24" providerId="AD" clId="Web-{90DF46E1-88B9-61D5-7857-393528A735E4}" dt="2025-06-13T09:17:15.840" v="76" actId="20577"/>
        <pc:sldMkLst>
          <pc:docMk/>
          <pc:sldMk cId="38237670" sldId="3086"/>
        </pc:sldMkLst>
        <pc:spChg chg="mod">
          <ac:chgData name="BARR-DICHIARA, Magdalena" userId="S::barrdichiaram@who.int::306dc8a0-82de-4dc1-b653-9a1868499e24" providerId="AD" clId="Web-{90DF46E1-88B9-61D5-7857-393528A735E4}" dt="2025-06-13T09:17:15.840" v="76" actId="20577"/>
          <ac:spMkLst>
            <pc:docMk/>
            <pc:sldMk cId="38237670" sldId="3086"/>
            <ac:spMk id="7" creationId="{AD903E0D-F41B-4C6A-89DF-7CDC8270A965}"/>
          </ac:spMkLst>
        </pc:spChg>
      </pc:sldChg>
      <pc:sldChg chg="modSp">
        <pc:chgData name="BARR-DICHIARA, Magdalena" userId="S::barrdichiaram@who.int::306dc8a0-82de-4dc1-b653-9a1868499e24" providerId="AD" clId="Web-{90DF46E1-88B9-61D5-7857-393528A735E4}" dt="2025-06-13T09:08:43.217" v="19" actId="20577"/>
        <pc:sldMkLst>
          <pc:docMk/>
          <pc:sldMk cId="1757495898" sldId="3152"/>
        </pc:sldMkLst>
        <pc:spChg chg="mod">
          <ac:chgData name="BARR-DICHIARA, Magdalena" userId="S::barrdichiaram@who.int::306dc8a0-82de-4dc1-b653-9a1868499e24" providerId="AD" clId="Web-{90DF46E1-88B9-61D5-7857-393528A735E4}" dt="2025-06-13T09:08:43.217" v="19" actId="20577"/>
          <ac:spMkLst>
            <pc:docMk/>
            <pc:sldMk cId="1757495898" sldId="3152"/>
            <ac:spMk id="5" creationId="{7E7F4E66-5A5B-4914-84D0-FB9E4B95D499}"/>
          </ac:spMkLst>
        </pc:spChg>
      </pc:sldChg>
      <pc:sldChg chg="modSp">
        <pc:chgData name="BARR-DICHIARA, Magdalena" userId="S::barrdichiaram@who.int::306dc8a0-82de-4dc1-b653-9a1868499e24" providerId="AD" clId="Web-{90DF46E1-88B9-61D5-7857-393528A735E4}" dt="2025-06-13T09:13:39.350" v="48" actId="20577"/>
        <pc:sldMkLst>
          <pc:docMk/>
          <pc:sldMk cId="2658383397" sldId="3153"/>
        </pc:sldMkLst>
        <pc:spChg chg="mod">
          <ac:chgData name="BARR-DICHIARA, Magdalena" userId="S::barrdichiaram@who.int::306dc8a0-82de-4dc1-b653-9a1868499e24" providerId="AD" clId="Web-{90DF46E1-88B9-61D5-7857-393528A735E4}" dt="2025-06-13T09:13:39.350" v="48" actId="20577"/>
          <ac:spMkLst>
            <pc:docMk/>
            <pc:sldMk cId="2658383397" sldId="3153"/>
            <ac:spMk id="5" creationId="{7E7F4E66-5A5B-4914-84D0-FB9E4B95D499}"/>
          </ac:spMkLst>
        </pc:spChg>
      </pc:sldChg>
      <pc:sldChg chg="modSp">
        <pc:chgData name="BARR-DICHIARA, Magdalena" userId="S::barrdichiaram@who.int::306dc8a0-82de-4dc1-b653-9a1868499e24" providerId="AD" clId="Web-{90DF46E1-88B9-61D5-7857-393528A735E4}" dt="2025-06-13T09:05:05.477" v="7" actId="20577"/>
        <pc:sldMkLst>
          <pc:docMk/>
          <pc:sldMk cId="3518856787" sldId="3214"/>
        </pc:sldMkLst>
        <pc:spChg chg="mod">
          <ac:chgData name="BARR-DICHIARA, Magdalena" userId="S::barrdichiaram@who.int::306dc8a0-82de-4dc1-b653-9a1868499e24" providerId="AD" clId="Web-{90DF46E1-88B9-61D5-7857-393528A735E4}" dt="2025-06-13T09:05:05.477" v="7" actId="20577"/>
          <ac:spMkLst>
            <pc:docMk/>
            <pc:sldMk cId="3518856787" sldId="3214"/>
            <ac:spMk id="2" creationId="{AD6F8E42-BA2E-6DB7-9228-DC8E277B1D03}"/>
          </ac:spMkLst>
        </pc:spChg>
      </pc:sldChg>
      <pc:sldChg chg="modSp">
        <pc:chgData name="BARR-DICHIARA, Magdalena" userId="S::barrdichiaram@who.int::306dc8a0-82de-4dc1-b653-9a1868499e24" providerId="AD" clId="Web-{90DF46E1-88B9-61D5-7857-393528A735E4}" dt="2025-06-13T09:05:33.962" v="10" actId="20577"/>
        <pc:sldMkLst>
          <pc:docMk/>
          <pc:sldMk cId="1232982047" sldId="3215"/>
        </pc:sldMkLst>
        <pc:spChg chg="mod">
          <ac:chgData name="BARR-DICHIARA, Magdalena" userId="S::barrdichiaram@who.int::306dc8a0-82de-4dc1-b653-9a1868499e24" providerId="AD" clId="Web-{90DF46E1-88B9-61D5-7857-393528A735E4}" dt="2025-06-13T09:05:33.962" v="10" actId="20577"/>
          <ac:spMkLst>
            <pc:docMk/>
            <pc:sldMk cId="1232982047" sldId="3215"/>
            <ac:spMk id="2" creationId="{9EFF7DEE-C5F5-4616-A4FD-E0E87E47B256}"/>
          </ac:spMkLst>
        </pc:spChg>
      </pc:sldChg>
      <pc:sldChg chg="modSp">
        <pc:chgData name="BARR-DICHIARA, Magdalena" userId="S::barrdichiaram@who.int::306dc8a0-82de-4dc1-b653-9a1868499e24" providerId="AD" clId="Web-{90DF46E1-88B9-61D5-7857-393528A735E4}" dt="2025-06-13T09:04:45.805" v="5" actId="20577"/>
        <pc:sldMkLst>
          <pc:docMk/>
          <pc:sldMk cId="2669664668" sldId="2147471918"/>
        </pc:sldMkLst>
        <pc:spChg chg="mod">
          <ac:chgData name="BARR-DICHIARA, Magdalena" userId="S::barrdichiaram@who.int::306dc8a0-82de-4dc1-b653-9a1868499e24" providerId="AD" clId="Web-{90DF46E1-88B9-61D5-7857-393528A735E4}" dt="2025-06-13T09:04:45.805" v="5" actId="20577"/>
          <ac:spMkLst>
            <pc:docMk/>
            <pc:sldMk cId="2669664668" sldId="2147471918"/>
            <ac:spMk id="5" creationId="{E9117FFC-D258-922E-381C-A0D841B693B3}"/>
          </ac:spMkLst>
        </pc:spChg>
      </pc:sldChg>
      <pc:sldChg chg="modSp">
        <pc:chgData name="BARR-DICHIARA, Magdalena" userId="S::barrdichiaram@who.int::306dc8a0-82de-4dc1-b653-9a1868499e24" providerId="AD" clId="Web-{90DF46E1-88B9-61D5-7857-393528A735E4}" dt="2025-06-13T09:16:18.651" v="65" actId="20577"/>
        <pc:sldMkLst>
          <pc:docMk/>
          <pc:sldMk cId="3305914159" sldId="2147472026"/>
        </pc:sldMkLst>
        <pc:spChg chg="mod">
          <ac:chgData name="BARR-DICHIARA, Magdalena" userId="S::barrdichiaram@who.int::306dc8a0-82de-4dc1-b653-9a1868499e24" providerId="AD" clId="Web-{90DF46E1-88B9-61D5-7857-393528A735E4}" dt="2025-06-13T09:16:18.651" v="65" actId="20577"/>
          <ac:spMkLst>
            <pc:docMk/>
            <pc:sldMk cId="3305914159" sldId="2147472026"/>
            <ac:spMk id="5" creationId="{059C00F5-826A-2B44-376A-E585552230A3}"/>
          </ac:spMkLst>
        </pc:spChg>
      </pc:sldChg>
      <pc:sldChg chg="modSp">
        <pc:chgData name="BARR-DICHIARA, Magdalena" userId="S::barrdichiaram@who.int::306dc8a0-82de-4dc1-b653-9a1868499e24" providerId="AD" clId="Web-{90DF46E1-88B9-61D5-7857-393528A735E4}" dt="2025-06-13T09:19:08.609" v="95" actId="20577"/>
        <pc:sldMkLst>
          <pc:docMk/>
          <pc:sldMk cId="3925254592" sldId="2147472027"/>
        </pc:sldMkLst>
        <pc:spChg chg="mod">
          <ac:chgData name="BARR-DICHIARA, Magdalena" userId="S::barrdichiaram@who.int::306dc8a0-82de-4dc1-b653-9a1868499e24" providerId="AD" clId="Web-{90DF46E1-88B9-61D5-7857-393528A735E4}" dt="2025-06-13T09:19:08.609" v="95" actId="20577"/>
          <ac:spMkLst>
            <pc:docMk/>
            <pc:sldMk cId="3925254592" sldId="2147472027"/>
            <ac:spMk id="2" creationId="{09543160-F381-4774-A3C7-2F2872DA0F8A}"/>
          </ac:spMkLst>
        </pc:spChg>
      </pc:sldChg>
      <pc:sldChg chg="modSp">
        <pc:chgData name="BARR-DICHIARA, Magdalena" userId="S::barrdichiaram@who.int::306dc8a0-82de-4dc1-b653-9a1868499e24" providerId="AD" clId="Web-{90DF46E1-88B9-61D5-7857-393528A735E4}" dt="2025-06-13T09:10:09.516" v="40" actId="20577"/>
        <pc:sldMkLst>
          <pc:docMk/>
          <pc:sldMk cId="727033717" sldId="2147472028"/>
        </pc:sldMkLst>
        <pc:spChg chg="mod">
          <ac:chgData name="BARR-DICHIARA, Magdalena" userId="S::barrdichiaram@who.int::306dc8a0-82de-4dc1-b653-9a1868499e24" providerId="AD" clId="Web-{90DF46E1-88B9-61D5-7857-393528A735E4}" dt="2025-06-13T09:10:09.516" v="40" actId="20577"/>
          <ac:spMkLst>
            <pc:docMk/>
            <pc:sldMk cId="727033717" sldId="2147472028"/>
            <ac:spMk id="2" creationId="{BE4237A6-97E0-B1DB-C1EE-D8AC19DFB3EA}"/>
          </ac:spMkLst>
        </pc:spChg>
      </pc:sldChg>
      <pc:sldChg chg="modSp">
        <pc:chgData name="BARR-DICHIARA, Magdalena" userId="S::barrdichiaram@who.int::306dc8a0-82de-4dc1-b653-9a1868499e24" providerId="AD" clId="Web-{90DF46E1-88B9-61D5-7857-393528A735E4}" dt="2025-06-13T09:10:17.689" v="41" actId="20577"/>
        <pc:sldMkLst>
          <pc:docMk/>
          <pc:sldMk cId="657051388" sldId="2147472029"/>
        </pc:sldMkLst>
        <pc:spChg chg="mod">
          <ac:chgData name="BARR-DICHIARA, Magdalena" userId="S::barrdichiaram@who.int::306dc8a0-82de-4dc1-b653-9a1868499e24" providerId="AD" clId="Web-{90DF46E1-88B9-61D5-7857-393528A735E4}" dt="2025-06-13T09:10:17.689" v="41" actId="20577"/>
          <ac:spMkLst>
            <pc:docMk/>
            <pc:sldMk cId="657051388" sldId="2147472029"/>
            <ac:spMk id="2" creationId="{63CF20F5-519D-6240-BCC1-D6A7A579690A}"/>
          </ac:spMkLst>
        </pc:spChg>
      </pc:sldChg>
      <pc:sldChg chg="modSp">
        <pc:chgData name="BARR-DICHIARA, Magdalena" userId="S::barrdichiaram@who.int::306dc8a0-82de-4dc1-b653-9a1868499e24" providerId="AD" clId="Web-{90DF46E1-88B9-61D5-7857-393528A735E4}" dt="2025-06-13T09:13:26.741" v="44" actId="20577"/>
        <pc:sldMkLst>
          <pc:docMk/>
          <pc:sldMk cId="3761998106" sldId="2147472030"/>
        </pc:sldMkLst>
        <pc:spChg chg="mod">
          <ac:chgData name="BARR-DICHIARA, Magdalena" userId="S::barrdichiaram@who.int::306dc8a0-82de-4dc1-b653-9a1868499e24" providerId="AD" clId="Web-{90DF46E1-88B9-61D5-7857-393528A735E4}" dt="2025-06-13T09:13:26.741" v="44" actId="20577"/>
          <ac:spMkLst>
            <pc:docMk/>
            <pc:sldMk cId="3761998106" sldId="2147472030"/>
            <ac:spMk id="2" creationId="{547D0A1D-4F18-6826-251E-EA54B86280AE}"/>
          </ac:spMkLst>
        </pc:spChg>
      </pc:sldChg>
    </pc:docChg>
  </pc:docChgLst>
  <pc:docChgLst>
    <pc:chgData name="MONROE-WISE, Anna Elizabeth" userId="S::monroewisea@who.int::437a3746-aac7-423a-bab9-029b822a93f4" providerId="AD" clId="Web-{C978253A-3BC5-92DF-3A8E-3D67DD4D50F0}"/>
    <pc:docChg chg="addSld delSld modSld">
      <pc:chgData name="MONROE-WISE, Anna Elizabeth" userId="S::monroewisea@who.int::437a3746-aac7-423a-bab9-029b822a93f4" providerId="AD" clId="Web-{C978253A-3BC5-92DF-3A8E-3D67DD4D50F0}" dt="2025-05-29T11:51:20.659" v="2209" actId="20577"/>
      <pc:docMkLst>
        <pc:docMk/>
      </pc:docMkLst>
      <pc:sldChg chg="del">
        <pc:chgData name="MONROE-WISE, Anna Elizabeth" userId="S::monroewisea@who.int::437a3746-aac7-423a-bab9-029b822a93f4" providerId="AD" clId="Web-{C978253A-3BC5-92DF-3A8E-3D67DD4D50F0}" dt="2025-05-29T09:13:55.047" v="1060"/>
        <pc:sldMkLst>
          <pc:docMk/>
          <pc:sldMk cId="1382387461" sldId="294"/>
        </pc:sldMkLst>
      </pc:sldChg>
      <pc:sldChg chg="modSp modCm">
        <pc:chgData name="MONROE-WISE, Anna Elizabeth" userId="S::monroewisea@who.int::437a3746-aac7-423a-bab9-029b822a93f4" providerId="AD" clId="Web-{C978253A-3BC5-92DF-3A8E-3D67DD4D50F0}" dt="2025-05-29T09:09:20.318" v="929" actId="20577"/>
        <pc:sldMkLst>
          <pc:docMk/>
          <pc:sldMk cId="2548125244" sldId="2991"/>
        </pc:sldMkLst>
        <pc:spChg chg="mod">
          <ac:chgData name="MONROE-WISE, Anna Elizabeth" userId="S::monroewisea@who.int::437a3746-aac7-423a-bab9-029b822a93f4" providerId="AD" clId="Web-{C978253A-3BC5-92DF-3A8E-3D67DD4D50F0}" dt="2025-05-29T09:09:20.318" v="929" actId="20577"/>
          <ac:spMkLst>
            <pc:docMk/>
            <pc:sldMk cId="2548125244" sldId="2991"/>
            <ac:spMk id="10" creationId="{093A3989-7D87-44FD-901D-335E136E8242}"/>
          </ac:spMkLst>
        </pc:sp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C978253A-3BC5-92DF-3A8E-3D67DD4D50F0}" dt="2025-05-29T09:05:07.292" v="876" actId="20577"/>
              <pc2:cmMkLst xmlns:pc2="http://schemas.microsoft.com/office/powerpoint/2019/9/main/command">
                <pc:docMk/>
                <pc:sldMk cId="2548125244" sldId="2991"/>
                <pc2:cmMk id="{075A6C6B-5FC4-3D48-9B8B-A19DB133EB1F}"/>
              </pc2:cmMkLst>
            </pc226:cmChg>
          </p:ext>
        </pc:extLst>
      </pc:sldChg>
      <pc:sldChg chg="addSp delSp modSp delAnim">
        <pc:chgData name="MONROE-WISE, Anna Elizabeth" userId="S::monroewisea@who.int::437a3746-aac7-423a-bab9-029b822a93f4" providerId="AD" clId="Web-{C978253A-3BC5-92DF-3A8E-3D67DD4D50F0}" dt="2025-05-29T07:46:38.799" v="127" actId="20577"/>
        <pc:sldMkLst>
          <pc:docMk/>
          <pc:sldMk cId="1576603981" sldId="3073"/>
        </pc:sldMkLst>
        <pc:spChg chg="mod">
          <ac:chgData name="MONROE-WISE, Anna Elizabeth" userId="S::monroewisea@who.int::437a3746-aac7-423a-bab9-029b822a93f4" providerId="AD" clId="Web-{C978253A-3BC5-92DF-3A8E-3D67DD4D50F0}" dt="2025-05-29T07:46:38.799" v="127" actId="20577"/>
          <ac:spMkLst>
            <pc:docMk/>
            <pc:sldMk cId="1576603981" sldId="3073"/>
            <ac:spMk id="9" creationId="{8072BD33-275F-41D2-B9EE-2CF6922E418B}"/>
          </ac:spMkLst>
        </pc:spChg>
        <pc:picChg chg="add mod">
          <ac:chgData name="MONROE-WISE, Anna Elizabeth" userId="S::monroewisea@who.int::437a3746-aac7-423a-bab9-029b822a93f4" providerId="AD" clId="Web-{C978253A-3BC5-92DF-3A8E-3D67DD4D50F0}" dt="2025-05-29T07:44:57.420" v="105" actId="14100"/>
          <ac:picMkLst>
            <pc:docMk/>
            <pc:sldMk cId="1576603981" sldId="3073"/>
            <ac:picMk id="2" creationId="{7ACF02BC-C8C0-6AF1-A9B9-A9D6D6710AD4}"/>
          </ac:picMkLst>
        </pc:picChg>
      </pc:sldChg>
      <pc:sldChg chg="modSp">
        <pc:chgData name="MONROE-WISE, Anna Elizabeth" userId="S::monroewisea@who.int::437a3746-aac7-423a-bab9-029b822a93f4" providerId="AD" clId="Web-{C978253A-3BC5-92DF-3A8E-3D67DD4D50F0}" dt="2025-05-29T07:56:35.867" v="255" actId="1076"/>
        <pc:sldMkLst>
          <pc:docMk/>
          <pc:sldMk cId="3221620434" sldId="3075"/>
        </pc:sldMkLst>
        <pc:spChg chg="mod">
          <ac:chgData name="MONROE-WISE, Anna Elizabeth" userId="S::monroewisea@who.int::437a3746-aac7-423a-bab9-029b822a93f4" providerId="AD" clId="Web-{C978253A-3BC5-92DF-3A8E-3D67DD4D50F0}" dt="2025-05-29T07:49:14.164" v="152" actId="1076"/>
          <ac:spMkLst>
            <pc:docMk/>
            <pc:sldMk cId="3221620434" sldId="3075"/>
            <ac:spMk id="2" creationId="{9A0B32DF-B3A0-1DB8-1E79-BA73F8127A79}"/>
          </ac:spMkLst>
        </pc:spChg>
        <pc:spChg chg="mod">
          <ac:chgData name="MONROE-WISE, Anna Elizabeth" userId="S::monroewisea@who.int::437a3746-aac7-423a-bab9-029b822a93f4" providerId="AD" clId="Web-{C978253A-3BC5-92DF-3A8E-3D67DD4D50F0}" dt="2025-05-29T07:56:23.539" v="254" actId="20577"/>
          <ac:spMkLst>
            <pc:docMk/>
            <pc:sldMk cId="3221620434" sldId="3075"/>
            <ac:spMk id="4" creationId="{4940265D-19E1-4138-B297-2A5A7EE3569F}"/>
          </ac:spMkLst>
        </pc:spChg>
        <pc:spChg chg="mod">
          <ac:chgData name="MONROE-WISE, Anna Elizabeth" userId="S::monroewisea@who.int::437a3746-aac7-423a-bab9-029b822a93f4" providerId="AD" clId="Web-{C978253A-3BC5-92DF-3A8E-3D67DD4D50F0}" dt="2025-05-29T07:56:35.867" v="255" actId="1076"/>
          <ac:spMkLst>
            <pc:docMk/>
            <pc:sldMk cId="3221620434" sldId="3075"/>
            <ac:spMk id="10" creationId="{ACF4F378-7B67-41D5-97AB-601A16291E22}"/>
          </ac:spMkLst>
        </pc:spChg>
        <pc:spChg chg="mod">
          <ac:chgData name="MONROE-WISE, Anna Elizabeth" userId="S::monroewisea@who.int::437a3746-aac7-423a-bab9-029b822a93f4" providerId="AD" clId="Web-{C978253A-3BC5-92DF-3A8E-3D67DD4D50F0}" dt="2025-05-29T07:54:49.660" v="225" actId="14100"/>
          <ac:spMkLst>
            <pc:docMk/>
            <pc:sldMk cId="3221620434" sldId="3075"/>
            <ac:spMk id="17" creationId="{17705583-5B5C-4894-A0AE-895C368482A3}"/>
          </ac:spMkLst>
        </pc:spChg>
        <pc:spChg chg="mod">
          <ac:chgData name="MONROE-WISE, Anna Elizabeth" userId="S::monroewisea@who.int::437a3746-aac7-423a-bab9-029b822a93f4" providerId="AD" clId="Web-{C978253A-3BC5-92DF-3A8E-3D67DD4D50F0}" dt="2025-05-29T07:53:59.377" v="222" actId="1076"/>
          <ac:spMkLst>
            <pc:docMk/>
            <pc:sldMk cId="3221620434" sldId="3075"/>
            <ac:spMk id="19" creationId="{D700CF57-85BA-41FB-BC0F-EFCFCBE75A4B}"/>
          </ac:spMkLst>
        </pc:spChg>
        <pc:spChg chg="mod">
          <ac:chgData name="MONROE-WISE, Anna Elizabeth" userId="S::monroewisea@who.int::437a3746-aac7-423a-bab9-029b822a93f4" providerId="AD" clId="Web-{C978253A-3BC5-92DF-3A8E-3D67DD4D50F0}" dt="2025-05-29T07:53:40.986" v="218" actId="20577"/>
          <ac:spMkLst>
            <pc:docMk/>
            <pc:sldMk cId="3221620434" sldId="3075"/>
            <ac:spMk id="30" creationId="{2AE79225-CA32-4A46-891A-E13112977811}"/>
          </ac:spMkLst>
        </pc:spChg>
        <pc:grpChg chg="mod">
          <ac:chgData name="MONROE-WISE, Anna Elizabeth" userId="S::monroewisea@who.int::437a3746-aac7-423a-bab9-029b822a93f4" providerId="AD" clId="Web-{C978253A-3BC5-92DF-3A8E-3D67DD4D50F0}" dt="2025-05-29T07:55:11.505" v="230" actId="1076"/>
          <ac:grpSpMkLst>
            <pc:docMk/>
            <pc:sldMk cId="3221620434" sldId="3075"/>
            <ac:grpSpMk id="9" creationId="{2DF1B758-20BE-4A37-AEC3-85F97ABC1F12}"/>
          </ac:grpSpMkLst>
        </pc:grpChg>
        <pc:grpChg chg="mod">
          <ac:chgData name="MONROE-WISE, Anna Elizabeth" userId="S::monroewisea@who.int::437a3746-aac7-423a-bab9-029b822a93f4" providerId="AD" clId="Web-{C978253A-3BC5-92DF-3A8E-3D67DD4D50F0}" dt="2025-05-29T07:53:46.846" v="220" actId="1076"/>
          <ac:grpSpMkLst>
            <pc:docMk/>
            <pc:sldMk cId="3221620434" sldId="3075"/>
            <ac:grpSpMk id="15" creationId="{97769B23-1A64-4BFF-B2DA-C9FE52AD3DCF}"/>
          </ac:grpSpMkLst>
        </pc:grpChg>
        <pc:picChg chg="mod">
          <ac:chgData name="MONROE-WISE, Anna Elizabeth" userId="S::monroewisea@who.int::437a3746-aac7-423a-bab9-029b822a93f4" providerId="AD" clId="Web-{C978253A-3BC5-92DF-3A8E-3D67DD4D50F0}" dt="2025-05-29T07:55:28.349" v="233" actId="1076"/>
          <ac:picMkLst>
            <pc:docMk/>
            <pc:sldMk cId="3221620434" sldId="3075"/>
            <ac:picMk id="13" creationId="{2FAF9AD4-00C3-4758-AC89-6C4AD9FBF5E4}"/>
          </ac:picMkLst>
        </pc:picChg>
        <pc:picChg chg="mod">
          <ac:chgData name="MONROE-WISE, Anna Elizabeth" userId="S::monroewisea@who.int::437a3746-aac7-423a-bab9-029b822a93f4" providerId="AD" clId="Web-{C978253A-3BC5-92DF-3A8E-3D67DD4D50F0}" dt="2025-05-29T07:55:28.365" v="234" actId="1076"/>
          <ac:picMkLst>
            <pc:docMk/>
            <pc:sldMk cId="3221620434" sldId="3075"/>
            <ac:picMk id="14" creationId="{EC87ACDC-DE69-4E7C-9A2F-06428631E997}"/>
          </ac:picMkLst>
        </pc:picChg>
        <pc:picChg chg="mod">
          <ac:chgData name="MONROE-WISE, Anna Elizabeth" userId="S::monroewisea@who.int::437a3746-aac7-423a-bab9-029b822a93f4" providerId="AD" clId="Web-{C978253A-3BC5-92DF-3A8E-3D67DD4D50F0}" dt="2025-05-29T07:54:54.036" v="226" actId="1076"/>
          <ac:picMkLst>
            <pc:docMk/>
            <pc:sldMk cId="3221620434" sldId="3075"/>
            <ac:picMk id="18" creationId="{117F7762-4BD6-4883-A735-DC092FF69FDB}"/>
          </ac:picMkLst>
        </pc:picChg>
        <pc:cxnChg chg="mod">
          <ac:chgData name="MONROE-WISE, Anna Elizabeth" userId="S::monroewisea@who.int::437a3746-aac7-423a-bab9-029b822a93f4" providerId="AD" clId="Web-{C978253A-3BC5-92DF-3A8E-3D67DD4D50F0}" dt="2025-05-29T07:56:02.319" v="243" actId="1076"/>
          <ac:cxnSpMkLst>
            <pc:docMk/>
            <pc:sldMk cId="3221620434" sldId="3075"/>
            <ac:cxnSpMk id="11" creationId="{40629483-9624-470B-ADE6-C85A63B91E99}"/>
          </ac:cxnSpMkLst>
        </pc:cxnChg>
      </pc:sldChg>
      <pc:sldChg chg="modSp">
        <pc:chgData name="MONROE-WISE, Anna Elizabeth" userId="S::monroewisea@who.int::437a3746-aac7-423a-bab9-029b822a93f4" providerId="AD" clId="Web-{C978253A-3BC5-92DF-3A8E-3D67DD4D50F0}" dt="2025-05-29T11:20:58.572" v="2141" actId="20577"/>
        <pc:sldMkLst>
          <pc:docMk/>
          <pc:sldMk cId="38237670" sldId="3086"/>
        </pc:sldMkLst>
        <pc:graphicFrameChg chg="modGraphic">
          <ac:chgData name="MONROE-WISE, Anna Elizabeth" userId="S::monroewisea@who.int::437a3746-aac7-423a-bab9-029b822a93f4" providerId="AD" clId="Web-{C978253A-3BC5-92DF-3A8E-3D67DD4D50F0}" dt="2025-05-29T11:20:58.572" v="2141" actId="20577"/>
          <ac:graphicFrameMkLst>
            <pc:docMk/>
            <pc:sldMk cId="38237670" sldId="3086"/>
            <ac:graphicFrameMk id="6" creationId="{F19A9765-2F3A-4DB3-934B-FE23D4A6732A}"/>
          </ac:graphicFrameMkLst>
        </pc:graphicFrameChg>
      </pc:sldChg>
      <pc:sldChg chg="modSp">
        <pc:chgData name="MONROE-WISE, Anna Elizabeth" userId="S::monroewisea@who.int::437a3746-aac7-423a-bab9-029b822a93f4" providerId="AD" clId="Web-{C978253A-3BC5-92DF-3A8E-3D67DD4D50F0}" dt="2025-05-29T09:10:16.023" v="959" actId="20577"/>
        <pc:sldMkLst>
          <pc:docMk/>
          <pc:sldMk cId="4093253479" sldId="3087"/>
        </pc:sldMkLst>
        <pc:spChg chg="mod">
          <ac:chgData name="MONROE-WISE, Anna Elizabeth" userId="S::monroewisea@who.int::437a3746-aac7-423a-bab9-029b822a93f4" providerId="AD" clId="Web-{C978253A-3BC5-92DF-3A8E-3D67DD4D50F0}" dt="2025-05-29T09:10:07.382" v="939" actId="20577"/>
          <ac:spMkLst>
            <pc:docMk/>
            <pc:sldMk cId="4093253479" sldId="3087"/>
            <ac:spMk id="12" creationId="{A6B89304-500F-4DD1-9541-94CE6E3BF4A9}"/>
          </ac:spMkLst>
        </pc:spChg>
        <pc:spChg chg="mod">
          <ac:chgData name="MONROE-WISE, Anna Elizabeth" userId="S::monroewisea@who.int::437a3746-aac7-423a-bab9-029b822a93f4" providerId="AD" clId="Web-{C978253A-3BC5-92DF-3A8E-3D67DD4D50F0}" dt="2025-05-29T09:10:16.023" v="959" actId="20577"/>
          <ac:spMkLst>
            <pc:docMk/>
            <pc:sldMk cId="4093253479" sldId="3087"/>
            <ac:spMk id="13" creationId="{E2618212-E8F0-4BD0-A281-8DE3A87A3A1A}"/>
          </ac:spMkLst>
        </pc:spChg>
      </pc:sldChg>
      <pc:sldChg chg="delSp modSp">
        <pc:chgData name="MONROE-WISE, Anna Elizabeth" userId="S::monroewisea@who.int::437a3746-aac7-423a-bab9-029b822a93f4" providerId="AD" clId="Web-{C978253A-3BC5-92DF-3A8E-3D67DD4D50F0}" dt="2025-05-29T09:10:47.149" v="962"/>
        <pc:sldMkLst>
          <pc:docMk/>
          <pc:sldMk cId="1128633175" sldId="3089"/>
        </pc:sldMkLst>
        <pc:spChg chg="mod">
          <ac:chgData name="MONROE-WISE, Anna Elizabeth" userId="S::monroewisea@who.int::437a3746-aac7-423a-bab9-029b822a93f4" providerId="AD" clId="Web-{C978253A-3BC5-92DF-3A8E-3D67DD4D50F0}" dt="2025-05-29T09:10:37.164" v="961" actId="1076"/>
          <ac:spMkLst>
            <pc:docMk/>
            <pc:sldMk cId="1128633175" sldId="3089"/>
            <ac:spMk id="9" creationId="{A7E9B6D0-21AF-4EAB-90EC-4F4AB9FE49AB}"/>
          </ac:spMkLst>
        </pc:spChg>
      </pc:sldChg>
      <pc:sldChg chg="modSp">
        <pc:chgData name="MONROE-WISE, Anna Elizabeth" userId="S::monroewisea@who.int::437a3746-aac7-423a-bab9-029b822a93f4" providerId="AD" clId="Web-{C978253A-3BC5-92DF-3A8E-3D67DD4D50F0}" dt="2025-05-29T10:07:29.143" v="1163" actId="20577"/>
        <pc:sldMkLst>
          <pc:docMk/>
          <pc:sldMk cId="434538224" sldId="3096"/>
        </pc:sldMkLst>
        <pc:spChg chg="mod">
          <ac:chgData name="MONROE-WISE, Anna Elizabeth" userId="S::monroewisea@who.int::437a3746-aac7-423a-bab9-029b822a93f4" providerId="AD" clId="Web-{C978253A-3BC5-92DF-3A8E-3D67DD4D50F0}" dt="2025-05-29T10:07:29.143" v="1163" actId="20577"/>
          <ac:spMkLst>
            <pc:docMk/>
            <pc:sldMk cId="434538224" sldId="3096"/>
            <ac:spMk id="3" creationId="{723252BA-3F76-4D86-895E-1FD19C209AC2}"/>
          </ac:spMkLst>
        </pc:spChg>
      </pc:sldChg>
      <pc:sldChg chg="del">
        <pc:chgData name="MONROE-WISE, Anna Elizabeth" userId="S::monroewisea@who.int::437a3746-aac7-423a-bab9-029b822a93f4" providerId="AD" clId="Web-{C978253A-3BC5-92DF-3A8E-3D67DD4D50F0}" dt="2025-05-29T10:13:10.419" v="1360"/>
        <pc:sldMkLst>
          <pc:docMk/>
          <pc:sldMk cId="2795535976" sldId="3097"/>
        </pc:sldMkLst>
      </pc:sldChg>
      <pc:sldChg chg="del">
        <pc:chgData name="MONROE-WISE, Anna Elizabeth" userId="S::monroewisea@who.int::437a3746-aac7-423a-bab9-029b822a93f4" providerId="AD" clId="Web-{C978253A-3BC5-92DF-3A8E-3D67DD4D50F0}" dt="2025-05-29T10:29:33.780" v="1361"/>
        <pc:sldMkLst>
          <pc:docMk/>
          <pc:sldMk cId="2841659387" sldId="3098"/>
        </pc:sldMkLst>
      </pc:sldChg>
      <pc:sldChg chg="modSp del">
        <pc:chgData name="MONROE-WISE, Anna Elizabeth" userId="S::monroewisea@who.int::437a3746-aac7-423a-bab9-029b822a93f4" providerId="AD" clId="Web-{C978253A-3BC5-92DF-3A8E-3D67DD4D50F0}" dt="2025-05-29T10:30:24.844" v="1365"/>
        <pc:sldMkLst>
          <pc:docMk/>
          <pc:sldMk cId="2244752072" sldId="3099"/>
        </pc:sldMkLst>
      </pc:sldChg>
      <pc:sldChg chg="modSp">
        <pc:chgData name="MONROE-WISE, Anna Elizabeth" userId="S::monroewisea@who.int::437a3746-aac7-423a-bab9-029b822a93f4" providerId="AD" clId="Web-{C978253A-3BC5-92DF-3A8E-3D67DD4D50F0}" dt="2025-05-29T11:22:26.467" v="2144" actId="20577"/>
        <pc:sldMkLst>
          <pc:docMk/>
          <pc:sldMk cId="2657594632" sldId="3101"/>
        </pc:sldMkLst>
        <pc:spChg chg="mod">
          <ac:chgData name="MONROE-WISE, Anna Elizabeth" userId="S::monroewisea@who.int::437a3746-aac7-423a-bab9-029b822a93f4" providerId="AD" clId="Web-{C978253A-3BC5-92DF-3A8E-3D67DD4D50F0}" dt="2025-05-29T11:22:26.467" v="2144" actId="20577"/>
          <ac:spMkLst>
            <pc:docMk/>
            <pc:sldMk cId="2657594632" sldId="3101"/>
            <ac:spMk id="3" creationId="{1C6BF1A3-BA00-409A-A96B-EECFE770588F}"/>
          </ac:spMkLst>
        </pc:spChg>
        <pc:spChg chg="mod">
          <ac:chgData name="MONROE-WISE, Anna Elizabeth" userId="S::monroewisea@who.int::437a3746-aac7-423a-bab9-029b822a93f4" providerId="AD" clId="Web-{C978253A-3BC5-92DF-3A8E-3D67DD4D50F0}" dt="2025-05-29T10:37:47.201" v="1373" actId="20577"/>
          <ac:spMkLst>
            <pc:docMk/>
            <pc:sldMk cId="2657594632" sldId="3101"/>
            <ac:spMk id="6" creationId="{5F239CD6-1C9B-4E1D-8935-CA98AFAA778E}"/>
          </ac:spMkLst>
        </pc:spChg>
      </pc:sldChg>
      <pc:sldChg chg="del">
        <pc:chgData name="MONROE-WISE, Anna Elizabeth" userId="S::monroewisea@who.int::437a3746-aac7-423a-bab9-029b822a93f4" providerId="AD" clId="Web-{C978253A-3BC5-92DF-3A8E-3D67DD4D50F0}" dt="2025-05-29T11:12:13.392" v="1717"/>
        <pc:sldMkLst>
          <pc:docMk/>
          <pc:sldMk cId="1746736851" sldId="3102"/>
        </pc:sldMkLst>
      </pc:sldChg>
      <pc:sldChg chg="modSp">
        <pc:chgData name="MONROE-WISE, Anna Elizabeth" userId="S::monroewisea@who.int::437a3746-aac7-423a-bab9-029b822a93f4" providerId="AD" clId="Web-{C978253A-3BC5-92DF-3A8E-3D67DD4D50F0}" dt="2025-05-29T11:22:51.812" v="2152" actId="20577"/>
        <pc:sldMkLst>
          <pc:docMk/>
          <pc:sldMk cId="2345317279" sldId="3103"/>
        </pc:sldMkLst>
        <pc:spChg chg="mod">
          <ac:chgData name="MONROE-WISE, Anna Elizabeth" userId="S::monroewisea@who.int::437a3746-aac7-423a-bab9-029b822a93f4" providerId="AD" clId="Web-{C978253A-3BC5-92DF-3A8E-3D67DD4D50F0}" dt="2025-05-29T11:22:51.812" v="2152" actId="20577"/>
          <ac:spMkLst>
            <pc:docMk/>
            <pc:sldMk cId="2345317279" sldId="3103"/>
            <ac:spMk id="3" creationId="{1C6BF1A3-BA00-409A-A96B-EECFE770588F}"/>
          </ac:spMkLst>
        </pc:spChg>
        <pc:spChg chg="mod">
          <ac:chgData name="MONROE-WISE, Anna Elizabeth" userId="S::monroewisea@who.int::437a3746-aac7-423a-bab9-029b822a93f4" providerId="AD" clId="Web-{C978253A-3BC5-92DF-3A8E-3D67DD4D50F0}" dt="2025-05-29T11:20:05.898" v="2130" actId="20577"/>
          <ac:spMkLst>
            <pc:docMk/>
            <pc:sldMk cId="2345317279" sldId="3103"/>
            <ac:spMk id="6" creationId="{B0CC2A94-6ADF-449D-BB84-896EDDF23272}"/>
          </ac:spMkLst>
        </pc:spChg>
      </pc:sldChg>
      <pc:sldChg chg="del">
        <pc:chgData name="MONROE-WISE, Anna Elizabeth" userId="S::monroewisea@who.int::437a3746-aac7-423a-bab9-029b822a93f4" providerId="AD" clId="Web-{C978253A-3BC5-92DF-3A8E-3D67DD4D50F0}" dt="2025-05-29T09:13:51.406" v="1059"/>
        <pc:sldMkLst>
          <pc:docMk/>
          <pc:sldMk cId="2496843074" sldId="3107"/>
        </pc:sldMkLst>
      </pc:sldChg>
      <pc:sldChg chg="del">
        <pc:chgData name="MONROE-WISE, Anna Elizabeth" userId="S::monroewisea@who.int::437a3746-aac7-423a-bab9-029b822a93f4" providerId="AD" clId="Web-{C978253A-3BC5-92DF-3A8E-3D67DD4D50F0}" dt="2025-05-29T09:13:56.968" v="1061"/>
        <pc:sldMkLst>
          <pc:docMk/>
          <pc:sldMk cId="1898027890" sldId="3157"/>
        </pc:sldMkLst>
      </pc:sldChg>
      <pc:sldChg chg="modSp">
        <pc:chgData name="MONROE-WISE, Anna Elizabeth" userId="S::monroewisea@who.int::437a3746-aac7-423a-bab9-029b822a93f4" providerId="AD" clId="Web-{C978253A-3BC5-92DF-3A8E-3D67DD4D50F0}" dt="2025-05-29T07:39:49.124" v="93" actId="14100"/>
        <pc:sldMkLst>
          <pc:docMk/>
          <pc:sldMk cId="1232982047" sldId="3215"/>
        </pc:sldMkLst>
        <pc:spChg chg="mod">
          <ac:chgData name="MONROE-WISE, Anna Elizabeth" userId="S::monroewisea@who.int::437a3746-aac7-423a-bab9-029b822a93f4" providerId="AD" clId="Web-{C978253A-3BC5-92DF-3A8E-3D67DD4D50F0}" dt="2025-05-29T07:39:49.124" v="93" actId="14100"/>
          <ac:spMkLst>
            <pc:docMk/>
            <pc:sldMk cId="1232982047" sldId="3215"/>
            <ac:spMk id="4" creationId="{A1396A30-AF35-47DF-9D3A-AE222A22A2ED}"/>
          </ac:spMkLst>
        </pc:spChg>
        <pc:spChg chg="mod">
          <ac:chgData name="MONROE-WISE, Anna Elizabeth" userId="S::monroewisea@who.int::437a3746-aac7-423a-bab9-029b822a93f4" providerId="AD" clId="Web-{C978253A-3BC5-92DF-3A8E-3D67DD4D50F0}" dt="2025-05-29T07:39:45.954" v="92" actId="14100"/>
          <ac:spMkLst>
            <pc:docMk/>
            <pc:sldMk cId="1232982047" sldId="3215"/>
            <ac:spMk id="5" creationId="{BCD3ED38-36AD-401B-8346-978F1591431A}"/>
          </ac:spMkLst>
        </pc:spChg>
      </pc:sldChg>
      <pc:sldChg chg="modSp">
        <pc:chgData name="MONROE-WISE, Anna Elizabeth" userId="S::monroewisea@who.int::437a3746-aac7-423a-bab9-029b822a93f4" providerId="AD" clId="Web-{C978253A-3BC5-92DF-3A8E-3D67DD4D50F0}" dt="2025-05-29T07:59:03.136" v="333"/>
        <pc:sldMkLst>
          <pc:docMk/>
          <pc:sldMk cId="4013241921" sldId="2147472006"/>
        </pc:sldMkLst>
      </pc:sldChg>
      <pc:sldChg chg="modSp">
        <pc:chgData name="MONROE-WISE, Anna Elizabeth" userId="S::monroewisea@who.int::437a3746-aac7-423a-bab9-029b822a93f4" providerId="AD" clId="Web-{C978253A-3BC5-92DF-3A8E-3D67DD4D50F0}" dt="2025-05-29T07:57:04.575" v="270" actId="20577"/>
        <pc:sldMkLst>
          <pc:docMk/>
          <pc:sldMk cId="1437887582" sldId="2147472023"/>
        </pc:sldMkLst>
        <pc:spChg chg="mod">
          <ac:chgData name="MONROE-WISE, Anna Elizabeth" userId="S::monroewisea@who.int::437a3746-aac7-423a-bab9-029b822a93f4" providerId="AD" clId="Web-{C978253A-3BC5-92DF-3A8E-3D67DD4D50F0}" dt="2025-05-29T07:57:04.575" v="270" actId="20577"/>
          <ac:spMkLst>
            <pc:docMk/>
            <pc:sldMk cId="1437887582" sldId="2147472023"/>
            <ac:spMk id="5" creationId="{343BF0B3-C7D5-15E3-7FB8-B94F922A032A}"/>
          </ac:spMkLst>
        </pc:spChg>
      </pc:sldChg>
      <pc:sldChg chg="addSp modSp">
        <pc:chgData name="MONROE-WISE, Anna Elizabeth" userId="S::monroewisea@who.int::437a3746-aac7-423a-bab9-029b822a93f4" providerId="AD" clId="Web-{C978253A-3BC5-92DF-3A8E-3D67DD4D50F0}" dt="2025-05-29T07:58:21.556" v="325" actId="20577"/>
        <pc:sldMkLst>
          <pc:docMk/>
          <pc:sldMk cId="1862405607" sldId="2147472024"/>
        </pc:sldMkLst>
        <pc:spChg chg="add mod">
          <ac:chgData name="MONROE-WISE, Anna Elizabeth" userId="S::monroewisea@who.int::437a3746-aac7-423a-bab9-029b822a93f4" providerId="AD" clId="Web-{C978253A-3BC5-92DF-3A8E-3D67DD4D50F0}" dt="2025-05-29T07:58:21.556" v="325" actId="20577"/>
          <ac:spMkLst>
            <pc:docMk/>
            <pc:sldMk cId="1862405607" sldId="2147472024"/>
            <ac:spMk id="3" creationId="{39322878-9D30-46AF-2B0F-BD5C07116DE6}"/>
          </ac:spMkLst>
        </pc:spChg>
        <pc:spChg chg="add mod">
          <ac:chgData name="MONROE-WISE, Anna Elizabeth" userId="S::monroewisea@who.int::437a3746-aac7-423a-bab9-029b822a93f4" providerId="AD" clId="Web-{C978253A-3BC5-92DF-3A8E-3D67DD4D50F0}" dt="2025-05-29T07:58:18.166" v="323" actId="20577"/>
          <ac:spMkLst>
            <pc:docMk/>
            <pc:sldMk cId="1862405607" sldId="2147472024"/>
            <ac:spMk id="4" creationId="{39702066-2874-8C30-CF5F-D602BBD36529}"/>
          </ac:spMkLst>
        </pc:spChg>
        <pc:spChg chg="mod">
          <ac:chgData name="MONROE-WISE, Anna Elizabeth" userId="S::monroewisea@who.int::437a3746-aac7-423a-bab9-029b822a93f4" providerId="AD" clId="Web-{C978253A-3BC5-92DF-3A8E-3D67DD4D50F0}" dt="2025-05-29T07:57:32.648" v="284" actId="20577"/>
          <ac:spMkLst>
            <pc:docMk/>
            <pc:sldMk cId="1862405607" sldId="2147472024"/>
            <ac:spMk id="20" creationId="{9201BFF5-C4D7-B69A-577A-01C34DB0071D}"/>
          </ac:spMkLst>
        </pc:spChg>
      </pc:sldChg>
      <pc:sldChg chg="addSp delSp modSp modCm">
        <pc:chgData name="MONROE-WISE, Anna Elizabeth" userId="S::monroewisea@who.int::437a3746-aac7-423a-bab9-029b822a93f4" providerId="AD" clId="Web-{C978253A-3BC5-92DF-3A8E-3D67DD4D50F0}" dt="2025-05-29T08:42:27.254" v="660"/>
        <pc:sldMkLst>
          <pc:docMk/>
          <pc:sldMk cId="645265852" sldId="2147472025"/>
        </pc:sldMkLst>
        <pc:spChg chg="add mod">
          <ac:chgData name="MONROE-WISE, Anna Elizabeth" userId="S::monroewisea@who.int::437a3746-aac7-423a-bab9-029b822a93f4" providerId="AD" clId="Web-{C978253A-3BC5-92DF-3A8E-3D67DD4D50F0}" dt="2025-05-29T08:40:02.514" v="602" actId="20577"/>
          <ac:spMkLst>
            <pc:docMk/>
            <pc:sldMk cId="645265852" sldId="2147472025"/>
            <ac:spMk id="8" creationId="{4913F655-92B9-7AB2-C692-EB9026ECFA78}"/>
          </ac:spMkLst>
        </pc:spChg>
        <pc:spChg chg="add mod">
          <ac:chgData name="MONROE-WISE, Anna Elizabeth" userId="S::monroewisea@who.int::437a3746-aac7-423a-bab9-029b822a93f4" providerId="AD" clId="Web-{C978253A-3BC5-92DF-3A8E-3D67DD4D50F0}" dt="2025-05-29T08:40:49.766" v="620" actId="20577"/>
          <ac:spMkLst>
            <pc:docMk/>
            <pc:sldMk cId="645265852" sldId="2147472025"/>
            <ac:spMk id="9" creationId="{5B7DED23-28DA-5B1A-0DFE-4BC30F41BEB5}"/>
          </ac:spMkLst>
        </pc:spChg>
        <pc:graphicFrameChg chg="mod modGraphic">
          <ac:chgData name="MONROE-WISE, Anna Elizabeth" userId="S::monroewisea@who.int::437a3746-aac7-423a-bab9-029b822a93f4" providerId="AD" clId="Web-{C978253A-3BC5-92DF-3A8E-3D67DD4D50F0}" dt="2025-05-29T08:42:27.254" v="660"/>
          <ac:graphicFrameMkLst>
            <pc:docMk/>
            <pc:sldMk cId="645265852" sldId="2147472025"/>
            <ac:graphicFrameMk id="3" creationId="{24695417-36D2-F51E-DC4F-E9EDEFAAF64C}"/>
          </ac:graphicFrameMkLst>
        </pc:graphicFrame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C978253A-3BC5-92DF-3A8E-3D67DD4D50F0}" dt="2025-05-29T08:36:30.302" v="571"/>
              <pc2:cmMkLst xmlns:pc2="http://schemas.microsoft.com/office/powerpoint/2019/9/main/command">
                <pc:docMk/>
                <pc:sldMk cId="645265852" sldId="2147472025"/>
                <pc2:cmMk id="{45F8465B-B076-4709-9FE6-94635D071107}"/>
              </pc2:cmMkLst>
            </pc226:cmChg>
          </p:ext>
        </pc:extLst>
      </pc:sldChg>
      <pc:sldChg chg="modSp">
        <pc:chgData name="MONROE-WISE, Anna Elizabeth" userId="S::monroewisea@who.int::437a3746-aac7-423a-bab9-029b822a93f4" providerId="AD" clId="Web-{C978253A-3BC5-92DF-3A8E-3D67DD4D50F0}" dt="2025-05-29T09:13:23.514" v="1058"/>
        <pc:sldMkLst>
          <pc:docMk/>
          <pc:sldMk cId="3925254592" sldId="2147472027"/>
        </pc:sldMkLst>
        <pc:graphicFrameChg chg="mod modGraphic">
          <ac:chgData name="MONROE-WISE, Anna Elizabeth" userId="S::monroewisea@who.int::437a3746-aac7-423a-bab9-029b822a93f4" providerId="AD" clId="Web-{C978253A-3BC5-92DF-3A8E-3D67DD4D50F0}" dt="2025-05-29T09:13:23.514" v="1058"/>
          <ac:graphicFrameMkLst>
            <pc:docMk/>
            <pc:sldMk cId="3925254592" sldId="2147472027"/>
            <ac:graphicFrameMk id="42" creationId="{7334ADBA-CF9B-07B1-AD8D-BBBB1FBFD6BB}"/>
          </ac:graphicFrameMkLst>
        </pc:graphicFrameChg>
      </pc:sldChg>
      <pc:sldChg chg="addSp delSp modSp add replId modCm">
        <pc:chgData name="MONROE-WISE, Anna Elizabeth" userId="S::monroewisea@who.int::437a3746-aac7-423a-bab9-029b822a93f4" providerId="AD" clId="Web-{C978253A-3BC5-92DF-3A8E-3D67DD4D50F0}" dt="2025-05-29T09:03:38.710" v="850" actId="1076"/>
        <pc:sldMkLst>
          <pc:docMk/>
          <pc:sldMk cId="727033717" sldId="2147472028"/>
        </pc:sldMkLst>
        <pc:spChg chg="mod">
          <ac:chgData name="MONROE-WISE, Anna Elizabeth" userId="S::monroewisea@who.int::437a3746-aac7-423a-bab9-029b822a93f4" providerId="AD" clId="Web-{C978253A-3BC5-92DF-3A8E-3D67DD4D50F0}" dt="2025-05-29T08:44:31.477" v="702" actId="20577"/>
          <ac:spMkLst>
            <pc:docMk/>
            <pc:sldMk cId="727033717" sldId="2147472028"/>
            <ac:spMk id="2" creationId="{BE4237A6-97E0-B1DB-C1EE-D8AC19DFB3EA}"/>
          </ac:spMkLst>
        </pc:spChg>
        <pc:spChg chg="mod">
          <ac:chgData name="MONROE-WISE, Anna Elizabeth" userId="S::monroewisea@who.int::437a3746-aac7-423a-bab9-029b822a93f4" providerId="AD" clId="Web-{C978253A-3BC5-92DF-3A8E-3D67DD4D50F0}" dt="2025-05-29T08:45:06.026" v="711" actId="1076"/>
          <ac:spMkLst>
            <pc:docMk/>
            <pc:sldMk cId="727033717" sldId="2147472028"/>
            <ac:spMk id="8" creationId="{27263EE7-7C46-F3E2-03E4-93171CCEB949}"/>
          </ac:spMkLst>
        </pc:spChg>
        <pc:picChg chg="add mod">
          <ac:chgData name="MONROE-WISE, Anna Elizabeth" userId="S::monroewisea@who.int::437a3746-aac7-423a-bab9-029b822a93f4" providerId="AD" clId="Web-{C978253A-3BC5-92DF-3A8E-3D67DD4D50F0}" dt="2025-05-29T09:00:52.188" v="840" actId="1076"/>
          <ac:picMkLst>
            <pc:docMk/>
            <pc:sldMk cId="727033717" sldId="2147472028"/>
            <ac:picMk id="4" creationId="{868FCB65-1102-8CF5-63E4-4550530C4C03}"/>
          </ac:picMkLst>
        </pc:picChg>
        <pc:picChg chg="add mod">
          <ac:chgData name="MONROE-WISE, Anna Elizabeth" userId="S::monroewisea@who.int::437a3746-aac7-423a-bab9-029b822a93f4" providerId="AD" clId="Web-{C978253A-3BC5-92DF-3A8E-3D67DD4D50F0}" dt="2025-05-29T09:01:35.236" v="843" actId="1076"/>
          <ac:picMkLst>
            <pc:docMk/>
            <pc:sldMk cId="727033717" sldId="2147472028"/>
            <ac:picMk id="5" creationId="{3B1C9E3E-CA5E-A9E5-3EF0-BF3E4B163FB0}"/>
          </ac:picMkLst>
        </pc:picChg>
        <pc:picChg chg="add mod">
          <ac:chgData name="MONROE-WISE, Anna Elizabeth" userId="S::monroewisea@who.int::437a3746-aac7-423a-bab9-029b822a93f4" providerId="AD" clId="Web-{C978253A-3BC5-92DF-3A8E-3D67DD4D50F0}" dt="2025-05-29T09:03:05.209" v="847" actId="1076"/>
          <ac:picMkLst>
            <pc:docMk/>
            <pc:sldMk cId="727033717" sldId="2147472028"/>
            <ac:picMk id="6" creationId="{97EC49F5-FB19-7578-4396-2F31D6B3DAFB}"/>
          </ac:picMkLst>
        </pc:picChg>
        <pc:picChg chg="add mod">
          <ac:chgData name="MONROE-WISE, Anna Elizabeth" userId="S::monroewisea@who.int::437a3746-aac7-423a-bab9-029b822a93f4" providerId="AD" clId="Web-{C978253A-3BC5-92DF-3A8E-3D67DD4D50F0}" dt="2025-05-29T09:03:38.710" v="850" actId="1076"/>
          <ac:picMkLst>
            <pc:docMk/>
            <pc:sldMk cId="727033717" sldId="2147472028"/>
            <ac:picMk id="7" creationId="{19C6C777-3D72-D538-368F-4191280CD60A}"/>
          </ac:picMkLst>
        </pc:pic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C978253A-3BC5-92DF-3A8E-3D67DD4D50F0}" dt="2025-05-29T08:44:31.477" v="702" actId="20577"/>
              <pc2:cmMkLst xmlns:pc2="http://schemas.microsoft.com/office/powerpoint/2019/9/main/command">
                <pc:docMk/>
                <pc:sldMk cId="727033717" sldId="2147472028"/>
                <pc2:cmMk id="{6BA202BF-C3D6-43C4-ACDA-DE63D7E17013}"/>
              </pc2:cmMkLst>
            </pc226:cmChg>
          </p:ext>
        </pc:extLst>
      </pc:sldChg>
      <pc:sldChg chg="addSp modSp add del replId">
        <pc:chgData name="MONROE-WISE, Anna Elizabeth" userId="S::monroewisea@who.int::437a3746-aac7-423a-bab9-029b822a93f4" providerId="AD" clId="Web-{C978253A-3BC5-92DF-3A8E-3D67DD4D50F0}" dt="2025-05-29T08:42:45.333" v="661"/>
        <pc:sldMkLst>
          <pc:docMk/>
          <pc:sldMk cId="2909760136" sldId="2147472028"/>
        </pc:sldMkLst>
      </pc:sldChg>
      <pc:sldChg chg="addSp delSp modSp add replId modCm">
        <pc:chgData name="MONROE-WISE, Anna Elizabeth" userId="S::monroewisea@who.int::437a3746-aac7-423a-bab9-029b822a93f4" providerId="AD" clId="Web-{C978253A-3BC5-92DF-3A8E-3D67DD4D50F0}" dt="2025-05-29T08:56:14.317" v="838" actId="14100"/>
        <pc:sldMkLst>
          <pc:docMk/>
          <pc:sldMk cId="657051388" sldId="2147472029"/>
        </pc:sldMkLst>
        <pc:spChg chg="mod">
          <ac:chgData name="MONROE-WISE, Anna Elizabeth" userId="S::monroewisea@who.int::437a3746-aac7-423a-bab9-029b822a93f4" providerId="AD" clId="Web-{C978253A-3BC5-92DF-3A8E-3D67DD4D50F0}" dt="2025-05-29T08:50:32.382" v="776" actId="20577"/>
          <ac:spMkLst>
            <pc:docMk/>
            <pc:sldMk cId="657051388" sldId="2147472029"/>
            <ac:spMk id="2" creationId="{63CF20F5-519D-6240-BCC1-D6A7A579690A}"/>
          </ac:spMkLst>
        </pc:spChg>
        <pc:spChg chg="mod">
          <ac:chgData name="MONROE-WISE, Anna Elizabeth" userId="S::monroewisea@who.int::437a3746-aac7-423a-bab9-029b822a93f4" providerId="AD" clId="Web-{C978253A-3BC5-92DF-3A8E-3D67DD4D50F0}" dt="2025-05-29T08:56:14.317" v="838" actId="14100"/>
          <ac:spMkLst>
            <pc:docMk/>
            <pc:sldMk cId="657051388" sldId="2147472029"/>
            <ac:spMk id="8" creationId="{C1296E98-F06B-E759-D795-8CD9F6E59829}"/>
          </ac:spMkLst>
        </pc:spChg>
        <pc:picChg chg="add mod">
          <ac:chgData name="MONROE-WISE, Anna Elizabeth" userId="S::monroewisea@who.int::437a3746-aac7-423a-bab9-029b822a93f4" providerId="AD" clId="Web-{C978253A-3BC5-92DF-3A8E-3D67DD4D50F0}" dt="2025-05-29T08:51:20.478" v="786" actId="1076"/>
          <ac:picMkLst>
            <pc:docMk/>
            <pc:sldMk cId="657051388" sldId="2147472029"/>
            <ac:picMk id="3" creationId="{7BE9151B-49AB-B244-A9DA-CF30780D1864}"/>
          </ac:picMkLst>
        </pc:picChg>
        <pc:picChg chg="add mod">
          <ac:chgData name="MONROE-WISE, Anna Elizabeth" userId="S::monroewisea@who.int::437a3746-aac7-423a-bab9-029b822a93f4" providerId="AD" clId="Web-{C978253A-3BC5-92DF-3A8E-3D67DD4D50F0}" dt="2025-05-29T08:52:49.325" v="789" actId="1076"/>
          <ac:picMkLst>
            <pc:docMk/>
            <pc:sldMk cId="657051388" sldId="2147472029"/>
            <ac:picMk id="4" creationId="{4114D1B6-E621-E670-2FC1-EB394E536DCE}"/>
          </ac:picMkLst>
        </pc:picChg>
        <pc:picChg chg="add mod">
          <ac:chgData name="MONROE-WISE, Anna Elizabeth" userId="S::monroewisea@who.int::437a3746-aac7-423a-bab9-029b822a93f4" providerId="AD" clId="Web-{C978253A-3BC5-92DF-3A8E-3D67DD4D50F0}" dt="2025-05-29T08:54:29.095" v="791" actId="1076"/>
          <ac:picMkLst>
            <pc:docMk/>
            <pc:sldMk cId="657051388" sldId="2147472029"/>
            <ac:picMk id="5" creationId="{0702D0D2-DE1A-9D9A-8003-0B95381323C5}"/>
          </ac:picMkLst>
        </pc:picChg>
        <pc:picChg chg="add mod">
          <ac:chgData name="MONROE-WISE, Anna Elizabeth" userId="S::monroewisea@who.int::437a3746-aac7-423a-bab9-029b822a93f4" providerId="AD" clId="Web-{C978253A-3BC5-92DF-3A8E-3D67DD4D50F0}" dt="2025-05-29T08:55:10.940" v="794" actId="1076"/>
          <ac:picMkLst>
            <pc:docMk/>
            <pc:sldMk cId="657051388" sldId="2147472029"/>
            <ac:picMk id="6" creationId="{34FBCC5B-95D6-48A8-199D-B983BC0F4EEF}"/>
          </ac:picMkLst>
        </pc:pic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C978253A-3BC5-92DF-3A8E-3D67DD4D50F0}" dt="2025-05-29T08:50:32.382" v="776" actId="20577"/>
              <pc2:cmMkLst xmlns:pc2="http://schemas.microsoft.com/office/powerpoint/2019/9/main/command">
                <pc:docMk/>
                <pc:sldMk cId="657051388" sldId="2147472029"/>
                <pc2:cmMk id="{54A95F74-36F1-4BC9-9315-87E0E623A634}"/>
              </pc2:cmMkLst>
            </pc226:cmChg>
          </p:ext>
        </pc:extLst>
      </pc:sldChg>
      <pc:sldChg chg="addSp delSp modSp add replId modCm">
        <pc:chgData name="MONROE-WISE, Anna Elizabeth" userId="S::monroewisea@who.int::437a3746-aac7-423a-bab9-029b822a93f4" providerId="AD" clId="Web-{C978253A-3BC5-92DF-3A8E-3D67DD4D50F0}" dt="2025-05-29T08:49:08.785" v="744" actId="1076"/>
        <pc:sldMkLst>
          <pc:docMk/>
          <pc:sldMk cId="3761998106" sldId="2147472030"/>
        </pc:sldMkLst>
        <pc:spChg chg="mod">
          <ac:chgData name="MONROE-WISE, Anna Elizabeth" userId="S::monroewisea@who.int::437a3746-aac7-423a-bab9-029b822a93f4" providerId="AD" clId="Web-{C978253A-3BC5-92DF-3A8E-3D67DD4D50F0}" dt="2025-05-29T08:46:05.919" v="732" actId="20577"/>
          <ac:spMkLst>
            <pc:docMk/>
            <pc:sldMk cId="3761998106" sldId="2147472030"/>
            <ac:spMk id="2" creationId="{547D0A1D-4F18-6826-251E-EA54B86280AE}"/>
          </ac:spMkLst>
        </pc:spChg>
        <pc:picChg chg="add mod">
          <ac:chgData name="MONROE-WISE, Anna Elizabeth" userId="S::monroewisea@who.int::437a3746-aac7-423a-bab9-029b822a93f4" providerId="AD" clId="Web-{C978253A-3BC5-92DF-3A8E-3D67DD4D50F0}" dt="2025-05-29T08:47:33.578" v="739" actId="1076"/>
          <ac:picMkLst>
            <pc:docMk/>
            <pc:sldMk cId="3761998106" sldId="2147472030"/>
            <ac:picMk id="3" creationId="{DB252399-B7C0-686B-4C5F-1A08F5052230}"/>
          </ac:picMkLst>
        </pc:picChg>
        <pc:picChg chg="add mod">
          <ac:chgData name="MONROE-WISE, Anna Elizabeth" userId="S::monroewisea@who.int::437a3746-aac7-423a-bab9-029b822a93f4" providerId="AD" clId="Web-{C978253A-3BC5-92DF-3A8E-3D67DD4D50F0}" dt="2025-05-29T08:47:25.937" v="738" actId="1076"/>
          <ac:picMkLst>
            <pc:docMk/>
            <pc:sldMk cId="3761998106" sldId="2147472030"/>
            <ac:picMk id="4" creationId="{CBA79D26-52F2-0346-0A30-2935F6B9631F}"/>
          </ac:picMkLst>
        </pc:picChg>
        <pc:picChg chg="add mod">
          <ac:chgData name="MONROE-WISE, Anna Elizabeth" userId="S::monroewisea@who.int::437a3746-aac7-423a-bab9-029b822a93f4" providerId="AD" clId="Web-{C978253A-3BC5-92DF-3A8E-3D67DD4D50F0}" dt="2025-05-29T08:49:08.785" v="744" actId="1076"/>
          <ac:picMkLst>
            <pc:docMk/>
            <pc:sldMk cId="3761998106" sldId="2147472030"/>
            <ac:picMk id="5" creationId="{436E6F85-FF5B-3CA6-7DC0-380C360404C9}"/>
          </ac:picMkLst>
        </pc:picChg>
        <pc:extLst>
          <p:ext xmlns:p="http://schemas.openxmlformats.org/presentationml/2006/main" uri="{D6D511B9-2390-475A-947B-AFAB55BFBCF1}">
            <pc226:cmChg xmlns:pc226="http://schemas.microsoft.com/office/powerpoint/2022/06/main/command" chg="mod">
              <pc226:chgData name="MONROE-WISE, Anna Elizabeth" userId="S::monroewisea@who.int::437a3746-aac7-423a-bab9-029b822a93f4" providerId="AD" clId="Web-{C978253A-3BC5-92DF-3A8E-3D67DD4D50F0}" dt="2025-05-29T08:46:05.919" v="732" actId="20577"/>
              <pc2:cmMkLst xmlns:pc2="http://schemas.microsoft.com/office/powerpoint/2019/9/main/command">
                <pc:docMk/>
                <pc:sldMk cId="3761998106" sldId="2147472030"/>
                <pc2:cmMk id="{21DF1BE3-1928-403A-B603-87F180EE5DB7}"/>
              </pc2:cmMkLst>
            </pc226:cmChg>
          </p:ext>
        </pc:extLst>
      </pc:sldChg>
      <pc:sldChg chg="modSp add replId">
        <pc:chgData name="MONROE-WISE, Anna Elizabeth" userId="S::monroewisea@who.int::437a3746-aac7-423a-bab9-029b822a93f4" providerId="AD" clId="Web-{C978253A-3BC5-92DF-3A8E-3D67DD4D50F0}" dt="2025-05-29T10:11:36.072" v="1359" actId="20577"/>
        <pc:sldMkLst>
          <pc:docMk/>
          <pc:sldMk cId="2062669049" sldId="2147472031"/>
        </pc:sldMkLst>
        <pc:spChg chg="mod">
          <ac:chgData name="MONROE-WISE, Anna Elizabeth" userId="S::monroewisea@who.int::437a3746-aac7-423a-bab9-029b822a93f4" providerId="AD" clId="Web-{C978253A-3BC5-92DF-3A8E-3D67DD4D50F0}" dt="2025-05-29T10:11:36.072" v="1359" actId="20577"/>
          <ac:spMkLst>
            <pc:docMk/>
            <pc:sldMk cId="2062669049" sldId="2147472031"/>
            <ac:spMk id="3" creationId="{01A56C02-A180-EE24-EC49-59B05F6E40D0}"/>
          </ac:spMkLst>
        </pc:spChg>
      </pc:sldChg>
      <pc:sldChg chg="modSp add replId">
        <pc:chgData name="MONROE-WISE, Anna Elizabeth" userId="S::monroewisea@who.int::437a3746-aac7-423a-bab9-029b822a93f4" providerId="AD" clId="Web-{C978253A-3BC5-92DF-3A8E-3D67DD4D50F0}" dt="2025-05-29T11:12:33.237" v="1718" actId="20577"/>
        <pc:sldMkLst>
          <pc:docMk/>
          <pc:sldMk cId="136893782" sldId="2147472032"/>
        </pc:sldMkLst>
        <pc:spChg chg="mod">
          <ac:chgData name="MONROE-WISE, Anna Elizabeth" userId="S::monroewisea@who.int::437a3746-aac7-423a-bab9-029b822a93f4" providerId="AD" clId="Web-{C978253A-3BC5-92DF-3A8E-3D67DD4D50F0}" dt="2025-05-29T10:42:32.335" v="1715" actId="20577"/>
          <ac:spMkLst>
            <pc:docMk/>
            <pc:sldMk cId="136893782" sldId="2147472032"/>
            <ac:spMk id="3" creationId="{85E87041-FDA2-BA1E-80E3-35660623F78A}"/>
          </ac:spMkLst>
        </pc:spChg>
        <pc:spChg chg="mod">
          <ac:chgData name="MONROE-WISE, Anna Elizabeth" userId="S::monroewisea@who.int::437a3746-aac7-423a-bab9-029b822a93f4" providerId="AD" clId="Web-{C978253A-3BC5-92DF-3A8E-3D67DD4D50F0}" dt="2025-05-29T11:12:33.237" v="1718" actId="20577"/>
          <ac:spMkLst>
            <pc:docMk/>
            <pc:sldMk cId="136893782" sldId="2147472032"/>
            <ac:spMk id="6" creationId="{10884ED8-8FAD-FE9C-6C05-6C750E97E116}"/>
          </ac:spMkLst>
        </pc:spChg>
      </pc:sldChg>
      <pc:sldChg chg="modSp add replId">
        <pc:chgData name="MONROE-WISE, Anna Elizabeth" userId="S::monroewisea@who.int::437a3746-aac7-423a-bab9-029b822a93f4" providerId="AD" clId="Web-{C978253A-3BC5-92DF-3A8E-3D67DD4D50F0}" dt="2025-05-29T11:20:23.524" v="2132" actId="20577"/>
        <pc:sldMkLst>
          <pc:docMk/>
          <pc:sldMk cId="4180451909" sldId="2147472033"/>
        </pc:sldMkLst>
        <pc:spChg chg="mod">
          <ac:chgData name="MONROE-WISE, Anna Elizabeth" userId="S::monroewisea@who.int::437a3746-aac7-423a-bab9-029b822a93f4" providerId="AD" clId="Web-{C978253A-3BC5-92DF-3A8E-3D67DD4D50F0}" dt="2025-05-29T11:20:02.679" v="2128" actId="20577"/>
          <ac:spMkLst>
            <pc:docMk/>
            <pc:sldMk cId="4180451909" sldId="2147472033"/>
            <ac:spMk id="3" creationId="{92599737-582C-86E3-55A6-0A03B39C59A8}"/>
          </ac:spMkLst>
        </pc:spChg>
        <pc:spChg chg="mod">
          <ac:chgData name="MONROE-WISE, Anna Elizabeth" userId="S::monroewisea@who.int::437a3746-aac7-423a-bab9-029b822a93f4" providerId="AD" clId="Web-{C978253A-3BC5-92DF-3A8E-3D67DD4D50F0}" dt="2025-05-29T11:20:23.524" v="2132" actId="20577"/>
          <ac:spMkLst>
            <pc:docMk/>
            <pc:sldMk cId="4180451909" sldId="2147472033"/>
            <ac:spMk id="6" creationId="{A7E6E6D3-E78E-3E38-6DE2-9547D044A31C}"/>
          </ac:spMkLst>
        </pc:spChg>
      </pc:sldChg>
      <pc:sldChg chg="modSp add replId">
        <pc:chgData name="MONROE-WISE, Anna Elizabeth" userId="S::monroewisea@who.int::437a3746-aac7-423a-bab9-029b822a93f4" providerId="AD" clId="Web-{C978253A-3BC5-92DF-3A8E-3D67DD4D50F0}" dt="2025-05-29T11:51:20.659" v="2209" actId="20577"/>
        <pc:sldMkLst>
          <pc:docMk/>
          <pc:sldMk cId="862123297" sldId="2147472034"/>
        </pc:sldMkLst>
        <pc:spChg chg="mod">
          <ac:chgData name="MONROE-WISE, Anna Elizabeth" userId="S::monroewisea@who.int::437a3746-aac7-423a-bab9-029b822a93f4" providerId="AD" clId="Web-{C978253A-3BC5-92DF-3A8E-3D67DD4D50F0}" dt="2025-05-29T11:51:20.659" v="2209" actId="20577"/>
          <ac:spMkLst>
            <pc:docMk/>
            <pc:sldMk cId="862123297" sldId="2147472034"/>
            <ac:spMk id="5" creationId="{E72EBBD5-5987-4572-B4EC-BE3D0EB2129B}"/>
          </ac:spMkLst>
        </pc:spChg>
      </pc:sldChg>
    </pc:docChg>
  </pc:docChgLst>
  <pc:docChgLst>
    <pc:chgData name="MONROE-WISE, Anna Elizabeth" userId="S::monroewisea@who.int::437a3746-aac7-423a-bab9-029b822a93f4" providerId="AD" clId="Web-{1B0C6930-572A-C053-A470-44F62472D2A2}"/>
    <pc:docChg chg="addSld delSld">
      <pc:chgData name="MONROE-WISE, Anna Elizabeth" userId="S::monroewisea@who.int::437a3746-aac7-423a-bab9-029b822a93f4" providerId="AD" clId="Web-{1B0C6930-572A-C053-A470-44F62472D2A2}" dt="2025-05-30T09:01:04.255" v="1"/>
      <pc:docMkLst>
        <pc:docMk/>
      </pc:docMkLst>
      <pc:sldChg chg="del">
        <pc:chgData name="MONROE-WISE, Anna Elizabeth" userId="S::monroewisea@who.int::437a3746-aac7-423a-bab9-029b822a93f4" providerId="AD" clId="Web-{1B0C6930-572A-C053-A470-44F62472D2A2}" dt="2025-05-30T09:01:04.255" v="1"/>
        <pc:sldMkLst>
          <pc:docMk/>
          <pc:sldMk cId="4013241921" sldId="2147472006"/>
        </pc:sldMkLst>
      </pc:sldChg>
      <pc:sldChg chg="add">
        <pc:chgData name="MONROE-WISE, Anna Elizabeth" userId="S::monroewisea@who.int::437a3746-aac7-423a-bab9-029b822a93f4" providerId="AD" clId="Web-{1B0C6930-572A-C053-A470-44F62472D2A2}" dt="2025-05-30T08:58:16.202" v="0"/>
        <pc:sldMkLst>
          <pc:docMk/>
          <pc:sldMk cId="3870876619" sldId="2147472035"/>
        </pc:sldMkLst>
      </pc:sldChg>
    </pc:docChg>
  </pc:docChgLst>
  <pc:docChgLst>
    <pc:chgData name="MONROE-WISE, Anna Elizabeth" userId="437a3746-aac7-423a-bab9-029b822a93f4" providerId="ADAL" clId="{F1049273-C545-423D-9167-7034E124C246}"/>
    <pc:docChg chg="modSld">
      <pc:chgData name="MONROE-WISE, Anna Elizabeth" userId="437a3746-aac7-423a-bab9-029b822a93f4" providerId="ADAL" clId="{F1049273-C545-423D-9167-7034E124C246}" dt="2025-06-25T09:28:25.723" v="40" actId="20577"/>
      <pc:docMkLst>
        <pc:docMk/>
      </pc:docMkLst>
      <pc:sldChg chg="modNotesTx">
        <pc:chgData name="MONROE-WISE, Anna Elizabeth" userId="437a3746-aac7-423a-bab9-029b822a93f4" providerId="ADAL" clId="{F1049273-C545-423D-9167-7034E124C246}" dt="2025-06-25T09:28:25.723" v="40" actId="20577"/>
        <pc:sldMkLst>
          <pc:docMk/>
          <pc:sldMk cId="2548125244" sldId="2991"/>
        </pc:sldMkLst>
      </pc:sldChg>
      <pc:sldChg chg="modNotesTx">
        <pc:chgData name="MONROE-WISE, Anna Elizabeth" userId="437a3746-aac7-423a-bab9-029b822a93f4" providerId="ADAL" clId="{F1049273-C545-423D-9167-7034E124C246}" dt="2025-06-25T09:18:21.850" v="2" actId="20577"/>
        <pc:sldMkLst>
          <pc:docMk/>
          <pc:sldMk cId="1576603981" sldId="3073"/>
        </pc:sldMkLst>
      </pc:sldChg>
      <pc:sldChg chg="modNotesTx">
        <pc:chgData name="MONROE-WISE, Anna Elizabeth" userId="437a3746-aac7-423a-bab9-029b822a93f4" providerId="ADAL" clId="{F1049273-C545-423D-9167-7034E124C246}" dt="2025-06-25T09:18:31.765" v="3" actId="20577"/>
        <pc:sldMkLst>
          <pc:docMk/>
          <pc:sldMk cId="3221620434" sldId="3075"/>
        </pc:sldMkLst>
      </pc:sldChg>
      <pc:sldChg chg="modNotesTx">
        <pc:chgData name="MONROE-WISE, Anna Elizabeth" userId="437a3746-aac7-423a-bab9-029b822a93f4" providerId="ADAL" clId="{F1049273-C545-423D-9167-7034E124C246}" dt="2025-06-25T09:19:48.082" v="5" actId="20577"/>
        <pc:sldMkLst>
          <pc:docMk/>
          <pc:sldMk cId="612008525" sldId="3083"/>
        </pc:sldMkLst>
      </pc:sldChg>
      <pc:sldChg chg="modNotesTx">
        <pc:chgData name="MONROE-WISE, Anna Elizabeth" userId="437a3746-aac7-423a-bab9-029b822a93f4" providerId="ADAL" clId="{F1049273-C545-423D-9167-7034E124C246}" dt="2025-06-25T09:20:22.758" v="6" actId="20577"/>
        <pc:sldMkLst>
          <pc:docMk/>
          <pc:sldMk cId="597523196" sldId="3084"/>
        </pc:sldMkLst>
      </pc:sldChg>
      <pc:sldChg chg="modNotesTx">
        <pc:chgData name="MONROE-WISE, Anna Elizabeth" userId="437a3746-aac7-423a-bab9-029b822a93f4" providerId="ADAL" clId="{F1049273-C545-423D-9167-7034E124C246}" dt="2025-06-25T09:20:58.062" v="8" actId="20577"/>
        <pc:sldMkLst>
          <pc:docMk/>
          <pc:sldMk cId="1006259897" sldId="3085"/>
        </pc:sldMkLst>
      </pc:sldChg>
      <pc:sldChg chg="modNotesTx">
        <pc:chgData name="MONROE-WISE, Anna Elizabeth" userId="437a3746-aac7-423a-bab9-029b822a93f4" providerId="ADAL" clId="{F1049273-C545-423D-9167-7034E124C246}" dt="2025-06-25T09:21:10.184" v="10" actId="20577"/>
        <pc:sldMkLst>
          <pc:docMk/>
          <pc:sldMk cId="38237670" sldId="3086"/>
        </pc:sldMkLst>
      </pc:sldChg>
      <pc:sldChg chg="modNotesTx">
        <pc:chgData name="MONROE-WISE, Anna Elizabeth" userId="437a3746-aac7-423a-bab9-029b822a93f4" providerId="ADAL" clId="{F1049273-C545-423D-9167-7034E124C246}" dt="2025-06-25T09:23:11.674" v="13" actId="20577"/>
        <pc:sldMkLst>
          <pc:docMk/>
          <pc:sldMk cId="4093253479" sldId="3087"/>
        </pc:sldMkLst>
      </pc:sldChg>
      <pc:sldChg chg="modNotesTx">
        <pc:chgData name="MONROE-WISE, Anna Elizabeth" userId="437a3746-aac7-423a-bab9-029b822a93f4" providerId="ADAL" clId="{F1049273-C545-423D-9167-7034E124C246}" dt="2025-06-25T09:23:03.008" v="12" actId="20577"/>
        <pc:sldMkLst>
          <pc:docMk/>
          <pc:sldMk cId="1128633175" sldId="3089"/>
        </pc:sldMkLst>
      </pc:sldChg>
      <pc:sldChg chg="modNotesTx">
        <pc:chgData name="MONROE-WISE, Anna Elizabeth" userId="437a3746-aac7-423a-bab9-029b822a93f4" providerId="ADAL" clId="{F1049273-C545-423D-9167-7034E124C246}" dt="2025-06-25T09:23:30.060" v="14" actId="20577"/>
        <pc:sldMkLst>
          <pc:docMk/>
          <pc:sldMk cId="434538224" sldId="3096"/>
        </pc:sldMkLst>
      </pc:sldChg>
      <pc:sldChg chg="modNotesTx">
        <pc:chgData name="MONROE-WISE, Anna Elizabeth" userId="437a3746-aac7-423a-bab9-029b822a93f4" providerId="ADAL" clId="{F1049273-C545-423D-9167-7034E124C246}" dt="2025-06-25T09:23:40.942" v="16" actId="20577"/>
        <pc:sldMkLst>
          <pc:docMk/>
          <pc:sldMk cId="2657594632" sldId="3101"/>
        </pc:sldMkLst>
      </pc:sldChg>
      <pc:sldChg chg="modNotesTx">
        <pc:chgData name="MONROE-WISE, Anna Elizabeth" userId="437a3746-aac7-423a-bab9-029b822a93f4" providerId="ADAL" clId="{F1049273-C545-423D-9167-7034E124C246}" dt="2025-06-25T09:26:15.631" v="18" actId="20577"/>
        <pc:sldMkLst>
          <pc:docMk/>
          <pc:sldMk cId="2345317279" sldId="3103"/>
        </pc:sldMkLst>
      </pc:sldChg>
      <pc:sldChg chg="modSp mod modNotesTx">
        <pc:chgData name="MONROE-WISE, Anna Elizabeth" userId="437a3746-aac7-423a-bab9-029b822a93f4" providerId="ADAL" clId="{F1049273-C545-423D-9167-7034E124C246}" dt="2025-06-25T09:27:52.290" v="38" actId="20577"/>
        <pc:sldMkLst>
          <pc:docMk/>
          <pc:sldMk cId="3518856787" sldId="3214"/>
        </pc:sldMkLst>
        <pc:spChg chg="mod">
          <ac:chgData name="MONROE-WISE, Anna Elizabeth" userId="437a3746-aac7-423a-bab9-029b822a93f4" providerId="ADAL" clId="{F1049273-C545-423D-9167-7034E124C246}" dt="2025-06-25T09:27:52.290" v="38" actId="20577"/>
          <ac:spMkLst>
            <pc:docMk/>
            <pc:sldMk cId="3518856787" sldId="3214"/>
            <ac:spMk id="3" creationId="{16DDE96B-A9C3-1989-99C7-30E0F1994F6D}"/>
          </ac:spMkLst>
        </pc:spChg>
      </pc:sldChg>
      <pc:sldChg chg="modNotesTx">
        <pc:chgData name="MONROE-WISE, Anna Elizabeth" userId="437a3746-aac7-423a-bab9-029b822a93f4" providerId="ADAL" clId="{F1049273-C545-423D-9167-7034E124C246}" dt="2025-06-25T09:28:00.624" v="39" actId="5793"/>
        <pc:sldMkLst>
          <pc:docMk/>
          <pc:sldMk cId="1232982047" sldId="3215"/>
        </pc:sldMkLst>
      </pc:sldChg>
      <pc:sldChg chg="modNotesTx">
        <pc:chgData name="MONROE-WISE, Anna Elizabeth" userId="437a3746-aac7-423a-bab9-029b822a93f4" providerId="ADAL" clId="{F1049273-C545-423D-9167-7034E124C246}" dt="2025-06-25T09:18:58.877" v="4" actId="20577"/>
        <pc:sldMkLst>
          <pc:docMk/>
          <pc:sldMk cId="1862405607" sldId="2147472024"/>
        </pc:sldMkLst>
      </pc:sldChg>
      <pc:sldChg chg="modNotesTx">
        <pc:chgData name="MONROE-WISE, Anna Elizabeth" userId="437a3746-aac7-423a-bab9-029b822a93f4" providerId="ADAL" clId="{F1049273-C545-423D-9167-7034E124C246}" dt="2025-06-25T09:20:38.029" v="7" actId="20577"/>
        <pc:sldMkLst>
          <pc:docMk/>
          <pc:sldMk cId="3305914159" sldId="2147472026"/>
        </pc:sldMkLst>
      </pc:sldChg>
      <pc:sldChg chg="modNotesTx">
        <pc:chgData name="MONROE-WISE, Anna Elizabeth" userId="437a3746-aac7-423a-bab9-029b822a93f4" providerId="ADAL" clId="{F1049273-C545-423D-9167-7034E124C246}" dt="2025-06-25T09:27:18.435" v="20" actId="20577"/>
        <pc:sldMkLst>
          <pc:docMk/>
          <pc:sldMk cId="3925254592" sldId="2147472027"/>
        </pc:sldMkLst>
      </pc:sldChg>
      <pc:sldChg chg="modNotesTx">
        <pc:chgData name="MONROE-WISE, Anna Elizabeth" userId="437a3746-aac7-423a-bab9-029b822a93f4" providerId="ADAL" clId="{F1049273-C545-423D-9167-7034E124C246}" dt="2025-06-25T09:23:34.931" v="15" actId="20577"/>
        <pc:sldMkLst>
          <pc:docMk/>
          <pc:sldMk cId="2062669049" sldId="2147472031"/>
        </pc:sldMkLst>
      </pc:sldChg>
      <pc:sldChg chg="modNotesTx">
        <pc:chgData name="MONROE-WISE, Anna Elizabeth" userId="437a3746-aac7-423a-bab9-029b822a93f4" providerId="ADAL" clId="{F1049273-C545-423D-9167-7034E124C246}" dt="2025-06-25T09:26:05.812" v="17" actId="20577"/>
        <pc:sldMkLst>
          <pc:docMk/>
          <pc:sldMk cId="136893782" sldId="2147472032"/>
        </pc:sldMkLst>
      </pc:sldChg>
      <pc:sldChg chg="modNotesTx">
        <pc:chgData name="MONROE-WISE, Anna Elizabeth" userId="437a3746-aac7-423a-bab9-029b822a93f4" providerId="ADAL" clId="{F1049273-C545-423D-9167-7034E124C246}" dt="2025-06-25T09:26:49.317" v="19" actId="20577"/>
        <pc:sldMkLst>
          <pc:docMk/>
          <pc:sldMk cId="4180451909" sldId="21474720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1F4F1-2CB0-40B1-8DB5-04D86DF0917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872BE7B-C9BB-4112-9093-CAD426742051}">
      <dgm:prSet phldrT="[Text]" custT="1"/>
      <dgm:spPr>
        <a:solidFill>
          <a:srgbClr val="6683C6"/>
        </a:solidFill>
      </dgm:spPr>
      <dgm:t>
        <a:bodyPr/>
        <a:lstStyle/>
        <a:p>
          <a:pPr rtl="0"/>
          <a:r>
            <a:rPr lang="en-US" sz="2000" dirty="0"/>
            <a:t>1.</a:t>
          </a:r>
          <a:r>
            <a:rPr lang="en-US" sz="2000" dirty="0">
              <a:latin typeface="Ebrima"/>
            </a:rPr>
            <a:t> Ensure</a:t>
          </a:r>
          <a:r>
            <a:rPr lang="en-US" sz="2000" dirty="0"/>
            <a:t> </a:t>
          </a:r>
          <a:r>
            <a:rPr lang="en-US" sz="2000" b="1" dirty="0">
              <a:latin typeface="Ebrima"/>
            </a:rPr>
            <a:t>Consent</a:t>
          </a:r>
          <a:endParaRPr lang="en-US" sz="2000" b="1" dirty="0"/>
        </a:p>
      </dgm:t>
    </dgm:pt>
    <dgm:pt modelId="{D0831E03-A5AA-4404-BD5E-1FDCCB216169}" type="parTrans" cxnId="{9B2E0D2E-A9B7-40EF-8E61-DBF3A27BE61D}">
      <dgm:prSet/>
      <dgm:spPr/>
      <dgm:t>
        <a:bodyPr/>
        <a:lstStyle/>
        <a:p>
          <a:endParaRPr lang="en-US"/>
        </a:p>
      </dgm:t>
    </dgm:pt>
    <dgm:pt modelId="{B4B89E8E-2E46-459F-B993-DD437C240368}" type="sibTrans" cxnId="{9B2E0D2E-A9B7-40EF-8E61-DBF3A27BE61D}">
      <dgm:prSet/>
      <dgm:spPr/>
      <dgm:t>
        <a:bodyPr/>
        <a:lstStyle/>
        <a:p>
          <a:endParaRPr lang="en-US"/>
        </a:p>
      </dgm:t>
    </dgm:pt>
    <dgm:pt modelId="{6003EF04-076C-4DC2-B3F7-1ADE1692507A}">
      <dgm:prSet phldrT="[Text]" custT="1"/>
      <dgm:spPr>
        <a:solidFill>
          <a:srgbClr val="6683C6"/>
        </a:solidFill>
      </dgm:spPr>
      <dgm:t>
        <a:bodyPr/>
        <a:lstStyle/>
        <a:p>
          <a:r>
            <a:rPr lang="en-US" sz="2000" dirty="0"/>
            <a:t>2. Remain </a:t>
          </a:r>
          <a:r>
            <a:rPr lang="en-US" sz="2000" b="1" dirty="0"/>
            <a:t>Confidential</a:t>
          </a:r>
        </a:p>
      </dgm:t>
    </dgm:pt>
    <dgm:pt modelId="{172BFF76-B6A3-4C18-BE08-1E7BFFD63937}" type="parTrans" cxnId="{35AA642E-B135-4AD3-9AF4-5518416FCC4A}">
      <dgm:prSet/>
      <dgm:spPr/>
      <dgm:t>
        <a:bodyPr/>
        <a:lstStyle/>
        <a:p>
          <a:endParaRPr lang="en-US"/>
        </a:p>
      </dgm:t>
    </dgm:pt>
    <dgm:pt modelId="{DE649358-6C0F-4E10-8776-1FAD21383F35}" type="sibTrans" cxnId="{35AA642E-B135-4AD3-9AF4-5518416FCC4A}">
      <dgm:prSet/>
      <dgm:spPr/>
      <dgm:t>
        <a:bodyPr/>
        <a:lstStyle/>
        <a:p>
          <a:endParaRPr lang="en-US"/>
        </a:p>
      </dgm:t>
    </dgm:pt>
    <dgm:pt modelId="{43B57D0B-A18F-49B1-97DC-AA9CAA1A6CD5}">
      <dgm:prSet phldrT="[Text]" custT="1"/>
      <dgm:spPr>
        <a:solidFill>
          <a:srgbClr val="6683C6"/>
        </a:solidFill>
      </dgm:spPr>
      <dgm:t>
        <a:bodyPr/>
        <a:lstStyle/>
        <a:p>
          <a:r>
            <a:rPr lang="en-US" sz="1900" dirty="0"/>
            <a:t>3. </a:t>
          </a:r>
          <a:r>
            <a:rPr lang="en-US" sz="2000" dirty="0"/>
            <a:t>Include Appropriate </a:t>
          </a:r>
          <a:r>
            <a:rPr lang="en-US" sz="2000" b="1" dirty="0"/>
            <a:t>Counseling</a:t>
          </a:r>
        </a:p>
      </dgm:t>
    </dgm:pt>
    <dgm:pt modelId="{B572F133-8F31-4728-A146-00293CA4A54F}" type="parTrans" cxnId="{A52ACCC6-E99F-444A-BC1E-A7EFB3B8A047}">
      <dgm:prSet/>
      <dgm:spPr/>
      <dgm:t>
        <a:bodyPr/>
        <a:lstStyle/>
        <a:p>
          <a:endParaRPr lang="en-US"/>
        </a:p>
      </dgm:t>
    </dgm:pt>
    <dgm:pt modelId="{316E6812-902D-4BC2-8A59-80A510286BDC}" type="sibTrans" cxnId="{A52ACCC6-E99F-444A-BC1E-A7EFB3B8A047}">
      <dgm:prSet/>
      <dgm:spPr/>
      <dgm:t>
        <a:bodyPr/>
        <a:lstStyle/>
        <a:p>
          <a:endParaRPr lang="en-US"/>
        </a:p>
      </dgm:t>
    </dgm:pt>
    <dgm:pt modelId="{C02D097A-39FA-48E4-945E-5350D385CF68}">
      <dgm:prSet phldrT="[Text]" custT="1"/>
      <dgm:spPr>
        <a:solidFill>
          <a:srgbClr val="6683C6"/>
        </a:solidFill>
      </dgm:spPr>
      <dgm:t>
        <a:bodyPr/>
        <a:lstStyle/>
        <a:p>
          <a:r>
            <a:rPr lang="en-US" sz="1900" dirty="0"/>
            <a:t>4. </a:t>
          </a:r>
          <a:r>
            <a:rPr lang="en-US" sz="2000" dirty="0"/>
            <a:t>Provide </a:t>
          </a:r>
          <a:r>
            <a:rPr lang="en-US" sz="2000" b="1" dirty="0"/>
            <a:t>Correct Test Results </a:t>
          </a:r>
          <a:endParaRPr lang="en-US" sz="2000" dirty="0"/>
        </a:p>
      </dgm:t>
    </dgm:pt>
    <dgm:pt modelId="{D84358B6-3436-41E9-9362-C0EA76B4CEC4}" type="parTrans" cxnId="{B8477273-0FF6-44F4-8CC1-5B627613CF9D}">
      <dgm:prSet/>
      <dgm:spPr/>
      <dgm:t>
        <a:bodyPr/>
        <a:lstStyle/>
        <a:p>
          <a:endParaRPr lang="en-US"/>
        </a:p>
      </dgm:t>
    </dgm:pt>
    <dgm:pt modelId="{664165FA-02FC-45AB-B3F3-56BB82C10A6E}" type="sibTrans" cxnId="{B8477273-0FF6-44F4-8CC1-5B627613CF9D}">
      <dgm:prSet/>
      <dgm:spPr/>
      <dgm:t>
        <a:bodyPr/>
        <a:lstStyle/>
        <a:p>
          <a:endParaRPr lang="en-US"/>
        </a:p>
      </dgm:t>
    </dgm:pt>
    <dgm:pt modelId="{1ABA1E07-C448-4AB2-BB61-C1CB2AC585D2}">
      <dgm:prSet phldrT="[Text]" custT="1"/>
      <dgm:spPr>
        <a:solidFill>
          <a:srgbClr val="6683C6"/>
        </a:solidFill>
      </dgm:spPr>
      <dgm:t>
        <a:bodyPr/>
        <a:lstStyle/>
        <a:p>
          <a:r>
            <a:rPr lang="en-US" sz="1900" dirty="0"/>
            <a:t>5. </a:t>
          </a:r>
          <a:r>
            <a:rPr lang="en-US" sz="2000" b="1" dirty="0"/>
            <a:t>Connect</a:t>
          </a:r>
          <a:r>
            <a:rPr lang="en-US" sz="2000" dirty="0"/>
            <a:t> Contacts Tested to Appropriate Services</a:t>
          </a:r>
        </a:p>
      </dgm:t>
    </dgm:pt>
    <dgm:pt modelId="{146BF185-FFA2-46B7-865B-E32965C7E20C}" type="parTrans" cxnId="{CC290E1D-6C77-431B-B100-8E19261EB132}">
      <dgm:prSet/>
      <dgm:spPr/>
      <dgm:t>
        <a:bodyPr/>
        <a:lstStyle/>
        <a:p>
          <a:endParaRPr lang="en-US"/>
        </a:p>
      </dgm:t>
    </dgm:pt>
    <dgm:pt modelId="{9A10E611-E6D8-4CEC-BC96-4CB3C8E09C5B}" type="sibTrans" cxnId="{CC290E1D-6C77-431B-B100-8E19261EB132}">
      <dgm:prSet/>
      <dgm:spPr/>
      <dgm:t>
        <a:bodyPr/>
        <a:lstStyle/>
        <a:p>
          <a:endParaRPr lang="en-US"/>
        </a:p>
      </dgm:t>
    </dgm:pt>
    <dgm:pt modelId="{82B57F57-F83A-40C0-A53F-D4D14D71EB1D}" type="pres">
      <dgm:prSet presAssocID="{8171F4F1-2CB0-40B1-8DB5-04D86DF09174}" presName="linear" presStyleCnt="0">
        <dgm:presLayoutVars>
          <dgm:dir/>
          <dgm:animLvl val="lvl"/>
          <dgm:resizeHandles val="exact"/>
        </dgm:presLayoutVars>
      </dgm:prSet>
      <dgm:spPr/>
    </dgm:pt>
    <dgm:pt modelId="{FCE93135-8D4F-4699-BF49-9A7DEEBE09C8}" type="pres">
      <dgm:prSet presAssocID="{3872BE7B-C9BB-4112-9093-CAD426742051}" presName="parentLin" presStyleCnt="0"/>
      <dgm:spPr/>
    </dgm:pt>
    <dgm:pt modelId="{C78F1FFB-6D63-4A1E-BBCF-4FE9CA3ABAFE}" type="pres">
      <dgm:prSet presAssocID="{3872BE7B-C9BB-4112-9093-CAD426742051}" presName="parentLeftMargin" presStyleLbl="node1" presStyleIdx="0" presStyleCnt="5"/>
      <dgm:spPr/>
    </dgm:pt>
    <dgm:pt modelId="{0C5C14B6-44C5-4753-BF2D-B64CBDA09468}" type="pres">
      <dgm:prSet presAssocID="{3872BE7B-C9BB-4112-9093-CAD426742051}" presName="parentText" presStyleLbl="node1" presStyleIdx="0" presStyleCnt="5">
        <dgm:presLayoutVars>
          <dgm:chMax val="0"/>
          <dgm:bulletEnabled val="1"/>
        </dgm:presLayoutVars>
      </dgm:prSet>
      <dgm:spPr/>
    </dgm:pt>
    <dgm:pt modelId="{879251DC-70CD-40DD-ADD3-6AA51AB6A25E}" type="pres">
      <dgm:prSet presAssocID="{3872BE7B-C9BB-4112-9093-CAD426742051}" presName="negativeSpace" presStyleCnt="0"/>
      <dgm:spPr/>
    </dgm:pt>
    <dgm:pt modelId="{F1D421CA-C041-4FC2-869F-550242795A9F}" type="pres">
      <dgm:prSet presAssocID="{3872BE7B-C9BB-4112-9093-CAD426742051}" presName="childText" presStyleLbl="conFgAcc1" presStyleIdx="0" presStyleCnt="5">
        <dgm:presLayoutVars>
          <dgm:bulletEnabled val="1"/>
        </dgm:presLayoutVars>
      </dgm:prSet>
      <dgm:spPr/>
    </dgm:pt>
    <dgm:pt modelId="{1B606C16-C1EE-49D7-8263-ED3CDCF80BFA}" type="pres">
      <dgm:prSet presAssocID="{B4B89E8E-2E46-459F-B993-DD437C240368}" presName="spaceBetweenRectangles" presStyleCnt="0"/>
      <dgm:spPr/>
    </dgm:pt>
    <dgm:pt modelId="{3D47C564-735F-45F0-A4C9-4656590BC508}" type="pres">
      <dgm:prSet presAssocID="{6003EF04-076C-4DC2-B3F7-1ADE1692507A}" presName="parentLin" presStyleCnt="0"/>
      <dgm:spPr/>
    </dgm:pt>
    <dgm:pt modelId="{F37E191A-6CA6-4223-AE6A-14C752D0E747}" type="pres">
      <dgm:prSet presAssocID="{6003EF04-076C-4DC2-B3F7-1ADE1692507A}" presName="parentLeftMargin" presStyleLbl="node1" presStyleIdx="0" presStyleCnt="5"/>
      <dgm:spPr/>
    </dgm:pt>
    <dgm:pt modelId="{CCF49313-8A24-4164-84EC-2819450E70DD}" type="pres">
      <dgm:prSet presAssocID="{6003EF04-076C-4DC2-B3F7-1ADE1692507A}" presName="parentText" presStyleLbl="node1" presStyleIdx="1" presStyleCnt="5" custLinFactNeighborY="-9563">
        <dgm:presLayoutVars>
          <dgm:chMax val="0"/>
          <dgm:bulletEnabled val="1"/>
        </dgm:presLayoutVars>
      </dgm:prSet>
      <dgm:spPr/>
    </dgm:pt>
    <dgm:pt modelId="{6BA6EFEE-57C7-494B-9A80-2621A6A4EE8D}" type="pres">
      <dgm:prSet presAssocID="{6003EF04-076C-4DC2-B3F7-1ADE1692507A}" presName="negativeSpace" presStyleCnt="0"/>
      <dgm:spPr/>
    </dgm:pt>
    <dgm:pt modelId="{2E74E974-751E-4211-AC3F-746746974800}" type="pres">
      <dgm:prSet presAssocID="{6003EF04-076C-4DC2-B3F7-1ADE1692507A}" presName="childText" presStyleLbl="conFgAcc1" presStyleIdx="1" presStyleCnt="5">
        <dgm:presLayoutVars>
          <dgm:bulletEnabled val="1"/>
        </dgm:presLayoutVars>
      </dgm:prSet>
      <dgm:spPr/>
    </dgm:pt>
    <dgm:pt modelId="{3EA48E8D-3E7D-4738-B414-A8777928A8D2}" type="pres">
      <dgm:prSet presAssocID="{DE649358-6C0F-4E10-8776-1FAD21383F35}" presName="spaceBetweenRectangles" presStyleCnt="0"/>
      <dgm:spPr/>
    </dgm:pt>
    <dgm:pt modelId="{C29708B9-249C-496C-8BF1-E8DEA56ED12B}" type="pres">
      <dgm:prSet presAssocID="{43B57D0B-A18F-49B1-97DC-AA9CAA1A6CD5}" presName="parentLin" presStyleCnt="0"/>
      <dgm:spPr/>
    </dgm:pt>
    <dgm:pt modelId="{EB852944-2EAC-4705-A775-F910C11EEB36}" type="pres">
      <dgm:prSet presAssocID="{43B57D0B-A18F-49B1-97DC-AA9CAA1A6CD5}" presName="parentLeftMargin" presStyleLbl="node1" presStyleIdx="1" presStyleCnt="5"/>
      <dgm:spPr/>
    </dgm:pt>
    <dgm:pt modelId="{C061787B-0715-4A4A-9BDB-1BE39362F310}" type="pres">
      <dgm:prSet presAssocID="{43B57D0B-A18F-49B1-97DC-AA9CAA1A6CD5}" presName="parentText" presStyleLbl="node1" presStyleIdx="2" presStyleCnt="5">
        <dgm:presLayoutVars>
          <dgm:chMax val="0"/>
          <dgm:bulletEnabled val="1"/>
        </dgm:presLayoutVars>
      </dgm:prSet>
      <dgm:spPr/>
    </dgm:pt>
    <dgm:pt modelId="{1E720038-27E9-4CB1-8CD9-FED3375D6742}" type="pres">
      <dgm:prSet presAssocID="{43B57D0B-A18F-49B1-97DC-AA9CAA1A6CD5}" presName="negativeSpace" presStyleCnt="0"/>
      <dgm:spPr/>
    </dgm:pt>
    <dgm:pt modelId="{33B406F7-DBF5-4726-B916-664C8EAF942B}" type="pres">
      <dgm:prSet presAssocID="{43B57D0B-A18F-49B1-97DC-AA9CAA1A6CD5}" presName="childText" presStyleLbl="conFgAcc1" presStyleIdx="2" presStyleCnt="5">
        <dgm:presLayoutVars>
          <dgm:bulletEnabled val="1"/>
        </dgm:presLayoutVars>
      </dgm:prSet>
      <dgm:spPr/>
    </dgm:pt>
    <dgm:pt modelId="{A8E797BD-CF51-47EA-98AD-84ED15850ADA}" type="pres">
      <dgm:prSet presAssocID="{316E6812-902D-4BC2-8A59-80A510286BDC}" presName="spaceBetweenRectangles" presStyleCnt="0"/>
      <dgm:spPr/>
    </dgm:pt>
    <dgm:pt modelId="{764FCAF6-8595-43B8-B814-D834C9647E4D}" type="pres">
      <dgm:prSet presAssocID="{C02D097A-39FA-48E4-945E-5350D385CF68}" presName="parentLin" presStyleCnt="0"/>
      <dgm:spPr/>
    </dgm:pt>
    <dgm:pt modelId="{36425D79-3E1B-485E-B805-94F944CE40F8}" type="pres">
      <dgm:prSet presAssocID="{C02D097A-39FA-48E4-945E-5350D385CF68}" presName="parentLeftMargin" presStyleLbl="node1" presStyleIdx="2" presStyleCnt="5"/>
      <dgm:spPr/>
    </dgm:pt>
    <dgm:pt modelId="{D1B84B63-014D-4938-818E-3E749BF627A1}" type="pres">
      <dgm:prSet presAssocID="{C02D097A-39FA-48E4-945E-5350D385CF68}" presName="parentText" presStyleLbl="node1" presStyleIdx="3" presStyleCnt="5">
        <dgm:presLayoutVars>
          <dgm:chMax val="0"/>
          <dgm:bulletEnabled val="1"/>
        </dgm:presLayoutVars>
      </dgm:prSet>
      <dgm:spPr/>
    </dgm:pt>
    <dgm:pt modelId="{17358BDE-E5B8-4121-9494-7FDD8F17088A}" type="pres">
      <dgm:prSet presAssocID="{C02D097A-39FA-48E4-945E-5350D385CF68}" presName="negativeSpace" presStyleCnt="0"/>
      <dgm:spPr/>
    </dgm:pt>
    <dgm:pt modelId="{6A53941C-B858-4FA1-AFDF-6ACE098FB095}" type="pres">
      <dgm:prSet presAssocID="{C02D097A-39FA-48E4-945E-5350D385CF68}" presName="childText" presStyleLbl="conFgAcc1" presStyleIdx="3" presStyleCnt="5">
        <dgm:presLayoutVars>
          <dgm:bulletEnabled val="1"/>
        </dgm:presLayoutVars>
      </dgm:prSet>
      <dgm:spPr/>
    </dgm:pt>
    <dgm:pt modelId="{D9FBC103-831C-408C-8C85-6F0DB37FECD2}" type="pres">
      <dgm:prSet presAssocID="{664165FA-02FC-45AB-B3F3-56BB82C10A6E}" presName="spaceBetweenRectangles" presStyleCnt="0"/>
      <dgm:spPr/>
    </dgm:pt>
    <dgm:pt modelId="{554F8DEA-CEB2-4E23-855E-4E6CFEFC592E}" type="pres">
      <dgm:prSet presAssocID="{1ABA1E07-C448-4AB2-BB61-C1CB2AC585D2}" presName="parentLin" presStyleCnt="0"/>
      <dgm:spPr/>
    </dgm:pt>
    <dgm:pt modelId="{DA086958-9FD6-4B31-BCCE-CB26C7E6BF92}" type="pres">
      <dgm:prSet presAssocID="{1ABA1E07-C448-4AB2-BB61-C1CB2AC585D2}" presName="parentLeftMargin" presStyleLbl="node1" presStyleIdx="3" presStyleCnt="5"/>
      <dgm:spPr/>
    </dgm:pt>
    <dgm:pt modelId="{8C9675AB-3ECC-475D-B6C4-B1D9247FD97C}" type="pres">
      <dgm:prSet presAssocID="{1ABA1E07-C448-4AB2-BB61-C1CB2AC585D2}" presName="parentText" presStyleLbl="node1" presStyleIdx="4" presStyleCnt="5">
        <dgm:presLayoutVars>
          <dgm:chMax val="0"/>
          <dgm:bulletEnabled val="1"/>
        </dgm:presLayoutVars>
      </dgm:prSet>
      <dgm:spPr/>
    </dgm:pt>
    <dgm:pt modelId="{1152249F-7D17-4027-97F4-D051899B6BE0}" type="pres">
      <dgm:prSet presAssocID="{1ABA1E07-C448-4AB2-BB61-C1CB2AC585D2}" presName="negativeSpace" presStyleCnt="0"/>
      <dgm:spPr/>
    </dgm:pt>
    <dgm:pt modelId="{CD9EDF85-E4C3-4F05-BBDB-3060081FC9C6}" type="pres">
      <dgm:prSet presAssocID="{1ABA1E07-C448-4AB2-BB61-C1CB2AC585D2}" presName="childText" presStyleLbl="conFgAcc1" presStyleIdx="4" presStyleCnt="5">
        <dgm:presLayoutVars>
          <dgm:bulletEnabled val="1"/>
        </dgm:presLayoutVars>
      </dgm:prSet>
      <dgm:spPr/>
    </dgm:pt>
  </dgm:ptLst>
  <dgm:cxnLst>
    <dgm:cxn modelId="{47256B1A-EAA0-4769-83B2-AC00C7A2E594}" type="presOf" srcId="{43B57D0B-A18F-49B1-97DC-AA9CAA1A6CD5}" destId="{EB852944-2EAC-4705-A775-F910C11EEB36}" srcOrd="0" destOrd="0" presId="urn:microsoft.com/office/officeart/2005/8/layout/list1"/>
    <dgm:cxn modelId="{CC290E1D-6C77-431B-B100-8E19261EB132}" srcId="{8171F4F1-2CB0-40B1-8DB5-04D86DF09174}" destId="{1ABA1E07-C448-4AB2-BB61-C1CB2AC585D2}" srcOrd="4" destOrd="0" parTransId="{146BF185-FFA2-46B7-865B-E32965C7E20C}" sibTransId="{9A10E611-E6D8-4CEC-BC96-4CB3C8E09C5B}"/>
    <dgm:cxn modelId="{9B2E0D2E-A9B7-40EF-8E61-DBF3A27BE61D}" srcId="{8171F4F1-2CB0-40B1-8DB5-04D86DF09174}" destId="{3872BE7B-C9BB-4112-9093-CAD426742051}" srcOrd="0" destOrd="0" parTransId="{D0831E03-A5AA-4404-BD5E-1FDCCB216169}" sibTransId="{B4B89E8E-2E46-459F-B993-DD437C240368}"/>
    <dgm:cxn modelId="{35AA642E-B135-4AD3-9AF4-5518416FCC4A}" srcId="{8171F4F1-2CB0-40B1-8DB5-04D86DF09174}" destId="{6003EF04-076C-4DC2-B3F7-1ADE1692507A}" srcOrd="1" destOrd="0" parTransId="{172BFF76-B6A3-4C18-BE08-1E7BFFD63937}" sibTransId="{DE649358-6C0F-4E10-8776-1FAD21383F35}"/>
    <dgm:cxn modelId="{6575F931-8F30-42BB-8461-1CCDE756E97A}" type="presOf" srcId="{3872BE7B-C9BB-4112-9093-CAD426742051}" destId="{C78F1FFB-6D63-4A1E-BBCF-4FE9CA3ABAFE}" srcOrd="0" destOrd="0" presId="urn:microsoft.com/office/officeart/2005/8/layout/list1"/>
    <dgm:cxn modelId="{14DD6138-DFE9-4390-AB75-A17CCBCF1BF5}" type="presOf" srcId="{6003EF04-076C-4DC2-B3F7-1ADE1692507A}" destId="{CCF49313-8A24-4164-84EC-2819450E70DD}" srcOrd="1" destOrd="0" presId="urn:microsoft.com/office/officeart/2005/8/layout/list1"/>
    <dgm:cxn modelId="{CF6FDC4A-FA70-451A-A6F2-B33303CA6335}" type="presOf" srcId="{3872BE7B-C9BB-4112-9093-CAD426742051}" destId="{0C5C14B6-44C5-4753-BF2D-B64CBDA09468}" srcOrd="1" destOrd="0" presId="urn:microsoft.com/office/officeart/2005/8/layout/list1"/>
    <dgm:cxn modelId="{465EDB6C-F12F-4112-B950-30CC408CF3E1}" type="presOf" srcId="{C02D097A-39FA-48E4-945E-5350D385CF68}" destId="{D1B84B63-014D-4938-818E-3E749BF627A1}" srcOrd="1" destOrd="0" presId="urn:microsoft.com/office/officeart/2005/8/layout/list1"/>
    <dgm:cxn modelId="{12B56A53-1228-492A-976B-2FD30680DDD0}" type="presOf" srcId="{C02D097A-39FA-48E4-945E-5350D385CF68}" destId="{36425D79-3E1B-485E-B805-94F944CE40F8}" srcOrd="0" destOrd="0" presId="urn:microsoft.com/office/officeart/2005/8/layout/list1"/>
    <dgm:cxn modelId="{B8477273-0FF6-44F4-8CC1-5B627613CF9D}" srcId="{8171F4F1-2CB0-40B1-8DB5-04D86DF09174}" destId="{C02D097A-39FA-48E4-945E-5350D385CF68}" srcOrd="3" destOrd="0" parTransId="{D84358B6-3436-41E9-9362-C0EA76B4CEC4}" sibTransId="{664165FA-02FC-45AB-B3F3-56BB82C10A6E}"/>
    <dgm:cxn modelId="{B426057A-C6C1-4C73-B621-5468CFCBEDC6}" type="presOf" srcId="{43B57D0B-A18F-49B1-97DC-AA9CAA1A6CD5}" destId="{C061787B-0715-4A4A-9BDB-1BE39362F310}" srcOrd="1" destOrd="0" presId="urn:microsoft.com/office/officeart/2005/8/layout/list1"/>
    <dgm:cxn modelId="{D9E11482-4ACC-4C75-AC2C-7791C6DE029F}" type="presOf" srcId="{1ABA1E07-C448-4AB2-BB61-C1CB2AC585D2}" destId="{DA086958-9FD6-4B31-BCCE-CB26C7E6BF92}" srcOrd="0" destOrd="0" presId="urn:microsoft.com/office/officeart/2005/8/layout/list1"/>
    <dgm:cxn modelId="{EEAF1F84-200C-4196-9EF4-0A2AFCC9B3D2}" type="presOf" srcId="{8171F4F1-2CB0-40B1-8DB5-04D86DF09174}" destId="{82B57F57-F83A-40C0-A53F-D4D14D71EB1D}" srcOrd="0" destOrd="0" presId="urn:microsoft.com/office/officeart/2005/8/layout/list1"/>
    <dgm:cxn modelId="{9C04738D-E9C6-45FE-8D14-BBC0EB17D381}" type="presOf" srcId="{6003EF04-076C-4DC2-B3F7-1ADE1692507A}" destId="{F37E191A-6CA6-4223-AE6A-14C752D0E747}" srcOrd="0" destOrd="0" presId="urn:microsoft.com/office/officeart/2005/8/layout/list1"/>
    <dgm:cxn modelId="{5A59A8C1-E05F-48DE-AEC0-AEF1EFCE4BD3}" type="presOf" srcId="{1ABA1E07-C448-4AB2-BB61-C1CB2AC585D2}" destId="{8C9675AB-3ECC-475D-B6C4-B1D9247FD97C}" srcOrd="1" destOrd="0" presId="urn:microsoft.com/office/officeart/2005/8/layout/list1"/>
    <dgm:cxn modelId="{A52ACCC6-E99F-444A-BC1E-A7EFB3B8A047}" srcId="{8171F4F1-2CB0-40B1-8DB5-04D86DF09174}" destId="{43B57D0B-A18F-49B1-97DC-AA9CAA1A6CD5}" srcOrd="2" destOrd="0" parTransId="{B572F133-8F31-4728-A146-00293CA4A54F}" sibTransId="{316E6812-902D-4BC2-8A59-80A510286BDC}"/>
    <dgm:cxn modelId="{29F0E9EB-8CF7-49F6-8FEE-B0E9698F4EB3}" type="presParOf" srcId="{82B57F57-F83A-40C0-A53F-D4D14D71EB1D}" destId="{FCE93135-8D4F-4699-BF49-9A7DEEBE09C8}" srcOrd="0" destOrd="0" presId="urn:microsoft.com/office/officeart/2005/8/layout/list1"/>
    <dgm:cxn modelId="{8278A021-C7EA-469E-AE4C-4977AB6157C7}" type="presParOf" srcId="{FCE93135-8D4F-4699-BF49-9A7DEEBE09C8}" destId="{C78F1FFB-6D63-4A1E-BBCF-4FE9CA3ABAFE}" srcOrd="0" destOrd="0" presId="urn:microsoft.com/office/officeart/2005/8/layout/list1"/>
    <dgm:cxn modelId="{EC7E6372-B534-4E80-8294-ED7A1DEB775A}" type="presParOf" srcId="{FCE93135-8D4F-4699-BF49-9A7DEEBE09C8}" destId="{0C5C14B6-44C5-4753-BF2D-B64CBDA09468}" srcOrd="1" destOrd="0" presId="urn:microsoft.com/office/officeart/2005/8/layout/list1"/>
    <dgm:cxn modelId="{D95BCE0C-3977-44A4-B226-0C8BCC17800D}" type="presParOf" srcId="{82B57F57-F83A-40C0-A53F-D4D14D71EB1D}" destId="{879251DC-70CD-40DD-ADD3-6AA51AB6A25E}" srcOrd="1" destOrd="0" presId="urn:microsoft.com/office/officeart/2005/8/layout/list1"/>
    <dgm:cxn modelId="{D44A4BFD-D837-4F3C-BCF9-992EBE53DBB3}" type="presParOf" srcId="{82B57F57-F83A-40C0-A53F-D4D14D71EB1D}" destId="{F1D421CA-C041-4FC2-869F-550242795A9F}" srcOrd="2" destOrd="0" presId="urn:microsoft.com/office/officeart/2005/8/layout/list1"/>
    <dgm:cxn modelId="{B72EDB78-7838-40D4-ADE2-1F8C77D1720A}" type="presParOf" srcId="{82B57F57-F83A-40C0-A53F-D4D14D71EB1D}" destId="{1B606C16-C1EE-49D7-8263-ED3CDCF80BFA}" srcOrd="3" destOrd="0" presId="urn:microsoft.com/office/officeart/2005/8/layout/list1"/>
    <dgm:cxn modelId="{ECBE0F77-AF93-41DB-B90D-43FC3F92BE9A}" type="presParOf" srcId="{82B57F57-F83A-40C0-A53F-D4D14D71EB1D}" destId="{3D47C564-735F-45F0-A4C9-4656590BC508}" srcOrd="4" destOrd="0" presId="urn:microsoft.com/office/officeart/2005/8/layout/list1"/>
    <dgm:cxn modelId="{D728F617-4E3D-4202-8E10-0C152E8087EE}" type="presParOf" srcId="{3D47C564-735F-45F0-A4C9-4656590BC508}" destId="{F37E191A-6CA6-4223-AE6A-14C752D0E747}" srcOrd="0" destOrd="0" presId="urn:microsoft.com/office/officeart/2005/8/layout/list1"/>
    <dgm:cxn modelId="{DF07469F-EE47-46E4-9ECB-E5F4F98C17B5}" type="presParOf" srcId="{3D47C564-735F-45F0-A4C9-4656590BC508}" destId="{CCF49313-8A24-4164-84EC-2819450E70DD}" srcOrd="1" destOrd="0" presId="urn:microsoft.com/office/officeart/2005/8/layout/list1"/>
    <dgm:cxn modelId="{D52147F0-0AD9-44A4-8833-46020AA2AEDB}" type="presParOf" srcId="{82B57F57-F83A-40C0-A53F-D4D14D71EB1D}" destId="{6BA6EFEE-57C7-494B-9A80-2621A6A4EE8D}" srcOrd="5" destOrd="0" presId="urn:microsoft.com/office/officeart/2005/8/layout/list1"/>
    <dgm:cxn modelId="{B3EF1F1D-E56C-4C22-9E98-1090679504F5}" type="presParOf" srcId="{82B57F57-F83A-40C0-A53F-D4D14D71EB1D}" destId="{2E74E974-751E-4211-AC3F-746746974800}" srcOrd="6" destOrd="0" presId="urn:microsoft.com/office/officeart/2005/8/layout/list1"/>
    <dgm:cxn modelId="{CE65AF07-23A4-4360-BFA7-7BC8C9142FD5}" type="presParOf" srcId="{82B57F57-F83A-40C0-A53F-D4D14D71EB1D}" destId="{3EA48E8D-3E7D-4738-B414-A8777928A8D2}" srcOrd="7" destOrd="0" presId="urn:microsoft.com/office/officeart/2005/8/layout/list1"/>
    <dgm:cxn modelId="{FE233D61-E038-4C1F-9D8C-75F8A3932E8A}" type="presParOf" srcId="{82B57F57-F83A-40C0-A53F-D4D14D71EB1D}" destId="{C29708B9-249C-496C-8BF1-E8DEA56ED12B}" srcOrd="8" destOrd="0" presId="urn:microsoft.com/office/officeart/2005/8/layout/list1"/>
    <dgm:cxn modelId="{27694AF2-84C7-48A9-A23E-DC54460B86F3}" type="presParOf" srcId="{C29708B9-249C-496C-8BF1-E8DEA56ED12B}" destId="{EB852944-2EAC-4705-A775-F910C11EEB36}" srcOrd="0" destOrd="0" presId="urn:microsoft.com/office/officeart/2005/8/layout/list1"/>
    <dgm:cxn modelId="{88FE300D-4186-4937-A3FD-8F7F6E5A49D2}" type="presParOf" srcId="{C29708B9-249C-496C-8BF1-E8DEA56ED12B}" destId="{C061787B-0715-4A4A-9BDB-1BE39362F310}" srcOrd="1" destOrd="0" presId="urn:microsoft.com/office/officeart/2005/8/layout/list1"/>
    <dgm:cxn modelId="{B39A7555-3C54-4E1E-910F-3F4DF7D8A8F9}" type="presParOf" srcId="{82B57F57-F83A-40C0-A53F-D4D14D71EB1D}" destId="{1E720038-27E9-4CB1-8CD9-FED3375D6742}" srcOrd="9" destOrd="0" presId="urn:microsoft.com/office/officeart/2005/8/layout/list1"/>
    <dgm:cxn modelId="{0ACC39D5-D5FD-441B-9F1A-F960E1EA6191}" type="presParOf" srcId="{82B57F57-F83A-40C0-A53F-D4D14D71EB1D}" destId="{33B406F7-DBF5-4726-B916-664C8EAF942B}" srcOrd="10" destOrd="0" presId="urn:microsoft.com/office/officeart/2005/8/layout/list1"/>
    <dgm:cxn modelId="{9C3BFC7A-914E-430D-A179-B6BFC3E8D704}" type="presParOf" srcId="{82B57F57-F83A-40C0-A53F-D4D14D71EB1D}" destId="{A8E797BD-CF51-47EA-98AD-84ED15850ADA}" srcOrd="11" destOrd="0" presId="urn:microsoft.com/office/officeart/2005/8/layout/list1"/>
    <dgm:cxn modelId="{A0D062D8-03F4-428E-80B3-527D7E4306A7}" type="presParOf" srcId="{82B57F57-F83A-40C0-A53F-D4D14D71EB1D}" destId="{764FCAF6-8595-43B8-B814-D834C9647E4D}" srcOrd="12" destOrd="0" presId="urn:microsoft.com/office/officeart/2005/8/layout/list1"/>
    <dgm:cxn modelId="{D1EC537D-5646-4753-858B-D102A7958A75}" type="presParOf" srcId="{764FCAF6-8595-43B8-B814-D834C9647E4D}" destId="{36425D79-3E1B-485E-B805-94F944CE40F8}" srcOrd="0" destOrd="0" presId="urn:microsoft.com/office/officeart/2005/8/layout/list1"/>
    <dgm:cxn modelId="{3B1E87A6-5F40-456E-814C-A93107E5E2C2}" type="presParOf" srcId="{764FCAF6-8595-43B8-B814-D834C9647E4D}" destId="{D1B84B63-014D-4938-818E-3E749BF627A1}" srcOrd="1" destOrd="0" presId="urn:microsoft.com/office/officeart/2005/8/layout/list1"/>
    <dgm:cxn modelId="{822510E6-7E2A-4426-8939-6147D6CC6A25}" type="presParOf" srcId="{82B57F57-F83A-40C0-A53F-D4D14D71EB1D}" destId="{17358BDE-E5B8-4121-9494-7FDD8F17088A}" srcOrd="13" destOrd="0" presId="urn:microsoft.com/office/officeart/2005/8/layout/list1"/>
    <dgm:cxn modelId="{8FC89F4A-AD3C-494B-BDC8-53576E97AC8F}" type="presParOf" srcId="{82B57F57-F83A-40C0-A53F-D4D14D71EB1D}" destId="{6A53941C-B858-4FA1-AFDF-6ACE098FB095}" srcOrd="14" destOrd="0" presId="urn:microsoft.com/office/officeart/2005/8/layout/list1"/>
    <dgm:cxn modelId="{178EB770-B9D6-4335-8244-6ABE39C5CC93}" type="presParOf" srcId="{82B57F57-F83A-40C0-A53F-D4D14D71EB1D}" destId="{D9FBC103-831C-408C-8C85-6F0DB37FECD2}" srcOrd="15" destOrd="0" presId="urn:microsoft.com/office/officeart/2005/8/layout/list1"/>
    <dgm:cxn modelId="{E56B85AA-A54C-4038-9023-81DBC1A9FEBD}" type="presParOf" srcId="{82B57F57-F83A-40C0-A53F-D4D14D71EB1D}" destId="{554F8DEA-CEB2-4E23-855E-4E6CFEFC592E}" srcOrd="16" destOrd="0" presId="urn:microsoft.com/office/officeart/2005/8/layout/list1"/>
    <dgm:cxn modelId="{15F74413-13CB-43B6-B84E-DE83881786C7}" type="presParOf" srcId="{554F8DEA-CEB2-4E23-855E-4E6CFEFC592E}" destId="{DA086958-9FD6-4B31-BCCE-CB26C7E6BF92}" srcOrd="0" destOrd="0" presId="urn:microsoft.com/office/officeart/2005/8/layout/list1"/>
    <dgm:cxn modelId="{C8F2A43E-9CE6-48C3-A64A-53926E1AB1F2}" type="presParOf" srcId="{554F8DEA-CEB2-4E23-855E-4E6CFEFC592E}" destId="{8C9675AB-3ECC-475D-B6C4-B1D9247FD97C}" srcOrd="1" destOrd="0" presId="urn:microsoft.com/office/officeart/2005/8/layout/list1"/>
    <dgm:cxn modelId="{EF80F4EB-CABC-42B9-AA33-6A6005A7D420}" type="presParOf" srcId="{82B57F57-F83A-40C0-A53F-D4D14D71EB1D}" destId="{1152249F-7D17-4027-97F4-D051899B6BE0}" srcOrd="17" destOrd="0" presId="urn:microsoft.com/office/officeart/2005/8/layout/list1"/>
    <dgm:cxn modelId="{DDA9EB59-8134-47DB-BBAC-B70DCA3C4050}" type="presParOf" srcId="{82B57F57-F83A-40C0-A53F-D4D14D71EB1D}" destId="{CD9EDF85-E4C3-4F05-BBDB-3060081FC9C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21CA-C041-4FC2-869F-550242795A9F}">
      <dsp:nvSpPr>
        <dsp:cNvPr id="0" name=""/>
        <dsp:cNvSpPr/>
      </dsp:nvSpPr>
      <dsp:spPr>
        <a:xfrm>
          <a:off x="0" y="431357"/>
          <a:ext cx="9466943"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5C14B6-44C5-4753-BF2D-B64CBDA09468}">
      <dsp:nvSpPr>
        <dsp:cNvPr id="0" name=""/>
        <dsp:cNvSpPr/>
      </dsp:nvSpPr>
      <dsp:spPr>
        <a:xfrm>
          <a:off x="473347" y="106636"/>
          <a:ext cx="6626860" cy="649440"/>
        </a:xfrm>
        <a:prstGeom prst="roundRect">
          <a:avLst/>
        </a:prstGeom>
        <a:solidFill>
          <a:srgbClr val="6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480" tIns="0" rIns="250480" bIns="0" numCol="1" spcCol="1270" anchor="ctr" anchorCtr="0">
          <a:noAutofit/>
        </a:bodyPr>
        <a:lstStyle/>
        <a:p>
          <a:pPr marL="0" lvl="0" indent="0" algn="l" defTabSz="889000" rtl="0">
            <a:lnSpc>
              <a:spcPct val="90000"/>
            </a:lnSpc>
            <a:spcBef>
              <a:spcPct val="0"/>
            </a:spcBef>
            <a:spcAft>
              <a:spcPct val="35000"/>
            </a:spcAft>
            <a:buNone/>
          </a:pPr>
          <a:r>
            <a:rPr lang="en-US" sz="2000" kern="1200" dirty="0"/>
            <a:t>1.</a:t>
          </a:r>
          <a:r>
            <a:rPr lang="en-US" sz="2000" kern="1200" dirty="0">
              <a:latin typeface="Ebrima"/>
            </a:rPr>
            <a:t> Ensure</a:t>
          </a:r>
          <a:r>
            <a:rPr lang="en-US" sz="2000" kern="1200" dirty="0"/>
            <a:t> </a:t>
          </a:r>
          <a:r>
            <a:rPr lang="en-US" sz="2000" b="1" kern="1200" dirty="0">
              <a:latin typeface="Ebrima"/>
            </a:rPr>
            <a:t>Consent</a:t>
          </a:r>
          <a:endParaRPr lang="en-US" sz="2000" b="1" kern="1200" dirty="0"/>
        </a:p>
      </dsp:txBody>
      <dsp:txXfrm>
        <a:off x="505050" y="138339"/>
        <a:ext cx="6563454" cy="586034"/>
      </dsp:txXfrm>
    </dsp:sp>
    <dsp:sp modelId="{2E74E974-751E-4211-AC3F-746746974800}">
      <dsp:nvSpPr>
        <dsp:cNvPr id="0" name=""/>
        <dsp:cNvSpPr/>
      </dsp:nvSpPr>
      <dsp:spPr>
        <a:xfrm>
          <a:off x="0" y="1429277"/>
          <a:ext cx="9466943"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F49313-8A24-4164-84EC-2819450E70DD}">
      <dsp:nvSpPr>
        <dsp:cNvPr id="0" name=""/>
        <dsp:cNvSpPr/>
      </dsp:nvSpPr>
      <dsp:spPr>
        <a:xfrm>
          <a:off x="473347" y="1042451"/>
          <a:ext cx="6626860" cy="649440"/>
        </a:xfrm>
        <a:prstGeom prst="roundRect">
          <a:avLst/>
        </a:prstGeom>
        <a:solidFill>
          <a:srgbClr val="6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480" tIns="0" rIns="250480" bIns="0" numCol="1" spcCol="1270" anchor="ctr" anchorCtr="0">
          <a:noAutofit/>
        </a:bodyPr>
        <a:lstStyle/>
        <a:p>
          <a:pPr marL="0" lvl="0" indent="0" algn="l" defTabSz="889000">
            <a:lnSpc>
              <a:spcPct val="90000"/>
            </a:lnSpc>
            <a:spcBef>
              <a:spcPct val="0"/>
            </a:spcBef>
            <a:spcAft>
              <a:spcPct val="35000"/>
            </a:spcAft>
            <a:buNone/>
          </a:pPr>
          <a:r>
            <a:rPr lang="en-US" sz="2000" kern="1200" dirty="0"/>
            <a:t>2. Remain </a:t>
          </a:r>
          <a:r>
            <a:rPr lang="en-US" sz="2000" b="1" kern="1200" dirty="0"/>
            <a:t>Confidential</a:t>
          </a:r>
        </a:p>
      </dsp:txBody>
      <dsp:txXfrm>
        <a:off x="505050" y="1074154"/>
        <a:ext cx="6563454" cy="586034"/>
      </dsp:txXfrm>
    </dsp:sp>
    <dsp:sp modelId="{33B406F7-DBF5-4726-B916-664C8EAF942B}">
      <dsp:nvSpPr>
        <dsp:cNvPr id="0" name=""/>
        <dsp:cNvSpPr/>
      </dsp:nvSpPr>
      <dsp:spPr>
        <a:xfrm>
          <a:off x="0" y="2427197"/>
          <a:ext cx="9466943"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1787B-0715-4A4A-9BDB-1BE39362F310}">
      <dsp:nvSpPr>
        <dsp:cNvPr id="0" name=""/>
        <dsp:cNvSpPr/>
      </dsp:nvSpPr>
      <dsp:spPr>
        <a:xfrm>
          <a:off x="473347" y="2102477"/>
          <a:ext cx="6626860" cy="649440"/>
        </a:xfrm>
        <a:prstGeom prst="roundRect">
          <a:avLst/>
        </a:prstGeom>
        <a:solidFill>
          <a:srgbClr val="6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480" tIns="0" rIns="250480" bIns="0" numCol="1" spcCol="1270" anchor="ctr" anchorCtr="0">
          <a:noAutofit/>
        </a:bodyPr>
        <a:lstStyle/>
        <a:p>
          <a:pPr marL="0" lvl="0" indent="0" algn="l" defTabSz="844550">
            <a:lnSpc>
              <a:spcPct val="90000"/>
            </a:lnSpc>
            <a:spcBef>
              <a:spcPct val="0"/>
            </a:spcBef>
            <a:spcAft>
              <a:spcPct val="35000"/>
            </a:spcAft>
            <a:buNone/>
          </a:pPr>
          <a:r>
            <a:rPr lang="en-US" sz="1900" kern="1200" dirty="0"/>
            <a:t>3. </a:t>
          </a:r>
          <a:r>
            <a:rPr lang="en-US" sz="2000" kern="1200" dirty="0"/>
            <a:t>Include Appropriate </a:t>
          </a:r>
          <a:r>
            <a:rPr lang="en-US" sz="2000" b="1" kern="1200" dirty="0"/>
            <a:t>Counseling</a:t>
          </a:r>
        </a:p>
      </dsp:txBody>
      <dsp:txXfrm>
        <a:off x="505050" y="2134180"/>
        <a:ext cx="6563454" cy="586034"/>
      </dsp:txXfrm>
    </dsp:sp>
    <dsp:sp modelId="{6A53941C-B858-4FA1-AFDF-6ACE098FB095}">
      <dsp:nvSpPr>
        <dsp:cNvPr id="0" name=""/>
        <dsp:cNvSpPr/>
      </dsp:nvSpPr>
      <dsp:spPr>
        <a:xfrm>
          <a:off x="0" y="3425117"/>
          <a:ext cx="9466943"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B84B63-014D-4938-818E-3E749BF627A1}">
      <dsp:nvSpPr>
        <dsp:cNvPr id="0" name=""/>
        <dsp:cNvSpPr/>
      </dsp:nvSpPr>
      <dsp:spPr>
        <a:xfrm>
          <a:off x="473347" y="3100397"/>
          <a:ext cx="6626860" cy="649440"/>
        </a:xfrm>
        <a:prstGeom prst="roundRect">
          <a:avLst/>
        </a:prstGeom>
        <a:solidFill>
          <a:srgbClr val="6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480" tIns="0" rIns="250480" bIns="0" numCol="1" spcCol="1270" anchor="ctr" anchorCtr="0">
          <a:noAutofit/>
        </a:bodyPr>
        <a:lstStyle/>
        <a:p>
          <a:pPr marL="0" lvl="0" indent="0" algn="l" defTabSz="844550">
            <a:lnSpc>
              <a:spcPct val="90000"/>
            </a:lnSpc>
            <a:spcBef>
              <a:spcPct val="0"/>
            </a:spcBef>
            <a:spcAft>
              <a:spcPct val="35000"/>
            </a:spcAft>
            <a:buNone/>
          </a:pPr>
          <a:r>
            <a:rPr lang="en-US" sz="1900" kern="1200" dirty="0"/>
            <a:t>4. </a:t>
          </a:r>
          <a:r>
            <a:rPr lang="en-US" sz="2000" kern="1200" dirty="0"/>
            <a:t>Provide </a:t>
          </a:r>
          <a:r>
            <a:rPr lang="en-US" sz="2000" b="1" kern="1200" dirty="0"/>
            <a:t>Correct Test Results </a:t>
          </a:r>
          <a:endParaRPr lang="en-US" sz="2000" kern="1200" dirty="0"/>
        </a:p>
      </dsp:txBody>
      <dsp:txXfrm>
        <a:off x="505050" y="3132100"/>
        <a:ext cx="6563454" cy="586034"/>
      </dsp:txXfrm>
    </dsp:sp>
    <dsp:sp modelId="{CD9EDF85-E4C3-4F05-BBDB-3060081FC9C6}">
      <dsp:nvSpPr>
        <dsp:cNvPr id="0" name=""/>
        <dsp:cNvSpPr/>
      </dsp:nvSpPr>
      <dsp:spPr>
        <a:xfrm>
          <a:off x="0" y="4423037"/>
          <a:ext cx="9466943"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675AB-3ECC-475D-B6C4-B1D9247FD97C}">
      <dsp:nvSpPr>
        <dsp:cNvPr id="0" name=""/>
        <dsp:cNvSpPr/>
      </dsp:nvSpPr>
      <dsp:spPr>
        <a:xfrm>
          <a:off x="473347" y="4098317"/>
          <a:ext cx="6626860" cy="649440"/>
        </a:xfrm>
        <a:prstGeom prst="roundRect">
          <a:avLst/>
        </a:prstGeom>
        <a:solidFill>
          <a:srgbClr val="668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0480" tIns="0" rIns="250480" bIns="0" numCol="1" spcCol="1270" anchor="ctr" anchorCtr="0">
          <a:noAutofit/>
        </a:bodyPr>
        <a:lstStyle/>
        <a:p>
          <a:pPr marL="0" lvl="0" indent="0" algn="l" defTabSz="844550">
            <a:lnSpc>
              <a:spcPct val="90000"/>
            </a:lnSpc>
            <a:spcBef>
              <a:spcPct val="0"/>
            </a:spcBef>
            <a:spcAft>
              <a:spcPct val="35000"/>
            </a:spcAft>
            <a:buNone/>
          </a:pPr>
          <a:r>
            <a:rPr lang="en-US" sz="1900" kern="1200" dirty="0"/>
            <a:t>5. </a:t>
          </a:r>
          <a:r>
            <a:rPr lang="en-US" sz="2000" b="1" kern="1200" dirty="0"/>
            <a:t>Connect</a:t>
          </a:r>
          <a:r>
            <a:rPr lang="en-US" sz="2000" kern="1200" dirty="0"/>
            <a:t> Contacts Tested to Appropriate Services</a:t>
          </a:r>
        </a:p>
      </dsp:txBody>
      <dsp:txXfrm>
        <a:off x="505050" y="4130020"/>
        <a:ext cx="6563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44C8-FF72-4DE5-AE1B-67E052AFD5A7}"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49D86-7662-4F45-8349-1334CFA39681}" type="slidenum">
              <a:rPr lang="en-US" smtClean="0"/>
              <a:t>‹#›</a:t>
            </a:fld>
            <a:endParaRPr lang="en-US"/>
          </a:p>
        </p:txBody>
      </p:sp>
    </p:spTree>
    <p:extLst>
      <p:ext uri="{BB962C8B-B14F-4D97-AF65-F5344CB8AC3E}">
        <p14:creationId xmlns:p14="http://schemas.microsoft.com/office/powerpoint/2010/main" val="300531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2</a:t>
            </a:fld>
            <a:endParaRPr lang="en-US"/>
          </a:p>
        </p:txBody>
      </p:sp>
    </p:spTree>
    <p:extLst>
      <p:ext uri="{BB962C8B-B14F-4D97-AF65-F5344CB8AC3E}">
        <p14:creationId xmlns:p14="http://schemas.microsoft.com/office/powerpoint/2010/main" val="3189836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ECBF-A60A-53B5-5C06-A562A93D9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6DAD3-362A-CACD-BC26-7469E0C46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446C8-5A9C-9183-F36D-450526E5C2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F585D0-6D9C-10C2-4284-28EFC3B644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55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796D-37C1-1352-208C-51C46A180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6C4BD-C0CA-C03D-FAD1-E82CD8F58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83005-1229-5979-676C-F30C43657B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3BDBAD-7CD0-E0D0-BC9F-A819E347E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8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910BE-C139-7530-C060-78545D424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18731-493B-CBD8-476B-C1783AA2F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7CDC6-38D2-8BA9-3BA7-3CEB430AD0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41517D-8A41-0AE4-BA54-E0E9B64B21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2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9383-BC53-254B-D143-A6A3B04ED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E259-E871-35AB-837F-076E6F8BE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38665-3C3B-6265-49F0-840C509087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30A275-6A1B-FCBA-873B-E06B95C70C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34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15</a:t>
            </a:fld>
            <a:endParaRPr lang="en-US"/>
          </a:p>
        </p:txBody>
      </p:sp>
    </p:spTree>
    <p:extLst>
      <p:ext uri="{BB962C8B-B14F-4D97-AF65-F5344CB8AC3E}">
        <p14:creationId xmlns:p14="http://schemas.microsoft.com/office/powerpoint/2010/main" val="1650516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16</a:t>
            </a:fld>
            <a:endParaRPr lang="en-US"/>
          </a:p>
        </p:txBody>
      </p:sp>
    </p:spTree>
    <p:extLst>
      <p:ext uri="{BB962C8B-B14F-4D97-AF65-F5344CB8AC3E}">
        <p14:creationId xmlns:p14="http://schemas.microsoft.com/office/powerpoint/2010/main" val="244751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pt-BR"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17</a:t>
            </a:fld>
            <a:endParaRPr lang="en-US"/>
          </a:p>
        </p:txBody>
      </p:sp>
    </p:spTree>
    <p:extLst>
      <p:ext uri="{BB962C8B-B14F-4D97-AF65-F5344CB8AC3E}">
        <p14:creationId xmlns:p14="http://schemas.microsoft.com/office/powerpoint/2010/main" val="135273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9F194-B3BA-31D1-B6C7-159663936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03439-4D30-C27A-F313-5BEF83958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96771-5478-CC85-54A5-8D9F20F49FB4}"/>
              </a:ext>
            </a:extLst>
          </p:cNvPr>
          <p:cNvSpPr>
            <a:spLocks noGrp="1"/>
          </p:cNvSpPr>
          <p:nvPr>
            <p:ph type="body" idx="1"/>
          </p:nvPr>
        </p:nvSpPr>
        <p:spPr/>
        <p:txBody>
          <a:bodyPr/>
          <a:lstStyle/>
          <a:p>
            <a:pPr defTabSz="931774">
              <a:defRPr/>
            </a:pPr>
            <a:endParaRPr lang="pt-BR"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6E3D6BA-6A6E-3E65-D099-C5F7292E44EF}"/>
              </a:ext>
            </a:extLst>
          </p:cNvPr>
          <p:cNvSpPr>
            <a:spLocks noGrp="1"/>
          </p:cNvSpPr>
          <p:nvPr>
            <p:ph type="sldNum" sz="quarter" idx="5"/>
          </p:nvPr>
        </p:nvSpPr>
        <p:spPr/>
        <p:txBody>
          <a:bodyPr/>
          <a:lstStyle/>
          <a:p>
            <a:fld id="{591AB78A-7831-4A62-AB22-77EAE70E2E54}" type="slidenum">
              <a:rPr lang="en-US" smtClean="0"/>
              <a:t>18</a:t>
            </a:fld>
            <a:endParaRPr lang="en-US"/>
          </a:p>
        </p:txBody>
      </p:sp>
    </p:spTree>
    <p:extLst>
      <p:ext uri="{BB962C8B-B14F-4D97-AF65-F5344CB8AC3E}">
        <p14:creationId xmlns:p14="http://schemas.microsoft.com/office/powerpoint/2010/main" val="352646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19</a:t>
            </a:fld>
            <a:endParaRPr lang="en-US"/>
          </a:p>
        </p:txBody>
      </p:sp>
    </p:spTree>
    <p:extLst>
      <p:ext uri="{BB962C8B-B14F-4D97-AF65-F5344CB8AC3E}">
        <p14:creationId xmlns:p14="http://schemas.microsoft.com/office/powerpoint/2010/main" val="1895550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20</a:t>
            </a:fld>
            <a:endParaRPr lang="en-US"/>
          </a:p>
        </p:txBody>
      </p:sp>
    </p:spTree>
    <p:extLst>
      <p:ext uri="{BB962C8B-B14F-4D97-AF65-F5344CB8AC3E}">
        <p14:creationId xmlns:p14="http://schemas.microsoft.com/office/powerpoint/2010/main" val="13461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3</a:t>
            </a:fld>
            <a:endParaRPr lang="en-US"/>
          </a:p>
        </p:txBody>
      </p:sp>
    </p:spTree>
    <p:extLst>
      <p:ext uri="{BB962C8B-B14F-4D97-AF65-F5344CB8AC3E}">
        <p14:creationId xmlns:p14="http://schemas.microsoft.com/office/powerpoint/2010/main" val="373517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21</a:t>
            </a:fld>
            <a:endParaRPr lang="en-US"/>
          </a:p>
        </p:txBody>
      </p:sp>
    </p:spTree>
    <p:extLst>
      <p:ext uri="{BB962C8B-B14F-4D97-AF65-F5344CB8AC3E}">
        <p14:creationId xmlns:p14="http://schemas.microsoft.com/office/powerpoint/2010/main" val="3077657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E99123-B9D7-4932-A583-DB699AFAE4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006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5E99123-B9D7-4932-A583-DB699AFAE479}" type="slidenum">
              <a:rPr lang="en-US" smtClean="0"/>
              <a:t>23</a:t>
            </a:fld>
            <a:endParaRPr lang="en-US"/>
          </a:p>
        </p:txBody>
      </p:sp>
    </p:spTree>
    <p:extLst>
      <p:ext uri="{BB962C8B-B14F-4D97-AF65-F5344CB8AC3E}">
        <p14:creationId xmlns:p14="http://schemas.microsoft.com/office/powerpoint/2010/main" val="359261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72027E7-CFAA-4A69-9D83-4A42E6E06311}" type="slidenum">
              <a:rPr lang="en-US" smtClean="0"/>
              <a:t>24</a:t>
            </a:fld>
            <a:endParaRPr lang="en-US"/>
          </a:p>
        </p:txBody>
      </p:sp>
    </p:spTree>
    <p:extLst>
      <p:ext uri="{BB962C8B-B14F-4D97-AF65-F5344CB8AC3E}">
        <p14:creationId xmlns:p14="http://schemas.microsoft.com/office/powerpoint/2010/main" val="245055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8A206-8C28-5592-07AF-A0B86BE02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0D840-0EB0-303F-9441-A4D184840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A27ED-BD45-6486-5F82-37909FC8BD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720370-9D6E-7E40-D4D2-F931D81AF7A7}"/>
              </a:ext>
            </a:extLst>
          </p:cNvPr>
          <p:cNvSpPr>
            <a:spLocks noGrp="1"/>
          </p:cNvSpPr>
          <p:nvPr>
            <p:ph type="sldNum" sz="quarter" idx="5"/>
          </p:nvPr>
        </p:nvSpPr>
        <p:spPr/>
        <p:txBody>
          <a:bodyPr/>
          <a:lstStyle/>
          <a:p>
            <a:fld id="{591AB78A-7831-4A62-AB22-77EAE70E2E54}" type="slidenum">
              <a:rPr lang="en-US" smtClean="0"/>
              <a:t>25</a:t>
            </a:fld>
            <a:endParaRPr lang="en-US"/>
          </a:p>
        </p:txBody>
      </p:sp>
    </p:spTree>
    <p:extLst>
      <p:ext uri="{BB962C8B-B14F-4D97-AF65-F5344CB8AC3E}">
        <p14:creationId xmlns:p14="http://schemas.microsoft.com/office/powerpoint/2010/main" val="349462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26</a:t>
            </a:fld>
            <a:endParaRPr lang="en-US"/>
          </a:p>
        </p:txBody>
      </p:sp>
    </p:spTree>
    <p:extLst>
      <p:ext uri="{BB962C8B-B14F-4D97-AF65-F5344CB8AC3E}">
        <p14:creationId xmlns:p14="http://schemas.microsoft.com/office/powerpoint/2010/main" val="2529159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E578-C723-397A-5C75-FCCE6D29B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61511-D1B0-E520-4EC9-308A37AEB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22C1D-2017-4966-7089-84A6BE9EC1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2A1640-C5A1-0117-EC12-6F6CEEDDDC95}"/>
              </a:ext>
            </a:extLst>
          </p:cNvPr>
          <p:cNvSpPr>
            <a:spLocks noGrp="1"/>
          </p:cNvSpPr>
          <p:nvPr>
            <p:ph type="sldNum" sz="quarter" idx="5"/>
          </p:nvPr>
        </p:nvSpPr>
        <p:spPr/>
        <p:txBody>
          <a:bodyPr/>
          <a:lstStyle/>
          <a:p>
            <a:fld id="{591AB78A-7831-4A62-AB22-77EAE70E2E54}" type="slidenum">
              <a:rPr lang="en-US" smtClean="0"/>
              <a:t>27</a:t>
            </a:fld>
            <a:endParaRPr lang="en-US"/>
          </a:p>
        </p:txBody>
      </p:sp>
    </p:spTree>
    <p:extLst>
      <p:ext uri="{BB962C8B-B14F-4D97-AF65-F5344CB8AC3E}">
        <p14:creationId xmlns:p14="http://schemas.microsoft.com/office/powerpoint/2010/main" val="1003614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28</a:t>
            </a:fld>
            <a:endParaRPr lang="en-US"/>
          </a:p>
        </p:txBody>
      </p:sp>
    </p:spTree>
    <p:extLst>
      <p:ext uri="{BB962C8B-B14F-4D97-AF65-F5344CB8AC3E}">
        <p14:creationId xmlns:p14="http://schemas.microsoft.com/office/powerpoint/2010/main" val="3217069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976E7-685A-AEC4-90BF-64CDD7F8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E267E-8665-ED9A-2C6A-2E61BEE50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70A30-F028-8667-12FB-CE48BF326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59993A-212E-06CA-8150-9FC41CB42B7B}"/>
              </a:ext>
            </a:extLst>
          </p:cNvPr>
          <p:cNvSpPr>
            <a:spLocks noGrp="1"/>
          </p:cNvSpPr>
          <p:nvPr>
            <p:ph type="sldNum" sz="quarter" idx="5"/>
          </p:nvPr>
        </p:nvSpPr>
        <p:spPr/>
        <p:txBody>
          <a:bodyPr/>
          <a:lstStyle/>
          <a:p>
            <a:fld id="{591AB78A-7831-4A62-AB22-77EAE70E2E54}" type="slidenum">
              <a:rPr lang="en-US" smtClean="0"/>
              <a:t>29</a:t>
            </a:fld>
            <a:endParaRPr lang="en-US"/>
          </a:p>
        </p:txBody>
      </p:sp>
    </p:spTree>
    <p:extLst>
      <p:ext uri="{BB962C8B-B14F-4D97-AF65-F5344CB8AC3E}">
        <p14:creationId xmlns:p14="http://schemas.microsoft.com/office/powerpoint/2010/main" val="3245917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30</a:t>
            </a:fld>
            <a:endParaRPr lang="en-US"/>
          </a:p>
        </p:txBody>
      </p:sp>
    </p:spTree>
    <p:extLst>
      <p:ext uri="{BB962C8B-B14F-4D97-AF65-F5344CB8AC3E}">
        <p14:creationId xmlns:p14="http://schemas.microsoft.com/office/powerpoint/2010/main" val="389853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4</a:t>
            </a:fld>
            <a:endParaRPr lang="en-US"/>
          </a:p>
        </p:txBody>
      </p:sp>
    </p:spTree>
    <p:extLst>
      <p:ext uri="{BB962C8B-B14F-4D97-AF65-F5344CB8AC3E}">
        <p14:creationId xmlns:p14="http://schemas.microsoft.com/office/powerpoint/2010/main" val="280195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FC2A-67FE-297B-0C47-C191BCC7A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5AEF4-ECE4-A9B1-4404-48724B77B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3599B-1EA7-A515-91E5-55CE12BA65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DFC07B-D436-4209-3738-703F0E7F6EAE}"/>
              </a:ext>
            </a:extLst>
          </p:cNvPr>
          <p:cNvSpPr>
            <a:spLocks noGrp="1"/>
          </p:cNvSpPr>
          <p:nvPr>
            <p:ph type="sldNum" sz="quarter" idx="5"/>
          </p:nvPr>
        </p:nvSpPr>
        <p:spPr/>
        <p:txBody>
          <a:bodyPr/>
          <a:lstStyle/>
          <a:p>
            <a:fld id="{591AB78A-7831-4A62-AB22-77EAE70E2E54}" type="slidenum">
              <a:rPr lang="en-US" smtClean="0"/>
              <a:t>31</a:t>
            </a:fld>
            <a:endParaRPr lang="en-US"/>
          </a:p>
        </p:txBody>
      </p:sp>
    </p:spTree>
    <p:extLst>
      <p:ext uri="{BB962C8B-B14F-4D97-AF65-F5344CB8AC3E}">
        <p14:creationId xmlns:p14="http://schemas.microsoft.com/office/powerpoint/2010/main" val="863456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32</a:t>
            </a:fld>
            <a:endParaRPr lang="en-US"/>
          </a:p>
        </p:txBody>
      </p:sp>
    </p:spTree>
    <p:extLst>
      <p:ext uri="{BB962C8B-B14F-4D97-AF65-F5344CB8AC3E}">
        <p14:creationId xmlns:p14="http://schemas.microsoft.com/office/powerpoint/2010/main" val="2535776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2975-A9F3-462D-BA88-BA4487D7DC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4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5</a:t>
            </a:fld>
            <a:endParaRPr lang="en-US"/>
          </a:p>
        </p:txBody>
      </p:sp>
    </p:spTree>
    <p:extLst>
      <p:ext uri="{BB962C8B-B14F-4D97-AF65-F5344CB8AC3E}">
        <p14:creationId xmlns:p14="http://schemas.microsoft.com/office/powerpoint/2010/main" val="389454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591AB78A-7831-4A62-AB22-77EAE70E2E54}" type="slidenum">
              <a:rPr lang="en-US" smtClean="0"/>
              <a:t>6</a:t>
            </a:fld>
            <a:endParaRPr lang="en-US"/>
          </a:p>
        </p:txBody>
      </p:sp>
    </p:spTree>
    <p:extLst>
      <p:ext uri="{BB962C8B-B14F-4D97-AF65-F5344CB8AC3E}">
        <p14:creationId xmlns:p14="http://schemas.microsoft.com/office/powerpoint/2010/main" val="247292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15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4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00BA6-43E8-3F8F-76A5-36717BAFC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C1DDC-C55E-940D-D0EC-0A50A48E2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31EA8-4E34-B0BD-5433-D52245A96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648680-93D6-B852-2A17-282D92CFAC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54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8DEE9-A863-B243-B74D-75B8E7752D1C}" type="slidenum">
              <a:rPr lang="en-CH" smtClean="0"/>
              <a:t>10</a:t>
            </a:fld>
            <a:endParaRPr lang="en-CH"/>
          </a:p>
        </p:txBody>
      </p:sp>
    </p:spTree>
    <p:extLst>
      <p:ext uri="{BB962C8B-B14F-4D97-AF65-F5344CB8AC3E}">
        <p14:creationId xmlns:p14="http://schemas.microsoft.com/office/powerpoint/2010/main" val="3836679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76579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5426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8840661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7572384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90878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4488826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670739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6068589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59981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7645131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5298013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97452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13836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193504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151881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604645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9946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68769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3242560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9988241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040561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1186733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20122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19946194"/>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463997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7581957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0262473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9098809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791118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3790051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311044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269425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9003082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65900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77317711"/>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9391193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899953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5140241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810220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135938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4242985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30867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4452554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9090901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102819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61775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6" name="Date Placeholder 3">
            <a:extLst>
              <a:ext uri="{FF2B5EF4-FFF2-40B4-BE49-F238E27FC236}">
                <a16:creationId xmlns:a16="http://schemas.microsoft.com/office/drawing/2014/main" id="{468863B9-3E6F-48E8-865B-15F887A96F6B}"/>
              </a:ext>
            </a:extLst>
          </p:cNvPr>
          <p:cNvSpPr>
            <a:spLocks noGrp="1"/>
          </p:cNvSpPr>
          <p:nvPr>
            <p:ph type="dt" sz="half" idx="22"/>
          </p:nvPr>
        </p:nvSpPr>
        <p:spPr/>
        <p:txBody>
          <a:bodyPr/>
          <a:lstStyle>
            <a:lvl1pPr>
              <a:defRPr/>
            </a:lvl1pPr>
          </a:lstStyle>
          <a:p>
            <a:pPr>
              <a:defRPr/>
            </a:pPr>
            <a:endParaRPr lang="en-GB"/>
          </a:p>
        </p:txBody>
      </p:sp>
      <p:sp>
        <p:nvSpPr>
          <p:cNvPr id="9" name="Footer Placeholder 4">
            <a:extLst>
              <a:ext uri="{FF2B5EF4-FFF2-40B4-BE49-F238E27FC236}">
                <a16:creationId xmlns:a16="http://schemas.microsoft.com/office/drawing/2014/main" id="{2FE222F0-B108-457B-AF5D-C19F3B36BC74}"/>
              </a:ext>
            </a:extLst>
          </p:cNvPr>
          <p:cNvSpPr>
            <a:spLocks noGrp="1"/>
          </p:cNvSpPr>
          <p:nvPr>
            <p:ph type="ftr" sz="quarter" idx="23"/>
          </p:nvPr>
        </p:nvSpPr>
        <p:spPr/>
        <p:txBody>
          <a:bodyPr/>
          <a:lstStyle>
            <a:lvl1pPr>
              <a:defRPr/>
            </a:lvl1pPr>
          </a:lstStyle>
          <a:p>
            <a:pPr>
              <a:defRPr/>
            </a:pPr>
            <a:r>
              <a:rPr lang="en-US"/>
              <a:t>Nov 2023- Abuja_DSD SI closure meeting_WHO HTS</a:t>
            </a:r>
            <a:endParaRPr lang="en-GB"/>
          </a:p>
        </p:txBody>
      </p:sp>
      <p:sp>
        <p:nvSpPr>
          <p:cNvPr id="10" name="Slide Number Placeholder 5">
            <a:extLst>
              <a:ext uri="{FF2B5EF4-FFF2-40B4-BE49-F238E27FC236}">
                <a16:creationId xmlns:a16="http://schemas.microsoft.com/office/drawing/2014/main" id="{8D2D12D3-C8F6-4F4B-BDB8-F97611B366B1}"/>
              </a:ext>
            </a:extLst>
          </p:cNvPr>
          <p:cNvSpPr>
            <a:spLocks noGrp="1"/>
          </p:cNvSpPr>
          <p:nvPr>
            <p:ph type="sldNum" sz="quarter" idx="24"/>
          </p:nvPr>
        </p:nvSpPr>
        <p:spPr/>
        <p:txBody>
          <a:bodyPr/>
          <a:lstStyle>
            <a:lvl1pPr>
              <a:defRPr/>
            </a:lvl1pPr>
          </a:lstStyle>
          <a:p>
            <a:pPr>
              <a:defRPr/>
            </a:pPr>
            <a:fld id="{3749EF42-A75F-4038-A2EC-82A7A0051922}" type="slidenum">
              <a:rPr lang="en-GB" altLang="en-US"/>
              <a:pPr>
                <a:defRPr/>
              </a:pPr>
              <a:t>‹#›</a:t>
            </a:fld>
            <a:endParaRPr lang="en-GB" altLang="en-US"/>
          </a:p>
        </p:txBody>
      </p:sp>
    </p:spTree>
    <p:extLst>
      <p:ext uri="{BB962C8B-B14F-4D97-AF65-F5344CB8AC3E}">
        <p14:creationId xmlns:p14="http://schemas.microsoft.com/office/powerpoint/2010/main" val="3866333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74E48-A798-2CD8-54E6-5F2815EE922B}"/>
              </a:ext>
            </a:extLst>
          </p:cNvPr>
          <p:cNvSpPr>
            <a:spLocks noGrp="1"/>
          </p:cNvSpPr>
          <p:nvPr>
            <p:ph type="dt" sz="half" idx="10"/>
          </p:nvPr>
        </p:nvSpPr>
        <p:spPr/>
        <p:txBody>
          <a:bodyPr/>
          <a:lstStyle/>
          <a:p>
            <a:fld id="{B6EA8B2C-E362-465A-A9D3-2DC26989D2AF}" type="datetimeFigureOut">
              <a:rPr lang="en-US" smtClean="0"/>
              <a:t>6/25/2025</a:t>
            </a:fld>
            <a:endParaRPr lang="en-US"/>
          </a:p>
        </p:txBody>
      </p:sp>
      <p:sp>
        <p:nvSpPr>
          <p:cNvPr id="3" name="Footer Placeholder 2">
            <a:extLst>
              <a:ext uri="{FF2B5EF4-FFF2-40B4-BE49-F238E27FC236}">
                <a16:creationId xmlns:a16="http://schemas.microsoft.com/office/drawing/2014/main" id="{8BEE9725-5FED-D7F3-763B-EE02A03167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25B82-B569-F9E7-7AFC-741AF04D745D}"/>
              </a:ext>
            </a:extLst>
          </p:cNvPr>
          <p:cNvSpPr>
            <a:spLocks noGrp="1"/>
          </p:cNvSpPr>
          <p:nvPr>
            <p:ph type="sldNum" sz="quarter" idx="12"/>
          </p:nvPr>
        </p:nvSpPr>
        <p:spPr/>
        <p:txBody>
          <a:bodyPr/>
          <a:lstStyle/>
          <a:p>
            <a:fld id="{F841BC14-9448-4C31-BD43-23F744DB9B0F}" type="slidenum">
              <a:rPr lang="en-US" smtClean="0"/>
              <a:t>‹#›</a:t>
            </a:fld>
            <a:endParaRPr lang="en-US"/>
          </a:p>
        </p:txBody>
      </p:sp>
    </p:spTree>
    <p:extLst>
      <p:ext uri="{BB962C8B-B14F-4D97-AF65-F5344CB8AC3E}">
        <p14:creationId xmlns:p14="http://schemas.microsoft.com/office/powerpoint/2010/main" val="271870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65316093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72149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3870924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520533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2558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82215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27739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09769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2691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2224643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5189"/>
          </a:xfrm>
          <a:prstGeom prst="rect">
            <a:avLst/>
          </a:prstGeom>
          <a:no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29188" y="103701"/>
            <a:ext cx="11690843" cy="615553"/>
          </a:xfrm>
          <a:prstGeom prst="rect">
            <a:avLst/>
          </a:prstGeom>
        </p:spPr>
        <p:txBody>
          <a:bodyPr lIns="0" tIns="0" rIns="0" bIns="0">
            <a:spAutoFit/>
          </a:bodyPr>
          <a:lstStyle>
            <a:lvl1pPr marL="0" indent="0">
              <a:lnSpc>
                <a:spcPct val="100000"/>
              </a:lnSpc>
              <a:spcBef>
                <a:spcPts val="0"/>
              </a:spcBef>
              <a:buFontTx/>
              <a:buNone/>
              <a:defRPr sz="4000">
                <a:solidFill>
                  <a:schemeClr val="accent3">
                    <a:lumMod val="7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cxnSp>
        <p:nvCxnSpPr>
          <p:cNvPr id="10" name="Straight Connector 9">
            <a:extLst>
              <a:ext uri="{FF2B5EF4-FFF2-40B4-BE49-F238E27FC236}">
                <a16:creationId xmlns:a16="http://schemas.microsoft.com/office/drawing/2014/main" id="{1668019B-826C-4296-B4C2-A86E0DD9226E}"/>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295108E3-229C-42C4-999D-06BD64396C47}"/>
              </a:ext>
            </a:extLst>
          </p:cNvPr>
          <p:cNvSpPr>
            <a:spLocks noGrp="1"/>
          </p:cNvSpPr>
          <p:nvPr>
            <p:ph type="body" sz="quarter" idx="14"/>
          </p:nvPr>
        </p:nvSpPr>
        <p:spPr>
          <a:xfrm>
            <a:off x="267536" y="903457"/>
            <a:ext cx="9177547" cy="2600712"/>
          </a:xfrm>
          <a:prstGeom prst="rect">
            <a:avLst/>
          </a:prstGeom>
        </p:spPr>
        <p:txBody>
          <a:bodyPr wrap="square" lIns="0" tIns="0" rIns="0" bIns="0">
            <a:spAutoFit/>
          </a:bodyPr>
          <a:lstStyle>
            <a:lvl1pPr marL="0" indent="0">
              <a:lnSpc>
                <a:spcPct val="100000"/>
              </a:lnSpc>
              <a:spcBef>
                <a:spcPts val="0"/>
              </a:spcBef>
              <a:spcAft>
                <a:spcPts val="600"/>
              </a:spcAft>
              <a:buNone/>
              <a:defRPr sz="2400">
                <a:solidFill>
                  <a:schemeClr val="bg2">
                    <a:lumMod val="25000"/>
                  </a:schemeClr>
                </a:solidFill>
              </a:defRPr>
            </a:lvl1pPr>
            <a:lvl2pPr marL="252413" indent="-120254">
              <a:lnSpc>
                <a:spcPct val="100000"/>
              </a:lnSpc>
              <a:spcBef>
                <a:spcPts val="0"/>
              </a:spcBef>
              <a:spcAft>
                <a:spcPts val="600"/>
              </a:spcAft>
              <a:defRPr sz="2400">
                <a:solidFill>
                  <a:schemeClr val="bg2">
                    <a:lumMod val="25000"/>
                  </a:schemeClr>
                </a:solidFill>
              </a:defRPr>
            </a:lvl2pPr>
            <a:lvl3pPr marL="433388" indent="-180975">
              <a:lnSpc>
                <a:spcPct val="100000"/>
              </a:lnSpc>
              <a:spcBef>
                <a:spcPts val="0"/>
              </a:spcBef>
              <a:spcAft>
                <a:spcPts val="600"/>
              </a:spcAft>
              <a:buFont typeface="Courier New" panose="02070309020205020404" pitchFamily="49" charset="0"/>
              <a:buChar char="o"/>
              <a:defRPr sz="2400">
                <a:solidFill>
                  <a:schemeClr val="bg2">
                    <a:lumMod val="25000"/>
                  </a:schemeClr>
                </a:solidFill>
              </a:defRPr>
            </a:lvl3pPr>
            <a:lvl4pPr marL="601266" indent="-132160">
              <a:lnSpc>
                <a:spcPct val="100000"/>
              </a:lnSpc>
              <a:spcBef>
                <a:spcPts val="0"/>
              </a:spcBef>
              <a:spcAft>
                <a:spcPts val="600"/>
              </a:spcAft>
              <a:buFont typeface="Wingdings" panose="05000000000000000000" pitchFamily="2" charset="2"/>
              <a:buChar char="§"/>
              <a:defRPr sz="2400">
                <a:solidFill>
                  <a:schemeClr val="bg2">
                    <a:lumMod val="25000"/>
                  </a:schemeClr>
                </a:solidFill>
              </a:defRPr>
            </a:lvl4pPr>
            <a:lvl5pPr marL="770335" indent="-169069">
              <a:lnSpc>
                <a:spcPct val="100000"/>
              </a:lnSpc>
              <a:spcBef>
                <a:spcPts val="0"/>
              </a:spcBef>
              <a:spcAft>
                <a:spcPts val="600"/>
              </a:spcAft>
              <a:buFont typeface="Century Gothic" panose="020B0502020202020204" pitchFamily="34" charset="0"/>
              <a:buChar char="○"/>
              <a:defRPr sz="2400">
                <a:solidFill>
                  <a:schemeClr val="bg2">
                    <a:lumMod val="25000"/>
                  </a:schemeClr>
                </a:solidFill>
              </a:defRPr>
            </a:lvl5pPr>
            <a:lvl6pPr marL="900113" indent="-128588">
              <a:lnSpc>
                <a:spcPct val="100000"/>
              </a:lnSpc>
              <a:spcBef>
                <a:spcPts val="0"/>
              </a:spcBef>
              <a:spcAft>
                <a:spcPts val="600"/>
              </a:spcAft>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2" name="Picture 1">
            <a:extLst>
              <a:ext uri="{FF2B5EF4-FFF2-40B4-BE49-F238E27FC236}">
                <a16:creationId xmlns:a16="http://schemas.microsoft.com/office/drawing/2014/main" id="{032638F5-2B92-6C41-3890-4700388D30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9188" y="6202248"/>
            <a:ext cx="1828795" cy="556812"/>
          </a:xfrm>
          <a:prstGeom prst="rect">
            <a:avLst/>
          </a:prstGeom>
        </p:spPr>
      </p:pic>
    </p:spTree>
    <p:extLst>
      <p:ext uri="{BB962C8B-B14F-4D97-AF65-F5344CB8AC3E}">
        <p14:creationId xmlns:p14="http://schemas.microsoft.com/office/powerpoint/2010/main" val="1122161598"/>
      </p:ext>
    </p:extLst>
  </p:cSld>
  <p:clrMapOvr>
    <a:masterClrMapping/>
  </p:clrMapOvr>
  <p:hf sldNum="0" hdr="0" ftr="0" dt="0"/>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1264876964"/>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C492E0F2-5ABB-69FE-FF26-99491CAE6922}"/>
              </a:ext>
            </a:extLst>
          </p:cNvPr>
          <p:cNvSpPr/>
          <p:nvPr userDrawn="1"/>
        </p:nvSpPr>
        <p:spPr>
          <a:xfrm>
            <a:off x="88777" y="8878"/>
            <a:ext cx="1136341" cy="17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639527"/>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164707"/>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4"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bg1"/>
                </a:solidFill>
              </a:rPr>
              <a:pPr/>
              <a:t>‹#›</a:t>
            </a:fld>
            <a:endParaRPr lang="en-US" sz="675">
              <a:solidFill>
                <a:schemeClr val="bg1"/>
              </a:solidFill>
            </a:endParaRPr>
          </a:p>
        </p:txBody>
      </p:sp>
      <p:sp>
        <p:nvSpPr>
          <p:cNvPr id="16" name="Text Placeholder 9"/>
          <p:cNvSpPr>
            <a:spLocks noGrp="1"/>
          </p:cNvSpPr>
          <p:nvPr>
            <p:ph type="body" sz="quarter" idx="13"/>
          </p:nvPr>
        </p:nvSpPr>
        <p:spPr>
          <a:xfrm>
            <a:off x="5461000" y="3883184"/>
            <a:ext cx="642620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07057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61565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2151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pPr lvl="0"/>
            <a:r>
              <a:rPr lang="en-US" noProof="0"/>
              <a:t>Click icon to add picture</a:t>
            </a:r>
            <a:endParaRPr lang="en-GB" noProof="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lIns="0"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90"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62" name="Text Placeholder 35"/>
          <p:cNvSpPr>
            <a:spLocks noGrp="1"/>
          </p:cNvSpPr>
          <p:nvPr>
            <p:ph type="body" sz="quarter" idx="15"/>
          </p:nvPr>
        </p:nvSpPr>
        <p:spPr bwMode="gray">
          <a:xfrm>
            <a:off x="479999" y="5440855"/>
            <a:ext cx="11211172" cy="288000"/>
          </a:xfrm>
        </p:spPr>
        <p:txBody>
          <a:bodyPr lIns="0" rIns="90000"/>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0" name="Picture Placeholder 8"/>
          <p:cNvSpPr>
            <a:spLocks noGrp="1"/>
          </p:cNvSpPr>
          <p:nvPr>
            <p:ph type="pic" sz="quarter" idx="22"/>
          </p:nvPr>
        </p:nvSpPr>
        <p:spPr>
          <a:xfrm>
            <a:off x="8518300"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4747835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
        <p:nvSpPr>
          <p:cNvPr id="6" name="Date Placeholder 3">
            <a:extLst>
              <a:ext uri="{FF2B5EF4-FFF2-40B4-BE49-F238E27FC236}">
                <a16:creationId xmlns:a16="http://schemas.microsoft.com/office/drawing/2014/main" id="{468863B9-3E6F-48E8-865B-15F887A96F6B}"/>
              </a:ext>
            </a:extLst>
          </p:cNvPr>
          <p:cNvSpPr>
            <a:spLocks noGrp="1"/>
          </p:cNvSpPr>
          <p:nvPr>
            <p:ph type="dt" sz="half" idx="22"/>
          </p:nvPr>
        </p:nvSpPr>
        <p:spPr/>
        <p:txBody>
          <a:bodyPr/>
          <a:lstStyle>
            <a:lvl1pPr>
              <a:defRPr/>
            </a:lvl1pPr>
          </a:lstStyle>
          <a:p>
            <a:pPr>
              <a:defRPr/>
            </a:pPr>
            <a:fld id="{9CD38B1C-FCCB-4701-8F93-FC8797397D4E}" type="datetime1">
              <a:rPr lang="en-GB"/>
              <a:pPr>
                <a:defRPr/>
              </a:pPr>
              <a:t>25/06/2025</a:t>
            </a:fld>
            <a:endParaRPr lang="en-GB"/>
          </a:p>
        </p:txBody>
      </p:sp>
      <p:sp>
        <p:nvSpPr>
          <p:cNvPr id="9" name="Footer Placeholder 4">
            <a:extLst>
              <a:ext uri="{FF2B5EF4-FFF2-40B4-BE49-F238E27FC236}">
                <a16:creationId xmlns:a16="http://schemas.microsoft.com/office/drawing/2014/main" id="{2FE222F0-B108-457B-AF5D-C19F3B36BC74}"/>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8D2D12D3-C8F6-4F4B-BDB8-F97611B366B1}"/>
              </a:ext>
            </a:extLst>
          </p:cNvPr>
          <p:cNvSpPr>
            <a:spLocks noGrp="1"/>
          </p:cNvSpPr>
          <p:nvPr>
            <p:ph type="sldNum" sz="quarter" idx="24"/>
          </p:nvPr>
        </p:nvSpPr>
        <p:spPr/>
        <p:txBody>
          <a:bodyPr/>
          <a:lstStyle>
            <a:lvl1pPr>
              <a:defRPr/>
            </a:lvl1pPr>
          </a:lstStyle>
          <a:p>
            <a:pPr>
              <a:defRPr/>
            </a:pPr>
            <a:fld id="{3749EF42-A75F-4038-A2EC-82A7A0051922}" type="slidenum">
              <a:rPr lang="en-GB" altLang="en-US"/>
              <a:pPr>
                <a:defRPr/>
              </a:pPr>
              <a:t>‹#›</a:t>
            </a:fld>
            <a:endParaRPr lang="en-GB" altLang="en-US"/>
          </a:p>
        </p:txBody>
      </p:sp>
    </p:spTree>
    <p:extLst>
      <p:ext uri="{BB962C8B-B14F-4D97-AF65-F5344CB8AC3E}">
        <p14:creationId xmlns:p14="http://schemas.microsoft.com/office/powerpoint/2010/main" val="58891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53A81279-A773-45C3-BEF2-E9BCF347DFB1}"/>
              </a:ext>
            </a:extLst>
          </p:cNvPr>
          <p:cNvSpPr>
            <a:spLocks noGrp="1"/>
          </p:cNvSpPr>
          <p:nvPr>
            <p:ph type="dt" sz="half" idx="22"/>
          </p:nvPr>
        </p:nvSpPr>
        <p:spPr/>
        <p:txBody>
          <a:bodyPr/>
          <a:lstStyle>
            <a:lvl1pPr>
              <a:defRPr/>
            </a:lvl1pPr>
          </a:lstStyle>
          <a:p>
            <a:pPr>
              <a:defRPr/>
            </a:pPr>
            <a:fld id="{113F66E8-1F5D-4D8F-A456-868DF77627DB}" type="datetime1">
              <a:rPr lang="en-GB"/>
              <a:pPr>
                <a:defRPr/>
              </a:pPr>
              <a:t>25/06/2025</a:t>
            </a:fld>
            <a:endParaRPr lang="en-GB"/>
          </a:p>
        </p:txBody>
      </p:sp>
      <p:sp>
        <p:nvSpPr>
          <p:cNvPr id="8" name="Footer Placeholder 4">
            <a:extLst>
              <a:ext uri="{FF2B5EF4-FFF2-40B4-BE49-F238E27FC236}">
                <a16:creationId xmlns:a16="http://schemas.microsoft.com/office/drawing/2014/main" id="{92A6EF0E-BDD5-4AD2-99EA-8C3F016F95D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991FE19E-D6EE-41F6-A247-09E119DD666E}"/>
              </a:ext>
            </a:extLst>
          </p:cNvPr>
          <p:cNvSpPr>
            <a:spLocks noGrp="1"/>
          </p:cNvSpPr>
          <p:nvPr>
            <p:ph type="sldNum" sz="quarter" idx="24"/>
          </p:nvPr>
        </p:nvSpPr>
        <p:spPr/>
        <p:txBody>
          <a:bodyPr/>
          <a:lstStyle>
            <a:lvl1pPr>
              <a:defRPr/>
            </a:lvl1pPr>
          </a:lstStyle>
          <a:p>
            <a:pPr>
              <a:defRPr/>
            </a:pPr>
            <a:fld id="{2B784AD9-0781-4DEB-8AF5-30BF3EB9BC30}" type="slidenum">
              <a:rPr lang="en-GB" altLang="en-US"/>
              <a:pPr>
                <a:defRPr/>
              </a:pPr>
              <a:t>‹#›</a:t>
            </a:fld>
            <a:endParaRPr lang="en-GB" altLang="en-US"/>
          </a:p>
        </p:txBody>
      </p:sp>
    </p:spTree>
    <p:extLst>
      <p:ext uri="{BB962C8B-B14F-4D97-AF65-F5344CB8AC3E}">
        <p14:creationId xmlns:p14="http://schemas.microsoft.com/office/powerpoint/2010/main" val="3321562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9" name="Date Placeholder 3">
            <a:extLst>
              <a:ext uri="{FF2B5EF4-FFF2-40B4-BE49-F238E27FC236}">
                <a16:creationId xmlns:a16="http://schemas.microsoft.com/office/drawing/2014/main" id="{18DBA545-DA51-410B-B2EC-749B8E5ADBD5}"/>
              </a:ext>
            </a:extLst>
          </p:cNvPr>
          <p:cNvSpPr>
            <a:spLocks noGrp="1"/>
          </p:cNvSpPr>
          <p:nvPr>
            <p:ph type="dt" sz="half" idx="29"/>
          </p:nvPr>
        </p:nvSpPr>
        <p:spPr/>
        <p:txBody>
          <a:bodyPr/>
          <a:lstStyle>
            <a:lvl1pPr>
              <a:defRPr/>
            </a:lvl1pPr>
          </a:lstStyle>
          <a:p>
            <a:pPr>
              <a:defRPr/>
            </a:pPr>
            <a:fld id="{6D4EDB02-EC1F-48F2-9921-A1BB6A03E4ED}" type="datetime1">
              <a:rPr lang="en-GB"/>
              <a:pPr>
                <a:defRPr/>
              </a:pPr>
              <a:t>25/06/2025</a:t>
            </a:fld>
            <a:endParaRPr lang="en-GB"/>
          </a:p>
        </p:txBody>
      </p:sp>
      <p:sp>
        <p:nvSpPr>
          <p:cNvPr id="10" name="Footer Placeholder 4">
            <a:extLst>
              <a:ext uri="{FF2B5EF4-FFF2-40B4-BE49-F238E27FC236}">
                <a16:creationId xmlns:a16="http://schemas.microsoft.com/office/drawing/2014/main" id="{375D5833-8CE2-480E-90DE-FEB359157011}"/>
              </a:ext>
            </a:extLst>
          </p:cNvPr>
          <p:cNvSpPr>
            <a:spLocks noGrp="1"/>
          </p:cNvSpPr>
          <p:nvPr>
            <p:ph type="ftr" sz="quarter" idx="30"/>
          </p:nvPr>
        </p:nvSpPr>
        <p:spPr/>
        <p:txBody>
          <a:bodyPr/>
          <a:lstStyle>
            <a:lvl1pPr>
              <a:defRPr/>
            </a:lvl1pPr>
          </a:lstStyle>
          <a:p>
            <a:pPr>
              <a:defRPr/>
            </a:pPr>
            <a:r>
              <a:rPr lang="en-GB"/>
              <a:t>|     Title of the presentation</a:t>
            </a:r>
          </a:p>
        </p:txBody>
      </p:sp>
      <p:sp>
        <p:nvSpPr>
          <p:cNvPr id="14" name="Slide Number Placeholder 5">
            <a:extLst>
              <a:ext uri="{FF2B5EF4-FFF2-40B4-BE49-F238E27FC236}">
                <a16:creationId xmlns:a16="http://schemas.microsoft.com/office/drawing/2014/main" id="{5F588BAF-C28C-4FDD-B649-9E80DEF9AFC9}"/>
              </a:ext>
            </a:extLst>
          </p:cNvPr>
          <p:cNvSpPr>
            <a:spLocks noGrp="1"/>
          </p:cNvSpPr>
          <p:nvPr>
            <p:ph type="sldNum" sz="quarter" idx="31"/>
          </p:nvPr>
        </p:nvSpPr>
        <p:spPr/>
        <p:txBody>
          <a:bodyPr/>
          <a:lstStyle>
            <a:lvl1pPr>
              <a:defRPr/>
            </a:lvl1pPr>
          </a:lstStyle>
          <a:p>
            <a:pPr>
              <a:defRPr/>
            </a:pPr>
            <a:fld id="{8FA59349-35DF-4830-AE8D-9981EE4C325A}" type="slidenum">
              <a:rPr lang="en-GB" altLang="en-US"/>
              <a:pPr>
                <a:defRPr/>
              </a:pPr>
              <a:t>‹#›</a:t>
            </a:fld>
            <a:endParaRPr lang="en-GB" altLang="en-US"/>
          </a:p>
        </p:txBody>
      </p:sp>
    </p:spTree>
    <p:extLst>
      <p:ext uri="{BB962C8B-B14F-4D97-AF65-F5344CB8AC3E}">
        <p14:creationId xmlns:p14="http://schemas.microsoft.com/office/powerpoint/2010/main" val="3077741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37" name="Content Placeholder 2"/>
          <p:cNvSpPr>
            <a:spLocks noGrp="1"/>
          </p:cNvSpPr>
          <p:nvPr>
            <p:ph sz="half" idx="30"/>
          </p:nvPr>
        </p:nvSpPr>
        <p:spPr bwMode="invGray">
          <a:xfrm>
            <a:off x="479999"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Date Placeholder 3">
            <a:extLst>
              <a:ext uri="{FF2B5EF4-FFF2-40B4-BE49-F238E27FC236}">
                <a16:creationId xmlns:a16="http://schemas.microsoft.com/office/drawing/2014/main" id="{FF4D4797-949E-4057-B197-F8D172F757A1}"/>
              </a:ext>
            </a:extLst>
          </p:cNvPr>
          <p:cNvSpPr>
            <a:spLocks noGrp="1"/>
          </p:cNvSpPr>
          <p:nvPr>
            <p:ph type="dt" sz="half" idx="37"/>
          </p:nvPr>
        </p:nvSpPr>
        <p:spPr/>
        <p:txBody>
          <a:bodyPr/>
          <a:lstStyle>
            <a:lvl1pPr>
              <a:defRPr/>
            </a:lvl1pPr>
          </a:lstStyle>
          <a:p>
            <a:pPr>
              <a:defRPr/>
            </a:pPr>
            <a:fld id="{7E453901-EC14-4469-9470-8ACA02988D2D}" type="datetime1">
              <a:rPr lang="en-GB"/>
              <a:pPr>
                <a:defRPr/>
              </a:pPr>
              <a:t>25/06/2025</a:t>
            </a:fld>
            <a:endParaRPr lang="en-GB"/>
          </a:p>
        </p:txBody>
      </p:sp>
      <p:sp>
        <p:nvSpPr>
          <p:cNvPr id="15" name="Footer Placeholder 4">
            <a:extLst>
              <a:ext uri="{FF2B5EF4-FFF2-40B4-BE49-F238E27FC236}">
                <a16:creationId xmlns:a16="http://schemas.microsoft.com/office/drawing/2014/main" id="{A80A4414-22D3-4854-AE0B-95B2C98E7A45}"/>
              </a:ext>
            </a:extLst>
          </p:cNvPr>
          <p:cNvSpPr>
            <a:spLocks noGrp="1"/>
          </p:cNvSpPr>
          <p:nvPr>
            <p:ph type="ftr" sz="quarter" idx="38"/>
          </p:nvPr>
        </p:nvSpPr>
        <p:spPr/>
        <p:txBody>
          <a:bodyPr/>
          <a:lstStyle>
            <a:lvl1pPr>
              <a:defRPr/>
            </a:lvl1pPr>
          </a:lstStyle>
          <a:p>
            <a:pPr>
              <a:defRPr/>
            </a:pPr>
            <a:r>
              <a:rPr lang="en-GB"/>
              <a:t>|     Title of the presentation</a:t>
            </a:r>
          </a:p>
        </p:txBody>
      </p:sp>
      <p:sp>
        <p:nvSpPr>
          <p:cNvPr id="16" name="Slide Number Placeholder 5">
            <a:extLst>
              <a:ext uri="{FF2B5EF4-FFF2-40B4-BE49-F238E27FC236}">
                <a16:creationId xmlns:a16="http://schemas.microsoft.com/office/drawing/2014/main" id="{4C4810B1-3877-4089-980D-9BD276DA3879}"/>
              </a:ext>
            </a:extLst>
          </p:cNvPr>
          <p:cNvSpPr>
            <a:spLocks noGrp="1"/>
          </p:cNvSpPr>
          <p:nvPr>
            <p:ph type="sldNum" sz="quarter" idx="39"/>
          </p:nvPr>
        </p:nvSpPr>
        <p:spPr/>
        <p:txBody>
          <a:bodyPr/>
          <a:lstStyle>
            <a:lvl1pPr>
              <a:defRPr/>
            </a:lvl1pPr>
          </a:lstStyle>
          <a:p>
            <a:pPr>
              <a:defRPr/>
            </a:pPr>
            <a:fld id="{84650E8D-D6C6-4245-81CF-98D27BB8CBAB}" type="slidenum">
              <a:rPr lang="en-GB" altLang="en-US"/>
              <a:pPr>
                <a:defRPr/>
              </a:pPr>
              <a:t>‹#›</a:t>
            </a:fld>
            <a:endParaRPr lang="en-GB" altLang="en-US"/>
          </a:p>
        </p:txBody>
      </p:sp>
    </p:spTree>
    <p:extLst>
      <p:ext uri="{BB962C8B-B14F-4D97-AF65-F5344CB8AC3E}">
        <p14:creationId xmlns:p14="http://schemas.microsoft.com/office/powerpoint/2010/main" val="355829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Date Placeholder 3">
            <a:extLst>
              <a:ext uri="{FF2B5EF4-FFF2-40B4-BE49-F238E27FC236}">
                <a16:creationId xmlns:a16="http://schemas.microsoft.com/office/drawing/2014/main" id="{22EF3B6E-606B-47E1-A9DA-EE45035F4B34}"/>
              </a:ext>
            </a:extLst>
          </p:cNvPr>
          <p:cNvSpPr>
            <a:spLocks noGrp="1"/>
          </p:cNvSpPr>
          <p:nvPr>
            <p:ph type="dt" sz="half" idx="33"/>
          </p:nvPr>
        </p:nvSpPr>
        <p:spPr/>
        <p:txBody>
          <a:bodyPr/>
          <a:lstStyle>
            <a:lvl1pPr>
              <a:defRPr/>
            </a:lvl1pPr>
          </a:lstStyle>
          <a:p>
            <a:pPr>
              <a:defRPr/>
            </a:pPr>
            <a:fld id="{A4C8DA62-E93A-48C8-AB32-BB6BEAADE110}" type="datetime1">
              <a:rPr lang="en-GB"/>
              <a:pPr>
                <a:defRPr/>
              </a:pPr>
              <a:t>25/06/2025</a:t>
            </a:fld>
            <a:endParaRPr lang="en-GB"/>
          </a:p>
        </p:txBody>
      </p:sp>
      <p:sp>
        <p:nvSpPr>
          <p:cNvPr id="14" name="Footer Placeholder 4">
            <a:extLst>
              <a:ext uri="{FF2B5EF4-FFF2-40B4-BE49-F238E27FC236}">
                <a16:creationId xmlns:a16="http://schemas.microsoft.com/office/drawing/2014/main" id="{6AC35EE5-9ACD-48D2-925A-A3C92BADAC1C}"/>
              </a:ext>
            </a:extLst>
          </p:cNvPr>
          <p:cNvSpPr>
            <a:spLocks noGrp="1"/>
          </p:cNvSpPr>
          <p:nvPr>
            <p:ph type="ftr" sz="quarter" idx="34"/>
          </p:nvPr>
        </p:nvSpPr>
        <p:spPr/>
        <p:txBody>
          <a:bodyPr/>
          <a:lstStyle>
            <a:lvl1pPr>
              <a:defRPr/>
            </a:lvl1pPr>
          </a:lstStyle>
          <a:p>
            <a:pPr>
              <a:defRPr/>
            </a:pPr>
            <a:r>
              <a:rPr lang="en-GB"/>
              <a:t>|     Title of the presentation</a:t>
            </a:r>
          </a:p>
        </p:txBody>
      </p:sp>
      <p:sp>
        <p:nvSpPr>
          <p:cNvPr id="15" name="Slide Number Placeholder 5">
            <a:extLst>
              <a:ext uri="{FF2B5EF4-FFF2-40B4-BE49-F238E27FC236}">
                <a16:creationId xmlns:a16="http://schemas.microsoft.com/office/drawing/2014/main" id="{A1CEDBC2-0EE1-4D10-AF5D-9BD7000665BC}"/>
              </a:ext>
            </a:extLst>
          </p:cNvPr>
          <p:cNvSpPr>
            <a:spLocks noGrp="1"/>
          </p:cNvSpPr>
          <p:nvPr>
            <p:ph type="sldNum" sz="quarter" idx="35"/>
          </p:nvPr>
        </p:nvSpPr>
        <p:spPr/>
        <p:txBody>
          <a:bodyPr/>
          <a:lstStyle>
            <a:lvl1pPr>
              <a:defRPr/>
            </a:lvl1pPr>
          </a:lstStyle>
          <a:p>
            <a:pPr>
              <a:defRPr/>
            </a:pPr>
            <a:fld id="{A20BA09D-59AD-4EBA-B807-D420324B40F9}" type="slidenum">
              <a:rPr lang="en-GB" altLang="en-US"/>
              <a:pPr>
                <a:defRPr/>
              </a:pPr>
              <a:t>‹#›</a:t>
            </a:fld>
            <a:endParaRPr lang="en-GB" altLang="en-US"/>
          </a:p>
        </p:txBody>
      </p:sp>
    </p:spTree>
    <p:extLst>
      <p:ext uri="{BB962C8B-B14F-4D97-AF65-F5344CB8AC3E}">
        <p14:creationId xmlns:p14="http://schemas.microsoft.com/office/powerpoint/2010/main" val="169224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C0FEF708-4322-45F1-9D94-061E12BCE429}"/>
              </a:ext>
            </a:extLst>
          </p:cNvPr>
          <p:cNvSpPr>
            <a:spLocks noGrp="1"/>
          </p:cNvSpPr>
          <p:nvPr>
            <p:ph type="dt" sz="half" idx="22"/>
          </p:nvPr>
        </p:nvSpPr>
        <p:spPr/>
        <p:txBody>
          <a:bodyPr/>
          <a:lstStyle>
            <a:lvl1pPr>
              <a:defRPr/>
            </a:lvl1pPr>
          </a:lstStyle>
          <a:p>
            <a:pPr>
              <a:defRPr/>
            </a:pPr>
            <a:fld id="{4563DA2C-C196-40C1-B3E4-E7D439940E16}" type="datetime1">
              <a:rPr lang="en-GB"/>
              <a:pPr>
                <a:defRPr/>
              </a:pPr>
              <a:t>25/06/2025</a:t>
            </a:fld>
            <a:endParaRPr lang="en-GB"/>
          </a:p>
        </p:txBody>
      </p:sp>
      <p:sp>
        <p:nvSpPr>
          <p:cNvPr id="8" name="Footer Placeholder 4">
            <a:extLst>
              <a:ext uri="{FF2B5EF4-FFF2-40B4-BE49-F238E27FC236}">
                <a16:creationId xmlns:a16="http://schemas.microsoft.com/office/drawing/2014/main" id="{8CB92E64-744B-41A2-A73D-CC4C4DD3AE5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A00D8BD0-525D-45A1-9B53-883BED1AE7FF}"/>
              </a:ext>
            </a:extLst>
          </p:cNvPr>
          <p:cNvSpPr>
            <a:spLocks noGrp="1"/>
          </p:cNvSpPr>
          <p:nvPr>
            <p:ph type="sldNum" sz="quarter" idx="24"/>
          </p:nvPr>
        </p:nvSpPr>
        <p:spPr/>
        <p:txBody>
          <a:bodyPr/>
          <a:lstStyle>
            <a:lvl1pPr>
              <a:defRPr/>
            </a:lvl1pPr>
          </a:lstStyle>
          <a:p>
            <a:pPr>
              <a:defRPr/>
            </a:pPr>
            <a:fld id="{0F352189-01B0-4284-A52C-B37C98D14457}" type="slidenum">
              <a:rPr lang="en-GB" altLang="en-US"/>
              <a:pPr>
                <a:defRPr/>
              </a:pPr>
              <a:t>‹#›</a:t>
            </a:fld>
            <a:endParaRPr lang="en-GB" altLang="en-US"/>
          </a:p>
        </p:txBody>
      </p:sp>
    </p:spTree>
    <p:extLst>
      <p:ext uri="{BB962C8B-B14F-4D97-AF65-F5344CB8AC3E}">
        <p14:creationId xmlns:p14="http://schemas.microsoft.com/office/powerpoint/2010/main" val="1820449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39FEF5D8-D959-4CD5-A6A4-6FB8FDDAD918}"/>
              </a:ext>
            </a:extLst>
          </p:cNvPr>
          <p:cNvSpPr>
            <a:spLocks noGrp="1"/>
          </p:cNvSpPr>
          <p:nvPr>
            <p:ph type="dt" sz="half" idx="22"/>
          </p:nvPr>
        </p:nvSpPr>
        <p:spPr/>
        <p:txBody>
          <a:bodyPr/>
          <a:lstStyle>
            <a:lvl1pPr>
              <a:defRPr/>
            </a:lvl1pPr>
          </a:lstStyle>
          <a:p>
            <a:pPr>
              <a:defRPr/>
            </a:pPr>
            <a:fld id="{7E480644-2E4A-428D-BB27-5A38E2EA72D0}" type="datetime1">
              <a:rPr lang="en-GB"/>
              <a:pPr>
                <a:defRPr/>
              </a:pPr>
              <a:t>25/06/2025</a:t>
            </a:fld>
            <a:endParaRPr lang="en-GB"/>
          </a:p>
        </p:txBody>
      </p:sp>
      <p:sp>
        <p:nvSpPr>
          <p:cNvPr id="8" name="Footer Placeholder 4">
            <a:extLst>
              <a:ext uri="{FF2B5EF4-FFF2-40B4-BE49-F238E27FC236}">
                <a16:creationId xmlns:a16="http://schemas.microsoft.com/office/drawing/2014/main" id="{3FE18208-5921-42B8-B42E-C29D2F93708E}"/>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EB8F62A3-CC30-4B14-8819-9452FB1DCCC6}"/>
              </a:ext>
            </a:extLst>
          </p:cNvPr>
          <p:cNvSpPr>
            <a:spLocks noGrp="1"/>
          </p:cNvSpPr>
          <p:nvPr>
            <p:ph type="sldNum" sz="quarter" idx="24"/>
          </p:nvPr>
        </p:nvSpPr>
        <p:spPr/>
        <p:txBody>
          <a:bodyPr/>
          <a:lstStyle>
            <a:lvl1pPr>
              <a:defRPr/>
            </a:lvl1pPr>
          </a:lstStyle>
          <a:p>
            <a:pPr>
              <a:defRPr/>
            </a:pPr>
            <a:fld id="{DECC8C15-0905-4EEF-8510-5419815E62E2}" type="slidenum">
              <a:rPr lang="en-GB" altLang="en-US"/>
              <a:pPr>
                <a:defRPr/>
              </a:pPr>
              <a:t>‹#›</a:t>
            </a:fld>
            <a:endParaRPr lang="en-GB" altLang="en-US"/>
          </a:p>
        </p:txBody>
      </p:sp>
    </p:spTree>
    <p:extLst>
      <p:ext uri="{BB962C8B-B14F-4D97-AF65-F5344CB8AC3E}">
        <p14:creationId xmlns:p14="http://schemas.microsoft.com/office/powerpoint/2010/main" val="273588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a:p>
        </p:txBody>
      </p:sp>
      <p:sp>
        <p:nvSpPr>
          <p:cNvPr id="16"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8" name="Date Placeholder 3">
            <a:extLst>
              <a:ext uri="{FF2B5EF4-FFF2-40B4-BE49-F238E27FC236}">
                <a16:creationId xmlns:a16="http://schemas.microsoft.com/office/drawing/2014/main" id="{F9A2CE89-13FE-4298-9298-EA6F12EC5F43}"/>
              </a:ext>
            </a:extLst>
          </p:cNvPr>
          <p:cNvSpPr>
            <a:spLocks noGrp="1"/>
          </p:cNvSpPr>
          <p:nvPr>
            <p:ph type="dt" sz="half" idx="22"/>
          </p:nvPr>
        </p:nvSpPr>
        <p:spPr/>
        <p:txBody>
          <a:bodyPr/>
          <a:lstStyle>
            <a:lvl1pPr>
              <a:defRPr/>
            </a:lvl1pPr>
          </a:lstStyle>
          <a:p>
            <a:pPr>
              <a:defRPr/>
            </a:pPr>
            <a:fld id="{FAC55D0D-9011-4234-9CD2-9E59183428A6}" type="datetime1">
              <a:rPr lang="en-GB"/>
              <a:pPr>
                <a:defRPr/>
              </a:pPr>
              <a:t>25/06/2025</a:t>
            </a:fld>
            <a:endParaRPr lang="en-GB"/>
          </a:p>
        </p:txBody>
      </p:sp>
      <p:sp>
        <p:nvSpPr>
          <p:cNvPr id="9" name="Footer Placeholder 4">
            <a:extLst>
              <a:ext uri="{FF2B5EF4-FFF2-40B4-BE49-F238E27FC236}">
                <a16:creationId xmlns:a16="http://schemas.microsoft.com/office/drawing/2014/main" id="{D95826F6-6754-4984-AEC9-C6AD0326D8B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EE31D082-E01C-4F42-BE00-F98DAFFED8AA}"/>
              </a:ext>
            </a:extLst>
          </p:cNvPr>
          <p:cNvSpPr>
            <a:spLocks noGrp="1"/>
          </p:cNvSpPr>
          <p:nvPr>
            <p:ph type="sldNum" sz="quarter" idx="24"/>
          </p:nvPr>
        </p:nvSpPr>
        <p:spPr/>
        <p:txBody>
          <a:bodyPr/>
          <a:lstStyle>
            <a:lvl1pPr>
              <a:defRPr/>
            </a:lvl1pPr>
          </a:lstStyle>
          <a:p>
            <a:pPr>
              <a:defRPr/>
            </a:pPr>
            <a:fld id="{2567F3DA-A95C-467F-8216-D69D681C2F0D}" type="slidenum">
              <a:rPr lang="en-GB" altLang="en-US"/>
              <a:pPr>
                <a:defRPr/>
              </a:pPr>
              <a:t>‹#›</a:t>
            </a:fld>
            <a:endParaRPr lang="en-GB" altLang="en-US"/>
          </a:p>
        </p:txBody>
      </p:sp>
    </p:spTree>
    <p:extLst>
      <p:ext uri="{BB962C8B-B14F-4D97-AF65-F5344CB8AC3E}">
        <p14:creationId xmlns:p14="http://schemas.microsoft.com/office/powerpoint/2010/main" val="4004868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2" name="Text Placeholder 4"/>
          <p:cNvSpPr>
            <a:spLocks noGrp="1"/>
          </p:cNvSpPr>
          <p:nvPr>
            <p:ph type="body" sz="quarter" idx="18"/>
          </p:nvPr>
        </p:nvSpPr>
        <p:spPr bwMode="invGray">
          <a:xfrm>
            <a:off x="479999" y="1800000"/>
            <a:ext cx="11226365" cy="4237200"/>
          </a:xfrm>
          <a:noFill/>
        </p:spPr>
        <p:txBody>
          <a:bodyPr lIns="0" r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
        <p:nvSpPr>
          <p:cNvPr id="6" name="Date Placeholder 3">
            <a:extLst>
              <a:ext uri="{FF2B5EF4-FFF2-40B4-BE49-F238E27FC236}">
                <a16:creationId xmlns:a16="http://schemas.microsoft.com/office/drawing/2014/main" id="{4DD339E5-E0F7-4446-8AAA-28C085EAA6EA}"/>
              </a:ext>
            </a:extLst>
          </p:cNvPr>
          <p:cNvSpPr>
            <a:spLocks noGrp="1"/>
          </p:cNvSpPr>
          <p:nvPr>
            <p:ph type="dt" sz="half" idx="22"/>
          </p:nvPr>
        </p:nvSpPr>
        <p:spPr/>
        <p:txBody>
          <a:bodyPr/>
          <a:lstStyle>
            <a:lvl1pPr>
              <a:defRPr/>
            </a:lvl1pPr>
          </a:lstStyle>
          <a:p>
            <a:pPr>
              <a:defRPr/>
            </a:pPr>
            <a:fld id="{A0789028-2710-40EB-A247-AC56777CC0E6}" type="datetime1">
              <a:rPr lang="en-GB"/>
              <a:pPr>
                <a:defRPr/>
              </a:pPr>
              <a:t>25/06/2025</a:t>
            </a:fld>
            <a:endParaRPr lang="en-GB"/>
          </a:p>
        </p:txBody>
      </p:sp>
      <p:sp>
        <p:nvSpPr>
          <p:cNvPr id="7" name="Footer Placeholder 4">
            <a:extLst>
              <a:ext uri="{FF2B5EF4-FFF2-40B4-BE49-F238E27FC236}">
                <a16:creationId xmlns:a16="http://schemas.microsoft.com/office/drawing/2014/main" id="{B8626016-C275-4ACF-9F54-86B4B44CE84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8" name="Slide Number Placeholder 5">
            <a:extLst>
              <a:ext uri="{FF2B5EF4-FFF2-40B4-BE49-F238E27FC236}">
                <a16:creationId xmlns:a16="http://schemas.microsoft.com/office/drawing/2014/main" id="{3B16EB7E-20E9-4255-A82C-5EB17225B402}"/>
              </a:ext>
            </a:extLst>
          </p:cNvPr>
          <p:cNvSpPr>
            <a:spLocks noGrp="1"/>
          </p:cNvSpPr>
          <p:nvPr>
            <p:ph type="sldNum" sz="quarter" idx="24"/>
          </p:nvPr>
        </p:nvSpPr>
        <p:spPr/>
        <p:txBody>
          <a:bodyPr/>
          <a:lstStyle>
            <a:lvl1pPr>
              <a:defRPr/>
            </a:lvl1pPr>
          </a:lstStyle>
          <a:p>
            <a:pPr>
              <a:defRPr/>
            </a:pPr>
            <a:fld id="{53E7257C-4433-4EBE-8AE9-5227BB70C4D9}" type="slidenum">
              <a:rPr lang="en-GB" altLang="en-US"/>
              <a:pPr>
                <a:defRPr/>
              </a:pPr>
              <a:t>‹#›</a:t>
            </a:fld>
            <a:endParaRPr lang="en-GB" altLang="en-US"/>
          </a:p>
        </p:txBody>
      </p:sp>
    </p:spTree>
    <p:extLst>
      <p:ext uri="{BB962C8B-B14F-4D97-AF65-F5344CB8AC3E}">
        <p14:creationId xmlns:p14="http://schemas.microsoft.com/office/powerpoint/2010/main" val="405741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070421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p:nvPr>
        </p:nvSpPr>
        <p:spPr bwMode="gray">
          <a:xfrm>
            <a:off x="0" y="0"/>
            <a:ext cx="12192000" cy="6858000"/>
          </a:xfrm>
          <a:solidFill>
            <a:schemeClr val="bg1"/>
          </a:solidFill>
        </p:spPr>
        <p:txBody>
          <a:bodyPr wrap="square" t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15" name="Text Placeholder 7"/>
          <p:cNvSpPr>
            <a:spLocks noGrp="1"/>
          </p:cNvSpPr>
          <p:nvPr>
            <p:ph type="body" sz="quarter" idx="22"/>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p:nvPr>
        </p:nvSpPr>
        <p:spPr bwMode="gray">
          <a:xfrm>
            <a:off x="9737763" y="371958"/>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pPr lvl="0"/>
            <a:r>
              <a:rPr lang="en-US" noProof="0"/>
              <a:t>Click icon to add picture</a:t>
            </a:r>
            <a:endParaRPr lang="en-GB" noProof="0"/>
          </a:p>
        </p:txBody>
      </p:sp>
      <p:sp>
        <p:nvSpPr>
          <p:cNvPr id="7" name="Date Placeholder 1">
            <a:extLst>
              <a:ext uri="{FF2B5EF4-FFF2-40B4-BE49-F238E27FC236}">
                <a16:creationId xmlns:a16="http://schemas.microsoft.com/office/drawing/2014/main" id="{28654837-7CAD-46A9-8C2C-FB249F235744}"/>
              </a:ext>
            </a:extLst>
          </p:cNvPr>
          <p:cNvSpPr>
            <a:spLocks noGrp="1"/>
          </p:cNvSpPr>
          <p:nvPr>
            <p:ph type="dt" sz="half" idx="25"/>
          </p:nvPr>
        </p:nvSpPr>
        <p:spPr bwMode="gray"/>
        <p:txBody>
          <a:bodyPr/>
          <a:lstStyle>
            <a:lvl1pPr>
              <a:defRPr>
                <a:solidFill>
                  <a:schemeClr val="tx1"/>
                </a:solidFill>
              </a:defRPr>
            </a:lvl1pPr>
          </a:lstStyle>
          <a:p>
            <a:pPr>
              <a:defRPr/>
            </a:pPr>
            <a:fld id="{882EA6F3-30FC-462E-9800-C2D7416556E7}" type="datetime1">
              <a:rPr lang="en-GB"/>
              <a:pPr>
                <a:defRPr/>
              </a:pPr>
              <a:t>25/06/2025</a:t>
            </a:fld>
            <a:endParaRPr lang="en-GB"/>
          </a:p>
        </p:txBody>
      </p:sp>
      <p:sp>
        <p:nvSpPr>
          <p:cNvPr id="10" name="Footer Placeholder 2">
            <a:extLst>
              <a:ext uri="{FF2B5EF4-FFF2-40B4-BE49-F238E27FC236}">
                <a16:creationId xmlns:a16="http://schemas.microsoft.com/office/drawing/2014/main" id="{B95A6CE8-B914-46A6-815B-520337DC6B59}"/>
              </a:ext>
            </a:extLst>
          </p:cNvPr>
          <p:cNvSpPr>
            <a:spLocks noGrp="1"/>
          </p:cNvSpPr>
          <p:nvPr>
            <p:ph type="ftr" sz="quarter" idx="26"/>
          </p:nvPr>
        </p:nvSpPr>
        <p:spPr bwMode="gray"/>
        <p:txBody>
          <a:bodyPr/>
          <a:lstStyle>
            <a:lvl1pPr>
              <a:defRPr>
                <a:solidFill>
                  <a:schemeClr val="tx1"/>
                </a:solidFill>
              </a:defRPr>
            </a:lvl1pPr>
          </a:lstStyle>
          <a:p>
            <a:pPr>
              <a:defRPr/>
            </a:pPr>
            <a:r>
              <a:rPr lang="en-GB"/>
              <a:t>|     Title of the presentation</a:t>
            </a:r>
          </a:p>
        </p:txBody>
      </p:sp>
      <p:sp>
        <p:nvSpPr>
          <p:cNvPr id="11" name="Slide Number Placeholder 3">
            <a:extLst>
              <a:ext uri="{FF2B5EF4-FFF2-40B4-BE49-F238E27FC236}">
                <a16:creationId xmlns:a16="http://schemas.microsoft.com/office/drawing/2014/main" id="{12BB6575-FFF1-4324-BA08-72B5190FF7E4}"/>
              </a:ext>
            </a:extLst>
          </p:cNvPr>
          <p:cNvSpPr>
            <a:spLocks noGrp="1"/>
          </p:cNvSpPr>
          <p:nvPr>
            <p:ph type="sldNum" sz="quarter" idx="27"/>
          </p:nvPr>
        </p:nvSpPr>
        <p:spPr bwMode="gray"/>
        <p:txBody>
          <a:bodyPr/>
          <a:lstStyle>
            <a:lvl1pPr>
              <a:defRPr/>
            </a:lvl1pPr>
          </a:lstStyle>
          <a:p>
            <a:pPr>
              <a:defRPr/>
            </a:pPr>
            <a:fld id="{0AE54B69-80AE-4118-BE22-98606E9F2119}" type="slidenum">
              <a:rPr lang="en-GB" altLang="en-US"/>
              <a:pPr>
                <a:defRPr/>
              </a:pPr>
              <a:t>‹#›</a:t>
            </a:fld>
            <a:endParaRPr lang="en-GB" altLang="en-US"/>
          </a:p>
        </p:txBody>
      </p:sp>
    </p:spTree>
    <p:extLst>
      <p:ext uri="{BB962C8B-B14F-4D97-AF65-F5344CB8AC3E}">
        <p14:creationId xmlns:p14="http://schemas.microsoft.com/office/powerpoint/2010/main" val="1268686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E2D597-2766-45DB-9723-04A095A025EF}"/>
              </a:ext>
            </a:extLst>
          </p:cNvPr>
          <p:cNvSpPr/>
          <p:nvPr userDrawn="1"/>
        </p:nvSpPr>
        <p:spPr bwMode="gray">
          <a:xfrm>
            <a:off x="479425" y="1800225"/>
            <a:ext cx="636905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4" name="Text Placeholder 3"/>
          <p:cNvSpPr>
            <a:spLocks noGrp="1"/>
          </p:cNvSpPr>
          <p:nvPr>
            <p:ph type="body" sz="quarter" idx="33"/>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1" name="Text Placeholder 3"/>
          <p:cNvSpPr>
            <a:spLocks noGrp="1"/>
          </p:cNvSpPr>
          <p:nvPr>
            <p:ph type="body" sz="quarter" idx="34"/>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4" name="Text Placeholder 3"/>
          <p:cNvSpPr>
            <a:spLocks noGrp="1"/>
          </p:cNvSpPr>
          <p:nvPr>
            <p:ph type="body" sz="quarter" idx="35"/>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6" name="Text Placeholder 3"/>
          <p:cNvSpPr>
            <a:spLocks noGrp="1"/>
          </p:cNvSpPr>
          <p:nvPr>
            <p:ph type="body" sz="quarter" idx="36"/>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7" name="Text Placeholder 3"/>
          <p:cNvSpPr>
            <a:spLocks noGrp="1"/>
          </p:cNvSpPr>
          <p:nvPr>
            <p:ph type="body" sz="quarter" idx="37"/>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9" name="Text Placeholder 3"/>
          <p:cNvSpPr>
            <a:spLocks noGrp="1"/>
          </p:cNvSpPr>
          <p:nvPr>
            <p:ph type="body" sz="quarter" idx="38"/>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0" name="Text Placeholder 3"/>
          <p:cNvSpPr>
            <a:spLocks noGrp="1"/>
          </p:cNvSpPr>
          <p:nvPr>
            <p:ph type="body" sz="quarter" idx="39"/>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1" name="Text Placeholder 3"/>
          <p:cNvSpPr>
            <a:spLocks noGrp="1"/>
          </p:cNvSpPr>
          <p:nvPr>
            <p:ph type="body" sz="quarter" idx="40"/>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2" name="Text Placeholder 3"/>
          <p:cNvSpPr>
            <a:spLocks noGrp="1"/>
          </p:cNvSpPr>
          <p:nvPr>
            <p:ph type="body" sz="quarter" idx="4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3" name="Text Placeholder 3"/>
          <p:cNvSpPr>
            <a:spLocks noGrp="1"/>
          </p:cNvSpPr>
          <p:nvPr>
            <p:ph type="body" sz="quarter" idx="42"/>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4" name="Text Placeholder 3"/>
          <p:cNvSpPr>
            <a:spLocks noGrp="1"/>
          </p:cNvSpPr>
          <p:nvPr>
            <p:ph type="body" sz="quarter" idx="43"/>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5" name="Text Placeholder 3"/>
          <p:cNvSpPr>
            <a:spLocks noGrp="1"/>
          </p:cNvSpPr>
          <p:nvPr>
            <p:ph type="body" sz="quarter" idx="44"/>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6" name="Text Placeholder 3"/>
          <p:cNvSpPr>
            <a:spLocks noGrp="1"/>
          </p:cNvSpPr>
          <p:nvPr>
            <p:ph type="body" sz="quarter" idx="45"/>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7" name="Text Placeholder 3"/>
          <p:cNvSpPr>
            <a:spLocks noGrp="1"/>
          </p:cNvSpPr>
          <p:nvPr>
            <p:ph type="body" sz="quarter" idx="46"/>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8" name="Text Placeholder 3"/>
          <p:cNvSpPr>
            <a:spLocks noGrp="1"/>
          </p:cNvSpPr>
          <p:nvPr>
            <p:ph type="body" sz="quarter" idx="47"/>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9" name="Text Placeholder 3"/>
          <p:cNvSpPr>
            <a:spLocks noGrp="1"/>
          </p:cNvSpPr>
          <p:nvPr>
            <p:ph type="body" sz="quarter" idx="48"/>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0" name="Text Placeholder 3"/>
          <p:cNvSpPr>
            <a:spLocks noGrp="1"/>
          </p:cNvSpPr>
          <p:nvPr>
            <p:ph type="body" sz="quarter" idx="49"/>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1" name="Text Placeholder 3"/>
          <p:cNvSpPr>
            <a:spLocks noGrp="1"/>
          </p:cNvSpPr>
          <p:nvPr>
            <p:ph type="body" sz="quarter" idx="50"/>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2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3" name="Date Placeholder 6">
            <a:extLst>
              <a:ext uri="{FF2B5EF4-FFF2-40B4-BE49-F238E27FC236}">
                <a16:creationId xmlns:a16="http://schemas.microsoft.com/office/drawing/2014/main" id="{E859E3CA-9036-4477-B5C3-7D2DB26754EC}"/>
              </a:ext>
            </a:extLst>
          </p:cNvPr>
          <p:cNvSpPr>
            <a:spLocks noGrp="1"/>
          </p:cNvSpPr>
          <p:nvPr>
            <p:ph type="dt" sz="half" idx="51"/>
          </p:nvPr>
        </p:nvSpPr>
        <p:spPr bwMode="gray"/>
        <p:txBody>
          <a:bodyPr/>
          <a:lstStyle>
            <a:lvl1pPr>
              <a:defRPr>
                <a:solidFill>
                  <a:schemeClr val="tx1"/>
                </a:solidFill>
              </a:defRPr>
            </a:lvl1pPr>
          </a:lstStyle>
          <a:p>
            <a:pPr>
              <a:defRPr/>
            </a:pPr>
            <a:fld id="{2BF44485-BEA5-47E5-8A62-9874071EBFBC}" type="datetime1">
              <a:rPr lang="en-GB"/>
              <a:pPr>
                <a:defRPr/>
              </a:pPr>
              <a:t>25/06/2025</a:t>
            </a:fld>
            <a:endParaRPr lang="en-GB"/>
          </a:p>
        </p:txBody>
      </p:sp>
      <p:sp>
        <p:nvSpPr>
          <p:cNvPr id="24" name="Footer Placeholder 7">
            <a:extLst>
              <a:ext uri="{FF2B5EF4-FFF2-40B4-BE49-F238E27FC236}">
                <a16:creationId xmlns:a16="http://schemas.microsoft.com/office/drawing/2014/main" id="{38EAC32C-54B0-4EB3-B204-3440B1614F58}"/>
              </a:ext>
            </a:extLst>
          </p:cNvPr>
          <p:cNvSpPr>
            <a:spLocks noGrp="1"/>
          </p:cNvSpPr>
          <p:nvPr>
            <p:ph type="ftr" sz="quarter" idx="52"/>
          </p:nvPr>
        </p:nvSpPr>
        <p:spPr bwMode="gray"/>
        <p:txBody>
          <a:bodyPr/>
          <a:lstStyle>
            <a:lvl1pPr>
              <a:defRPr>
                <a:solidFill>
                  <a:schemeClr val="tx1"/>
                </a:solidFill>
              </a:defRPr>
            </a:lvl1pPr>
          </a:lstStyle>
          <a:p>
            <a:pPr>
              <a:defRPr/>
            </a:pPr>
            <a:r>
              <a:rPr lang="en-GB"/>
              <a:t>|     Title of the presentation</a:t>
            </a:r>
          </a:p>
        </p:txBody>
      </p:sp>
      <p:sp>
        <p:nvSpPr>
          <p:cNvPr id="26" name="Slide Number Placeholder 8">
            <a:extLst>
              <a:ext uri="{FF2B5EF4-FFF2-40B4-BE49-F238E27FC236}">
                <a16:creationId xmlns:a16="http://schemas.microsoft.com/office/drawing/2014/main" id="{586D4F95-BF7C-4DF9-8935-0E1707D6A3DC}"/>
              </a:ext>
            </a:extLst>
          </p:cNvPr>
          <p:cNvSpPr>
            <a:spLocks noGrp="1"/>
          </p:cNvSpPr>
          <p:nvPr>
            <p:ph type="sldNum" sz="quarter" idx="53"/>
          </p:nvPr>
        </p:nvSpPr>
        <p:spPr bwMode="gray"/>
        <p:txBody>
          <a:bodyPr/>
          <a:lstStyle>
            <a:lvl1pPr>
              <a:defRPr/>
            </a:lvl1pPr>
          </a:lstStyle>
          <a:p>
            <a:pPr>
              <a:defRPr/>
            </a:pPr>
            <a:fld id="{5309FA79-4B2E-4BBD-8816-A419DE409F52}" type="slidenum">
              <a:rPr lang="en-GB" altLang="en-US"/>
              <a:pPr>
                <a:defRPr/>
              </a:pPr>
              <a:t>‹#›</a:t>
            </a:fld>
            <a:endParaRPr lang="en-GB" altLang="en-US"/>
          </a:p>
        </p:txBody>
      </p:sp>
    </p:spTree>
    <p:extLst>
      <p:ext uri="{BB962C8B-B14F-4D97-AF65-F5344CB8AC3E}">
        <p14:creationId xmlns:p14="http://schemas.microsoft.com/office/powerpoint/2010/main" val="4168719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5" name="Date Placeholder 3">
            <a:extLst>
              <a:ext uri="{FF2B5EF4-FFF2-40B4-BE49-F238E27FC236}">
                <a16:creationId xmlns:a16="http://schemas.microsoft.com/office/drawing/2014/main" id="{C7442A30-8F18-435D-ADE2-60C1AA19269E}"/>
              </a:ext>
            </a:extLst>
          </p:cNvPr>
          <p:cNvSpPr>
            <a:spLocks noGrp="1"/>
          </p:cNvSpPr>
          <p:nvPr>
            <p:ph type="dt" sz="half" idx="22"/>
          </p:nvPr>
        </p:nvSpPr>
        <p:spPr/>
        <p:txBody>
          <a:bodyPr/>
          <a:lstStyle>
            <a:lvl1pPr>
              <a:defRPr/>
            </a:lvl1pPr>
          </a:lstStyle>
          <a:p>
            <a:pPr>
              <a:defRPr/>
            </a:pPr>
            <a:fld id="{062DEA9A-7FFD-40E8-821A-601B7D247A92}" type="datetime1">
              <a:rPr lang="en-GB"/>
              <a:pPr>
                <a:defRPr/>
              </a:pPr>
              <a:t>25/06/2025</a:t>
            </a:fld>
            <a:endParaRPr lang="en-GB"/>
          </a:p>
        </p:txBody>
      </p:sp>
      <p:sp>
        <p:nvSpPr>
          <p:cNvPr id="6" name="Footer Placeholder 4">
            <a:extLst>
              <a:ext uri="{FF2B5EF4-FFF2-40B4-BE49-F238E27FC236}">
                <a16:creationId xmlns:a16="http://schemas.microsoft.com/office/drawing/2014/main" id="{AB9C238C-8219-410C-8BAD-7AA11C14B49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7" name="Slide Number Placeholder 5">
            <a:extLst>
              <a:ext uri="{FF2B5EF4-FFF2-40B4-BE49-F238E27FC236}">
                <a16:creationId xmlns:a16="http://schemas.microsoft.com/office/drawing/2014/main" id="{4A6A665E-807C-4467-8747-239943167196}"/>
              </a:ext>
            </a:extLst>
          </p:cNvPr>
          <p:cNvSpPr>
            <a:spLocks noGrp="1"/>
          </p:cNvSpPr>
          <p:nvPr>
            <p:ph type="sldNum" sz="quarter" idx="24"/>
          </p:nvPr>
        </p:nvSpPr>
        <p:spPr/>
        <p:txBody>
          <a:bodyPr/>
          <a:lstStyle>
            <a:lvl1pPr>
              <a:defRPr/>
            </a:lvl1pPr>
          </a:lstStyle>
          <a:p>
            <a:pPr>
              <a:defRPr/>
            </a:pPr>
            <a:fld id="{90411B59-DABC-4A83-A41F-23CDD91E6F1B}" type="slidenum">
              <a:rPr lang="en-GB" altLang="en-US"/>
              <a:pPr>
                <a:defRPr/>
              </a:pPr>
              <a:t>‹#›</a:t>
            </a:fld>
            <a:endParaRPr lang="en-GB" altLang="en-US"/>
          </a:p>
        </p:txBody>
      </p:sp>
    </p:spTree>
    <p:extLst>
      <p:ext uri="{BB962C8B-B14F-4D97-AF65-F5344CB8AC3E}">
        <p14:creationId xmlns:p14="http://schemas.microsoft.com/office/powerpoint/2010/main" val="2773082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7"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9"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p:nvPr>
        </p:nvSpPr>
        <p:spPr>
          <a:xfrm>
            <a:off x="8999357" y="0"/>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3030714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342779" indent="0" algn="ctr">
              <a:buNone/>
              <a:defRPr>
                <a:solidFill>
                  <a:schemeClr val="tx1">
                    <a:tint val="75000"/>
                  </a:schemeClr>
                </a:solidFill>
              </a:defRPr>
            </a:lvl2pPr>
            <a:lvl3pPr marL="685558" indent="0" algn="ctr">
              <a:buNone/>
              <a:defRPr>
                <a:solidFill>
                  <a:schemeClr val="tx1">
                    <a:tint val="75000"/>
                  </a:schemeClr>
                </a:solidFill>
              </a:defRPr>
            </a:lvl3pPr>
            <a:lvl4pPr marL="1028337" indent="0" algn="ctr">
              <a:buNone/>
              <a:defRPr>
                <a:solidFill>
                  <a:schemeClr val="tx1">
                    <a:tint val="75000"/>
                  </a:schemeClr>
                </a:solidFill>
              </a:defRPr>
            </a:lvl4pPr>
            <a:lvl5pPr marL="1371116" indent="0" algn="ctr">
              <a:buNone/>
              <a:defRPr>
                <a:solidFill>
                  <a:schemeClr val="tx1">
                    <a:tint val="75000"/>
                  </a:schemeClr>
                </a:solidFill>
              </a:defRPr>
            </a:lvl5pPr>
            <a:lvl6pPr marL="1713894" indent="0" algn="ctr">
              <a:buNone/>
              <a:defRPr>
                <a:solidFill>
                  <a:schemeClr val="tx1">
                    <a:tint val="75000"/>
                  </a:schemeClr>
                </a:solidFill>
              </a:defRPr>
            </a:lvl6pPr>
            <a:lvl7pPr marL="2056674" indent="0" algn="ctr">
              <a:buNone/>
              <a:defRPr>
                <a:solidFill>
                  <a:schemeClr val="tx1">
                    <a:tint val="75000"/>
                  </a:schemeClr>
                </a:solidFill>
              </a:defRPr>
            </a:lvl7pPr>
            <a:lvl8pPr marL="2399453" indent="0" algn="ctr">
              <a:buNone/>
              <a:defRPr>
                <a:solidFill>
                  <a:schemeClr val="tx1">
                    <a:tint val="75000"/>
                  </a:schemeClr>
                </a:solidFill>
              </a:defRPr>
            </a:lvl8pPr>
            <a:lvl9pPr marL="27422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1" y="6356357"/>
            <a:ext cx="2844800" cy="365125"/>
          </a:xfrm>
          <a:prstGeom prst="rect">
            <a:avLst/>
          </a:prstGeom>
        </p:spPr>
        <p:txBody>
          <a:bodyPr/>
          <a:lstStyle/>
          <a:p>
            <a:fld id="{37BCDEAA-24E6-44AE-B902-B0386A5847C5}" type="datetimeFigureOut">
              <a:rPr lang="en-GB" smtClean="0"/>
              <a:t>25/06/2025</a:t>
            </a:fld>
            <a:endParaRPr lang="en-GB"/>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B93E4690-CBF2-41C2-A23B-B90BC028A45F}" type="slidenum">
              <a:rPr lang="en-GB" smtClean="0"/>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9" y="6165307"/>
            <a:ext cx="743151"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390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chemeClr val="tx2"/>
                </a:solidFill>
                <a:effectLst/>
                <a:latin typeface="Calibri" pitchFamily="34" charset="0"/>
              </a:defRPr>
            </a:lvl1pPr>
          </a:lstStyle>
          <a:p>
            <a:r>
              <a:rPr lang="en-US"/>
              <a:t>TITLE</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chemeClr val="tx1"/>
              </a:buClr>
              <a:buFont typeface="Wingdings" panose="05000000000000000000" pitchFamily="2" charset="2"/>
              <a:buChar char="§"/>
              <a:defRPr sz="2000">
                <a:solidFill>
                  <a:schemeClr val="accent4">
                    <a:lumMod val="75000"/>
                  </a:schemeClr>
                </a:solidFill>
              </a:defRPr>
            </a:lvl1pPr>
            <a:lvl2pPr marL="466725" indent="-285750">
              <a:buClr>
                <a:schemeClr val="tx1"/>
              </a:buClr>
              <a:buFont typeface="Wingdings" panose="05000000000000000000" pitchFamily="2" charset="2"/>
              <a:buChar char="§"/>
              <a:defRPr sz="2000">
                <a:solidFill>
                  <a:schemeClr val="accent4">
                    <a:lumMod val="75000"/>
                  </a:schemeClr>
                </a:solidFill>
              </a:defRPr>
            </a:lvl2pPr>
            <a:lvl3pPr marL="825500" indent="-285750">
              <a:buClr>
                <a:schemeClr val="tx1"/>
              </a:buClr>
              <a:buFont typeface="Wingdings" panose="05000000000000000000" pitchFamily="2" charset="2"/>
              <a:buChar cha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9823778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74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580420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391845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35667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394672086"/>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30238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255712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49647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69569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979945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11780156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99948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09952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22997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0421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43555586"/>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09171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55560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264283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76555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7280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029422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00484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24832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a:t>Click to edit Master </a:t>
            </a:r>
            <a:br>
              <a:rPr lang="en-US"/>
            </a:br>
            <a:r>
              <a:rPr lang="en-US"/>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9407622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3599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25877584"/>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104086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11011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5881578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97017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187914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3365872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86244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6618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635700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2618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8586699"/>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93628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64866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73941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867524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787608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334719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265778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1143000"/>
          </a:xfrm>
          <a:prstGeom prst="rect">
            <a:avLst/>
          </a:prstGeom>
        </p:spPr>
        <p:txBody>
          <a:bodyPr/>
          <a:lstStyle>
            <a:lvl1pPr algn="l">
              <a:defRPr sz="4267">
                <a:solidFill>
                  <a:srgbClr val="004A6F"/>
                </a:solidFill>
              </a:defRPr>
            </a:lvl1pPr>
          </a:lstStyle>
          <a:p>
            <a:r>
              <a:rPr lang="en-US"/>
              <a:t>Click to edit Master title style</a:t>
            </a:r>
            <a:endParaRPr lang="de-DE"/>
          </a:p>
        </p:txBody>
      </p:sp>
      <p:sp>
        <p:nvSpPr>
          <p:cNvPr id="3" name="Inhaltsplatzhalter 2"/>
          <p:cNvSpPr>
            <a:spLocks noGrp="1"/>
          </p:cNvSpPr>
          <p:nvPr>
            <p:ph sz="half" idx="1"/>
          </p:nvPr>
        </p:nvSpPr>
        <p:spPr>
          <a:xfrm>
            <a:off x="609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123603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726A3-334A-4A34-B512-BB32E1B98F12}"/>
              </a:ext>
            </a:extLst>
          </p:cNvPr>
          <p:cNvSpPr>
            <a:spLocks noGrp="1"/>
          </p:cNvSpPr>
          <p:nvPr>
            <p:ph type="dt" sz="half" idx="10"/>
          </p:nvPr>
        </p:nvSpPr>
        <p:spPr/>
        <p:txBody>
          <a:bodyPr/>
          <a:lstStyle/>
          <a:p>
            <a:fld id="{4AB886A0-F078-4752-9F58-734F54D38DA2}" type="datetimeFigureOut">
              <a:rPr lang="en-US" smtClean="0"/>
              <a:t>6/25/2025</a:t>
            </a:fld>
            <a:endParaRPr lang="en-US"/>
          </a:p>
        </p:txBody>
      </p:sp>
      <p:sp>
        <p:nvSpPr>
          <p:cNvPr id="3" name="Footer Placeholder 2">
            <a:extLst>
              <a:ext uri="{FF2B5EF4-FFF2-40B4-BE49-F238E27FC236}">
                <a16:creationId xmlns:a16="http://schemas.microsoft.com/office/drawing/2014/main" id="{D2939FBB-49AB-44E8-87F8-43920D0ED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7FEBBB-32FC-4879-860E-72814D1C3BFB}"/>
              </a:ext>
            </a:extLst>
          </p:cNvPr>
          <p:cNvSpPr>
            <a:spLocks noGrp="1"/>
          </p:cNvSpPr>
          <p:nvPr>
            <p:ph type="sldNum" sz="quarter" idx="12"/>
          </p:nvPr>
        </p:nvSpPr>
        <p:spPr/>
        <p:txBody>
          <a:bodyPr/>
          <a:lstStyle/>
          <a:p>
            <a:fld id="{006D065E-DF30-4453-B673-47ED55CD6CFD}" type="slidenum">
              <a:rPr lang="en-US" smtClean="0"/>
              <a:t>‹#›</a:t>
            </a:fld>
            <a:endParaRPr lang="en-US"/>
          </a:p>
        </p:txBody>
      </p:sp>
    </p:spTree>
    <p:extLst>
      <p:ext uri="{BB962C8B-B14F-4D97-AF65-F5344CB8AC3E}">
        <p14:creationId xmlns:p14="http://schemas.microsoft.com/office/powerpoint/2010/main" val="3190305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Title Slide 2">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571B8AFB-145D-B829-FBA7-07AF813F92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372307"/>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2745865"/>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and Designation</a:t>
            </a:r>
          </a:p>
          <a:p>
            <a:pPr lvl="0"/>
            <a:r>
              <a:rPr lang="en-US"/>
              <a:t>Organization</a:t>
            </a:r>
          </a:p>
          <a:p>
            <a:pPr lvl="0"/>
            <a:r>
              <a:rPr lang="en-US"/>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34144" y="1394677"/>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9" y="4657962"/>
            <a:ext cx="12191999" cy="1015663"/>
          </a:xfrm>
          <a:prstGeom prst="rect">
            <a:avLst/>
          </a:prstGeom>
          <a:noFill/>
        </p:spPr>
        <p:txBody>
          <a:bodyPr wrap="square" rtlCol="0">
            <a:spAutoFit/>
          </a:bodyPr>
          <a:lstStyle/>
          <a:p>
            <a:pPr algn="ctr"/>
            <a:r>
              <a:rPr lang="en-US" sz="2000" b="1" baseline="0">
                <a:solidFill>
                  <a:schemeClr val="bg1"/>
                </a:solidFill>
                <a:latin typeface="Century Gothic" panose="020B0502020202020204" pitchFamily="34" charset="0"/>
              </a:rPr>
              <a:t>Leveraging DSD Strategies to Optimize HIV Testing and Linkage Services </a:t>
            </a:r>
          </a:p>
          <a:p>
            <a:pPr algn="ctr"/>
            <a:r>
              <a:rPr lang="en-US" sz="2000" baseline="0">
                <a:solidFill>
                  <a:schemeClr val="bg1"/>
                </a:solidFill>
                <a:latin typeface="+mn-lt"/>
              </a:rPr>
              <a:t>March 13-16, 2023 | Nairobi, Kenya</a:t>
            </a:r>
          </a:p>
          <a:p>
            <a:endParaRPr lang="en-US" sz="2000" baseline="0">
              <a:solidFill>
                <a:schemeClr val="bg1"/>
              </a:solidFill>
            </a:endParaRPr>
          </a:p>
        </p:txBody>
      </p:sp>
    </p:spTree>
    <p:extLst>
      <p:ext uri="{BB962C8B-B14F-4D97-AF65-F5344CB8AC3E}">
        <p14:creationId xmlns:p14="http://schemas.microsoft.com/office/powerpoint/2010/main" val="133822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4651938"/>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E2632C1D-A660-F09D-7143-357B7BF5AB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72E09-5550-2636-A0A9-A6DD1BBC1504}"/>
              </a:ext>
            </a:extLst>
          </p:cNvPr>
          <p:cNvSpPr>
            <a:spLocks noGrp="1"/>
          </p:cNvSpPr>
          <p:nvPr>
            <p:ph type="title" hasCustomPrompt="1"/>
          </p:nvPr>
        </p:nvSpPr>
        <p:spPr>
          <a:xfrm>
            <a:off x="1506682" y="2623417"/>
            <a:ext cx="8956964" cy="1325563"/>
          </a:xfrm>
        </p:spPr>
        <p:txBody>
          <a:bodyPr>
            <a:normAutofit/>
          </a:bodyPr>
          <a:lstStyle>
            <a:lvl1pPr>
              <a:defRPr sz="4000" baseline="0">
                <a:solidFill>
                  <a:schemeClr val="bg1"/>
                </a:solidFill>
                <a:latin typeface="Century Gothic" panose="020B0502020202020204" pitchFamily="34" charset="0"/>
              </a:defRPr>
            </a:lvl1pPr>
          </a:lstStyle>
          <a:p>
            <a:r>
              <a:rPr lang="en-US"/>
              <a:t>Click to edit section title</a:t>
            </a:r>
          </a:p>
        </p:txBody>
      </p:sp>
    </p:spTree>
    <p:extLst>
      <p:ext uri="{BB962C8B-B14F-4D97-AF65-F5344CB8AC3E}">
        <p14:creationId xmlns:p14="http://schemas.microsoft.com/office/powerpoint/2010/main" val="18246377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696286"/>
            <a:ext cx="9144456" cy="545286"/>
          </a:xfrm>
        </p:spPr>
        <p:txBody>
          <a:bodyPr anchor="t">
            <a:normAutofit/>
          </a:bodyPr>
          <a:lstStyle>
            <a:lvl1pPr algn="l">
              <a:defRPr sz="2400" b="1" baseline="0">
                <a:solidFill>
                  <a:srgbClr val="022169"/>
                </a:solidFill>
                <a:latin typeface="Century Gothic" panose="020B0502020202020204" pitchFamily="34" charset="0"/>
              </a:defRPr>
            </a:lvl1pPr>
          </a:lstStyle>
          <a:p>
            <a:r>
              <a:rPr lang="en-US"/>
              <a:t>Click to edit Master title style</a:t>
            </a:r>
          </a:p>
        </p:txBody>
      </p:sp>
      <p:sp>
        <p:nvSpPr>
          <p:cNvPr id="12" name="Text Placeholder 3"/>
          <p:cNvSpPr>
            <a:spLocks noGrp="1"/>
          </p:cNvSpPr>
          <p:nvPr>
            <p:ph type="body" sz="half" idx="13"/>
          </p:nvPr>
        </p:nvSpPr>
        <p:spPr>
          <a:xfrm>
            <a:off x="1964317" y="1348285"/>
            <a:ext cx="9144456" cy="4551028"/>
          </a:xfrm>
        </p:spPr>
        <p:txBody>
          <a:bodyPr>
            <a:normAutofit/>
          </a:bodyPr>
          <a:lstStyle>
            <a:lvl1pPr marL="0" indent="0">
              <a:lnSpc>
                <a:spcPct val="110000"/>
              </a:lnSpc>
              <a:spcBef>
                <a:spcPts val="0"/>
              </a:spcBef>
              <a:spcAft>
                <a:spcPts val="600"/>
              </a:spcAft>
              <a:buNone/>
              <a:defRPr sz="2000" baseline="0">
                <a:solidFill>
                  <a:schemeClr val="tx1"/>
                </a:solidFill>
              </a:defRPr>
            </a:lvl1pPr>
            <a:lvl2pPr marL="457200" indent="0">
              <a:lnSpc>
                <a:spcPct val="110000"/>
              </a:lnSpc>
              <a:spcBef>
                <a:spcPts val="0"/>
              </a:spcBef>
              <a:spcAft>
                <a:spcPts val="600"/>
              </a:spcAft>
              <a:buNone/>
              <a:defRPr sz="2000" baseline="0"/>
            </a:lvl2pPr>
            <a:lvl3pPr marL="914400" indent="0">
              <a:lnSpc>
                <a:spcPct val="110000"/>
              </a:lnSpc>
              <a:spcBef>
                <a:spcPts val="0"/>
              </a:spcBef>
              <a:spcAft>
                <a:spcPts val="600"/>
              </a:spcAft>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54390" y="6199689"/>
            <a:ext cx="816161" cy="477461"/>
          </a:xfrm>
          <a:prstGeom prst="rect">
            <a:avLst/>
          </a:prstGeom>
        </p:spPr>
      </p:pic>
      <p:sp>
        <p:nvSpPr>
          <p:cNvPr id="9" name="Slide Number Placeholder 3">
            <a:extLst>
              <a:ext uri="{FF2B5EF4-FFF2-40B4-BE49-F238E27FC236}">
                <a16:creationId xmlns:a16="http://schemas.microsoft.com/office/drawing/2014/main" id="{BA7D6322-8B41-9EDF-E061-65663E9754E6}"/>
              </a:ext>
            </a:extLst>
          </p:cNvPr>
          <p:cNvSpPr>
            <a:spLocks noGrp="1"/>
          </p:cNvSpPr>
          <p:nvPr>
            <p:ph type="sldNum" sz="quarter" idx="12"/>
          </p:nvPr>
        </p:nvSpPr>
        <p:spPr>
          <a:xfrm>
            <a:off x="9919855" y="6255856"/>
            <a:ext cx="1188918" cy="365125"/>
          </a:xfrm>
        </p:spPr>
        <p:txBody>
          <a:bodyPr/>
          <a:lstStyle/>
          <a:p>
            <a:fld id="{4CB18AF1-BBDD-5C45-BD8A-357304E54C07}" type="slidenum">
              <a:rPr lang="en-US" smtClean="0"/>
              <a:t>‹#›</a:t>
            </a:fld>
            <a:endParaRPr lang="en-US"/>
          </a:p>
        </p:txBody>
      </p:sp>
      <p:sp>
        <p:nvSpPr>
          <p:cNvPr id="15" name="Date Placeholder 1">
            <a:extLst>
              <a:ext uri="{FF2B5EF4-FFF2-40B4-BE49-F238E27FC236}">
                <a16:creationId xmlns:a16="http://schemas.microsoft.com/office/drawing/2014/main" id="{79CC7D81-4473-491F-52F9-C9FECDFCED04}"/>
              </a:ext>
            </a:extLst>
          </p:cNvPr>
          <p:cNvSpPr txBox="1">
            <a:spLocks/>
          </p:cNvSpPr>
          <p:nvPr userDrawn="1"/>
        </p:nvSpPr>
        <p:spPr>
          <a:xfrm>
            <a:off x="3273397" y="6311284"/>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Differentiated Testing &amp; Linkage Meeting | March 13-16, 2023</a:t>
            </a:r>
          </a:p>
        </p:txBody>
      </p:sp>
    </p:spTree>
    <p:extLst>
      <p:ext uri="{BB962C8B-B14F-4D97-AF65-F5344CB8AC3E}">
        <p14:creationId xmlns:p14="http://schemas.microsoft.com/office/powerpoint/2010/main" val="33218905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8598FB-024F-FCA1-25AB-EE946C01FB46}"/>
              </a:ext>
            </a:extLst>
          </p:cNvPr>
          <p:cNvSpPr>
            <a:spLocks noGrp="1"/>
          </p:cNvSpPr>
          <p:nvPr>
            <p:ph type="sldNum" sz="quarter" idx="12"/>
          </p:nvPr>
        </p:nvSpPr>
        <p:spPr>
          <a:xfrm>
            <a:off x="10169235" y="6356350"/>
            <a:ext cx="1184563" cy="365125"/>
          </a:xfrm>
        </p:spPr>
        <p:txBody>
          <a:bodyPr/>
          <a:lstStyle/>
          <a:p>
            <a:fld id="{4CB18AF1-BBDD-5C45-BD8A-357304E54C07}" type="slidenum">
              <a:rPr lang="en-US" smtClean="0"/>
              <a:t>‹#›</a:t>
            </a:fld>
            <a:endParaRPr lang="en-US"/>
          </a:p>
        </p:txBody>
      </p:sp>
      <p:sp>
        <p:nvSpPr>
          <p:cNvPr id="5" name="Rectangle 4">
            <a:extLst>
              <a:ext uri="{FF2B5EF4-FFF2-40B4-BE49-F238E27FC236}">
                <a16:creationId xmlns:a16="http://schemas.microsoft.com/office/drawing/2014/main" id="{95E5B84E-A6C3-8BD7-10D0-8641B4CECE37}"/>
              </a:ext>
            </a:extLst>
          </p:cNvPr>
          <p:cNvSpPr/>
          <p:nvPr userDrawn="1"/>
        </p:nvSpPr>
        <p:spPr>
          <a:xfrm>
            <a:off x="0" y="1"/>
            <a:ext cx="12192000" cy="992401"/>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1">
            <a:extLst>
              <a:ext uri="{FF2B5EF4-FFF2-40B4-BE49-F238E27FC236}">
                <a16:creationId xmlns:a16="http://schemas.microsoft.com/office/drawing/2014/main" id="{C5EB44C2-0E14-E8BE-A3DF-0B474624BA47}"/>
              </a:ext>
            </a:extLst>
          </p:cNvPr>
          <p:cNvSpPr txBox="1">
            <a:spLocks/>
          </p:cNvSpPr>
          <p:nvPr userDrawn="1"/>
        </p:nvSpPr>
        <p:spPr>
          <a:xfrm>
            <a:off x="2622234" y="6348362"/>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Differentiated Testing &amp; Linkage Meeting | March 13-16, 2023</a:t>
            </a:r>
          </a:p>
        </p:txBody>
      </p:sp>
      <p:pic>
        <p:nvPicPr>
          <p:cNvPr id="7" name="Picture 6">
            <a:extLst>
              <a:ext uri="{FF2B5EF4-FFF2-40B4-BE49-F238E27FC236}">
                <a16:creationId xmlns:a16="http://schemas.microsoft.com/office/drawing/2014/main" id="{3DC4D388-93FF-804B-BCE4-33966B41BC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8202" y="6197446"/>
            <a:ext cx="816161" cy="477461"/>
          </a:xfrm>
          <a:prstGeom prst="rect">
            <a:avLst/>
          </a:prstGeom>
        </p:spPr>
      </p:pic>
      <p:sp>
        <p:nvSpPr>
          <p:cNvPr id="8" name="Title 1">
            <a:extLst>
              <a:ext uri="{FF2B5EF4-FFF2-40B4-BE49-F238E27FC236}">
                <a16:creationId xmlns:a16="http://schemas.microsoft.com/office/drawing/2014/main" id="{A4BD0879-16B9-ED4B-BBC7-4250200EF985}"/>
              </a:ext>
            </a:extLst>
          </p:cNvPr>
          <p:cNvSpPr>
            <a:spLocks noGrp="1"/>
          </p:cNvSpPr>
          <p:nvPr>
            <p:ph type="title"/>
          </p:nvPr>
        </p:nvSpPr>
        <p:spPr>
          <a:xfrm>
            <a:off x="838202" y="245520"/>
            <a:ext cx="10515596" cy="615361"/>
          </a:xfrm>
        </p:spPr>
        <p:txBody>
          <a:bodyPr anchor="t">
            <a:normAutofit/>
          </a:bodyPr>
          <a:lstStyle>
            <a:lvl1pPr algn="l">
              <a:defRPr sz="2800" b="1" baseline="0">
                <a:solidFill>
                  <a:schemeClr val="bg1"/>
                </a:solidFill>
                <a:latin typeface="Century Gothic" panose="020B0502020202020204" pitchFamily="34" charset="0"/>
              </a:defRPr>
            </a:lvl1pPr>
          </a:lstStyle>
          <a:p>
            <a:r>
              <a:rPr lang="en-US"/>
              <a:t>Click to edit Master title style</a:t>
            </a:r>
          </a:p>
        </p:txBody>
      </p:sp>
      <p:sp>
        <p:nvSpPr>
          <p:cNvPr id="9" name="Text Placeholder 3">
            <a:extLst>
              <a:ext uri="{FF2B5EF4-FFF2-40B4-BE49-F238E27FC236}">
                <a16:creationId xmlns:a16="http://schemas.microsoft.com/office/drawing/2014/main" id="{94B62AD7-39A1-C679-37D0-FFCAFC57453E}"/>
              </a:ext>
            </a:extLst>
          </p:cNvPr>
          <p:cNvSpPr>
            <a:spLocks noGrp="1"/>
          </p:cNvSpPr>
          <p:nvPr>
            <p:ph type="body" sz="half" idx="13"/>
          </p:nvPr>
        </p:nvSpPr>
        <p:spPr>
          <a:xfrm>
            <a:off x="838203" y="1381760"/>
            <a:ext cx="10515596" cy="4626847"/>
          </a:xfrm>
        </p:spPr>
        <p:txBody>
          <a:bodyPr>
            <a:normAutofit/>
          </a:bodyPr>
          <a:lstStyle>
            <a:lvl1pPr marL="0" indent="0">
              <a:lnSpc>
                <a:spcPct val="100000"/>
              </a:lnSpc>
              <a:buNone/>
              <a:defRPr sz="2000" baseline="0">
                <a:solidFill>
                  <a:schemeClr val="tx1"/>
                </a:solidFill>
              </a:defRPr>
            </a:lvl1pPr>
            <a:lvl2pPr marL="457200" indent="0">
              <a:lnSpc>
                <a:spcPct val="100000"/>
              </a:lnSpc>
              <a:buNone/>
              <a:defRPr sz="2000" baseline="0"/>
            </a:lvl2pPr>
            <a:lvl3pPr marL="914400" indent="0">
              <a:lnSpc>
                <a:spcPct val="100000"/>
              </a:lnSpc>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6700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ontent 1_photo &amp;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userDrawn="1"/>
        </p:nvSpPr>
        <p:spPr>
          <a:xfrm>
            <a:off x="7021586" y="0"/>
            <a:ext cx="5170414"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p:nvPr>
        </p:nvSpPr>
        <p:spPr>
          <a:xfrm>
            <a:off x="7584831" y="1610686"/>
            <a:ext cx="3997569" cy="4551028"/>
          </a:xfrm>
        </p:spPr>
        <p:txBody>
          <a:bodyPr>
            <a:normAutofit/>
          </a:bodyPr>
          <a:lstStyle>
            <a:lvl1pPr marL="0" indent="0">
              <a:lnSpc>
                <a:spcPct val="100000"/>
              </a:lnSpc>
              <a:buNone/>
              <a:defRPr sz="2000">
                <a:solidFill>
                  <a:schemeClr val="bg1"/>
                </a:solidFill>
              </a:defRPr>
            </a:lvl1pPr>
            <a:lvl2pPr marL="457200" indent="0">
              <a:lnSpc>
                <a:spcPct val="100000"/>
              </a:lnSpc>
              <a:buNone/>
              <a:defRPr sz="2000">
                <a:solidFill>
                  <a:schemeClr val="bg1"/>
                </a:solidFill>
              </a:defRPr>
            </a:lvl2pPr>
            <a:lvl3pPr marL="914400" indent="0">
              <a:lnSpc>
                <a:spcPct val="100000"/>
              </a:lnSpc>
              <a:buNone/>
              <a:defRPr sz="2000">
                <a:solidFill>
                  <a:schemeClr val="bg1"/>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13" name="Picture Placeholder 2"/>
          <p:cNvSpPr>
            <a:spLocks noGrp="1"/>
          </p:cNvSpPr>
          <p:nvPr>
            <p:ph type="pic" idx="1"/>
          </p:nvPr>
        </p:nvSpPr>
        <p:spPr>
          <a:xfrm>
            <a:off x="2" y="0"/>
            <a:ext cx="7021584" cy="6858000"/>
          </a:xfrm>
        </p:spPr>
        <p:txBody>
          <a:bodyPr>
            <a:normAutofit/>
          </a:bodyPr>
          <a:lstStyle>
            <a:lvl1pPr marL="0" indent="0" algn="ctr">
              <a:buNone/>
              <a:defRPr sz="28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584831" y="696286"/>
            <a:ext cx="3997569" cy="783502"/>
          </a:xfrm>
        </p:spPr>
        <p:txBody>
          <a:bodyPr anchor="t">
            <a:normAutofit/>
          </a:bodyPr>
          <a:lstStyle>
            <a:lvl1pPr algn="l">
              <a:defRPr sz="2400" b="1">
                <a:solidFill>
                  <a:srgbClr val="FFFFFF"/>
                </a:solidFill>
                <a:latin typeface="Century Gothic" panose="020B0502020202020204" pitchFamily="34" charset="0"/>
              </a:defRPr>
            </a:lvl1pPr>
          </a:lstStyle>
          <a:p>
            <a:r>
              <a:rPr lang="en-US"/>
              <a:t>Click to edit Master title style</a:t>
            </a:r>
          </a:p>
        </p:txBody>
      </p:sp>
      <p:pic>
        <p:nvPicPr>
          <p:cNvPr id="7" name="Picture 6" descr="Logo&#10;&#10;Description automatically generated">
            <a:extLst>
              <a:ext uri="{FF2B5EF4-FFF2-40B4-BE49-F238E27FC236}">
                <a16:creationId xmlns:a16="http://schemas.microsoft.com/office/drawing/2014/main" id="{DBF1C276-04E2-4835-9926-ECFE7CE350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3154" y="6249641"/>
            <a:ext cx="816163" cy="477461"/>
          </a:xfrm>
          <a:prstGeom prst="rect">
            <a:avLst/>
          </a:prstGeom>
        </p:spPr>
      </p:pic>
      <p:sp>
        <p:nvSpPr>
          <p:cNvPr id="8" name="Date Placeholder 1">
            <a:extLst>
              <a:ext uri="{FF2B5EF4-FFF2-40B4-BE49-F238E27FC236}">
                <a16:creationId xmlns:a16="http://schemas.microsoft.com/office/drawing/2014/main" id="{70FF57B9-5213-9554-B4FB-317C18096B07}"/>
              </a:ext>
            </a:extLst>
          </p:cNvPr>
          <p:cNvSpPr txBox="1">
            <a:spLocks/>
          </p:cNvSpPr>
          <p:nvPr userDrawn="1"/>
        </p:nvSpPr>
        <p:spPr>
          <a:xfrm>
            <a:off x="357370" y="6361977"/>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CQUIN Differentiated Testing &amp; Linkage Meeting | March 13-16, 2023</a:t>
            </a:r>
          </a:p>
        </p:txBody>
      </p:sp>
    </p:spTree>
    <p:extLst>
      <p:ext uri="{BB962C8B-B14F-4D97-AF65-F5344CB8AC3E}">
        <p14:creationId xmlns:p14="http://schemas.microsoft.com/office/powerpoint/2010/main" val="3585483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Content 2_text &amp; sideb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1CA628-26B5-4CAE-9A31-14421D634184}"/>
              </a:ext>
            </a:extLst>
          </p:cNvPr>
          <p:cNvSpPr/>
          <p:nvPr userDrawn="1"/>
        </p:nvSpPr>
        <p:spPr>
          <a:xfrm>
            <a:off x="7013196" y="0"/>
            <a:ext cx="5178804"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A2D9CABF-487D-4FB9-BC88-D0B7D203B7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71573" y="6249703"/>
            <a:ext cx="816062" cy="477402"/>
          </a:xfrm>
          <a:prstGeom prst="rect">
            <a:avLst/>
          </a:prstGeom>
        </p:spPr>
      </p:pic>
      <p:sp>
        <p:nvSpPr>
          <p:cNvPr id="10" name="Text Placeholder 3"/>
          <p:cNvSpPr>
            <a:spLocks noGrp="1"/>
          </p:cNvSpPr>
          <p:nvPr>
            <p:ph type="body" sz="half" idx="2" hasCustomPrompt="1"/>
          </p:nvPr>
        </p:nvSpPr>
        <p:spPr>
          <a:xfrm>
            <a:off x="7619999" y="696227"/>
            <a:ext cx="3959605" cy="5465546"/>
          </a:xfrm>
        </p:spPr>
        <p:txBody>
          <a:bodyPr/>
          <a:lstStyle>
            <a:lvl1pPr marL="0" indent="0" algn="ctr">
              <a:buNone/>
              <a:defRPr sz="2000" b="1" baseline="0">
                <a:solidFill>
                  <a:schemeClr val="bg1">
                    <a:lumMod val="95000"/>
                  </a:schemeClr>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696227"/>
            <a:ext cx="6140742" cy="537239"/>
          </a:xfrm>
        </p:spPr>
        <p:txBody>
          <a:bodyPr anchor="t">
            <a:normAutofit/>
          </a:bodyPr>
          <a:lstStyle>
            <a:lvl1pPr algn="l">
              <a:defRPr sz="2400" b="1">
                <a:solidFill>
                  <a:srgbClr val="022169"/>
                </a:solidFill>
                <a:latin typeface="Century Gothic" panose="020B0502020202020204" pitchFamily="34" charset="0"/>
              </a:defRPr>
            </a:lvl1pPr>
          </a:lstStyle>
          <a:p>
            <a:r>
              <a:rPr lang="en-US"/>
              <a:t>Click to edit Master title style</a:t>
            </a:r>
          </a:p>
        </p:txBody>
      </p:sp>
      <p:sp>
        <p:nvSpPr>
          <p:cNvPr id="12" name="Text Placeholder 3"/>
          <p:cNvSpPr>
            <a:spLocks noGrp="1"/>
          </p:cNvSpPr>
          <p:nvPr>
            <p:ph type="body" sz="half" idx="13"/>
          </p:nvPr>
        </p:nvSpPr>
        <p:spPr>
          <a:xfrm>
            <a:off x="612395" y="1427018"/>
            <a:ext cx="6140743" cy="4734755"/>
          </a:xfrm>
        </p:spPr>
        <p:txBody>
          <a:bodyPr>
            <a:normAutofit/>
          </a:bodyPr>
          <a:lstStyle>
            <a:lvl1pPr marL="0" indent="0">
              <a:lnSpc>
                <a:spcPct val="100000"/>
              </a:lnSpc>
              <a:buNone/>
              <a:defRPr sz="2000">
                <a:solidFill>
                  <a:schemeClr val="tx1"/>
                </a:solidFill>
              </a:defRPr>
            </a:lvl1pPr>
            <a:lvl2pPr marL="457200" indent="0">
              <a:lnSpc>
                <a:spcPct val="100000"/>
              </a:lnSpc>
              <a:buNone/>
              <a:defRPr sz="2000"/>
            </a:lvl2pPr>
            <a:lvl3pPr marL="914400" indent="0">
              <a:lnSpc>
                <a:spcPct val="100000"/>
              </a:lnSpc>
              <a:buNone/>
              <a:defRPr sz="2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20D2B110-74E2-49B8-D1E7-81B5C5CAC868}"/>
              </a:ext>
            </a:extLst>
          </p:cNvPr>
          <p:cNvSpPr txBox="1">
            <a:spLocks/>
          </p:cNvSpPr>
          <p:nvPr userDrawn="1"/>
        </p:nvSpPr>
        <p:spPr>
          <a:xfrm>
            <a:off x="446290" y="6361980"/>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Differentiated Testing &amp; Linkage Meeting | March 13-16, 2023</a:t>
            </a:r>
          </a:p>
        </p:txBody>
      </p:sp>
    </p:spTree>
    <p:extLst>
      <p:ext uri="{BB962C8B-B14F-4D97-AF65-F5344CB8AC3E}">
        <p14:creationId xmlns:p14="http://schemas.microsoft.com/office/powerpoint/2010/main" val="3503573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38CD-797F-6506-0F0F-E84121216637}"/>
              </a:ext>
            </a:extLst>
          </p:cNvPr>
          <p:cNvSpPr>
            <a:spLocks noGrp="1"/>
          </p:cNvSpPr>
          <p:nvPr>
            <p:ph type="title"/>
          </p:nvPr>
        </p:nvSpPr>
        <p:spPr>
          <a:xfrm>
            <a:off x="838200" y="365126"/>
            <a:ext cx="10515600" cy="784802"/>
          </a:xfrm>
        </p:spPr>
        <p:txBody>
          <a:bodyPr>
            <a:normAutofit/>
          </a:bodyPr>
          <a:lstStyle>
            <a:lvl1pPr>
              <a:defRPr sz="2400" b="1">
                <a:solidFill>
                  <a:srgbClr val="022169"/>
                </a:solidFill>
                <a:latin typeface="Century Gothic" panose="020B0502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E8CA5406-370F-2064-C92B-4D6201FC096E}"/>
              </a:ext>
            </a:extLst>
          </p:cNvPr>
          <p:cNvSpPr>
            <a:spLocks noGrp="1"/>
          </p:cNvSpPr>
          <p:nvPr>
            <p:ph type="sldNum" sz="quarter" idx="12"/>
          </p:nvPr>
        </p:nvSpPr>
        <p:spPr>
          <a:xfrm>
            <a:off x="10169236" y="6356350"/>
            <a:ext cx="1184564" cy="365125"/>
          </a:xfrm>
        </p:spPr>
        <p:txBody>
          <a:bodyPr/>
          <a:lstStyle/>
          <a:p>
            <a:fld id="{4CB18AF1-BBDD-5C45-BD8A-357304E54C07}" type="slidenum">
              <a:rPr lang="en-US" smtClean="0"/>
              <a:t>‹#›</a:t>
            </a:fld>
            <a:endParaRPr lang="en-US"/>
          </a:p>
        </p:txBody>
      </p:sp>
      <p:sp>
        <p:nvSpPr>
          <p:cNvPr id="6" name="Date Placeholder 1">
            <a:extLst>
              <a:ext uri="{FF2B5EF4-FFF2-40B4-BE49-F238E27FC236}">
                <a16:creationId xmlns:a16="http://schemas.microsoft.com/office/drawing/2014/main" id="{6021E455-19F6-2C12-2F8D-654577C1F7F7}"/>
              </a:ext>
            </a:extLst>
          </p:cNvPr>
          <p:cNvSpPr txBox="1">
            <a:spLocks/>
          </p:cNvSpPr>
          <p:nvPr userDrawn="1"/>
        </p:nvSpPr>
        <p:spPr>
          <a:xfrm>
            <a:off x="2622234" y="6348362"/>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Differentiated Testing &amp; Linkage Meeting | March 13-16, 2023</a:t>
            </a:r>
          </a:p>
        </p:txBody>
      </p:sp>
      <p:sp>
        <p:nvSpPr>
          <p:cNvPr id="7" name="Text Placeholder 3">
            <a:extLst>
              <a:ext uri="{FF2B5EF4-FFF2-40B4-BE49-F238E27FC236}">
                <a16:creationId xmlns:a16="http://schemas.microsoft.com/office/drawing/2014/main" id="{DF445105-7749-888B-0C10-E170566D1181}"/>
              </a:ext>
            </a:extLst>
          </p:cNvPr>
          <p:cNvSpPr>
            <a:spLocks noGrp="1"/>
          </p:cNvSpPr>
          <p:nvPr>
            <p:ph type="body" sz="half" idx="13"/>
          </p:nvPr>
        </p:nvSpPr>
        <p:spPr>
          <a:xfrm>
            <a:off x="838199" y="1302326"/>
            <a:ext cx="10515600" cy="4904509"/>
          </a:xfrm>
        </p:spPr>
        <p:txBody>
          <a:bodyPr>
            <a:normAutofit/>
          </a:bodyPr>
          <a:lstStyle>
            <a:lvl1pPr marL="0" indent="0">
              <a:lnSpc>
                <a:spcPct val="100000"/>
              </a:lnSpc>
              <a:buNone/>
              <a:defRPr sz="2000" baseline="0">
                <a:solidFill>
                  <a:schemeClr val="tx1"/>
                </a:solidFill>
              </a:defRPr>
            </a:lvl1pPr>
            <a:lvl2pPr marL="457200" indent="0">
              <a:lnSpc>
                <a:spcPct val="100000"/>
              </a:lnSpc>
              <a:buNone/>
              <a:defRPr sz="2000" baseline="0"/>
            </a:lvl2pPr>
            <a:lvl3pPr marL="914400" indent="0">
              <a:lnSpc>
                <a:spcPct val="100000"/>
              </a:lnSpc>
              <a:buNone/>
              <a:defRPr sz="20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p:txBody>
      </p:sp>
      <p:pic>
        <p:nvPicPr>
          <p:cNvPr id="3" name="Picture 2" descr="Logo, company name&#10;&#10;Description automatically generated">
            <a:extLst>
              <a:ext uri="{FF2B5EF4-FFF2-40B4-BE49-F238E27FC236}">
                <a16:creationId xmlns:a16="http://schemas.microsoft.com/office/drawing/2014/main" id="{8C7CB87A-646A-A551-ADB1-992B0EDE252C}"/>
              </a:ext>
            </a:extLst>
          </p:cNvPr>
          <p:cNvPicPr>
            <a:picLocks noChangeAspect="1"/>
          </p:cNvPicPr>
          <p:nvPr userDrawn="1"/>
        </p:nvPicPr>
        <p:blipFill>
          <a:blip r:embed="rId2"/>
          <a:stretch>
            <a:fillRect/>
          </a:stretch>
        </p:blipFill>
        <p:spPr>
          <a:xfrm>
            <a:off x="838199" y="6226269"/>
            <a:ext cx="838577" cy="487218"/>
          </a:xfrm>
          <a:prstGeom prst="rect">
            <a:avLst/>
          </a:prstGeom>
        </p:spPr>
      </p:pic>
    </p:spTree>
    <p:extLst>
      <p:ext uri="{BB962C8B-B14F-4D97-AF65-F5344CB8AC3E}">
        <p14:creationId xmlns:p14="http://schemas.microsoft.com/office/powerpoint/2010/main" val="11486287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Photos-3">
    <p:spTree>
      <p:nvGrpSpPr>
        <p:cNvPr id="1" name=""/>
        <p:cNvGrpSpPr/>
        <p:nvPr/>
      </p:nvGrpSpPr>
      <p:grpSpPr>
        <a:xfrm>
          <a:off x="0" y="0"/>
          <a:ext cx="0" cy="0"/>
          <a:chOff x="0" y="0"/>
          <a:chExt cx="0" cy="0"/>
        </a:xfrm>
      </p:grpSpPr>
      <p:sp>
        <p:nvSpPr>
          <p:cNvPr id="26" name="Picture Placeholder 2"/>
          <p:cNvSpPr>
            <a:spLocks noGrp="1"/>
          </p:cNvSpPr>
          <p:nvPr>
            <p:ph type="pic" idx="1"/>
          </p:nvPr>
        </p:nvSpPr>
        <p:spPr>
          <a:xfrm>
            <a:off x="658552" y="411820"/>
            <a:ext cx="5245587" cy="2522409"/>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7" name="Picture Placeholder 2"/>
          <p:cNvSpPr>
            <a:spLocks noGrp="1"/>
          </p:cNvSpPr>
          <p:nvPr>
            <p:ph type="pic" idx="13"/>
          </p:nvPr>
        </p:nvSpPr>
        <p:spPr>
          <a:xfrm>
            <a:off x="6186904" y="411821"/>
            <a:ext cx="5384765" cy="5700744"/>
          </a:xfrm>
        </p:spPr>
        <p:txBody>
          <a:bodyPr>
            <a:normAutofit/>
          </a:bodyPr>
          <a:lstStyle>
            <a:lvl1pPr marL="0" indent="0" algn="ctr">
              <a:buNone/>
              <a:defRPr sz="28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8" name="Picture Placeholder 2"/>
          <p:cNvSpPr>
            <a:spLocks noGrp="1"/>
          </p:cNvSpPr>
          <p:nvPr>
            <p:ph type="pic" idx="14"/>
          </p:nvPr>
        </p:nvSpPr>
        <p:spPr>
          <a:xfrm>
            <a:off x="658552" y="3125785"/>
            <a:ext cx="5245587" cy="2986780"/>
          </a:xfrm>
        </p:spPr>
        <p:txBody>
          <a:bodyPr>
            <a:normAutofit/>
          </a:bodyPr>
          <a:lstStyle>
            <a:lvl1pPr marL="0" indent="0" algn="ctr">
              <a:buNone/>
              <a:defRPr sz="2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1">
            <a:extLst>
              <a:ext uri="{FF2B5EF4-FFF2-40B4-BE49-F238E27FC236}">
                <a16:creationId xmlns:a16="http://schemas.microsoft.com/office/drawing/2014/main" id="{2D5435FA-B703-C5A5-703C-9CDC66ED1016}"/>
              </a:ext>
            </a:extLst>
          </p:cNvPr>
          <p:cNvSpPr txBox="1">
            <a:spLocks/>
          </p:cNvSpPr>
          <p:nvPr userDrawn="1"/>
        </p:nvSpPr>
        <p:spPr>
          <a:xfrm>
            <a:off x="2622234" y="643482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Differentiated Testing &amp; Linkage Meeting | March 13-16, 2023</a:t>
            </a:r>
          </a:p>
        </p:txBody>
      </p:sp>
      <p:sp>
        <p:nvSpPr>
          <p:cNvPr id="6" name="Slide Number Placeholder 4">
            <a:extLst>
              <a:ext uri="{FF2B5EF4-FFF2-40B4-BE49-F238E27FC236}">
                <a16:creationId xmlns:a16="http://schemas.microsoft.com/office/drawing/2014/main" id="{4A7FA769-8719-5F86-5617-659A3D351C9C}"/>
              </a:ext>
            </a:extLst>
          </p:cNvPr>
          <p:cNvSpPr>
            <a:spLocks noGrp="1"/>
          </p:cNvSpPr>
          <p:nvPr>
            <p:ph type="sldNum" sz="quarter" idx="12"/>
          </p:nvPr>
        </p:nvSpPr>
        <p:spPr>
          <a:xfrm>
            <a:off x="10169236" y="6356350"/>
            <a:ext cx="1184564" cy="365125"/>
          </a:xfrm>
        </p:spPr>
        <p:txBody>
          <a:bodyPr/>
          <a:lstStyle/>
          <a:p>
            <a:fld id="{4CB18AF1-BBDD-5C45-BD8A-357304E54C07}" type="slidenum">
              <a:rPr lang="en-US" smtClean="0"/>
              <a:t>‹#›</a:t>
            </a:fld>
            <a:endParaRPr lang="en-US"/>
          </a:p>
        </p:txBody>
      </p:sp>
      <p:pic>
        <p:nvPicPr>
          <p:cNvPr id="2" name="Picture 1" descr="Logo, company name&#10;&#10;Description automatically generated">
            <a:extLst>
              <a:ext uri="{FF2B5EF4-FFF2-40B4-BE49-F238E27FC236}">
                <a16:creationId xmlns:a16="http://schemas.microsoft.com/office/drawing/2014/main" id="{30407691-4FF1-AF0B-2768-C2100958E5EC}"/>
              </a:ext>
            </a:extLst>
          </p:cNvPr>
          <p:cNvPicPr>
            <a:picLocks noChangeAspect="1"/>
          </p:cNvPicPr>
          <p:nvPr userDrawn="1"/>
        </p:nvPicPr>
        <p:blipFill>
          <a:blip r:embed="rId2"/>
          <a:stretch>
            <a:fillRect/>
          </a:stretch>
        </p:blipFill>
        <p:spPr>
          <a:xfrm>
            <a:off x="838199" y="6226269"/>
            <a:ext cx="838577" cy="487218"/>
          </a:xfrm>
          <a:prstGeom prst="rect">
            <a:avLst/>
          </a:prstGeom>
        </p:spPr>
      </p:pic>
    </p:spTree>
    <p:extLst>
      <p:ext uri="{BB962C8B-B14F-4D97-AF65-F5344CB8AC3E}">
        <p14:creationId xmlns:p14="http://schemas.microsoft.com/office/powerpoint/2010/main" val="4213748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chemeClr val="tx2"/>
                </a:solidFill>
                <a:effectLst/>
                <a:latin typeface="Calibri" pitchFamily="34" charset="0"/>
              </a:defRPr>
            </a:lvl1pPr>
          </a:lstStyle>
          <a:p>
            <a:r>
              <a:rPr lang="en-US"/>
              <a:t>TITLE</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chemeClr val="tx1"/>
              </a:buClr>
              <a:buFont typeface="Wingdings" panose="05000000000000000000" pitchFamily="2" charset="2"/>
              <a:buChar char="§"/>
              <a:defRPr sz="2000">
                <a:solidFill>
                  <a:schemeClr val="accent4">
                    <a:lumMod val="75000"/>
                  </a:schemeClr>
                </a:solidFill>
              </a:defRPr>
            </a:lvl1pPr>
            <a:lvl2pPr marL="466725" indent="-285750">
              <a:buClr>
                <a:schemeClr val="tx1"/>
              </a:buClr>
              <a:buFont typeface="Wingdings" panose="05000000000000000000" pitchFamily="2" charset="2"/>
              <a:buChar char="§"/>
              <a:defRPr sz="2000">
                <a:solidFill>
                  <a:schemeClr val="accent4">
                    <a:lumMod val="75000"/>
                  </a:schemeClr>
                </a:solidFill>
              </a:defRPr>
            </a:lvl2pPr>
            <a:lvl3pPr marL="825500" indent="-285750">
              <a:buClr>
                <a:schemeClr val="tx1"/>
              </a:buClr>
              <a:buFont typeface="Wingdings" panose="05000000000000000000" pitchFamily="2" charset="2"/>
              <a:buChar cha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951976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AAED4-4BAC-4112-B019-30A616F79D93}"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58B87-DACA-4469-930F-CF3DE289012F}" type="slidenum">
              <a:rPr lang="en-US" smtClean="0"/>
              <a:t>‹#›</a:t>
            </a:fld>
            <a:endParaRPr lang="en-US"/>
          </a:p>
        </p:txBody>
      </p:sp>
    </p:spTree>
    <p:extLst>
      <p:ext uri="{BB962C8B-B14F-4D97-AF65-F5344CB8AC3E}">
        <p14:creationId xmlns:p14="http://schemas.microsoft.com/office/powerpoint/2010/main" val="12246364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6E41-8EBC-452D-8025-99E22F3D5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0550A-DB8A-4813-84ED-53CEBE64B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273CA-E5CA-4B0C-83F8-9D7BAE8B228E}"/>
              </a:ext>
            </a:extLst>
          </p:cNvPr>
          <p:cNvSpPr>
            <a:spLocks noGrp="1"/>
          </p:cNvSpPr>
          <p:nvPr>
            <p:ph type="dt" sz="half" idx="10"/>
          </p:nvPr>
        </p:nvSpPr>
        <p:spPr/>
        <p:txBody>
          <a:bodyPr/>
          <a:lstStyle/>
          <a:p>
            <a:fld id="{5BD24116-DE5C-4CF2-B700-AF5B8D021103}" type="datetimeFigureOut">
              <a:rPr lang="en-US" smtClean="0"/>
              <a:t>6/25/2025</a:t>
            </a:fld>
            <a:endParaRPr lang="en-US"/>
          </a:p>
        </p:txBody>
      </p:sp>
      <p:sp>
        <p:nvSpPr>
          <p:cNvPr id="5" name="Footer Placeholder 4">
            <a:extLst>
              <a:ext uri="{FF2B5EF4-FFF2-40B4-BE49-F238E27FC236}">
                <a16:creationId xmlns:a16="http://schemas.microsoft.com/office/drawing/2014/main" id="{450D72E8-53A3-41DE-94CA-D50935FB2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1FCAE-9934-4543-913A-87FEA37CD4DA}"/>
              </a:ext>
            </a:extLst>
          </p:cNvPr>
          <p:cNvSpPr>
            <a:spLocks noGrp="1"/>
          </p:cNvSpPr>
          <p:nvPr>
            <p:ph type="sldNum" sz="quarter" idx="12"/>
          </p:nvPr>
        </p:nvSpPr>
        <p:spPr/>
        <p:txBody>
          <a:bodyPr/>
          <a:lstStyle/>
          <a:p>
            <a:fld id="{91CEB55E-970C-42EC-8419-F99F9D3E2FCB}" type="slidenum">
              <a:rPr lang="en-US" smtClean="0"/>
              <a:t>‹#›</a:t>
            </a:fld>
            <a:endParaRPr lang="en-US"/>
          </a:p>
        </p:txBody>
      </p:sp>
    </p:spTree>
    <p:extLst>
      <p:ext uri="{BB962C8B-B14F-4D97-AF65-F5344CB8AC3E}">
        <p14:creationId xmlns:p14="http://schemas.microsoft.com/office/powerpoint/2010/main" val="27823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theme" Target="../theme/theme3.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4.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slideLayout" Target="../slideLayouts/slideLayout138.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slideLayout" Target="../slideLayouts/slideLayout141.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slideLayout" Target="../slideLayouts/slideLayout14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slideLayout" Target="../slideLayouts/slideLayout139.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theme" Target="../theme/theme5.xml"/><Relationship Id="rId8" Type="http://schemas.openxmlformats.org/officeDocument/2006/relationships/slideLayout" Target="../slideLayouts/slideLayout107.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3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3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53284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784" r:id="rId24"/>
    <p:sldLayoutId id="2147483785" r:id="rId25"/>
    <p:sldLayoutId id="2147483786" r:id="rId26"/>
    <p:sldLayoutId id="2147483787" r:id="rId27"/>
    <p:sldLayoutId id="2147483788" r:id="rId28"/>
    <p:sldLayoutId id="2147483789" r:id="rId29"/>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714F9B-F4B3-4397-82F5-291DAB1BBA78}"/>
              </a:ext>
            </a:extLst>
          </p:cNvPr>
          <p:cNvSpPr>
            <a:spLocks noGrp="1"/>
          </p:cNvSpPr>
          <p:nvPr>
            <p:ph type="title"/>
          </p:nvPr>
        </p:nvSpPr>
        <p:spPr bwMode="invGray">
          <a:xfrm>
            <a:off x="479425" y="360363"/>
            <a:ext cx="81613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360000" bIns="0" numCol="1" anchor="b"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6CFA2E2E-C8AD-436C-89F3-914C09297D90}"/>
              </a:ext>
            </a:extLst>
          </p:cNvPr>
          <p:cNvSpPr>
            <a:spLocks noGrp="1"/>
          </p:cNvSpPr>
          <p:nvPr>
            <p:ph type="body" idx="1"/>
          </p:nvPr>
        </p:nvSpPr>
        <p:spPr bwMode="invGray">
          <a:xfrm>
            <a:off x="479425" y="1800225"/>
            <a:ext cx="11233150" cy="4237038"/>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a:extLst>
              <a:ext uri="{FF2B5EF4-FFF2-40B4-BE49-F238E27FC236}">
                <a16:creationId xmlns:a16="http://schemas.microsoft.com/office/drawing/2014/main" id="{B968CD25-F23A-4BD3-8CBA-AD97911C7AFB}"/>
              </a:ext>
            </a:extLst>
          </p:cNvPr>
          <p:cNvSpPr>
            <a:spLocks noGrp="1"/>
          </p:cNvSpPr>
          <p:nvPr>
            <p:ph type="dt" sz="half" idx="2"/>
          </p:nvPr>
        </p:nvSpPr>
        <p:spPr bwMode="invGray">
          <a:xfrm>
            <a:off x="479425" y="6580188"/>
            <a:ext cx="790575"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fld id="{F4ACC298-605A-4300-A096-B04BFFFFFE69}" type="datetime1">
              <a:rPr lang="en-GB"/>
              <a:pPr>
                <a:defRPr/>
              </a:pPr>
              <a:t>25/06/2025</a:t>
            </a:fld>
            <a:endParaRPr lang="en-GB"/>
          </a:p>
        </p:txBody>
      </p:sp>
      <p:sp>
        <p:nvSpPr>
          <p:cNvPr id="5" name="Footer Placeholder 4">
            <a:extLst>
              <a:ext uri="{FF2B5EF4-FFF2-40B4-BE49-F238E27FC236}">
                <a16:creationId xmlns:a16="http://schemas.microsoft.com/office/drawing/2014/main" id="{99A25A3B-B297-47B6-9343-3F5A30C4D19D}"/>
              </a:ext>
            </a:extLst>
          </p:cNvPr>
          <p:cNvSpPr>
            <a:spLocks noGrp="1"/>
          </p:cNvSpPr>
          <p:nvPr>
            <p:ph type="ftr" sz="quarter" idx="3"/>
          </p:nvPr>
        </p:nvSpPr>
        <p:spPr bwMode="invGray">
          <a:xfrm>
            <a:off x="1392238" y="6580188"/>
            <a:ext cx="2265362"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r>
              <a:rPr lang="en-GB"/>
              <a:t>|     Title of the presentation</a:t>
            </a:r>
          </a:p>
        </p:txBody>
      </p:sp>
      <p:sp>
        <p:nvSpPr>
          <p:cNvPr id="6" name="Slide Number Placeholder 5">
            <a:extLst>
              <a:ext uri="{FF2B5EF4-FFF2-40B4-BE49-F238E27FC236}">
                <a16:creationId xmlns:a16="http://schemas.microsoft.com/office/drawing/2014/main" id="{12AAB24C-F132-4075-A96B-C2EF853BE066}"/>
              </a:ext>
            </a:extLst>
          </p:cNvPr>
          <p:cNvSpPr>
            <a:spLocks noGrp="1"/>
          </p:cNvSpPr>
          <p:nvPr>
            <p:ph type="sldNum" sz="quarter" idx="4"/>
          </p:nvPr>
        </p:nvSpPr>
        <p:spPr bwMode="invGray">
          <a:xfrm>
            <a:off x="11415713" y="6580188"/>
            <a:ext cx="290512" cy="180975"/>
          </a:xfrm>
          <a:prstGeom prst="rect">
            <a:avLst/>
          </a:prstGeom>
        </p:spPr>
        <p:txBody>
          <a:bodyPr vert="horz" wrap="square" lIns="0" tIns="0" rIns="0" bIns="0" numCol="1" anchor="t" anchorCtr="0" compatLnSpc="1">
            <a:prstTxWarp prst="textNoShape">
              <a:avLst/>
            </a:prstTxWarp>
          </a:bodyPr>
          <a:lstStyle>
            <a:lvl1pPr algn="r" eaLnBrk="1" hangingPunct="1">
              <a:defRPr sz="800">
                <a:cs typeface="Times New Roman" panose="02020603050405020304" pitchFamily="18" charset="0"/>
              </a:defRPr>
            </a:lvl1pPr>
          </a:lstStyle>
          <a:p>
            <a:pPr>
              <a:defRPr/>
            </a:pPr>
            <a:fld id="{F8722D5B-3102-4346-B5A7-36B33C094CED}" type="slidenum">
              <a:rPr lang="en-GB" altLang="en-US"/>
              <a:pPr>
                <a:defRPr/>
              </a:pPr>
              <a:t>‹#›</a:t>
            </a:fld>
            <a:endParaRPr lang="en-GB" altLang="en-US"/>
          </a:p>
        </p:txBody>
      </p:sp>
      <p:sp>
        <p:nvSpPr>
          <p:cNvPr id="9" name="Rectangle 8">
            <a:extLst>
              <a:ext uri="{FF2B5EF4-FFF2-40B4-BE49-F238E27FC236}">
                <a16:creationId xmlns:a16="http://schemas.microsoft.com/office/drawing/2014/main" id="{5A038C00-B028-4173-8E00-5E601D5E8E30}"/>
              </a:ext>
            </a:extLst>
          </p:cNvPr>
          <p:cNvSpPr/>
          <p:nvPr userDrawn="1"/>
        </p:nvSpPr>
        <p:spPr bwMode="invGray">
          <a:xfrm>
            <a:off x="9736138" y="2128838"/>
            <a:ext cx="1976437" cy="693737"/>
          </a:xfrm>
          <a:prstGeom prst="rect">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id="{A8E732C3-1C81-4595-A126-8B55E396618B}"/>
              </a:ext>
            </a:extLst>
          </p:cNvPr>
          <p:cNvSpPr/>
          <p:nvPr userDrawn="1"/>
        </p:nvSpPr>
        <p:spPr bwMode="gray">
          <a:xfrm>
            <a:off x="9736138" y="379413"/>
            <a:ext cx="1976437" cy="695325"/>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9245225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p:txStyles>
    <p:titleStyle>
      <a:lvl1pPr algn="l" rtl="0" eaLnBrk="0" fontAlgn="base" hangingPunct="0">
        <a:lnSpc>
          <a:spcPct val="90000"/>
        </a:lnSpc>
        <a:spcBef>
          <a:spcPct val="0"/>
        </a:spcBef>
        <a:spcAft>
          <a:spcPct val="0"/>
        </a:spcAft>
        <a:defRPr sz="28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Ebrima" pitchFamily="2" charset="0"/>
        </a:defRPr>
      </a:lvl2pPr>
      <a:lvl3pPr algn="l" rtl="0" eaLnBrk="0" fontAlgn="base" hangingPunct="0">
        <a:lnSpc>
          <a:spcPct val="90000"/>
        </a:lnSpc>
        <a:spcBef>
          <a:spcPct val="0"/>
        </a:spcBef>
        <a:spcAft>
          <a:spcPct val="0"/>
        </a:spcAft>
        <a:defRPr sz="2800" b="1">
          <a:solidFill>
            <a:schemeClr val="tx2"/>
          </a:solidFill>
          <a:latin typeface="Ebrima" pitchFamily="2" charset="0"/>
        </a:defRPr>
      </a:lvl3pPr>
      <a:lvl4pPr algn="l" rtl="0" eaLnBrk="0" fontAlgn="base" hangingPunct="0">
        <a:lnSpc>
          <a:spcPct val="90000"/>
        </a:lnSpc>
        <a:spcBef>
          <a:spcPct val="0"/>
        </a:spcBef>
        <a:spcAft>
          <a:spcPct val="0"/>
        </a:spcAft>
        <a:defRPr sz="2800" b="1">
          <a:solidFill>
            <a:schemeClr val="tx2"/>
          </a:solidFill>
          <a:latin typeface="Ebrima" pitchFamily="2" charset="0"/>
        </a:defRPr>
      </a:lvl4pPr>
      <a:lvl5pPr algn="l" rtl="0" eaLnBrk="0" fontAlgn="base" hangingPunct="0">
        <a:lnSpc>
          <a:spcPct val="90000"/>
        </a:lnSpc>
        <a:spcBef>
          <a:spcPct val="0"/>
        </a:spcBef>
        <a:spcAft>
          <a:spcPct val="0"/>
        </a:spcAft>
        <a:defRPr sz="2800" b="1">
          <a:solidFill>
            <a:schemeClr val="tx2"/>
          </a:solidFill>
          <a:latin typeface="Ebrima" pitchFamily="2" charset="0"/>
        </a:defRPr>
      </a:lvl5pPr>
      <a:lvl6pPr marL="457200" algn="l" rtl="0" fontAlgn="base">
        <a:lnSpc>
          <a:spcPct val="90000"/>
        </a:lnSpc>
        <a:spcBef>
          <a:spcPct val="0"/>
        </a:spcBef>
        <a:spcAft>
          <a:spcPct val="0"/>
        </a:spcAft>
        <a:defRPr sz="2800" b="1">
          <a:solidFill>
            <a:schemeClr val="tx2"/>
          </a:solidFill>
          <a:latin typeface="Ebrima" pitchFamily="2" charset="0"/>
        </a:defRPr>
      </a:lvl6pPr>
      <a:lvl7pPr marL="914400" algn="l" rtl="0" fontAlgn="base">
        <a:lnSpc>
          <a:spcPct val="90000"/>
        </a:lnSpc>
        <a:spcBef>
          <a:spcPct val="0"/>
        </a:spcBef>
        <a:spcAft>
          <a:spcPct val="0"/>
        </a:spcAft>
        <a:defRPr sz="2800" b="1">
          <a:solidFill>
            <a:schemeClr val="tx2"/>
          </a:solidFill>
          <a:latin typeface="Ebrima" pitchFamily="2" charset="0"/>
        </a:defRPr>
      </a:lvl7pPr>
      <a:lvl8pPr marL="1371600" algn="l" rtl="0" fontAlgn="base">
        <a:lnSpc>
          <a:spcPct val="90000"/>
        </a:lnSpc>
        <a:spcBef>
          <a:spcPct val="0"/>
        </a:spcBef>
        <a:spcAft>
          <a:spcPct val="0"/>
        </a:spcAft>
        <a:defRPr sz="2800" b="1">
          <a:solidFill>
            <a:schemeClr val="tx2"/>
          </a:solidFill>
          <a:latin typeface="Ebrima" pitchFamily="2" charset="0"/>
        </a:defRPr>
      </a:lvl8pPr>
      <a:lvl9pPr marL="1828800" algn="l" rtl="0" fontAlgn="base">
        <a:lnSpc>
          <a:spcPct val="90000"/>
        </a:lnSpc>
        <a:spcBef>
          <a:spcPct val="0"/>
        </a:spcBef>
        <a:spcAft>
          <a:spcPct val="0"/>
        </a:spcAft>
        <a:defRPr sz="2800" b="1">
          <a:solidFill>
            <a:schemeClr val="tx2"/>
          </a:solidFill>
          <a:latin typeface="Ebrima" pitchFamily="2" charset="0"/>
        </a:defRPr>
      </a:lvl9pPr>
    </p:titleStyle>
    <p:bodyStyle>
      <a:lvl1pPr algn="l" rtl="0" eaLnBrk="0" fontAlgn="base" hangingPunct="0">
        <a:lnSpc>
          <a:spcPct val="110000"/>
        </a:lnSpc>
        <a:spcBef>
          <a:spcPts val="1000"/>
        </a:spcBef>
        <a:spcAft>
          <a:spcPts val="600"/>
        </a:spcAft>
        <a:buClr>
          <a:schemeClr val="tx1"/>
        </a:buClr>
        <a:buSzPct val="80000"/>
        <a:defRPr sz="1400" kern="1200">
          <a:solidFill>
            <a:schemeClr val="tx1"/>
          </a:solidFill>
          <a:latin typeface="+mn-lt"/>
          <a:ea typeface="+mn-ea"/>
          <a:cs typeface="Times New Roman" panose="02020603050405020304" pitchFamily="18" charset="0"/>
        </a:defRPr>
      </a:lvl1pPr>
      <a:lvl2pPr marL="466725"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2pPr>
      <a:lvl3pPr marL="825500"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3pPr>
      <a:lvl4pPr marL="1179513"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Times New Roman" pitchFamily="18" charset="0"/>
        </a:defRPr>
      </a:lvl4pPr>
      <a:lvl5pPr marL="1616075" indent="-358775"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30710314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C5BED-2BA4-0551-2C0F-82E321F68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A054CD-DE2A-9F4F-7796-7486417C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CC3BF-7C3B-BFB0-A020-1EBC16AAF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CA69AD5-EF6B-FCFC-9DD8-59E613D3E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8EE78-8497-AEC2-190B-E90973A2A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329595168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80" r:id="rId9"/>
    <p:sldLayoutId id="2147483781" r:id="rId10"/>
    <p:sldLayoutId id="21474837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379932976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 id="2147483824" r:id="rId34"/>
    <p:sldLayoutId id="2147483825" r:id="rId35"/>
    <p:sldLayoutId id="2147483826" r:id="rId36"/>
    <p:sldLayoutId id="2147483827" r:id="rId37"/>
    <p:sldLayoutId id="2147483828" r:id="rId38"/>
    <p:sldLayoutId id="2147483829" r:id="rId39"/>
    <p:sldLayoutId id="2147483830" r:id="rId40"/>
    <p:sldLayoutId id="2147483831" r:id="rId41"/>
    <p:sldLayoutId id="2147483832" r:id="rId42"/>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publications/i/item/9789240096394" TargetMode="External"/><Relationship Id="rId2" Type="http://schemas.openxmlformats.org/officeDocument/2006/relationships/notesSlide" Target="../notesSlides/notesSlide10.xml"/><Relationship Id="rId1" Type="http://schemas.openxmlformats.org/officeDocument/2006/relationships/slideLayout" Target="../slideLayouts/slideLayout124.xml"/><Relationship Id="rId5" Type="http://schemas.openxmlformats.org/officeDocument/2006/relationships/hyperlink" Target="https://www.who.int/publications/i/item/9789240090767" TargetMode="External"/><Relationship Id="rId4" Type="http://schemas.openxmlformats.org/officeDocument/2006/relationships/hyperlink" Target="https://www.who.int/publications/i/item/978924154998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9789240096394" TargetMode="External"/><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who.int/publications/i/item/9789241549981" TargetMode="Externa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hyperlink" Target="https://www.who.int/publications/i/item/978924003112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9789240090767" TargetMode="External"/><Relationship Id="rId2" Type="http://schemas.openxmlformats.org/officeDocument/2006/relationships/notesSlide" Target="../notesSlides/notesSlide13.xml"/><Relationship Id="rId1" Type="http://schemas.openxmlformats.org/officeDocument/2006/relationships/slideLayout" Target="../slideLayouts/slideLayout12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hyperlink" Target="https://apps.who.int/iris/handle/10665/17987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3.xml"/><Relationship Id="rId5" Type="http://schemas.openxmlformats.org/officeDocument/2006/relationships/image" Target="../media/image88.png"/><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notesSlide" Target="../notesSlides/notesSlide5.xm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32769-9641-2507-AD9B-42A272FE3C74}"/>
              </a:ext>
            </a:extLst>
          </p:cNvPr>
          <p:cNvSpPr>
            <a:spLocks noGrp="1"/>
          </p:cNvSpPr>
          <p:nvPr>
            <p:ph type="subTitle" idx="1"/>
          </p:nvPr>
        </p:nvSpPr>
        <p:spPr>
          <a:xfrm>
            <a:off x="457200" y="3200400"/>
            <a:ext cx="5638800" cy="1894114"/>
          </a:xfrm>
        </p:spPr>
        <p:txBody>
          <a:bodyPr>
            <a:normAutofit/>
          </a:bodyPr>
          <a:lstStyle/>
          <a:p>
            <a:r>
              <a:rPr lang="en-US" sz="2600"/>
              <a:t>Module 1: Introduction to Network-Based Testing Services</a:t>
            </a:r>
          </a:p>
        </p:txBody>
      </p:sp>
      <p:sp>
        <p:nvSpPr>
          <p:cNvPr id="5" name="Title 4">
            <a:extLst>
              <a:ext uri="{FF2B5EF4-FFF2-40B4-BE49-F238E27FC236}">
                <a16:creationId xmlns:a16="http://schemas.microsoft.com/office/drawing/2014/main" id="{E9117FFC-D258-922E-381C-A0D841B693B3}"/>
              </a:ext>
            </a:extLst>
          </p:cNvPr>
          <p:cNvSpPr>
            <a:spLocks noGrp="1"/>
          </p:cNvSpPr>
          <p:nvPr>
            <p:ph type="ctrTitle"/>
          </p:nvPr>
        </p:nvSpPr>
        <p:spPr>
          <a:xfrm>
            <a:off x="457200" y="685419"/>
            <a:ext cx="11307170" cy="2387600"/>
          </a:xfrm>
        </p:spPr>
        <p:txBody>
          <a:bodyPr/>
          <a:lstStyle/>
          <a:p>
            <a:r>
              <a:rPr lang="en-US" dirty="0"/>
              <a:t>Network-based testing toolkit</a:t>
            </a:r>
            <a:br>
              <a:rPr lang="en-US" dirty="0"/>
            </a:br>
            <a:r>
              <a:rPr lang="en-US" dirty="0"/>
              <a:t>training modules</a:t>
            </a:r>
          </a:p>
        </p:txBody>
      </p:sp>
    </p:spTree>
    <p:extLst>
      <p:ext uri="{BB962C8B-B14F-4D97-AF65-F5344CB8AC3E}">
        <p14:creationId xmlns:p14="http://schemas.microsoft.com/office/powerpoint/2010/main" val="266966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9149-3A14-B24F-2751-E2EEF6D84642}"/>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Types of network-based testing</a:t>
            </a:r>
            <a:endParaRPr lang="en-US" sz="3200" b="1" u="sng">
              <a:solidFill>
                <a:schemeClr val="bg1"/>
              </a:solidFill>
              <a:latin typeface="+mn-lt"/>
            </a:endParaRPr>
          </a:p>
        </p:txBody>
      </p:sp>
      <p:pic>
        <p:nvPicPr>
          <p:cNvPr id="6" name="Picture 5" descr="A blue umbrella with white text">
            <a:extLst>
              <a:ext uri="{FF2B5EF4-FFF2-40B4-BE49-F238E27FC236}">
                <a16:creationId xmlns:a16="http://schemas.microsoft.com/office/drawing/2014/main" id="{3F1B8AB3-8194-14DF-801F-2164CCB20B88}"/>
              </a:ext>
            </a:extLst>
          </p:cNvPr>
          <p:cNvPicPr>
            <a:picLocks noChangeAspect="1"/>
          </p:cNvPicPr>
          <p:nvPr/>
        </p:nvPicPr>
        <p:blipFill>
          <a:blip r:embed="rId3">
            <a:extLst>
              <a:ext uri="{28A0092B-C50C-407E-A947-70E740481C1C}">
                <a14:useLocalDpi xmlns:a14="http://schemas.microsoft.com/office/drawing/2010/main" val="0"/>
              </a:ext>
            </a:extLst>
          </a:blip>
          <a:srcRect l="22894" t="16000" r="25159" b="3859"/>
          <a:stretch/>
        </p:blipFill>
        <p:spPr>
          <a:xfrm>
            <a:off x="137579" y="1007829"/>
            <a:ext cx="3539900" cy="3071858"/>
          </a:xfrm>
          <a:prstGeom prst="rect">
            <a:avLst/>
          </a:prstGeom>
        </p:spPr>
      </p:pic>
      <p:graphicFrame>
        <p:nvGraphicFramePr>
          <p:cNvPr id="3" name="Table 2">
            <a:extLst>
              <a:ext uri="{FF2B5EF4-FFF2-40B4-BE49-F238E27FC236}">
                <a16:creationId xmlns:a16="http://schemas.microsoft.com/office/drawing/2014/main" id="{C6342850-E810-0CBC-1982-5C9E6889F09B}"/>
              </a:ext>
            </a:extLst>
          </p:cNvPr>
          <p:cNvGraphicFramePr>
            <a:graphicFrameLocks noGrp="1"/>
          </p:cNvGraphicFramePr>
          <p:nvPr/>
        </p:nvGraphicFramePr>
        <p:xfrm>
          <a:off x="3539289" y="982578"/>
          <a:ext cx="8402792" cy="5806440"/>
        </p:xfrm>
        <a:graphic>
          <a:graphicData uri="http://schemas.openxmlformats.org/drawingml/2006/table">
            <a:tbl>
              <a:tblPr firstRow="1" bandRow="1">
                <a:tableStyleId>{69CF1AB2-1976-4502-BF36-3FF5EA218861}</a:tableStyleId>
              </a:tblPr>
              <a:tblGrid>
                <a:gridCol w="2877379">
                  <a:extLst>
                    <a:ext uri="{9D8B030D-6E8A-4147-A177-3AD203B41FA5}">
                      <a16:colId xmlns:a16="http://schemas.microsoft.com/office/drawing/2014/main" val="879025791"/>
                    </a:ext>
                  </a:extLst>
                </a:gridCol>
                <a:gridCol w="5525413">
                  <a:extLst>
                    <a:ext uri="{9D8B030D-6E8A-4147-A177-3AD203B41FA5}">
                      <a16:colId xmlns:a16="http://schemas.microsoft.com/office/drawing/2014/main" val="1761725756"/>
                    </a:ext>
                  </a:extLst>
                </a:gridCol>
              </a:tblGrid>
              <a:tr h="370840">
                <a:tc>
                  <a:txBody>
                    <a:bodyPr/>
                    <a:lstStyle/>
                    <a:p>
                      <a:r>
                        <a:rPr lang="en-US" sz="2100" b="1" dirty="0"/>
                        <a:t>Partner Services</a:t>
                      </a:r>
                    </a:p>
                  </a:txBody>
                  <a:tcPr/>
                </a:tc>
                <a:tc>
                  <a:txBody>
                    <a:bodyPr/>
                    <a:lstStyle/>
                    <a:p>
                      <a:r>
                        <a:rPr lang="en-US" sz="2100" b="0" dirty="0"/>
                        <a:t>NBT approaches in which sexual and/or injection partners of clients who have been diagnosed with an infection are contacted, notified of potential exposure, and offered testing and other services</a:t>
                      </a:r>
                    </a:p>
                  </a:txBody>
                  <a:tcPr/>
                </a:tc>
                <a:extLst>
                  <a:ext uri="{0D108BD9-81ED-4DB2-BD59-A6C34878D82A}">
                    <a16:rowId xmlns:a16="http://schemas.microsoft.com/office/drawing/2014/main" val="2032228655"/>
                  </a:ext>
                </a:extLst>
              </a:tr>
              <a:tr h="370840">
                <a:tc>
                  <a:txBody>
                    <a:bodyPr/>
                    <a:lstStyle/>
                    <a:p>
                      <a:r>
                        <a:rPr lang="en-US" sz="2100" b="1" dirty="0"/>
                        <a:t>Social network testing services</a:t>
                      </a:r>
                    </a:p>
                  </a:txBody>
                  <a:tcPr/>
                </a:tc>
                <a:tc>
                  <a:txBody>
                    <a:bodyPr/>
                    <a:lstStyle/>
                    <a:p>
                      <a:r>
                        <a:rPr lang="en-US" sz="2100" dirty="0"/>
                        <a:t>NBT approaches in which individuals living with or at risk of infections encourage and support social contacts to seek testing and other services, or distribute self-testing kits to social contacts</a:t>
                      </a:r>
                    </a:p>
                  </a:txBody>
                  <a:tcPr/>
                </a:tc>
                <a:extLst>
                  <a:ext uri="{0D108BD9-81ED-4DB2-BD59-A6C34878D82A}">
                    <a16:rowId xmlns:a16="http://schemas.microsoft.com/office/drawing/2014/main" val="646932971"/>
                  </a:ext>
                </a:extLst>
              </a:tr>
              <a:tr h="370840">
                <a:tc>
                  <a:txBody>
                    <a:bodyPr/>
                    <a:lstStyle/>
                    <a:p>
                      <a:r>
                        <a:rPr lang="en-US" sz="2100" b="1" dirty="0"/>
                        <a:t>Family &amp; household testing services</a:t>
                      </a:r>
                    </a:p>
                  </a:txBody>
                  <a:tcPr/>
                </a:tc>
                <a:tc>
                  <a:txBody>
                    <a:bodyPr/>
                    <a:lstStyle/>
                    <a:p>
                      <a:r>
                        <a:rPr lang="en-US" sz="2100" dirty="0"/>
                        <a:t>NBT approaches in which family members (including biological children for HIV or HBV) and other household members (for HBV) are contacted, notified of potential exposure, and offered testing and other services</a:t>
                      </a:r>
                    </a:p>
                  </a:txBody>
                  <a:tcPr/>
                </a:tc>
                <a:extLst>
                  <a:ext uri="{0D108BD9-81ED-4DB2-BD59-A6C34878D82A}">
                    <a16:rowId xmlns:a16="http://schemas.microsoft.com/office/drawing/2014/main" val="3390417407"/>
                  </a:ext>
                </a:extLst>
              </a:tr>
              <a:tr h="370839">
                <a:tc>
                  <a:txBody>
                    <a:bodyPr/>
                    <a:lstStyle/>
                    <a:p>
                      <a:pPr lvl="0">
                        <a:buNone/>
                      </a:pPr>
                      <a:r>
                        <a:rPr lang="en-US" sz="2100" b="1" dirty="0"/>
                        <a:t>Secondary Distribution of Self-Test Kits</a:t>
                      </a:r>
                    </a:p>
                  </a:txBody>
                  <a:tcPr/>
                </a:tc>
                <a:tc>
                  <a:txBody>
                    <a:bodyPr/>
                    <a:lstStyle/>
                    <a:p>
                      <a:pPr lvl="0">
                        <a:buNone/>
                      </a:pPr>
                      <a:r>
                        <a:rPr lang="en-US" sz="2100" dirty="0"/>
                        <a:t>NBT approaches in which individuals are given self-testing kits to distribute to partners or other social contacts</a:t>
                      </a:r>
                    </a:p>
                  </a:txBody>
                  <a:tcPr/>
                </a:tc>
                <a:extLst>
                  <a:ext uri="{0D108BD9-81ED-4DB2-BD59-A6C34878D82A}">
                    <a16:rowId xmlns:a16="http://schemas.microsoft.com/office/drawing/2014/main" val="119701419"/>
                  </a:ext>
                </a:extLst>
              </a:tr>
            </a:tbl>
          </a:graphicData>
        </a:graphic>
      </p:graphicFrame>
    </p:spTree>
    <p:extLst>
      <p:ext uri="{BB962C8B-B14F-4D97-AF65-F5344CB8AC3E}">
        <p14:creationId xmlns:p14="http://schemas.microsoft.com/office/powerpoint/2010/main" val="387087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CBEC-1B99-8604-DFCC-19128491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C21EC-E33B-D6F7-4581-15937C81391D}"/>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Types of network-based testing</a:t>
            </a:r>
            <a:endParaRPr lang="en-US" sz="3200" b="1" u="sng">
              <a:solidFill>
                <a:schemeClr val="bg1"/>
              </a:solidFill>
              <a:latin typeface="+mn-lt"/>
            </a:endParaRPr>
          </a:p>
        </p:txBody>
      </p:sp>
      <p:graphicFrame>
        <p:nvGraphicFramePr>
          <p:cNvPr id="3" name="Table 2">
            <a:extLst>
              <a:ext uri="{FF2B5EF4-FFF2-40B4-BE49-F238E27FC236}">
                <a16:creationId xmlns:a16="http://schemas.microsoft.com/office/drawing/2014/main" id="{24695417-36D2-F51E-DC4F-E9EDEFAAF64C}"/>
              </a:ext>
            </a:extLst>
          </p:cNvPr>
          <p:cNvGraphicFramePr>
            <a:graphicFrameLocks noGrp="1"/>
          </p:cNvGraphicFramePr>
          <p:nvPr>
            <p:extLst>
              <p:ext uri="{D42A27DB-BD31-4B8C-83A1-F6EECF244321}">
                <p14:modId xmlns:p14="http://schemas.microsoft.com/office/powerpoint/2010/main" val="1409370900"/>
              </p:ext>
            </p:extLst>
          </p:nvPr>
        </p:nvGraphicFramePr>
        <p:xfrm>
          <a:off x="409433" y="819296"/>
          <a:ext cx="11346079" cy="4532221"/>
        </p:xfrm>
        <a:graphic>
          <a:graphicData uri="http://schemas.openxmlformats.org/drawingml/2006/table">
            <a:tbl>
              <a:tblPr firstRow="1" bandRow="1">
                <a:tableStyleId>{69CF1AB2-1976-4502-BF36-3FF5EA218861}</a:tableStyleId>
              </a:tblPr>
              <a:tblGrid>
                <a:gridCol w="2552131">
                  <a:extLst>
                    <a:ext uri="{9D8B030D-6E8A-4147-A177-3AD203B41FA5}">
                      <a16:colId xmlns:a16="http://schemas.microsoft.com/office/drawing/2014/main" val="879025791"/>
                    </a:ext>
                  </a:extLst>
                </a:gridCol>
                <a:gridCol w="2198487">
                  <a:extLst>
                    <a:ext uri="{9D8B030D-6E8A-4147-A177-3AD203B41FA5}">
                      <a16:colId xmlns:a16="http://schemas.microsoft.com/office/drawing/2014/main" val="1761725756"/>
                    </a:ext>
                  </a:extLst>
                </a:gridCol>
                <a:gridCol w="2198487">
                  <a:extLst>
                    <a:ext uri="{9D8B030D-6E8A-4147-A177-3AD203B41FA5}">
                      <a16:colId xmlns:a16="http://schemas.microsoft.com/office/drawing/2014/main" val="389991735"/>
                    </a:ext>
                  </a:extLst>
                </a:gridCol>
                <a:gridCol w="2198487">
                  <a:extLst>
                    <a:ext uri="{9D8B030D-6E8A-4147-A177-3AD203B41FA5}">
                      <a16:colId xmlns:a16="http://schemas.microsoft.com/office/drawing/2014/main" val="1082805891"/>
                    </a:ext>
                  </a:extLst>
                </a:gridCol>
                <a:gridCol w="2198487">
                  <a:extLst>
                    <a:ext uri="{9D8B030D-6E8A-4147-A177-3AD203B41FA5}">
                      <a16:colId xmlns:a16="http://schemas.microsoft.com/office/drawing/2014/main" val="358400125"/>
                    </a:ext>
                  </a:extLst>
                </a:gridCol>
              </a:tblGrid>
              <a:tr h="370840">
                <a:tc>
                  <a:txBody>
                    <a:bodyPr/>
                    <a:lstStyle/>
                    <a:p>
                      <a:endParaRPr lang="en-US" sz="2200" b="1"/>
                    </a:p>
                  </a:txBody>
                  <a:tcPr/>
                </a:tc>
                <a:tc>
                  <a:txBody>
                    <a:bodyPr/>
                    <a:lstStyle/>
                    <a:p>
                      <a:r>
                        <a:rPr lang="en-US" sz="2200" b="1" dirty="0"/>
                        <a:t>HIV</a:t>
                      </a:r>
                    </a:p>
                  </a:txBody>
                  <a:tcPr/>
                </a:tc>
                <a:tc>
                  <a:txBody>
                    <a:bodyPr/>
                    <a:lstStyle/>
                    <a:p>
                      <a:r>
                        <a:rPr lang="en-US" sz="2200" b="1" dirty="0"/>
                        <a:t>HBV</a:t>
                      </a:r>
                    </a:p>
                  </a:txBody>
                  <a:tcPr/>
                </a:tc>
                <a:tc>
                  <a:txBody>
                    <a:bodyPr/>
                    <a:lstStyle/>
                    <a:p>
                      <a:r>
                        <a:rPr lang="en-US" sz="2200" b="1" dirty="0"/>
                        <a:t>HCV</a:t>
                      </a:r>
                    </a:p>
                  </a:txBody>
                  <a:tcPr/>
                </a:tc>
                <a:tc>
                  <a:txBody>
                    <a:bodyPr/>
                    <a:lstStyle/>
                    <a:p>
                      <a:r>
                        <a:rPr lang="en-US" sz="2200" b="1" dirty="0"/>
                        <a:t>STIs</a:t>
                      </a:r>
                    </a:p>
                  </a:txBody>
                  <a:tcPr/>
                </a:tc>
                <a:extLst>
                  <a:ext uri="{0D108BD9-81ED-4DB2-BD59-A6C34878D82A}">
                    <a16:rowId xmlns:a16="http://schemas.microsoft.com/office/drawing/2014/main" val="798157075"/>
                  </a:ext>
                </a:extLst>
              </a:tr>
              <a:tr h="813661">
                <a:tc>
                  <a:txBody>
                    <a:bodyPr/>
                    <a:lstStyle/>
                    <a:p>
                      <a:r>
                        <a:rPr lang="en-US" sz="2200" b="1" dirty="0"/>
                        <a:t>Partner Services</a:t>
                      </a:r>
                    </a:p>
                  </a:txBody>
                  <a:tcPr/>
                </a:tc>
                <a:tc>
                  <a:txBody>
                    <a:bodyPr/>
                    <a:lstStyle/>
                    <a:p>
                      <a:r>
                        <a:rPr lang="en-US" sz="2200" b="0" dirty="0"/>
                        <a:t>WHO recommended(1)</a:t>
                      </a:r>
                      <a:endParaRPr lang="en-US" sz="2200" b="0" baseline="30000" dirty="0"/>
                    </a:p>
                  </a:txBody>
                  <a:tcPr/>
                </a:tc>
                <a:tc>
                  <a:txBody>
                    <a:bodyPr/>
                    <a:lstStyle/>
                    <a:p>
                      <a:r>
                        <a:rPr lang="en-US" sz="2200" b="0" dirty="0"/>
                        <a:t>WHO recommended(2)</a:t>
                      </a:r>
                    </a:p>
                  </a:txBody>
                  <a:tcPr/>
                </a:tc>
                <a:tc>
                  <a:txBody>
                    <a:bodyPr/>
                    <a:lstStyle/>
                    <a:p>
                      <a:r>
                        <a:rPr lang="en-US" sz="2200" b="0" dirty="0"/>
                        <a:t>Some evidence</a:t>
                      </a:r>
                    </a:p>
                  </a:txBody>
                  <a:tcPr/>
                </a:tc>
                <a:tc>
                  <a:txBody>
                    <a:bodyPr/>
                    <a:lstStyle/>
                    <a:p>
                      <a:r>
                        <a:rPr lang="en-US" sz="2200" b="0" dirty="0"/>
                        <a:t>WHO recommended(3)</a:t>
                      </a:r>
                    </a:p>
                  </a:txBody>
                  <a:tcPr/>
                </a:tc>
                <a:extLst>
                  <a:ext uri="{0D108BD9-81ED-4DB2-BD59-A6C34878D82A}">
                    <a16:rowId xmlns:a16="http://schemas.microsoft.com/office/drawing/2014/main" val="2032228655"/>
                  </a:ext>
                </a:extLst>
              </a:tr>
              <a:tr h="370840">
                <a:tc>
                  <a:txBody>
                    <a:bodyPr/>
                    <a:lstStyle/>
                    <a:p>
                      <a:r>
                        <a:rPr lang="en-US" sz="2200" b="1" dirty="0"/>
                        <a:t>Social network testing services</a:t>
                      </a:r>
                    </a:p>
                  </a:txBody>
                  <a:tcPr/>
                </a:tc>
                <a:tc>
                  <a:txBody>
                    <a:bodyPr/>
                    <a:lstStyle/>
                    <a:p>
                      <a:r>
                        <a:rPr lang="en-US" sz="2200" dirty="0"/>
                        <a:t>WHO recommended</a:t>
                      </a:r>
                    </a:p>
                  </a:txBody>
                  <a:tcPr/>
                </a:tc>
                <a:tc>
                  <a:txBody>
                    <a:bodyPr/>
                    <a:lstStyle/>
                    <a:p>
                      <a:endParaRPr lang="en-US" sz="2200"/>
                    </a:p>
                  </a:txBody>
                  <a:tcPr/>
                </a:tc>
                <a:tc>
                  <a:txBody>
                    <a:bodyPr/>
                    <a:lstStyle/>
                    <a:p>
                      <a:endParaRPr lang="en-US" sz="2200"/>
                    </a:p>
                  </a:txBody>
                  <a:tcPr/>
                </a:tc>
                <a:tc>
                  <a:txBody>
                    <a:bodyPr/>
                    <a:lstStyle/>
                    <a:p>
                      <a:r>
                        <a:rPr lang="en-US" sz="2200" dirty="0"/>
                        <a:t>Some evidence</a:t>
                      </a:r>
                    </a:p>
                  </a:txBody>
                  <a:tcPr/>
                </a:tc>
                <a:extLst>
                  <a:ext uri="{0D108BD9-81ED-4DB2-BD59-A6C34878D82A}">
                    <a16:rowId xmlns:a16="http://schemas.microsoft.com/office/drawing/2014/main" val="646932971"/>
                  </a:ext>
                </a:extLst>
              </a:tr>
              <a:tr h="370840">
                <a:tc>
                  <a:txBody>
                    <a:bodyPr/>
                    <a:lstStyle/>
                    <a:p>
                      <a:r>
                        <a:rPr lang="en-US" sz="2200" b="1" dirty="0"/>
                        <a:t>Family &amp; household testing services</a:t>
                      </a:r>
                    </a:p>
                  </a:txBody>
                  <a:tcPr/>
                </a:tc>
                <a:tc>
                  <a:txBody>
                    <a:bodyPr/>
                    <a:lstStyle/>
                    <a:p>
                      <a:r>
                        <a:rPr lang="en-US" sz="2200" dirty="0"/>
                        <a:t>WHO recommended (biological children)(1)</a:t>
                      </a:r>
                    </a:p>
                  </a:txBody>
                  <a:tcPr/>
                </a:tc>
                <a:tc>
                  <a:txBody>
                    <a:bodyPr/>
                    <a:lstStyle/>
                    <a:p>
                      <a:r>
                        <a:rPr lang="en-US" sz="2200" dirty="0"/>
                        <a:t>WHO recommended (family &amp; household)(2)</a:t>
                      </a:r>
                    </a:p>
                  </a:txBody>
                  <a:tcPr/>
                </a:tc>
                <a:tc>
                  <a:txBody>
                    <a:bodyPr/>
                    <a:lstStyle/>
                    <a:p>
                      <a:endParaRPr lang="en-US" sz="2200"/>
                    </a:p>
                  </a:txBody>
                  <a:tcPr/>
                </a:tc>
                <a:tc>
                  <a:txBody>
                    <a:bodyPr/>
                    <a:lstStyle/>
                    <a:p>
                      <a:endParaRPr lang="en-US" sz="2200" dirty="0">
                        <a:solidFill>
                          <a:srgbClr val="FF0000"/>
                        </a:solidFill>
                      </a:endParaRPr>
                    </a:p>
                  </a:txBody>
                  <a:tcPr/>
                </a:tc>
                <a:extLst>
                  <a:ext uri="{0D108BD9-81ED-4DB2-BD59-A6C34878D82A}">
                    <a16:rowId xmlns:a16="http://schemas.microsoft.com/office/drawing/2014/main" val="3390417407"/>
                  </a:ext>
                </a:extLst>
              </a:tr>
              <a:tr h="370840">
                <a:tc>
                  <a:txBody>
                    <a:bodyPr/>
                    <a:lstStyle/>
                    <a:p>
                      <a:r>
                        <a:rPr lang="en-US" sz="2200" b="1" dirty="0"/>
                        <a:t>Secondary distribution of self-testing kits</a:t>
                      </a:r>
                    </a:p>
                  </a:txBody>
                  <a:tcPr/>
                </a:tc>
                <a:tc>
                  <a:txBody>
                    <a:bodyPr/>
                    <a:lstStyle/>
                    <a:p>
                      <a:r>
                        <a:rPr lang="en-US" sz="2200" dirty="0"/>
                        <a:t>WHO recommended(1)</a:t>
                      </a:r>
                      <a:endParaRPr lang="en-US" dirty="0"/>
                    </a:p>
                  </a:txBody>
                  <a:tcPr/>
                </a:tc>
                <a:tc>
                  <a:txBody>
                    <a:bodyPr/>
                    <a:lstStyle/>
                    <a:p>
                      <a:endParaRPr lang="en-US" sz="2200" dirty="0"/>
                    </a:p>
                  </a:txBody>
                  <a:tcPr/>
                </a:tc>
                <a:tc>
                  <a:txBody>
                    <a:bodyPr/>
                    <a:lstStyle/>
                    <a:p>
                      <a:pPr lvl="0">
                        <a:buNone/>
                      </a:pPr>
                      <a:r>
                        <a:rPr lang="en-US" sz="2200" dirty="0"/>
                        <a:t>Some evidence</a:t>
                      </a:r>
                    </a:p>
                  </a:txBody>
                  <a:tcPr/>
                </a:tc>
                <a:tc>
                  <a:txBody>
                    <a:bodyPr/>
                    <a:lstStyle/>
                    <a:p>
                      <a:r>
                        <a:rPr lang="en-US" sz="2200" dirty="0"/>
                        <a:t>WHO recommended (syphilis)(3)*</a:t>
                      </a:r>
                    </a:p>
                  </a:txBody>
                  <a:tcPr/>
                </a:tc>
                <a:extLst>
                  <a:ext uri="{0D108BD9-81ED-4DB2-BD59-A6C34878D82A}">
                    <a16:rowId xmlns:a16="http://schemas.microsoft.com/office/drawing/2014/main" val="824954577"/>
                  </a:ext>
                </a:extLst>
              </a:tr>
            </a:tbl>
          </a:graphicData>
        </a:graphic>
      </p:graphicFrame>
      <p:sp>
        <p:nvSpPr>
          <p:cNvPr id="8" name="TextBox 7">
            <a:extLst>
              <a:ext uri="{FF2B5EF4-FFF2-40B4-BE49-F238E27FC236}">
                <a16:creationId xmlns:a16="http://schemas.microsoft.com/office/drawing/2014/main" id="{4913F655-92B9-7AB2-C692-EB9026ECFA78}"/>
              </a:ext>
            </a:extLst>
          </p:cNvPr>
          <p:cNvSpPr txBox="1"/>
          <p:nvPr/>
        </p:nvSpPr>
        <p:spPr>
          <a:xfrm>
            <a:off x="266870" y="5288252"/>
            <a:ext cx="11660462"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1. Consolidated Guidelines on Differentiated HIV Testing Services, 2024: </a:t>
            </a:r>
            <a:r>
              <a:rPr lang="en-US" sz="1700" dirty="0">
                <a:ea typeface="+mn-lt"/>
                <a:cs typeface="+mn-lt"/>
                <a:hlinkClick r:id="rId3"/>
              </a:rPr>
              <a:t>https://www.who.int/publications/i/item/9789240096394</a:t>
            </a:r>
            <a:endParaRPr lang="en-US" sz="1700">
              <a:ea typeface="Calibri" panose="020F0502020204030204"/>
              <a:cs typeface="Calibri" panose="020F0502020204030204"/>
            </a:endParaRPr>
          </a:p>
          <a:p>
            <a:r>
              <a:rPr lang="en-US" sz="1700" dirty="0">
                <a:ea typeface="Calibri"/>
                <a:cs typeface="Calibri"/>
              </a:rPr>
              <a:t>2. Guidelines on HBV and HCV Testing, 2017: </a:t>
            </a:r>
            <a:r>
              <a:rPr lang="en-US" sz="1700" dirty="0">
                <a:ea typeface="+mn-lt"/>
                <a:cs typeface="+mn-lt"/>
                <a:hlinkClick r:id="rId4"/>
              </a:rPr>
              <a:t>https://www.who.int/publications/i/item/9789241549981</a:t>
            </a:r>
            <a:endParaRPr lang="en-US" sz="1700">
              <a:ea typeface="+mn-lt"/>
              <a:cs typeface="+mn-lt"/>
            </a:endParaRPr>
          </a:p>
          <a:p>
            <a:endParaRPr lang="en-US" sz="1700" dirty="0">
              <a:ea typeface="Calibri"/>
              <a:cs typeface="Calibri"/>
            </a:endParaRPr>
          </a:p>
        </p:txBody>
      </p:sp>
      <p:sp>
        <p:nvSpPr>
          <p:cNvPr id="9" name="TextBox 8">
            <a:extLst>
              <a:ext uri="{FF2B5EF4-FFF2-40B4-BE49-F238E27FC236}">
                <a16:creationId xmlns:a16="http://schemas.microsoft.com/office/drawing/2014/main" id="{5B7DED23-28DA-5B1A-0DFE-4BC30F41BEB5}"/>
              </a:ext>
            </a:extLst>
          </p:cNvPr>
          <p:cNvSpPr txBox="1"/>
          <p:nvPr/>
        </p:nvSpPr>
        <p:spPr>
          <a:xfrm>
            <a:off x="2639557" y="5763532"/>
            <a:ext cx="8616365"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3. Updated recommendations for the treatment of Neisseria gonorrhoeae, Chlamydia trachomatis, and Treponema pallidum (‎syphilis)‎ and new recommendations on syphilis testing and partner services, 2024: </a:t>
            </a:r>
            <a:r>
              <a:rPr lang="en-US" sz="1700" dirty="0">
                <a:ea typeface="Calibri"/>
                <a:cs typeface="Calibri"/>
                <a:hlinkClick r:id="rId5"/>
              </a:rPr>
              <a:t>https://www.who.int/publications/i/item/9789240090767</a:t>
            </a:r>
            <a:endParaRPr lang="en-US" sz="1700">
              <a:ea typeface="Calibri"/>
              <a:cs typeface="Calibri"/>
            </a:endParaRPr>
          </a:p>
          <a:p>
            <a:r>
              <a:rPr lang="en-US" sz="1700" dirty="0">
                <a:ea typeface="Calibri"/>
                <a:cs typeface="Calibri"/>
              </a:rPr>
              <a:t>*Not widely available</a:t>
            </a:r>
          </a:p>
          <a:p>
            <a:pPr algn="l"/>
            <a:endParaRPr lang="en-US" sz="17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64526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81E87-12C8-F444-C6AA-FCB3C58328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237A6-97E0-B1DB-C1EE-D8AC19DFB3EA}"/>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b="1" dirty="0">
                <a:solidFill>
                  <a:schemeClr val="bg1"/>
                </a:solidFill>
              </a:rPr>
              <a:t>WHO Recommendations on NBT services for </a:t>
            </a:r>
            <a:r>
              <a:rPr lang="en-US" b="1" dirty="0" err="1">
                <a:solidFill>
                  <a:schemeClr val="bg1"/>
                </a:solidFill>
              </a:rPr>
              <a:t>hIV</a:t>
            </a:r>
            <a:endParaRPr lang="en-US" sz="3200" b="1" dirty="0" err="1">
              <a:solidFill>
                <a:schemeClr val="bg1"/>
              </a:solidFill>
              <a:latin typeface="+mn-lt"/>
              <a:ea typeface="Calibri"/>
              <a:cs typeface="Calibri"/>
            </a:endParaRPr>
          </a:p>
        </p:txBody>
      </p:sp>
      <p:sp>
        <p:nvSpPr>
          <p:cNvPr id="8" name="TextBox 7">
            <a:extLst>
              <a:ext uri="{FF2B5EF4-FFF2-40B4-BE49-F238E27FC236}">
                <a16:creationId xmlns:a16="http://schemas.microsoft.com/office/drawing/2014/main" id="{27263EE7-7C46-F3E2-03E4-93171CCEB949}"/>
              </a:ext>
            </a:extLst>
          </p:cNvPr>
          <p:cNvSpPr txBox="1"/>
          <p:nvPr/>
        </p:nvSpPr>
        <p:spPr>
          <a:xfrm>
            <a:off x="2527039" y="5985676"/>
            <a:ext cx="9426124"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Consolidated Guidelines on Differentiated HIV Testing Services, 2024: </a:t>
            </a:r>
            <a:r>
              <a:rPr lang="en-US" sz="1700" dirty="0">
                <a:ea typeface="+mn-lt"/>
                <a:cs typeface="+mn-lt"/>
                <a:hlinkClick r:id="rId3"/>
              </a:rPr>
              <a:t>https://www.who.int/publications/i/item/9789240096394</a:t>
            </a:r>
          </a:p>
          <a:p>
            <a:endParaRPr lang="en-US" sz="1700" dirty="0">
              <a:ea typeface="Calibri" panose="020F0502020204030204"/>
              <a:cs typeface="Calibri" panose="020F0502020204030204"/>
            </a:endParaRPr>
          </a:p>
        </p:txBody>
      </p:sp>
      <p:pic>
        <p:nvPicPr>
          <p:cNvPr id="4" name="Picture 3" descr="A close up of a sign&#10;&#10;AI-generated content may be incorrect.">
            <a:extLst>
              <a:ext uri="{FF2B5EF4-FFF2-40B4-BE49-F238E27FC236}">
                <a16:creationId xmlns:a16="http://schemas.microsoft.com/office/drawing/2014/main" id="{868FCB65-1102-8CF5-63E4-4550530C4C03}"/>
              </a:ext>
            </a:extLst>
          </p:cNvPr>
          <p:cNvPicPr>
            <a:picLocks noChangeAspect="1"/>
          </p:cNvPicPr>
          <p:nvPr/>
        </p:nvPicPr>
        <p:blipFill>
          <a:blip r:embed="rId4"/>
          <a:stretch>
            <a:fillRect/>
          </a:stretch>
        </p:blipFill>
        <p:spPr>
          <a:xfrm>
            <a:off x="506506" y="1435754"/>
            <a:ext cx="7467600" cy="866775"/>
          </a:xfrm>
          <a:prstGeom prst="rect">
            <a:avLst/>
          </a:prstGeom>
        </p:spPr>
      </p:pic>
      <p:pic>
        <p:nvPicPr>
          <p:cNvPr id="5" name="Picture 4" descr="A close up of black text&#10;&#10;AI-generated content may be incorrect.">
            <a:extLst>
              <a:ext uri="{FF2B5EF4-FFF2-40B4-BE49-F238E27FC236}">
                <a16:creationId xmlns:a16="http://schemas.microsoft.com/office/drawing/2014/main" id="{3B1C9E3E-CA5E-A9E5-3EF0-BF3E4B163FB0}"/>
              </a:ext>
            </a:extLst>
          </p:cNvPr>
          <p:cNvPicPr>
            <a:picLocks noChangeAspect="1"/>
          </p:cNvPicPr>
          <p:nvPr/>
        </p:nvPicPr>
        <p:blipFill>
          <a:blip r:embed="rId5"/>
          <a:stretch>
            <a:fillRect/>
          </a:stretch>
        </p:blipFill>
        <p:spPr>
          <a:xfrm>
            <a:off x="497541" y="2533369"/>
            <a:ext cx="7485530" cy="903755"/>
          </a:xfrm>
          <a:prstGeom prst="rect">
            <a:avLst/>
          </a:prstGeom>
        </p:spPr>
      </p:pic>
      <p:pic>
        <p:nvPicPr>
          <p:cNvPr id="6" name="Picture 5" descr="A close up of black text&#10;&#10;AI-generated content may be incorrect.">
            <a:extLst>
              <a:ext uri="{FF2B5EF4-FFF2-40B4-BE49-F238E27FC236}">
                <a16:creationId xmlns:a16="http://schemas.microsoft.com/office/drawing/2014/main" id="{97EC49F5-FB19-7578-4396-2F31D6B3DAFB}"/>
              </a:ext>
            </a:extLst>
          </p:cNvPr>
          <p:cNvPicPr>
            <a:picLocks noChangeAspect="1"/>
          </p:cNvPicPr>
          <p:nvPr/>
        </p:nvPicPr>
        <p:blipFill>
          <a:blip r:embed="rId6"/>
          <a:stretch>
            <a:fillRect/>
          </a:stretch>
        </p:blipFill>
        <p:spPr>
          <a:xfrm>
            <a:off x="478492" y="3653957"/>
            <a:ext cx="7487770" cy="876861"/>
          </a:xfrm>
          <a:prstGeom prst="rect">
            <a:avLst/>
          </a:prstGeom>
        </p:spPr>
      </p:pic>
      <p:pic>
        <p:nvPicPr>
          <p:cNvPr id="7" name="Picture 6" descr="A screen shot of a cell phone&#10;&#10;AI-generated content may be incorrect.">
            <a:extLst>
              <a:ext uri="{FF2B5EF4-FFF2-40B4-BE49-F238E27FC236}">
                <a16:creationId xmlns:a16="http://schemas.microsoft.com/office/drawing/2014/main" id="{19C6C777-3D72-D538-368F-4191280CD60A}"/>
              </a:ext>
            </a:extLst>
          </p:cNvPr>
          <p:cNvPicPr>
            <a:picLocks noChangeAspect="1"/>
          </p:cNvPicPr>
          <p:nvPr/>
        </p:nvPicPr>
        <p:blipFill>
          <a:blip r:embed="rId7"/>
          <a:stretch>
            <a:fillRect/>
          </a:stretch>
        </p:blipFill>
        <p:spPr>
          <a:xfrm>
            <a:off x="8715095" y="1440796"/>
            <a:ext cx="2794187" cy="3976408"/>
          </a:xfrm>
          <a:prstGeom prst="rect">
            <a:avLst/>
          </a:prstGeom>
        </p:spPr>
      </p:pic>
    </p:spTree>
    <p:extLst>
      <p:ext uri="{BB962C8B-B14F-4D97-AF65-F5344CB8AC3E}">
        <p14:creationId xmlns:p14="http://schemas.microsoft.com/office/powerpoint/2010/main" val="72703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C527-918A-FEB8-819D-A889C9845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F20F5-519D-6240-BCC1-D6A7A579690A}"/>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b="1" dirty="0">
                <a:solidFill>
                  <a:schemeClr val="bg1"/>
                </a:solidFill>
              </a:rPr>
              <a:t>WHO Recommendations on NBT services for HBV &amp; HCV</a:t>
            </a:r>
            <a:endParaRPr lang="en-US" sz="3200" b="1" dirty="0">
              <a:solidFill>
                <a:schemeClr val="bg1"/>
              </a:solidFill>
              <a:latin typeface="+mn-lt"/>
              <a:ea typeface="Calibri"/>
              <a:cs typeface="Calibri"/>
            </a:endParaRPr>
          </a:p>
        </p:txBody>
      </p:sp>
      <p:sp>
        <p:nvSpPr>
          <p:cNvPr id="8" name="TextBox 7">
            <a:extLst>
              <a:ext uri="{FF2B5EF4-FFF2-40B4-BE49-F238E27FC236}">
                <a16:creationId xmlns:a16="http://schemas.microsoft.com/office/drawing/2014/main" id="{C1296E98-F06B-E759-D795-8CD9F6E59829}"/>
              </a:ext>
            </a:extLst>
          </p:cNvPr>
          <p:cNvSpPr txBox="1"/>
          <p:nvPr/>
        </p:nvSpPr>
        <p:spPr>
          <a:xfrm>
            <a:off x="2449547" y="5830693"/>
            <a:ext cx="942612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Guidelines on HBV and HCV Testing, 2017: </a:t>
            </a:r>
            <a:r>
              <a:rPr lang="en-US" sz="1700" dirty="0">
                <a:ea typeface="Calibri" panose="020F0502020204030204"/>
                <a:cs typeface="Calibri" panose="020F0502020204030204"/>
                <a:hlinkClick r:id="rId3"/>
              </a:rPr>
              <a:t>https://www.who.int/publications/i/item/9789241549981</a:t>
            </a:r>
            <a:endParaRPr lang="en-US" sz="1700">
              <a:ea typeface="Calibri" panose="020F0502020204030204"/>
              <a:cs typeface="Calibri" panose="020F0502020204030204"/>
            </a:endParaRPr>
          </a:p>
          <a:p>
            <a:r>
              <a:rPr lang="en-US" sz="1700" dirty="0">
                <a:ea typeface="Calibri" panose="020F0502020204030204"/>
                <a:cs typeface="Calibri" panose="020F0502020204030204"/>
              </a:rPr>
              <a:t>Recommendations and Guidance on Hepatitis C Virus Self-Testing, 2021: </a:t>
            </a:r>
            <a:r>
              <a:rPr lang="en-US" sz="1700" dirty="0">
                <a:ea typeface="+mn-lt"/>
                <a:cs typeface="+mn-lt"/>
                <a:hlinkClick r:id="rId4"/>
              </a:rPr>
              <a:t>https://www.who.int/publications/i/item/9789240031128</a:t>
            </a:r>
            <a:endParaRPr lang="en-US" sz="1700" dirty="0">
              <a:ea typeface="Calibri" panose="020F0502020204030204"/>
              <a:cs typeface="Calibri" panose="020F0502020204030204"/>
            </a:endParaRPr>
          </a:p>
          <a:p>
            <a:endParaRPr lang="en-US" sz="1700" dirty="0">
              <a:ea typeface="Calibri" panose="020F0502020204030204"/>
              <a:cs typeface="Calibri" panose="020F0502020204030204"/>
            </a:endParaRPr>
          </a:p>
        </p:txBody>
      </p:sp>
      <p:pic>
        <p:nvPicPr>
          <p:cNvPr id="3" name="Picture 2" descr="A black and white text on a white background&#10;&#10;AI-generated content may be incorrect.">
            <a:extLst>
              <a:ext uri="{FF2B5EF4-FFF2-40B4-BE49-F238E27FC236}">
                <a16:creationId xmlns:a16="http://schemas.microsoft.com/office/drawing/2014/main" id="{7BE9151B-49AB-B244-A9DA-CF30780D1864}"/>
              </a:ext>
            </a:extLst>
          </p:cNvPr>
          <p:cNvPicPr>
            <a:picLocks noChangeAspect="1"/>
          </p:cNvPicPr>
          <p:nvPr/>
        </p:nvPicPr>
        <p:blipFill>
          <a:blip r:embed="rId5"/>
          <a:stretch>
            <a:fillRect/>
          </a:stretch>
        </p:blipFill>
        <p:spPr>
          <a:xfrm>
            <a:off x="297778" y="1017076"/>
            <a:ext cx="7515225" cy="3429000"/>
          </a:xfrm>
          <a:prstGeom prst="rect">
            <a:avLst/>
          </a:prstGeom>
        </p:spPr>
      </p:pic>
      <p:pic>
        <p:nvPicPr>
          <p:cNvPr id="4" name="Picture 3">
            <a:extLst>
              <a:ext uri="{FF2B5EF4-FFF2-40B4-BE49-F238E27FC236}">
                <a16:creationId xmlns:a16="http://schemas.microsoft.com/office/drawing/2014/main" id="{4114D1B6-E621-E670-2FC1-EB394E536DCE}"/>
              </a:ext>
            </a:extLst>
          </p:cNvPr>
          <p:cNvPicPr>
            <a:picLocks noChangeAspect="1"/>
          </p:cNvPicPr>
          <p:nvPr/>
        </p:nvPicPr>
        <p:blipFill>
          <a:blip r:embed="rId6"/>
          <a:stretch>
            <a:fillRect/>
          </a:stretch>
        </p:blipFill>
        <p:spPr>
          <a:xfrm>
            <a:off x="9251263" y="1020305"/>
            <a:ext cx="2613914" cy="3926238"/>
          </a:xfrm>
          <a:prstGeom prst="rect">
            <a:avLst/>
          </a:prstGeom>
        </p:spPr>
      </p:pic>
      <p:pic>
        <p:nvPicPr>
          <p:cNvPr id="5" name="Picture 4" descr="A close up of a text&#10;&#10;AI-generated content may be incorrect.">
            <a:extLst>
              <a:ext uri="{FF2B5EF4-FFF2-40B4-BE49-F238E27FC236}">
                <a16:creationId xmlns:a16="http://schemas.microsoft.com/office/drawing/2014/main" id="{0702D0D2-DE1A-9D9A-8003-0B95381323C5}"/>
              </a:ext>
            </a:extLst>
          </p:cNvPr>
          <p:cNvPicPr>
            <a:picLocks noChangeAspect="1"/>
          </p:cNvPicPr>
          <p:nvPr/>
        </p:nvPicPr>
        <p:blipFill>
          <a:blip r:embed="rId7"/>
          <a:stretch>
            <a:fillRect/>
          </a:stretch>
        </p:blipFill>
        <p:spPr>
          <a:xfrm>
            <a:off x="296889" y="4947995"/>
            <a:ext cx="6457950" cy="552450"/>
          </a:xfrm>
          <a:prstGeom prst="rect">
            <a:avLst/>
          </a:prstGeom>
        </p:spPr>
      </p:pic>
      <p:pic>
        <p:nvPicPr>
          <p:cNvPr id="6" name="Picture 5" descr="A green and white cover with white text&#10;&#10;AI-generated content may be incorrect.">
            <a:extLst>
              <a:ext uri="{FF2B5EF4-FFF2-40B4-BE49-F238E27FC236}">
                <a16:creationId xmlns:a16="http://schemas.microsoft.com/office/drawing/2014/main" id="{34FBCC5B-95D6-48A8-199D-B983BC0F4EEF}"/>
              </a:ext>
            </a:extLst>
          </p:cNvPr>
          <p:cNvPicPr>
            <a:picLocks noChangeAspect="1"/>
          </p:cNvPicPr>
          <p:nvPr/>
        </p:nvPicPr>
        <p:blipFill>
          <a:blip r:embed="rId8"/>
          <a:stretch>
            <a:fillRect/>
          </a:stretch>
        </p:blipFill>
        <p:spPr>
          <a:xfrm>
            <a:off x="8178826" y="2414022"/>
            <a:ext cx="2382381" cy="3424803"/>
          </a:xfrm>
          <a:prstGeom prst="rect">
            <a:avLst/>
          </a:prstGeom>
        </p:spPr>
      </p:pic>
    </p:spTree>
    <p:extLst>
      <p:ext uri="{BB962C8B-B14F-4D97-AF65-F5344CB8AC3E}">
        <p14:creationId xmlns:p14="http://schemas.microsoft.com/office/powerpoint/2010/main" val="657051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8660C-9EB3-58FB-3D54-834547745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D0A1D-4F18-6826-251E-EA54B86280AE}"/>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b="1" dirty="0">
                <a:solidFill>
                  <a:schemeClr val="bg1"/>
                </a:solidFill>
              </a:rPr>
              <a:t>WHO recommendations on NBT services for STIs</a:t>
            </a:r>
            <a:endParaRPr lang="en-US" dirty="0">
              <a:solidFill>
                <a:schemeClr val="bg1"/>
              </a:solidFill>
            </a:endParaRPr>
          </a:p>
        </p:txBody>
      </p:sp>
      <p:sp>
        <p:nvSpPr>
          <p:cNvPr id="9" name="TextBox 8">
            <a:extLst>
              <a:ext uri="{FF2B5EF4-FFF2-40B4-BE49-F238E27FC236}">
                <a16:creationId xmlns:a16="http://schemas.microsoft.com/office/drawing/2014/main" id="{A46EB26B-5DFE-27FE-122B-AB4A524F42A8}"/>
              </a:ext>
            </a:extLst>
          </p:cNvPr>
          <p:cNvSpPr txBox="1"/>
          <p:nvPr/>
        </p:nvSpPr>
        <p:spPr>
          <a:xfrm>
            <a:off x="2639557" y="5763532"/>
            <a:ext cx="8616365"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3. Updated recommendations for the treatment of Neisseria gonorrhoeae, Chlamydia trachomatis, and Treponema pallidum (‎syphilis)‎ and new recommendations on syphilis testing and partner services, 2024: </a:t>
            </a:r>
            <a:r>
              <a:rPr lang="en-US" sz="1700" dirty="0">
                <a:ea typeface="Calibri"/>
                <a:cs typeface="Calibri"/>
                <a:hlinkClick r:id="rId3"/>
              </a:rPr>
              <a:t>https://www.who.int/publications/i/item/9789240090767</a:t>
            </a:r>
            <a:endParaRPr lang="en-US" sz="1700">
              <a:ea typeface="Calibri"/>
              <a:cs typeface="Calibri"/>
            </a:endParaRPr>
          </a:p>
          <a:p>
            <a:r>
              <a:rPr lang="en-US" sz="1700" dirty="0">
                <a:ea typeface="Calibri"/>
                <a:cs typeface="Calibri"/>
              </a:rPr>
              <a:t>*Not widely available</a:t>
            </a:r>
          </a:p>
          <a:p>
            <a:pPr algn="l"/>
            <a:endParaRPr lang="en-US" sz="1700" dirty="0">
              <a:ea typeface="Calibri"/>
              <a:cs typeface="Calibri"/>
            </a:endParaRPr>
          </a:p>
          <a:p>
            <a:endParaRPr lang="en-US" dirty="0">
              <a:ea typeface="Calibri"/>
              <a:cs typeface="Calibri"/>
            </a:endParaRPr>
          </a:p>
        </p:txBody>
      </p:sp>
      <p:pic>
        <p:nvPicPr>
          <p:cNvPr id="3" name="Picture 2" descr="A white background with black text&#10;&#10;AI-generated content may be incorrect.">
            <a:extLst>
              <a:ext uri="{FF2B5EF4-FFF2-40B4-BE49-F238E27FC236}">
                <a16:creationId xmlns:a16="http://schemas.microsoft.com/office/drawing/2014/main" id="{DB252399-B7C0-686B-4C5F-1A08F5052230}"/>
              </a:ext>
            </a:extLst>
          </p:cNvPr>
          <p:cNvPicPr>
            <a:picLocks noChangeAspect="1"/>
          </p:cNvPicPr>
          <p:nvPr/>
        </p:nvPicPr>
        <p:blipFill>
          <a:blip r:embed="rId4"/>
          <a:stretch>
            <a:fillRect/>
          </a:stretch>
        </p:blipFill>
        <p:spPr>
          <a:xfrm>
            <a:off x="399404" y="3053166"/>
            <a:ext cx="8267700" cy="1371600"/>
          </a:xfrm>
          <a:prstGeom prst="rect">
            <a:avLst/>
          </a:prstGeom>
        </p:spPr>
      </p:pic>
      <p:pic>
        <p:nvPicPr>
          <p:cNvPr id="4" name="Picture 3" descr="A close up of black text&#10;&#10;AI-generated content may be incorrect.">
            <a:extLst>
              <a:ext uri="{FF2B5EF4-FFF2-40B4-BE49-F238E27FC236}">
                <a16:creationId xmlns:a16="http://schemas.microsoft.com/office/drawing/2014/main" id="{CBA79D26-52F2-0346-0A30-2935F6B9631F}"/>
              </a:ext>
            </a:extLst>
          </p:cNvPr>
          <p:cNvPicPr>
            <a:picLocks noChangeAspect="1"/>
          </p:cNvPicPr>
          <p:nvPr/>
        </p:nvPicPr>
        <p:blipFill>
          <a:blip r:embed="rId5"/>
          <a:stretch>
            <a:fillRect/>
          </a:stretch>
        </p:blipFill>
        <p:spPr>
          <a:xfrm>
            <a:off x="405378" y="1533525"/>
            <a:ext cx="7067550" cy="742950"/>
          </a:xfrm>
          <a:prstGeom prst="rect">
            <a:avLst/>
          </a:prstGeom>
        </p:spPr>
      </p:pic>
      <p:pic>
        <p:nvPicPr>
          <p:cNvPr id="5" name="Picture 4" descr="A book cover with white text&#10;&#10;AI-generated content may be incorrect.">
            <a:extLst>
              <a:ext uri="{FF2B5EF4-FFF2-40B4-BE49-F238E27FC236}">
                <a16:creationId xmlns:a16="http://schemas.microsoft.com/office/drawing/2014/main" id="{436E6F85-FF5B-3CA6-7DC0-380C360404C9}"/>
              </a:ext>
            </a:extLst>
          </p:cNvPr>
          <p:cNvPicPr>
            <a:picLocks noChangeAspect="1"/>
          </p:cNvPicPr>
          <p:nvPr/>
        </p:nvPicPr>
        <p:blipFill>
          <a:blip r:embed="rId6"/>
          <a:stretch>
            <a:fillRect/>
          </a:stretch>
        </p:blipFill>
        <p:spPr>
          <a:xfrm>
            <a:off x="8856759" y="1226947"/>
            <a:ext cx="3118788" cy="4404103"/>
          </a:xfrm>
          <a:prstGeom prst="rect">
            <a:avLst/>
          </a:prstGeom>
        </p:spPr>
      </p:pic>
    </p:spTree>
    <p:extLst>
      <p:ext uri="{BB962C8B-B14F-4D97-AF65-F5344CB8AC3E}">
        <p14:creationId xmlns:p14="http://schemas.microsoft.com/office/powerpoint/2010/main" val="376199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073759"/>
            <a:ext cx="11103904" cy="710481"/>
          </a:xfrm>
        </p:spPr>
        <p:txBody>
          <a:bodyPr vert="horz" lIns="0" tIns="0" rIns="0" bIns="0" rtlCol="0" anchor="t">
            <a:noAutofit/>
          </a:bodyPr>
          <a:lstStyle/>
          <a:p>
            <a:r>
              <a:rPr lang="en-US" dirty="0">
                <a:latin typeface="Arial"/>
                <a:cs typeface="Arial"/>
              </a:rPr>
              <a:t>Importance of network-based testing</a:t>
            </a:r>
          </a:p>
        </p:txBody>
      </p:sp>
    </p:spTree>
    <p:extLst>
      <p:ext uri="{BB962C8B-B14F-4D97-AF65-F5344CB8AC3E}">
        <p14:creationId xmlns:p14="http://schemas.microsoft.com/office/powerpoint/2010/main" val="265838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BBA2264-27E6-423C-89E5-8BE139E3363A}"/>
              </a:ext>
            </a:extLst>
          </p:cNvPr>
          <p:cNvGraphicFramePr>
            <a:graphicFrameLocks noGrp="1"/>
          </p:cNvGraphicFramePr>
          <p:nvPr>
            <p:extLst>
              <p:ext uri="{D42A27DB-BD31-4B8C-83A1-F6EECF244321}">
                <p14:modId xmlns:p14="http://schemas.microsoft.com/office/powerpoint/2010/main" val="2079753891"/>
              </p:ext>
            </p:extLst>
          </p:nvPr>
        </p:nvGraphicFramePr>
        <p:xfrm>
          <a:off x="0" y="1441529"/>
          <a:ext cx="12180342" cy="5416471"/>
        </p:xfrm>
        <a:graphic>
          <a:graphicData uri="http://schemas.openxmlformats.org/drawingml/2006/table">
            <a:tbl>
              <a:tblPr firstRow="1" bandRow="1">
                <a:tableStyleId>{2A488322-F2BA-4B5B-9748-0D474271808F}</a:tableStyleId>
              </a:tblPr>
              <a:tblGrid>
                <a:gridCol w="3839564">
                  <a:extLst>
                    <a:ext uri="{9D8B030D-6E8A-4147-A177-3AD203B41FA5}">
                      <a16:colId xmlns:a16="http://schemas.microsoft.com/office/drawing/2014/main" val="2964476143"/>
                    </a:ext>
                  </a:extLst>
                </a:gridCol>
                <a:gridCol w="4280668">
                  <a:extLst>
                    <a:ext uri="{9D8B030D-6E8A-4147-A177-3AD203B41FA5}">
                      <a16:colId xmlns:a16="http://schemas.microsoft.com/office/drawing/2014/main" val="1757437281"/>
                    </a:ext>
                  </a:extLst>
                </a:gridCol>
                <a:gridCol w="4060110">
                  <a:extLst>
                    <a:ext uri="{9D8B030D-6E8A-4147-A177-3AD203B41FA5}">
                      <a16:colId xmlns:a16="http://schemas.microsoft.com/office/drawing/2014/main" val="3227645041"/>
                    </a:ext>
                  </a:extLst>
                </a:gridCol>
              </a:tblGrid>
              <a:tr h="1941094">
                <a:tc>
                  <a:txBody>
                    <a:bodyPr/>
                    <a:lstStyle/>
                    <a:p>
                      <a:pPr algn="ctr"/>
                      <a:r>
                        <a:rPr lang="en-US" sz="2400"/>
                        <a:t>Client</a:t>
                      </a:r>
                    </a:p>
                    <a:p>
                      <a:pPr algn="ctr"/>
                      <a:endParaRPr lang="en-US" sz="2400"/>
                    </a:p>
                    <a:p>
                      <a:pPr algn="ctr"/>
                      <a:endParaRPr lang="en-US" sz="2400"/>
                    </a:p>
                    <a:p>
                      <a:pPr algn="ctr"/>
                      <a:endParaRPr lang="en-US" sz="2400"/>
                    </a:p>
                    <a:p>
                      <a:pPr algn="ct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3C6"/>
                    </a:solidFill>
                  </a:tcPr>
                </a:tc>
                <a:tc>
                  <a:txBody>
                    <a:bodyPr/>
                    <a:lstStyle/>
                    <a:p>
                      <a:pPr algn="ctr"/>
                      <a:r>
                        <a:rPr lang="en-US" sz="2400"/>
                        <a:t>Partners, Children, Social Contacts, Household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3C6"/>
                    </a:solidFill>
                  </a:tcPr>
                </a:tc>
                <a:tc>
                  <a:txBody>
                    <a:bodyPr/>
                    <a:lstStyle/>
                    <a:p>
                      <a:pPr algn="ctr"/>
                      <a:r>
                        <a:rPr lang="en-US" sz="2400"/>
                        <a:t>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3C6"/>
                    </a:solidFill>
                  </a:tcPr>
                </a:tc>
                <a:extLst>
                  <a:ext uri="{0D108BD9-81ED-4DB2-BD59-A6C34878D82A}">
                    <a16:rowId xmlns:a16="http://schemas.microsoft.com/office/drawing/2014/main" val="2304208636"/>
                  </a:ext>
                </a:extLst>
              </a:tr>
              <a:tr h="3475377">
                <a:tc>
                  <a:txBody>
                    <a:bodyPr/>
                    <a:lstStyle/>
                    <a:p>
                      <a:pPr marL="285750" indent="-285750">
                        <a:buFont typeface="Arial" panose="020B0604020202020204" pitchFamily="34" charset="0"/>
                        <a:buChar char="•"/>
                      </a:pPr>
                      <a:r>
                        <a:rPr lang="en-US" sz="2000"/>
                        <a:t>Provide</a:t>
                      </a:r>
                      <a:r>
                        <a:rPr lang="en-US" sz="2000" baseline="0"/>
                        <a:t> support to people with infections to assist them in getting their partner(s), network contacts, and/or child(ren) tested </a:t>
                      </a:r>
                    </a:p>
                    <a:p>
                      <a:pPr marL="285750" indent="-285750">
                        <a:buFont typeface="Arial" panose="020B0604020202020204" pitchFamily="34" charset="0"/>
                        <a:buChar char="•"/>
                      </a:pPr>
                      <a:r>
                        <a:rPr lang="en-US" sz="2000" baseline="0"/>
                        <a:t>Takes the onus off the index client as the sole person responsible for the notification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a:t>Maximizes the proportion of exposed people who are notified of their exposure</a:t>
                      </a:r>
                      <a:endParaRPr lang="en-US"/>
                    </a:p>
                    <a:p>
                      <a:pPr marL="285750" lvl="0" indent="-285750">
                        <a:buFont typeface="Arial" panose="020B0604020202020204" pitchFamily="34" charset="0"/>
                        <a:buChar char="•"/>
                      </a:pPr>
                      <a:r>
                        <a:rPr lang="en-US" sz="2000"/>
                        <a:t>Allows</a:t>
                      </a:r>
                      <a:r>
                        <a:rPr lang="en-US" sz="2000" baseline="0"/>
                        <a:t> people at risk to get tested and access:</a:t>
                      </a:r>
                      <a:endParaRPr lang="en-US"/>
                    </a:p>
                    <a:p>
                      <a:pPr marL="742950" lvl="1" indent="-285750">
                        <a:buFont typeface="Arial" panose="020B0604020202020204" pitchFamily="34" charset="0"/>
                        <a:buChar char="•"/>
                      </a:pPr>
                      <a:r>
                        <a:rPr lang="en-US" sz="2000"/>
                        <a:t>Treatment services (if positive)</a:t>
                      </a:r>
                    </a:p>
                    <a:p>
                      <a:pPr marL="742950" lvl="1" indent="-285750">
                        <a:buFont typeface="Arial" panose="020B0604020202020204" pitchFamily="34" charset="0"/>
                        <a:buChar char="•"/>
                      </a:pPr>
                      <a:r>
                        <a:rPr lang="en-US" sz="2000"/>
                        <a:t>Prevention services (if negative)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000"/>
                        <a:t>An</a:t>
                      </a:r>
                      <a:r>
                        <a:rPr lang="en-US" sz="2000" baseline="0"/>
                        <a:t> effective case finding strategy</a:t>
                      </a:r>
                    </a:p>
                    <a:p>
                      <a:pPr marL="285750" indent="-285750">
                        <a:buFont typeface="Arial" panose="020B0604020202020204" pitchFamily="34" charset="0"/>
                        <a:buChar char="•"/>
                      </a:pPr>
                      <a:r>
                        <a:rPr lang="en-US" sz="2000" baseline="0"/>
                        <a:t>Reduces future rates of transmission by aiding in early diagnosis, prevention, and treatment</a:t>
                      </a:r>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4148557"/>
                  </a:ext>
                </a:extLst>
              </a:tr>
            </a:tbl>
          </a:graphicData>
        </a:graphic>
      </p:graphicFrame>
      <p:pic>
        <p:nvPicPr>
          <p:cNvPr id="6" name="Graphic 5" descr="User">
            <a:extLst>
              <a:ext uri="{FF2B5EF4-FFF2-40B4-BE49-F238E27FC236}">
                <a16:creationId xmlns:a16="http://schemas.microsoft.com/office/drawing/2014/main" id="{51E31240-CE3A-416E-A819-1F57DEFC7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168" y="2086095"/>
            <a:ext cx="996102" cy="996102"/>
          </a:xfrm>
          <a:prstGeom prst="rect">
            <a:avLst/>
          </a:prstGeom>
        </p:spPr>
      </p:pic>
      <p:grpSp>
        <p:nvGrpSpPr>
          <p:cNvPr id="7" name="Group 6">
            <a:extLst>
              <a:ext uri="{FF2B5EF4-FFF2-40B4-BE49-F238E27FC236}">
                <a16:creationId xmlns:a16="http://schemas.microsoft.com/office/drawing/2014/main" id="{0C170D53-9E2E-4236-A6A4-18BC147DE319}"/>
              </a:ext>
            </a:extLst>
          </p:cNvPr>
          <p:cNvGrpSpPr/>
          <p:nvPr/>
        </p:nvGrpSpPr>
        <p:grpSpPr>
          <a:xfrm>
            <a:off x="4233685" y="2086095"/>
            <a:ext cx="3712972" cy="1335194"/>
            <a:chOff x="4324257" y="1360722"/>
            <a:chExt cx="3811885" cy="1335194"/>
          </a:xfrm>
        </p:grpSpPr>
        <p:pic>
          <p:nvPicPr>
            <p:cNvPr id="8" name="Graphic 7" descr="Baby crawling">
              <a:extLst>
                <a:ext uri="{FF2B5EF4-FFF2-40B4-BE49-F238E27FC236}">
                  <a16:creationId xmlns:a16="http://schemas.microsoft.com/office/drawing/2014/main" id="{559E9FD8-BB36-44C9-9FAA-89FC14F650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8589" y="1530268"/>
              <a:ext cx="996102" cy="996102"/>
            </a:xfrm>
            <a:prstGeom prst="rect">
              <a:avLst/>
            </a:prstGeom>
          </p:spPr>
        </p:pic>
        <p:pic>
          <p:nvPicPr>
            <p:cNvPr id="9" name="Graphic 8" descr="Users">
              <a:extLst>
                <a:ext uri="{FF2B5EF4-FFF2-40B4-BE49-F238E27FC236}">
                  <a16:creationId xmlns:a16="http://schemas.microsoft.com/office/drawing/2014/main" id="{3426EC92-54F8-48AF-8852-EFC772703F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4257" y="1360722"/>
              <a:ext cx="1335194" cy="1335194"/>
            </a:xfrm>
            <a:prstGeom prst="rect">
              <a:avLst/>
            </a:prstGeom>
          </p:spPr>
        </p:pic>
        <p:grpSp>
          <p:nvGrpSpPr>
            <p:cNvPr id="10" name="Group 9">
              <a:extLst>
                <a:ext uri="{FF2B5EF4-FFF2-40B4-BE49-F238E27FC236}">
                  <a16:creationId xmlns:a16="http://schemas.microsoft.com/office/drawing/2014/main" id="{6140D530-10D0-4C64-A6E1-9E6E41E1E12A}"/>
                </a:ext>
              </a:extLst>
            </p:cNvPr>
            <p:cNvGrpSpPr/>
            <p:nvPr/>
          </p:nvGrpSpPr>
          <p:grpSpPr>
            <a:xfrm>
              <a:off x="6953271" y="1501638"/>
              <a:ext cx="1182871" cy="996102"/>
              <a:chOff x="6953271" y="1501638"/>
              <a:chExt cx="1182871" cy="996102"/>
            </a:xfrm>
          </p:grpSpPr>
          <p:pic>
            <p:nvPicPr>
              <p:cNvPr id="11" name="Graphic 10" descr="Needle">
                <a:extLst>
                  <a:ext uri="{FF2B5EF4-FFF2-40B4-BE49-F238E27FC236}">
                    <a16:creationId xmlns:a16="http://schemas.microsoft.com/office/drawing/2014/main" id="{E3A6D31E-C7F3-498C-886A-A3715DD2A2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41171" flipH="1">
                <a:off x="7549392" y="1690377"/>
                <a:ext cx="586750" cy="618625"/>
              </a:xfrm>
              <a:prstGeom prst="rect">
                <a:avLst/>
              </a:prstGeom>
            </p:spPr>
          </p:pic>
          <p:pic>
            <p:nvPicPr>
              <p:cNvPr id="12" name="Graphic 11" descr="User">
                <a:extLst>
                  <a:ext uri="{FF2B5EF4-FFF2-40B4-BE49-F238E27FC236}">
                    <a16:creationId xmlns:a16="http://schemas.microsoft.com/office/drawing/2014/main" id="{2E21DC44-1945-4636-865F-ED6AD2D39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271" y="1501638"/>
                <a:ext cx="996102" cy="996102"/>
              </a:xfrm>
              <a:prstGeom prst="rect">
                <a:avLst/>
              </a:prstGeom>
            </p:spPr>
          </p:pic>
        </p:grpSp>
      </p:grpSp>
      <p:pic>
        <p:nvPicPr>
          <p:cNvPr id="13" name="Graphic 12" descr="City">
            <a:extLst>
              <a:ext uri="{FF2B5EF4-FFF2-40B4-BE49-F238E27FC236}">
                <a16:creationId xmlns:a16="http://schemas.microsoft.com/office/drawing/2014/main" id="{451B981A-66CF-41E4-BE18-3F7DA6673B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54334" y="2085615"/>
            <a:ext cx="1137498" cy="1137498"/>
          </a:xfrm>
          <a:prstGeom prst="rect">
            <a:avLst/>
          </a:prstGeom>
        </p:spPr>
      </p:pic>
      <p:sp>
        <p:nvSpPr>
          <p:cNvPr id="15" name="Text Placeholder 14">
            <a:extLst>
              <a:ext uri="{FF2B5EF4-FFF2-40B4-BE49-F238E27FC236}">
                <a16:creationId xmlns:a16="http://schemas.microsoft.com/office/drawing/2014/main" id="{7F357EE5-E3A0-421A-9653-4957589E5F8B}"/>
              </a:ext>
            </a:extLst>
          </p:cNvPr>
          <p:cNvSpPr>
            <a:spLocks noGrp="1"/>
          </p:cNvSpPr>
          <p:nvPr>
            <p:ph type="body" sz="quarter" idx="13"/>
          </p:nvPr>
        </p:nvSpPr>
        <p:spPr>
          <a:xfrm>
            <a:off x="317937" y="93438"/>
            <a:ext cx="11690843" cy="615553"/>
          </a:xfrm>
        </p:spPr>
        <p:txBody>
          <a:bodyPr vert="horz" lIns="0" tIns="0" rIns="0" bIns="0" rtlCol="0" anchor="t">
            <a:spAutoFit/>
          </a:bodyPr>
          <a:lstStyle/>
          <a:p>
            <a:r>
              <a:rPr lang="en-US" dirty="0">
                <a:latin typeface="Arial"/>
                <a:cs typeface="Arial"/>
              </a:rPr>
              <a:t>Why offer network-based testing?</a:t>
            </a:r>
          </a:p>
        </p:txBody>
      </p:sp>
    </p:spTree>
    <p:extLst>
      <p:ext uri="{BB962C8B-B14F-4D97-AF65-F5344CB8AC3E}">
        <p14:creationId xmlns:p14="http://schemas.microsoft.com/office/powerpoint/2010/main" val="612008525"/>
      </p:ext>
    </p:extLst>
  </p:cSld>
  <p:clrMapOvr>
    <a:masterClrMapping/>
  </p:clrMapOvr>
  <mc:AlternateContent xmlns:mc="http://schemas.openxmlformats.org/markup-compatibility/2006" xmlns:p14="http://schemas.microsoft.com/office/powerpoint/2010/main">
    <mc:Choice Requires="p14">
      <p:transition spd="slow" p14:dur="2000" advTm="72045"/>
    </mc:Choice>
    <mc:Fallback xmlns="">
      <p:transition spd="slow" advTm="720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B5CD72-8128-4A08-99BF-A50159F9E9A5}"/>
              </a:ext>
            </a:extLst>
          </p:cNvPr>
          <p:cNvSpPr>
            <a:spLocks noGrp="1"/>
          </p:cNvSpPr>
          <p:nvPr>
            <p:ph type="body" sz="quarter" idx="13"/>
          </p:nvPr>
        </p:nvSpPr>
        <p:spPr>
          <a:xfrm>
            <a:off x="229187" y="143251"/>
            <a:ext cx="11690843" cy="553998"/>
          </a:xfrm>
        </p:spPr>
        <p:txBody>
          <a:bodyPr vert="horz" lIns="0" tIns="0" rIns="0" bIns="0" rtlCol="0" anchor="t">
            <a:spAutoFit/>
          </a:bodyPr>
          <a:lstStyle/>
          <a:p>
            <a:r>
              <a:rPr lang="en-US" sz="3600" dirty="0">
                <a:latin typeface="Arial"/>
                <a:cs typeface="Arial"/>
              </a:rPr>
              <a:t>Partner services are highly effective </a:t>
            </a:r>
          </a:p>
        </p:txBody>
      </p:sp>
      <p:sp>
        <p:nvSpPr>
          <p:cNvPr id="3" name="Text Placeholder 2">
            <a:extLst>
              <a:ext uri="{FF2B5EF4-FFF2-40B4-BE49-F238E27FC236}">
                <a16:creationId xmlns:a16="http://schemas.microsoft.com/office/drawing/2014/main" id="{690736CF-1FFB-4973-85E1-6DF45C64125A}"/>
              </a:ext>
            </a:extLst>
          </p:cNvPr>
          <p:cNvSpPr>
            <a:spLocks noGrp="1"/>
          </p:cNvSpPr>
          <p:nvPr>
            <p:ph type="body" sz="quarter" idx="14"/>
          </p:nvPr>
        </p:nvSpPr>
        <p:spPr>
          <a:xfrm>
            <a:off x="288925" y="1084103"/>
            <a:ext cx="11614149" cy="1461939"/>
          </a:xfrm>
          <a:prstGeom prst="rect">
            <a:avLst/>
          </a:prstGeom>
        </p:spPr>
        <p:txBody>
          <a:bodyPr lIns="0" tIns="0" rIns="0" bIns="0" anchor="t">
            <a:spAutoFit/>
          </a:bodyPr>
          <a:lstStyle/>
          <a:p>
            <a:pPr marL="342900" indent="-342900">
              <a:buFont typeface="Arial" panose="020B0604020202020204" pitchFamily="34" charset="0"/>
              <a:buChar char="•"/>
            </a:pPr>
            <a:r>
              <a:rPr lang="pt-BR" sz="2000" err="1">
                <a:latin typeface="+mj-lt"/>
                <a:cs typeface="Calibri"/>
              </a:rPr>
              <a:t>Studies</a:t>
            </a:r>
            <a:r>
              <a:rPr lang="pt-BR" sz="2000">
                <a:latin typeface="+mj-lt"/>
                <a:cs typeface="Calibri"/>
              </a:rPr>
              <a:t> (</a:t>
            </a:r>
            <a:r>
              <a:rPr lang="pt-BR" sz="2000" err="1">
                <a:latin typeface="+mj-lt"/>
                <a:cs typeface="Calibri"/>
              </a:rPr>
              <a:t>mainly</a:t>
            </a:r>
            <a:r>
              <a:rPr lang="pt-BR" sz="2000">
                <a:latin typeface="+mj-lt"/>
                <a:cs typeface="Calibri"/>
              </a:rPr>
              <a:t> for HIV) </a:t>
            </a:r>
            <a:r>
              <a:rPr lang="pt-BR" sz="2000" err="1">
                <a:latin typeface="+mj-lt"/>
                <a:cs typeface="Calibri"/>
              </a:rPr>
              <a:t>have</a:t>
            </a:r>
            <a:r>
              <a:rPr lang="pt-BR" sz="2000">
                <a:latin typeface="+mj-lt"/>
                <a:cs typeface="Calibri"/>
              </a:rPr>
              <a:t> </a:t>
            </a:r>
            <a:r>
              <a:rPr lang="pt-BR" sz="2000" err="1">
                <a:latin typeface="+mj-lt"/>
                <a:cs typeface="Calibri"/>
              </a:rPr>
              <a:t>shown</a:t>
            </a:r>
            <a:r>
              <a:rPr lang="pt-BR" sz="2000">
                <a:latin typeface="+mj-lt"/>
                <a:cs typeface="Calibri"/>
              </a:rPr>
              <a:t> </a:t>
            </a:r>
            <a:r>
              <a:rPr lang="pt-BR" sz="2000" err="1">
                <a:latin typeface="+mj-lt"/>
                <a:cs typeface="Calibri"/>
              </a:rPr>
              <a:t>that</a:t>
            </a:r>
            <a:r>
              <a:rPr lang="pt-BR" sz="2000">
                <a:latin typeface="+mj-lt"/>
                <a:cs typeface="Calibri"/>
              </a:rPr>
              <a:t> </a:t>
            </a:r>
            <a:r>
              <a:rPr lang="pt-BR" sz="2000" err="1">
                <a:latin typeface="+mj-lt"/>
                <a:cs typeface="Calibri"/>
              </a:rPr>
              <a:t>partner</a:t>
            </a:r>
            <a:r>
              <a:rPr lang="pt-BR" sz="2000">
                <a:latin typeface="+mj-lt"/>
                <a:cs typeface="Calibri"/>
              </a:rPr>
              <a:t> </a:t>
            </a:r>
            <a:r>
              <a:rPr lang="pt-BR" sz="2000" err="1">
                <a:latin typeface="+mj-lt"/>
                <a:cs typeface="Calibri"/>
              </a:rPr>
              <a:t>services</a:t>
            </a:r>
            <a:r>
              <a:rPr lang="pt-BR" sz="2000">
                <a:latin typeface="+mj-lt"/>
                <a:cs typeface="Calibri"/>
              </a:rPr>
              <a:t> </a:t>
            </a:r>
            <a:r>
              <a:rPr lang="pt-BR" sz="2000" err="1">
                <a:latin typeface="+mj-lt"/>
                <a:cs typeface="Calibri"/>
              </a:rPr>
              <a:t>can</a:t>
            </a:r>
            <a:r>
              <a:rPr lang="pt-BR" sz="2000">
                <a:latin typeface="+mj-lt"/>
                <a:cs typeface="Calibri"/>
              </a:rPr>
              <a:t>: </a:t>
            </a:r>
            <a:endParaRPr lang="pt-BR" sz="2000">
              <a:latin typeface="+mj-lt"/>
              <a:cs typeface="Calibri" panose="020F0502020204030204" pitchFamily="34" charset="0"/>
            </a:endParaRPr>
          </a:p>
          <a:p>
            <a:pPr marL="974725" lvl="2" indent="-457200">
              <a:buAutoNum type="arabicParenBoth"/>
            </a:pPr>
            <a:r>
              <a:rPr lang="pt-BR" sz="2000" err="1">
                <a:latin typeface="+mj-lt"/>
                <a:cs typeface="Calibri"/>
              </a:rPr>
              <a:t>Increase</a:t>
            </a:r>
            <a:r>
              <a:rPr lang="pt-BR" sz="2000">
                <a:latin typeface="+mj-lt"/>
                <a:cs typeface="Calibri"/>
              </a:rPr>
              <a:t> </a:t>
            </a:r>
            <a:r>
              <a:rPr lang="pt-BR" sz="2000" err="1">
                <a:latin typeface="+mj-lt"/>
                <a:cs typeface="Calibri"/>
              </a:rPr>
              <a:t>uptake</a:t>
            </a:r>
            <a:r>
              <a:rPr lang="pt-BR" sz="2000">
                <a:latin typeface="+mj-lt"/>
                <a:cs typeface="Calibri"/>
              </a:rPr>
              <a:t> </a:t>
            </a:r>
            <a:r>
              <a:rPr lang="pt-BR" sz="2000" err="1">
                <a:latin typeface="+mj-lt"/>
                <a:cs typeface="Calibri"/>
              </a:rPr>
              <a:t>of</a:t>
            </a:r>
            <a:r>
              <a:rPr lang="pt-BR" sz="2000">
                <a:latin typeface="+mj-lt"/>
                <a:cs typeface="Calibri"/>
              </a:rPr>
              <a:t> HTS</a:t>
            </a:r>
          </a:p>
          <a:p>
            <a:pPr marL="974725" lvl="2" indent="-457200">
              <a:buAutoNum type="arabicParenBoth"/>
            </a:pPr>
            <a:r>
              <a:rPr lang="pt-BR" sz="2000" err="1">
                <a:latin typeface="+mj-lt"/>
                <a:cs typeface="Calibri"/>
              </a:rPr>
              <a:t>Identify</a:t>
            </a:r>
            <a:r>
              <a:rPr lang="pt-BR" sz="2000">
                <a:latin typeface="+mj-lt"/>
                <a:cs typeface="Calibri"/>
              </a:rPr>
              <a:t> PLHIV </a:t>
            </a:r>
            <a:r>
              <a:rPr lang="pt-BR" sz="2000" err="1">
                <a:latin typeface="+mj-lt"/>
                <a:cs typeface="Calibri"/>
              </a:rPr>
              <a:t>who</a:t>
            </a:r>
            <a:r>
              <a:rPr lang="pt-BR" sz="2000">
                <a:latin typeface="+mj-lt"/>
                <a:cs typeface="Calibri"/>
              </a:rPr>
              <a:t> </a:t>
            </a:r>
            <a:r>
              <a:rPr lang="pt-BR" sz="2000" err="1">
                <a:latin typeface="+mj-lt"/>
                <a:cs typeface="Calibri"/>
              </a:rPr>
              <a:t>were</a:t>
            </a:r>
            <a:r>
              <a:rPr lang="pt-BR" sz="2000">
                <a:latin typeface="+mj-lt"/>
                <a:cs typeface="Calibri"/>
              </a:rPr>
              <a:t> </a:t>
            </a:r>
            <a:r>
              <a:rPr lang="pt-BR" sz="2000" err="1">
                <a:latin typeface="+mj-lt"/>
                <a:cs typeface="Calibri"/>
              </a:rPr>
              <a:t>previously</a:t>
            </a:r>
            <a:r>
              <a:rPr lang="pt-BR" sz="2000">
                <a:latin typeface="+mj-lt"/>
                <a:cs typeface="Calibri"/>
              </a:rPr>
              <a:t> </a:t>
            </a:r>
            <a:r>
              <a:rPr lang="pt-BR" sz="2000" err="1">
                <a:latin typeface="+mj-lt"/>
                <a:cs typeface="Calibri"/>
              </a:rPr>
              <a:t>undiagnosed</a:t>
            </a:r>
            <a:r>
              <a:rPr lang="pt-BR" sz="2000">
                <a:latin typeface="+mj-lt"/>
                <a:cs typeface="Calibri"/>
              </a:rPr>
              <a:t>, </a:t>
            </a:r>
            <a:r>
              <a:rPr lang="pt-BR" sz="2000" err="1">
                <a:latin typeface="+mj-lt"/>
                <a:cs typeface="Calibri"/>
              </a:rPr>
              <a:t>including</a:t>
            </a:r>
            <a:r>
              <a:rPr lang="pt-BR" sz="2000">
                <a:latin typeface="+mj-lt"/>
                <a:cs typeface="Calibri"/>
              </a:rPr>
              <a:t> </a:t>
            </a:r>
            <a:r>
              <a:rPr lang="pt-BR" sz="2000" err="1">
                <a:latin typeface="+mj-lt"/>
                <a:cs typeface="Calibri"/>
              </a:rPr>
              <a:t>men</a:t>
            </a:r>
            <a:r>
              <a:rPr lang="pt-BR" sz="2000">
                <a:latin typeface="+mj-lt"/>
                <a:cs typeface="Calibri"/>
              </a:rPr>
              <a:t> </a:t>
            </a:r>
            <a:r>
              <a:rPr lang="pt-BR" sz="2000" err="1">
                <a:latin typeface="+mj-lt"/>
                <a:cs typeface="Calibri"/>
              </a:rPr>
              <a:t>and</a:t>
            </a:r>
            <a:r>
              <a:rPr lang="pt-BR" sz="2000">
                <a:latin typeface="+mj-lt"/>
                <a:cs typeface="Calibri"/>
              </a:rPr>
              <a:t> </a:t>
            </a:r>
            <a:r>
              <a:rPr lang="pt-BR" sz="2000" err="1">
                <a:latin typeface="+mj-lt"/>
                <a:cs typeface="Calibri"/>
              </a:rPr>
              <a:t>biological</a:t>
            </a:r>
            <a:r>
              <a:rPr lang="pt-BR" sz="2000">
                <a:latin typeface="+mj-lt"/>
                <a:cs typeface="Calibri"/>
              </a:rPr>
              <a:t> </a:t>
            </a:r>
            <a:r>
              <a:rPr lang="pt-BR" sz="2000" err="1">
                <a:latin typeface="+mj-lt"/>
                <a:cs typeface="Calibri"/>
              </a:rPr>
              <a:t>children</a:t>
            </a:r>
            <a:endParaRPr lang="pt-BR" sz="2000">
              <a:latin typeface="+mj-lt"/>
              <a:cs typeface="Calibri"/>
            </a:endParaRPr>
          </a:p>
          <a:p>
            <a:pPr marL="974725" lvl="2" indent="-457200">
              <a:buAutoNum type="arabicParenBoth"/>
            </a:pPr>
            <a:r>
              <a:rPr lang="pt-BR" sz="2000" err="1">
                <a:latin typeface="+mj-lt"/>
                <a:cs typeface="Calibri"/>
              </a:rPr>
              <a:t>Effectively</a:t>
            </a:r>
            <a:r>
              <a:rPr lang="pt-BR" sz="2000">
                <a:latin typeface="+mj-lt"/>
                <a:cs typeface="Calibri"/>
              </a:rPr>
              <a:t> link </a:t>
            </a:r>
            <a:r>
              <a:rPr lang="pt-BR" sz="2000" err="1">
                <a:latin typeface="+mj-lt"/>
                <a:cs typeface="Calibri"/>
              </a:rPr>
              <a:t>to</a:t>
            </a:r>
            <a:r>
              <a:rPr lang="pt-BR" sz="2000">
                <a:latin typeface="+mj-lt"/>
                <a:cs typeface="Calibri"/>
              </a:rPr>
              <a:t> </a:t>
            </a:r>
            <a:r>
              <a:rPr lang="pt-BR" sz="2000" err="1">
                <a:latin typeface="+mj-lt"/>
                <a:cs typeface="Calibri"/>
              </a:rPr>
              <a:t>care</a:t>
            </a:r>
            <a:endParaRPr lang="pt-BR" sz="2000">
              <a:latin typeface="+mj-lt"/>
              <a:cs typeface="Calibri"/>
            </a:endParaRPr>
          </a:p>
        </p:txBody>
      </p:sp>
      <p:grpSp>
        <p:nvGrpSpPr>
          <p:cNvPr id="25" name="Group 24">
            <a:extLst>
              <a:ext uri="{FF2B5EF4-FFF2-40B4-BE49-F238E27FC236}">
                <a16:creationId xmlns:a16="http://schemas.microsoft.com/office/drawing/2014/main" id="{5C3FF23B-983F-4837-AED9-CD5D9478DE53}"/>
              </a:ext>
            </a:extLst>
          </p:cNvPr>
          <p:cNvGrpSpPr/>
          <p:nvPr/>
        </p:nvGrpSpPr>
        <p:grpSpPr>
          <a:xfrm>
            <a:off x="229187" y="2661313"/>
            <a:ext cx="11716993" cy="3493827"/>
            <a:chOff x="229187" y="2250040"/>
            <a:chExt cx="11716993" cy="3523857"/>
          </a:xfrm>
        </p:grpSpPr>
        <p:sp>
          <p:nvSpPr>
            <p:cNvPr id="4" name="Rectangle 3">
              <a:extLst>
                <a:ext uri="{FF2B5EF4-FFF2-40B4-BE49-F238E27FC236}">
                  <a16:creationId xmlns:a16="http://schemas.microsoft.com/office/drawing/2014/main" id="{0B3C877C-FE0E-4C33-B94A-9E32046D3A77}"/>
                </a:ext>
              </a:extLst>
            </p:cNvPr>
            <p:cNvSpPr/>
            <p:nvPr/>
          </p:nvSpPr>
          <p:spPr>
            <a:xfrm>
              <a:off x="229187" y="2250040"/>
              <a:ext cx="11716993" cy="3523857"/>
            </a:xfrm>
            <a:prstGeom prst="rect">
              <a:avLst/>
            </a:prstGeom>
            <a:solidFill>
              <a:srgbClr val="6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9" name="Picture 8">
              <a:extLst>
                <a:ext uri="{FF2B5EF4-FFF2-40B4-BE49-F238E27FC236}">
                  <a16:creationId xmlns:a16="http://schemas.microsoft.com/office/drawing/2014/main" id="{6FE2CBA1-4BB5-41BF-825F-328CF8A5F998}"/>
                </a:ext>
              </a:extLst>
            </p:cNvPr>
            <p:cNvPicPr>
              <a:picLocks noChangeAspect="1"/>
            </p:cNvPicPr>
            <p:nvPr/>
          </p:nvPicPr>
          <p:blipFill>
            <a:blip r:embed="rId3"/>
            <a:stretch>
              <a:fillRect/>
            </a:stretch>
          </p:blipFill>
          <p:spPr>
            <a:xfrm>
              <a:off x="4224717" y="2330274"/>
              <a:ext cx="3699781" cy="1593027"/>
            </a:xfrm>
            <a:prstGeom prst="rect">
              <a:avLst/>
            </a:prstGeom>
          </p:spPr>
        </p:pic>
        <p:pic>
          <p:nvPicPr>
            <p:cNvPr id="15" name="Picture 14">
              <a:extLst>
                <a:ext uri="{FF2B5EF4-FFF2-40B4-BE49-F238E27FC236}">
                  <a16:creationId xmlns:a16="http://schemas.microsoft.com/office/drawing/2014/main" id="{22091265-0C13-4F50-BA8A-821305C472D6}"/>
                </a:ext>
              </a:extLst>
            </p:cNvPr>
            <p:cNvPicPr>
              <a:picLocks noChangeAspect="1"/>
            </p:cNvPicPr>
            <p:nvPr/>
          </p:nvPicPr>
          <p:blipFill>
            <a:blip r:embed="rId4"/>
            <a:stretch>
              <a:fillRect/>
            </a:stretch>
          </p:blipFill>
          <p:spPr>
            <a:xfrm>
              <a:off x="8146107" y="2328303"/>
              <a:ext cx="3699781" cy="1593027"/>
            </a:xfrm>
            <a:prstGeom prst="rect">
              <a:avLst/>
            </a:prstGeom>
          </p:spPr>
        </p:pic>
        <p:pic>
          <p:nvPicPr>
            <p:cNvPr id="17" name="Picture 16">
              <a:extLst>
                <a:ext uri="{FF2B5EF4-FFF2-40B4-BE49-F238E27FC236}">
                  <a16:creationId xmlns:a16="http://schemas.microsoft.com/office/drawing/2014/main" id="{89ED0B2F-9F1E-4EDF-91C0-A2DF4435C6C7}"/>
                </a:ext>
              </a:extLst>
            </p:cNvPr>
            <p:cNvPicPr>
              <a:picLocks/>
            </p:cNvPicPr>
            <p:nvPr/>
          </p:nvPicPr>
          <p:blipFill>
            <a:blip r:embed="rId5"/>
            <a:stretch>
              <a:fillRect/>
            </a:stretch>
          </p:blipFill>
          <p:spPr>
            <a:xfrm>
              <a:off x="345505" y="4061556"/>
              <a:ext cx="3657600" cy="1591056"/>
            </a:xfrm>
            <a:prstGeom prst="rect">
              <a:avLst/>
            </a:prstGeom>
          </p:spPr>
        </p:pic>
        <p:pic>
          <p:nvPicPr>
            <p:cNvPr id="19" name="Picture 18">
              <a:extLst>
                <a:ext uri="{FF2B5EF4-FFF2-40B4-BE49-F238E27FC236}">
                  <a16:creationId xmlns:a16="http://schemas.microsoft.com/office/drawing/2014/main" id="{0EDC3D8A-4D75-4113-A3C4-2113A7E50A9D}"/>
                </a:ext>
              </a:extLst>
            </p:cNvPr>
            <p:cNvPicPr>
              <a:picLocks noChangeAspect="1"/>
            </p:cNvPicPr>
            <p:nvPr/>
          </p:nvPicPr>
          <p:blipFill>
            <a:blip r:embed="rId6"/>
            <a:stretch>
              <a:fillRect/>
            </a:stretch>
          </p:blipFill>
          <p:spPr>
            <a:xfrm>
              <a:off x="4224716" y="4061556"/>
              <a:ext cx="3699781" cy="1591635"/>
            </a:xfrm>
            <a:prstGeom prst="rect">
              <a:avLst/>
            </a:prstGeom>
          </p:spPr>
        </p:pic>
        <p:pic>
          <p:nvPicPr>
            <p:cNvPr id="21" name="Picture 20">
              <a:extLst>
                <a:ext uri="{FF2B5EF4-FFF2-40B4-BE49-F238E27FC236}">
                  <a16:creationId xmlns:a16="http://schemas.microsoft.com/office/drawing/2014/main" id="{480D80CA-AC6A-4A69-A06C-746694CAB1A2}"/>
                </a:ext>
              </a:extLst>
            </p:cNvPr>
            <p:cNvPicPr>
              <a:picLocks/>
            </p:cNvPicPr>
            <p:nvPr/>
          </p:nvPicPr>
          <p:blipFill>
            <a:blip r:embed="rId7"/>
            <a:stretch>
              <a:fillRect/>
            </a:stretch>
          </p:blipFill>
          <p:spPr>
            <a:xfrm>
              <a:off x="8146107" y="4061556"/>
              <a:ext cx="3699781" cy="1591056"/>
            </a:xfrm>
            <a:prstGeom prst="rect">
              <a:avLst/>
            </a:prstGeom>
          </p:spPr>
        </p:pic>
        <p:pic>
          <p:nvPicPr>
            <p:cNvPr id="24" name="Picture 23">
              <a:extLst>
                <a:ext uri="{FF2B5EF4-FFF2-40B4-BE49-F238E27FC236}">
                  <a16:creationId xmlns:a16="http://schemas.microsoft.com/office/drawing/2014/main" id="{2982EA45-5D80-461D-8F30-0FCDE3798E63}"/>
                </a:ext>
              </a:extLst>
            </p:cNvPr>
            <p:cNvPicPr>
              <a:picLocks/>
            </p:cNvPicPr>
            <p:nvPr/>
          </p:nvPicPr>
          <p:blipFill>
            <a:blip r:embed="rId8"/>
            <a:stretch>
              <a:fillRect/>
            </a:stretch>
          </p:blipFill>
          <p:spPr>
            <a:xfrm>
              <a:off x="345505" y="2330274"/>
              <a:ext cx="3657600" cy="1591056"/>
            </a:xfrm>
            <a:prstGeom prst="rect">
              <a:avLst/>
            </a:prstGeom>
          </p:spPr>
        </p:pic>
      </p:grpSp>
    </p:spTree>
    <p:extLst>
      <p:ext uri="{BB962C8B-B14F-4D97-AF65-F5344CB8AC3E}">
        <p14:creationId xmlns:p14="http://schemas.microsoft.com/office/powerpoint/2010/main" val="597523196"/>
      </p:ext>
    </p:extLst>
  </p:cSld>
  <p:clrMapOvr>
    <a:masterClrMapping/>
  </p:clrMapOvr>
  <mc:AlternateContent xmlns:mc="http://schemas.openxmlformats.org/markup-compatibility/2006" xmlns:p14="http://schemas.microsoft.com/office/powerpoint/2010/main">
    <mc:Choice Requires="p14">
      <p:transition spd="slow" p14:dur="2000" advTm="21254"/>
    </mc:Choice>
    <mc:Fallback xmlns="">
      <p:transition spd="slow" advTm="2125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B015-ABEF-C522-BA24-4035DAF115A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59C00F5-826A-2B44-376A-E585552230A3}"/>
              </a:ext>
            </a:extLst>
          </p:cNvPr>
          <p:cNvSpPr>
            <a:spLocks noGrp="1"/>
          </p:cNvSpPr>
          <p:nvPr>
            <p:ph type="body" sz="quarter" idx="13"/>
          </p:nvPr>
        </p:nvSpPr>
        <p:spPr>
          <a:xfrm>
            <a:off x="229187" y="143251"/>
            <a:ext cx="11690843" cy="553998"/>
          </a:xfrm>
        </p:spPr>
        <p:txBody>
          <a:bodyPr vert="horz" lIns="0" tIns="0" rIns="0" bIns="0" rtlCol="0" anchor="t">
            <a:spAutoFit/>
          </a:bodyPr>
          <a:lstStyle/>
          <a:p>
            <a:r>
              <a:rPr lang="en-US" sz="3600" dirty="0">
                <a:latin typeface="Arial"/>
                <a:cs typeface="Arial"/>
              </a:rPr>
              <a:t>Social network testing is highly effective </a:t>
            </a:r>
          </a:p>
        </p:txBody>
      </p:sp>
      <p:sp>
        <p:nvSpPr>
          <p:cNvPr id="3" name="Text Placeholder 2">
            <a:extLst>
              <a:ext uri="{FF2B5EF4-FFF2-40B4-BE49-F238E27FC236}">
                <a16:creationId xmlns:a16="http://schemas.microsoft.com/office/drawing/2014/main" id="{F8DD7A65-55FE-D95D-5F83-94DEF0D1666E}"/>
              </a:ext>
            </a:extLst>
          </p:cNvPr>
          <p:cNvSpPr>
            <a:spLocks noGrp="1"/>
          </p:cNvSpPr>
          <p:nvPr>
            <p:ph type="body" sz="quarter" idx="14"/>
          </p:nvPr>
        </p:nvSpPr>
        <p:spPr>
          <a:xfrm>
            <a:off x="288925" y="1084103"/>
            <a:ext cx="11614149" cy="1461939"/>
          </a:xfrm>
          <a:prstGeom prst="rect">
            <a:avLst/>
          </a:prstGeom>
        </p:spPr>
        <p:txBody>
          <a:bodyPr lIns="0" tIns="0" rIns="0" bIns="0" anchor="t">
            <a:spAutoFit/>
          </a:bodyPr>
          <a:lstStyle/>
          <a:p>
            <a:pPr marL="342900" indent="-342900">
              <a:buFont typeface="Arial" panose="020B0604020202020204" pitchFamily="34" charset="0"/>
              <a:buChar char="•"/>
            </a:pPr>
            <a:r>
              <a:rPr lang="pt-BR" sz="2000" err="1">
                <a:latin typeface="+mj-lt"/>
                <a:cs typeface="Calibri"/>
              </a:rPr>
              <a:t>Studies</a:t>
            </a:r>
            <a:r>
              <a:rPr lang="pt-BR" sz="2000">
                <a:latin typeface="+mj-lt"/>
                <a:cs typeface="Calibri"/>
              </a:rPr>
              <a:t> (</a:t>
            </a:r>
            <a:r>
              <a:rPr lang="pt-BR" sz="2000" err="1">
                <a:latin typeface="+mj-lt"/>
                <a:cs typeface="Calibri"/>
              </a:rPr>
              <a:t>mainly</a:t>
            </a:r>
            <a:r>
              <a:rPr lang="pt-BR" sz="2000">
                <a:latin typeface="+mj-lt"/>
                <a:cs typeface="Calibri"/>
              </a:rPr>
              <a:t> for HIV) </a:t>
            </a:r>
            <a:r>
              <a:rPr lang="pt-BR" sz="2000" err="1">
                <a:latin typeface="+mj-lt"/>
                <a:cs typeface="Calibri"/>
              </a:rPr>
              <a:t>have</a:t>
            </a:r>
            <a:r>
              <a:rPr lang="pt-BR" sz="2000">
                <a:latin typeface="+mj-lt"/>
                <a:cs typeface="Calibri"/>
              </a:rPr>
              <a:t> </a:t>
            </a:r>
            <a:r>
              <a:rPr lang="pt-BR" sz="2000" err="1">
                <a:latin typeface="+mj-lt"/>
                <a:cs typeface="Calibri"/>
              </a:rPr>
              <a:t>shown</a:t>
            </a:r>
            <a:r>
              <a:rPr lang="pt-BR" sz="2000">
                <a:latin typeface="+mj-lt"/>
                <a:cs typeface="Calibri"/>
              </a:rPr>
              <a:t> </a:t>
            </a:r>
            <a:r>
              <a:rPr lang="pt-BR" sz="2000" err="1">
                <a:latin typeface="+mj-lt"/>
                <a:cs typeface="Calibri"/>
              </a:rPr>
              <a:t>that</a:t>
            </a:r>
            <a:r>
              <a:rPr lang="pt-BR" sz="2000">
                <a:latin typeface="+mj-lt"/>
                <a:cs typeface="Calibri"/>
              </a:rPr>
              <a:t> social network </a:t>
            </a:r>
            <a:r>
              <a:rPr lang="pt-BR" sz="2000" err="1">
                <a:latin typeface="+mj-lt"/>
                <a:cs typeface="Calibri"/>
              </a:rPr>
              <a:t>testing</a:t>
            </a:r>
            <a:r>
              <a:rPr lang="pt-BR" sz="2000">
                <a:latin typeface="+mj-lt"/>
                <a:cs typeface="Calibri"/>
              </a:rPr>
              <a:t> </a:t>
            </a:r>
            <a:r>
              <a:rPr lang="pt-BR" sz="2000" err="1">
                <a:latin typeface="+mj-lt"/>
                <a:cs typeface="Calibri"/>
              </a:rPr>
              <a:t>can</a:t>
            </a:r>
            <a:r>
              <a:rPr lang="pt-BR" sz="2000">
                <a:latin typeface="+mj-lt"/>
                <a:cs typeface="Calibri"/>
              </a:rPr>
              <a:t>: </a:t>
            </a:r>
            <a:endParaRPr lang="pt-BR" sz="2000">
              <a:latin typeface="+mj-lt"/>
              <a:cs typeface="Calibri" panose="020F0502020204030204" pitchFamily="34" charset="0"/>
            </a:endParaRPr>
          </a:p>
          <a:p>
            <a:pPr marL="974725" lvl="2" indent="-457200">
              <a:buAutoNum type="arabicParenBoth"/>
            </a:pPr>
            <a:r>
              <a:rPr lang="pt-BR" sz="2000" err="1">
                <a:latin typeface="+mj-lt"/>
                <a:cs typeface="Calibri"/>
              </a:rPr>
              <a:t>Increase</a:t>
            </a:r>
            <a:r>
              <a:rPr lang="pt-BR" sz="2000">
                <a:latin typeface="+mj-lt"/>
                <a:cs typeface="Calibri"/>
              </a:rPr>
              <a:t> </a:t>
            </a:r>
            <a:r>
              <a:rPr lang="pt-BR" sz="2000" err="1">
                <a:latin typeface="+mj-lt"/>
                <a:cs typeface="Calibri"/>
              </a:rPr>
              <a:t>uptake</a:t>
            </a:r>
            <a:r>
              <a:rPr lang="pt-BR" sz="2000">
                <a:latin typeface="+mj-lt"/>
                <a:cs typeface="Calibri"/>
              </a:rPr>
              <a:t> </a:t>
            </a:r>
            <a:r>
              <a:rPr lang="pt-BR" sz="2000" err="1">
                <a:latin typeface="+mj-lt"/>
                <a:cs typeface="Calibri"/>
              </a:rPr>
              <a:t>of</a:t>
            </a:r>
            <a:r>
              <a:rPr lang="pt-BR" sz="2000">
                <a:latin typeface="+mj-lt"/>
                <a:cs typeface="Calibri"/>
              </a:rPr>
              <a:t> HTS</a:t>
            </a:r>
          </a:p>
          <a:p>
            <a:pPr marL="974725" lvl="2" indent="-457200">
              <a:buAutoNum type="arabicParenBoth"/>
            </a:pPr>
            <a:r>
              <a:rPr lang="pt-BR" sz="2000" err="1">
                <a:latin typeface="+mj-lt"/>
                <a:cs typeface="Calibri"/>
              </a:rPr>
              <a:t>Identify</a:t>
            </a:r>
            <a:r>
              <a:rPr lang="pt-BR" sz="2000">
                <a:latin typeface="+mj-lt"/>
                <a:cs typeface="Calibri"/>
              </a:rPr>
              <a:t> PLHIV </a:t>
            </a:r>
            <a:r>
              <a:rPr lang="pt-BR" sz="2000" err="1">
                <a:latin typeface="+mj-lt"/>
                <a:cs typeface="Calibri"/>
              </a:rPr>
              <a:t>who</a:t>
            </a:r>
            <a:r>
              <a:rPr lang="pt-BR" sz="2000">
                <a:latin typeface="+mj-lt"/>
                <a:cs typeface="Calibri"/>
              </a:rPr>
              <a:t> </a:t>
            </a:r>
            <a:r>
              <a:rPr lang="pt-BR" sz="2000" err="1">
                <a:latin typeface="+mj-lt"/>
                <a:cs typeface="Calibri"/>
              </a:rPr>
              <a:t>were</a:t>
            </a:r>
            <a:r>
              <a:rPr lang="pt-BR" sz="2000">
                <a:latin typeface="+mj-lt"/>
                <a:cs typeface="Calibri"/>
              </a:rPr>
              <a:t> </a:t>
            </a:r>
            <a:r>
              <a:rPr lang="pt-BR" sz="2000" err="1">
                <a:latin typeface="+mj-lt"/>
                <a:cs typeface="Calibri"/>
              </a:rPr>
              <a:t>previously</a:t>
            </a:r>
            <a:r>
              <a:rPr lang="pt-BR" sz="2000">
                <a:latin typeface="+mj-lt"/>
                <a:cs typeface="Calibri"/>
              </a:rPr>
              <a:t> </a:t>
            </a:r>
            <a:r>
              <a:rPr lang="pt-BR" sz="2000" err="1">
                <a:latin typeface="+mj-lt"/>
                <a:cs typeface="Calibri"/>
              </a:rPr>
              <a:t>undiagnosed</a:t>
            </a:r>
            <a:endParaRPr lang="pt-BR" sz="2000">
              <a:latin typeface="+mj-lt"/>
              <a:cs typeface="Calibri"/>
            </a:endParaRPr>
          </a:p>
          <a:p>
            <a:pPr marL="974725" lvl="2" indent="-457200">
              <a:buAutoNum type="arabicParenBoth"/>
            </a:pPr>
            <a:r>
              <a:rPr lang="pt-BR" sz="2000" err="1">
                <a:latin typeface="+mj-lt"/>
                <a:cs typeface="Calibri"/>
              </a:rPr>
              <a:t>Effectively</a:t>
            </a:r>
            <a:r>
              <a:rPr lang="pt-BR" sz="2000">
                <a:latin typeface="+mj-lt"/>
                <a:cs typeface="Calibri"/>
              </a:rPr>
              <a:t> link </a:t>
            </a:r>
            <a:r>
              <a:rPr lang="pt-BR" sz="2000" err="1">
                <a:latin typeface="+mj-lt"/>
                <a:cs typeface="Calibri"/>
              </a:rPr>
              <a:t>to</a:t>
            </a:r>
            <a:r>
              <a:rPr lang="pt-BR" sz="2000">
                <a:latin typeface="+mj-lt"/>
                <a:cs typeface="Calibri"/>
              </a:rPr>
              <a:t> </a:t>
            </a:r>
            <a:r>
              <a:rPr lang="pt-BR" sz="2000" err="1">
                <a:latin typeface="+mj-lt"/>
                <a:cs typeface="Calibri"/>
              </a:rPr>
              <a:t>care</a:t>
            </a:r>
            <a:endParaRPr lang="pt-BR" sz="2000">
              <a:latin typeface="+mj-lt"/>
              <a:cs typeface="Calibri"/>
            </a:endParaRPr>
          </a:p>
        </p:txBody>
      </p:sp>
      <p:sp>
        <p:nvSpPr>
          <p:cNvPr id="7" name="Rectangle 6">
            <a:extLst>
              <a:ext uri="{FF2B5EF4-FFF2-40B4-BE49-F238E27FC236}">
                <a16:creationId xmlns:a16="http://schemas.microsoft.com/office/drawing/2014/main" id="{BE4D490D-1C23-5A1E-A9B8-7113FDA58016}"/>
              </a:ext>
            </a:extLst>
          </p:cNvPr>
          <p:cNvSpPr/>
          <p:nvPr/>
        </p:nvSpPr>
        <p:spPr>
          <a:xfrm>
            <a:off x="229187" y="2661313"/>
            <a:ext cx="11716993" cy="3493827"/>
          </a:xfrm>
          <a:prstGeom prst="rect">
            <a:avLst/>
          </a:prstGeom>
          <a:solidFill>
            <a:srgbClr val="6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331243D0-1542-BA65-F267-363866F78019}"/>
              </a:ext>
            </a:extLst>
          </p:cNvPr>
          <p:cNvPicPr>
            <a:picLocks noChangeAspect="1"/>
          </p:cNvPicPr>
          <p:nvPr/>
        </p:nvPicPr>
        <p:blipFill>
          <a:blip r:embed="rId3"/>
          <a:stretch>
            <a:fillRect/>
          </a:stretch>
        </p:blipFill>
        <p:spPr>
          <a:xfrm>
            <a:off x="420735" y="2855202"/>
            <a:ext cx="3496170" cy="1517100"/>
          </a:xfrm>
          <a:prstGeom prst="rect">
            <a:avLst/>
          </a:prstGeom>
        </p:spPr>
      </p:pic>
      <p:pic>
        <p:nvPicPr>
          <p:cNvPr id="10" name="Picture 9">
            <a:extLst>
              <a:ext uri="{FF2B5EF4-FFF2-40B4-BE49-F238E27FC236}">
                <a16:creationId xmlns:a16="http://schemas.microsoft.com/office/drawing/2014/main" id="{77D76D92-CC84-A6E3-AC8F-A48D1540CAC9}"/>
              </a:ext>
            </a:extLst>
          </p:cNvPr>
          <p:cNvPicPr>
            <a:picLocks noChangeAspect="1"/>
          </p:cNvPicPr>
          <p:nvPr/>
        </p:nvPicPr>
        <p:blipFill>
          <a:blip r:embed="rId4"/>
          <a:stretch>
            <a:fillRect/>
          </a:stretch>
        </p:blipFill>
        <p:spPr>
          <a:xfrm>
            <a:off x="420737" y="4510105"/>
            <a:ext cx="3496170" cy="1467167"/>
          </a:xfrm>
          <a:prstGeom prst="rect">
            <a:avLst/>
          </a:prstGeom>
        </p:spPr>
      </p:pic>
      <p:pic>
        <p:nvPicPr>
          <p:cNvPr id="12" name="Picture 11">
            <a:extLst>
              <a:ext uri="{FF2B5EF4-FFF2-40B4-BE49-F238E27FC236}">
                <a16:creationId xmlns:a16="http://schemas.microsoft.com/office/drawing/2014/main" id="{9B0A33A5-CE56-6257-97B7-EFF166780FA7}"/>
              </a:ext>
            </a:extLst>
          </p:cNvPr>
          <p:cNvPicPr>
            <a:picLocks noChangeAspect="1"/>
          </p:cNvPicPr>
          <p:nvPr/>
        </p:nvPicPr>
        <p:blipFill>
          <a:blip r:embed="rId5"/>
          <a:stretch>
            <a:fillRect/>
          </a:stretch>
        </p:blipFill>
        <p:spPr>
          <a:xfrm>
            <a:off x="4107977" y="2855202"/>
            <a:ext cx="3753134" cy="1517100"/>
          </a:xfrm>
          <a:prstGeom prst="rect">
            <a:avLst/>
          </a:prstGeom>
        </p:spPr>
      </p:pic>
      <p:pic>
        <p:nvPicPr>
          <p:cNvPr id="14" name="Picture 13">
            <a:extLst>
              <a:ext uri="{FF2B5EF4-FFF2-40B4-BE49-F238E27FC236}">
                <a16:creationId xmlns:a16="http://schemas.microsoft.com/office/drawing/2014/main" id="{DF751E57-2CDD-13C9-1789-D557BAD08059}"/>
              </a:ext>
            </a:extLst>
          </p:cNvPr>
          <p:cNvPicPr>
            <a:picLocks noChangeAspect="1"/>
          </p:cNvPicPr>
          <p:nvPr/>
        </p:nvPicPr>
        <p:blipFill>
          <a:blip r:embed="rId6"/>
          <a:stretch>
            <a:fillRect/>
          </a:stretch>
        </p:blipFill>
        <p:spPr>
          <a:xfrm>
            <a:off x="4107977" y="4508436"/>
            <a:ext cx="3753134" cy="1468836"/>
          </a:xfrm>
          <a:prstGeom prst="rect">
            <a:avLst/>
          </a:prstGeom>
        </p:spPr>
      </p:pic>
      <p:pic>
        <p:nvPicPr>
          <p:cNvPr id="18" name="Picture 17">
            <a:extLst>
              <a:ext uri="{FF2B5EF4-FFF2-40B4-BE49-F238E27FC236}">
                <a16:creationId xmlns:a16="http://schemas.microsoft.com/office/drawing/2014/main" id="{D8485093-F966-375E-E19B-C165558B2B1D}"/>
              </a:ext>
            </a:extLst>
          </p:cNvPr>
          <p:cNvPicPr>
            <a:picLocks noChangeAspect="1"/>
          </p:cNvPicPr>
          <p:nvPr/>
        </p:nvPicPr>
        <p:blipFill>
          <a:blip r:embed="rId7"/>
          <a:stretch>
            <a:fillRect/>
          </a:stretch>
        </p:blipFill>
        <p:spPr>
          <a:xfrm>
            <a:off x="8052184" y="2855202"/>
            <a:ext cx="3719082" cy="1517100"/>
          </a:xfrm>
          <a:prstGeom prst="rect">
            <a:avLst/>
          </a:prstGeom>
        </p:spPr>
      </p:pic>
      <p:pic>
        <p:nvPicPr>
          <p:cNvPr id="22" name="Picture 21">
            <a:extLst>
              <a:ext uri="{FF2B5EF4-FFF2-40B4-BE49-F238E27FC236}">
                <a16:creationId xmlns:a16="http://schemas.microsoft.com/office/drawing/2014/main" id="{AC3FAB77-5AD5-8C16-1554-18F63E425057}"/>
              </a:ext>
            </a:extLst>
          </p:cNvPr>
          <p:cNvPicPr>
            <a:picLocks noChangeAspect="1"/>
          </p:cNvPicPr>
          <p:nvPr/>
        </p:nvPicPr>
        <p:blipFill>
          <a:blip r:embed="rId8"/>
          <a:stretch>
            <a:fillRect/>
          </a:stretch>
        </p:blipFill>
        <p:spPr>
          <a:xfrm>
            <a:off x="8052181" y="4526456"/>
            <a:ext cx="3719082" cy="1432796"/>
          </a:xfrm>
          <a:prstGeom prst="rect">
            <a:avLst/>
          </a:prstGeom>
        </p:spPr>
      </p:pic>
    </p:spTree>
    <p:extLst>
      <p:ext uri="{BB962C8B-B14F-4D97-AF65-F5344CB8AC3E}">
        <p14:creationId xmlns:p14="http://schemas.microsoft.com/office/powerpoint/2010/main" val="3305914159"/>
      </p:ext>
    </p:extLst>
  </p:cSld>
  <p:clrMapOvr>
    <a:masterClrMapping/>
  </p:clrMapOvr>
  <mc:AlternateContent xmlns:mc="http://schemas.openxmlformats.org/markup-compatibility/2006" xmlns:p14="http://schemas.microsoft.com/office/powerpoint/2010/main">
    <mc:Choice Requires="p14">
      <p:transition spd="slow" p14:dur="2000" advTm="21254"/>
    </mc:Choice>
    <mc:Fallback xmlns="">
      <p:transition spd="slow" advTm="212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801332E-3127-43D8-9844-E7118FADE103}"/>
              </a:ext>
            </a:extLst>
          </p:cNvPr>
          <p:cNvSpPr>
            <a:spLocks noGrp="1"/>
          </p:cNvSpPr>
          <p:nvPr>
            <p:ph type="body" sz="quarter" idx="13"/>
          </p:nvPr>
        </p:nvSpPr>
        <p:spPr>
          <a:xfrm>
            <a:off x="229188" y="229273"/>
            <a:ext cx="11690843" cy="400110"/>
          </a:xfrm>
        </p:spPr>
        <p:txBody>
          <a:bodyPr lIns="0" tIns="0" rIns="0" bIns="0" anchor="t">
            <a:spAutoFit/>
          </a:bodyPr>
          <a:lstStyle/>
          <a:p>
            <a:r>
              <a:rPr lang="en-US" sz="2600" dirty="0">
                <a:latin typeface="Arial"/>
                <a:cs typeface="Arial"/>
              </a:rPr>
              <a:t>Family/Household testing is highly effective</a:t>
            </a:r>
          </a:p>
        </p:txBody>
      </p:sp>
      <p:grpSp>
        <p:nvGrpSpPr>
          <p:cNvPr id="10" name="Group 9">
            <a:extLst>
              <a:ext uri="{FF2B5EF4-FFF2-40B4-BE49-F238E27FC236}">
                <a16:creationId xmlns:a16="http://schemas.microsoft.com/office/drawing/2014/main" id="{5B4F1B38-64E2-43B3-8CF7-D6EBFB7BD31E}"/>
              </a:ext>
            </a:extLst>
          </p:cNvPr>
          <p:cNvGrpSpPr/>
          <p:nvPr/>
        </p:nvGrpSpPr>
        <p:grpSpPr>
          <a:xfrm>
            <a:off x="189094" y="2609726"/>
            <a:ext cx="11771029" cy="3523857"/>
            <a:chOff x="229187" y="2363056"/>
            <a:chExt cx="11771029" cy="3523857"/>
          </a:xfrm>
        </p:grpSpPr>
        <p:grpSp>
          <p:nvGrpSpPr>
            <p:cNvPr id="11" name="Group 10">
              <a:extLst>
                <a:ext uri="{FF2B5EF4-FFF2-40B4-BE49-F238E27FC236}">
                  <a16:creationId xmlns:a16="http://schemas.microsoft.com/office/drawing/2014/main" id="{9CAE0033-D022-435D-B071-D34A17DD68FB}"/>
                </a:ext>
              </a:extLst>
            </p:cNvPr>
            <p:cNvGrpSpPr/>
            <p:nvPr/>
          </p:nvGrpSpPr>
          <p:grpSpPr>
            <a:xfrm>
              <a:off x="229187" y="2363056"/>
              <a:ext cx="11771029" cy="3523857"/>
              <a:chOff x="229187" y="2250040"/>
              <a:chExt cx="11786946" cy="3523857"/>
            </a:xfrm>
          </p:grpSpPr>
          <p:sp>
            <p:nvSpPr>
              <p:cNvPr id="18" name="Rectangle 17">
                <a:extLst>
                  <a:ext uri="{FF2B5EF4-FFF2-40B4-BE49-F238E27FC236}">
                    <a16:creationId xmlns:a16="http://schemas.microsoft.com/office/drawing/2014/main" id="{7E3A33B9-562D-43D2-9A65-AF2A5384F1FA}"/>
                  </a:ext>
                </a:extLst>
              </p:cNvPr>
              <p:cNvSpPr/>
              <p:nvPr/>
            </p:nvSpPr>
            <p:spPr>
              <a:xfrm>
                <a:off x="229187" y="2250040"/>
                <a:ext cx="11786946" cy="3523857"/>
              </a:xfrm>
              <a:prstGeom prst="rect">
                <a:avLst/>
              </a:prstGeom>
              <a:solidFill>
                <a:srgbClr val="668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9" name="Picture 18">
                <a:extLst>
                  <a:ext uri="{FF2B5EF4-FFF2-40B4-BE49-F238E27FC236}">
                    <a16:creationId xmlns:a16="http://schemas.microsoft.com/office/drawing/2014/main" id="{EBE8AF4E-5597-437E-B471-887967DDD846}"/>
                  </a:ext>
                </a:extLst>
              </p:cNvPr>
              <p:cNvPicPr>
                <a:picLocks/>
              </p:cNvPicPr>
              <p:nvPr/>
            </p:nvPicPr>
            <p:blipFill>
              <a:blip r:embed="rId3"/>
              <a:stretch>
                <a:fillRect/>
              </a:stretch>
            </p:blipFill>
            <p:spPr>
              <a:xfrm>
                <a:off x="375441" y="2344375"/>
                <a:ext cx="3657600" cy="1572768"/>
              </a:xfrm>
              <a:prstGeom prst="rect">
                <a:avLst/>
              </a:prstGeom>
            </p:spPr>
          </p:pic>
        </p:grpSp>
        <p:pic>
          <p:nvPicPr>
            <p:cNvPr id="13" name="Picture 12">
              <a:extLst>
                <a:ext uri="{FF2B5EF4-FFF2-40B4-BE49-F238E27FC236}">
                  <a16:creationId xmlns:a16="http://schemas.microsoft.com/office/drawing/2014/main" id="{7EA314AF-08F7-4440-8A7E-5E618400A3B5}"/>
                </a:ext>
              </a:extLst>
            </p:cNvPr>
            <p:cNvPicPr>
              <a:picLocks/>
            </p:cNvPicPr>
            <p:nvPr/>
          </p:nvPicPr>
          <p:blipFill>
            <a:blip r:embed="rId4"/>
            <a:stretch>
              <a:fillRect/>
            </a:stretch>
          </p:blipFill>
          <p:spPr>
            <a:xfrm>
              <a:off x="4245808" y="2456016"/>
              <a:ext cx="3657600" cy="1574143"/>
            </a:xfrm>
            <a:prstGeom prst="rect">
              <a:avLst/>
            </a:prstGeom>
          </p:spPr>
        </p:pic>
        <p:pic>
          <p:nvPicPr>
            <p:cNvPr id="14" name="Picture 13">
              <a:extLst>
                <a:ext uri="{FF2B5EF4-FFF2-40B4-BE49-F238E27FC236}">
                  <a16:creationId xmlns:a16="http://schemas.microsoft.com/office/drawing/2014/main" id="{0639B27F-EFEC-4ECA-B159-C82495CCB2C1}"/>
                </a:ext>
              </a:extLst>
            </p:cNvPr>
            <p:cNvPicPr>
              <a:picLocks/>
            </p:cNvPicPr>
            <p:nvPr/>
          </p:nvPicPr>
          <p:blipFill>
            <a:blip r:embed="rId5"/>
            <a:stretch>
              <a:fillRect/>
            </a:stretch>
          </p:blipFill>
          <p:spPr>
            <a:xfrm>
              <a:off x="8116175" y="2457391"/>
              <a:ext cx="3657600" cy="1572768"/>
            </a:xfrm>
            <a:prstGeom prst="rect">
              <a:avLst/>
            </a:prstGeom>
          </p:spPr>
        </p:pic>
        <p:pic>
          <p:nvPicPr>
            <p:cNvPr id="15" name="Picture 14">
              <a:extLst>
                <a:ext uri="{FF2B5EF4-FFF2-40B4-BE49-F238E27FC236}">
                  <a16:creationId xmlns:a16="http://schemas.microsoft.com/office/drawing/2014/main" id="{6FC60C23-5C96-4617-91F5-620388BD853E}"/>
                </a:ext>
              </a:extLst>
            </p:cNvPr>
            <p:cNvPicPr>
              <a:picLocks/>
            </p:cNvPicPr>
            <p:nvPr/>
          </p:nvPicPr>
          <p:blipFill>
            <a:blip r:embed="rId6"/>
            <a:stretch>
              <a:fillRect/>
            </a:stretch>
          </p:blipFill>
          <p:spPr>
            <a:xfrm>
              <a:off x="375441" y="4201129"/>
              <a:ext cx="3657600" cy="1572768"/>
            </a:xfrm>
            <a:prstGeom prst="rect">
              <a:avLst/>
            </a:prstGeom>
          </p:spPr>
        </p:pic>
        <p:pic>
          <p:nvPicPr>
            <p:cNvPr id="16" name="Picture 15">
              <a:extLst>
                <a:ext uri="{FF2B5EF4-FFF2-40B4-BE49-F238E27FC236}">
                  <a16:creationId xmlns:a16="http://schemas.microsoft.com/office/drawing/2014/main" id="{3CBEFCAC-16EA-4066-B16D-D80125E68CD1}"/>
                </a:ext>
              </a:extLst>
            </p:cNvPr>
            <p:cNvPicPr>
              <a:picLocks/>
            </p:cNvPicPr>
            <p:nvPr/>
          </p:nvPicPr>
          <p:blipFill>
            <a:blip r:embed="rId7"/>
            <a:stretch>
              <a:fillRect/>
            </a:stretch>
          </p:blipFill>
          <p:spPr>
            <a:xfrm>
              <a:off x="4245808" y="4199754"/>
              <a:ext cx="3657600" cy="1574143"/>
            </a:xfrm>
            <a:prstGeom prst="rect">
              <a:avLst/>
            </a:prstGeom>
          </p:spPr>
        </p:pic>
        <p:pic>
          <p:nvPicPr>
            <p:cNvPr id="17" name="Picture 16">
              <a:extLst>
                <a:ext uri="{FF2B5EF4-FFF2-40B4-BE49-F238E27FC236}">
                  <a16:creationId xmlns:a16="http://schemas.microsoft.com/office/drawing/2014/main" id="{9C4654FA-D3A2-4E7D-95E4-E11109E6E88C}"/>
                </a:ext>
              </a:extLst>
            </p:cNvPr>
            <p:cNvPicPr>
              <a:picLocks/>
            </p:cNvPicPr>
            <p:nvPr/>
          </p:nvPicPr>
          <p:blipFill>
            <a:blip r:embed="rId8"/>
            <a:stretch>
              <a:fillRect/>
            </a:stretch>
          </p:blipFill>
          <p:spPr>
            <a:xfrm>
              <a:off x="8105901" y="4197188"/>
              <a:ext cx="3657600" cy="1572768"/>
            </a:xfrm>
            <a:prstGeom prst="rect">
              <a:avLst/>
            </a:prstGeom>
          </p:spPr>
        </p:pic>
      </p:grpSp>
      <p:sp>
        <p:nvSpPr>
          <p:cNvPr id="2" name="Text Placeholder 2">
            <a:extLst>
              <a:ext uri="{FF2B5EF4-FFF2-40B4-BE49-F238E27FC236}">
                <a16:creationId xmlns:a16="http://schemas.microsoft.com/office/drawing/2014/main" id="{09FFDFCD-9D43-EFDB-5C81-D0C0179FE3DC}"/>
              </a:ext>
            </a:extLst>
          </p:cNvPr>
          <p:cNvSpPr txBox="1">
            <a:spLocks/>
          </p:cNvSpPr>
          <p:nvPr/>
        </p:nvSpPr>
        <p:spPr bwMode="invGray">
          <a:xfrm>
            <a:off x="189094" y="894930"/>
            <a:ext cx="11614149" cy="146193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0"/>
              </a:spcBef>
              <a:spcAft>
                <a:spcPts val="600"/>
              </a:spcAft>
              <a:buClr>
                <a:schemeClr val="tx1"/>
              </a:buClr>
              <a:buSzPct val="80000"/>
              <a:buFontTx/>
              <a:buNone/>
              <a:defRPr sz="2400" b="0" kern="1200">
                <a:solidFill>
                  <a:schemeClr val="bg2">
                    <a:lumMod val="25000"/>
                  </a:schemeClr>
                </a:solidFill>
                <a:latin typeface="+mn-lt"/>
                <a:ea typeface="+mn-ea"/>
                <a:cs typeface="Times New Roman" panose="02020603050405020304" pitchFamily="18" charset="0"/>
              </a:defRPr>
            </a:lvl1pPr>
            <a:lvl2pPr marL="252413" indent="-120254"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2400" kern="1200">
                <a:solidFill>
                  <a:schemeClr val="bg2">
                    <a:lumMod val="25000"/>
                  </a:schemeClr>
                </a:solidFill>
                <a:latin typeface="+mn-lt"/>
                <a:ea typeface="+mn-ea"/>
                <a:cs typeface="+mn-cs"/>
              </a:defRPr>
            </a:lvl2pPr>
            <a:lvl3pPr marL="433388" indent="-180975" algn="l" defTabSz="914400" rtl="0" eaLnBrk="1" latinLnBrk="0" hangingPunct="1">
              <a:lnSpc>
                <a:spcPct val="100000"/>
              </a:lnSpc>
              <a:spcBef>
                <a:spcPts val="0"/>
              </a:spcBef>
              <a:spcAft>
                <a:spcPts val="600"/>
              </a:spcAft>
              <a:buClr>
                <a:schemeClr val="tx1"/>
              </a:buClr>
              <a:buSzPct val="100000"/>
              <a:buFont typeface="Courier New" panose="02070309020205020404" pitchFamily="49" charset="0"/>
              <a:buChar char="o"/>
              <a:defRPr sz="2400" kern="1200">
                <a:solidFill>
                  <a:schemeClr val="bg2">
                    <a:lumMod val="25000"/>
                  </a:schemeClr>
                </a:solidFill>
                <a:latin typeface="+mn-lt"/>
                <a:ea typeface="+mn-ea"/>
                <a:cs typeface="+mn-cs"/>
              </a:defRPr>
            </a:lvl3pPr>
            <a:lvl4pPr marL="601266" indent="-132160" algn="l" defTabSz="914400" rtl="0" eaLnBrk="1" latinLnBrk="0" hangingPunct="1">
              <a:lnSpc>
                <a:spcPct val="100000"/>
              </a:lnSpc>
              <a:spcBef>
                <a:spcPts val="0"/>
              </a:spcBef>
              <a:spcAft>
                <a:spcPts val="600"/>
              </a:spcAft>
              <a:buClr>
                <a:schemeClr val="tx1"/>
              </a:buClr>
              <a:buSzPct val="100000"/>
              <a:buFont typeface="Wingdings" panose="05000000000000000000" pitchFamily="2" charset="2"/>
              <a:buChar char="§"/>
              <a:tabLst>
                <a:tab pos="1074738" algn="l"/>
              </a:tabLst>
              <a:defRPr sz="2400" kern="1200">
                <a:solidFill>
                  <a:schemeClr val="bg2">
                    <a:lumMod val="25000"/>
                  </a:schemeClr>
                </a:solidFill>
                <a:latin typeface="+mn-lt"/>
                <a:ea typeface="+mn-ea"/>
                <a:cs typeface="+mn-cs"/>
              </a:defRPr>
            </a:lvl4pPr>
            <a:lvl5pPr marL="770335" indent="-169069" algn="l" defTabSz="914400" rtl="0" eaLnBrk="1" latinLnBrk="0" hangingPunct="1">
              <a:lnSpc>
                <a:spcPct val="100000"/>
              </a:lnSpc>
              <a:spcBef>
                <a:spcPts val="0"/>
              </a:spcBef>
              <a:spcAft>
                <a:spcPts val="600"/>
              </a:spcAft>
              <a:buClr>
                <a:schemeClr val="tx1"/>
              </a:buClr>
              <a:buSzPct val="100000"/>
              <a:buFont typeface="Century Gothic" panose="020B0502020202020204" pitchFamily="34" charset="0"/>
              <a:buChar char="○"/>
              <a:defRPr sz="2400" kern="1200">
                <a:solidFill>
                  <a:schemeClr val="bg2">
                    <a:lumMod val="25000"/>
                  </a:schemeClr>
                </a:solidFill>
                <a:latin typeface="+mn-lt"/>
                <a:ea typeface="+mn-ea"/>
                <a:cs typeface="+mn-cs"/>
              </a:defRPr>
            </a:lvl5pPr>
            <a:lvl6pPr marL="900113" indent="-128588"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t-BR" sz="2000" err="1">
                <a:latin typeface="+mj-lt"/>
                <a:cs typeface="Calibri"/>
              </a:rPr>
              <a:t>Studies</a:t>
            </a:r>
            <a:r>
              <a:rPr lang="pt-BR" sz="2000">
                <a:latin typeface="+mj-lt"/>
                <a:cs typeface="Calibri"/>
              </a:rPr>
              <a:t> </a:t>
            </a:r>
            <a:r>
              <a:rPr lang="pt-BR" sz="2000" err="1">
                <a:latin typeface="+mj-lt"/>
                <a:cs typeface="Calibri"/>
              </a:rPr>
              <a:t>have</a:t>
            </a:r>
            <a:r>
              <a:rPr lang="pt-BR" sz="2000">
                <a:latin typeface="+mj-lt"/>
                <a:cs typeface="Calibri"/>
              </a:rPr>
              <a:t> </a:t>
            </a:r>
            <a:r>
              <a:rPr lang="pt-BR" sz="2000" err="1">
                <a:latin typeface="+mj-lt"/>
                <a:cs typeface="Calibri"/>
              </a:rPr>
              <a:t>shown</a:t>
            </a:r>
            <a:r>
              <a:rPr lang="pt-BR" sz="2000">
                <a:latin typeface="+mj-lt"/>
                <a:cs typeface="Calibri"/>
              </a:rPr>
              <a:t> </a:t>
            </a:r>
            <a:r>
              <a:rPr lang="pt-BR" sz="2000" err="1">
                <a:latin typeface="+mj-lt"/>
                <a:cs typeface="Calibri"/>
              </a:rPr>
              <a:t>that</a:t>
            </a:r>
            <a:r>
              <a:rPr lang="pt-BR" sz="2000">
                <a:latin typeface="+mj-lt"/>
                <a:cs typeface="Calibri"/>
              </a:rPr>
              <a:t> </a:t>
            </a:r>
            <a:r>
              <a:rPr lang="pt-BR" sz="2000" err="1">
                <a:latin typeface="+mj-lt"/>
                <a:cs typeface="Calibri"/>
              </a:rPr>
              <a:t>family</a:t>
            </a:r>
            <a:r>
              <a:rPr lang="pt-BR" sz="2000">
                <a:latin typeface="+mj-lt"/>
                <a:cs typeface="Calibri"/>
              </a:rPr>
              <a:t> </a:t>
            </a:r>
            <a:r>
              <a:rPr lang="pt-BR" sz="2000" err="1">
                <a:latin typeface="+mj-lt"/>
                <a:cs typeface="Calibri"/>
              </a:rPr>
              <a:t>and</a:t>
            </a:r>
            <a:r>
              <a:rPr lang="pt-BR" sz="2000">
                <a:latin typeface="+mj-lt"/>
                <a:cs typeface="Calibri"/>
              </a:rPr>
              <a:t> </a:t>
            </a:r>
            <a:r>
              <a:rPr lang="pt-BR" sz="2000" err="1">
                <a:latin typeface="+mj-lt"/>
                <a:cs typeface="Calibri"/>
              </a:rPr>
              <a:t>household</a:t>
            </a:r>
            <a:r>
              <a:rPr lang="pt-BR" sz="2000">
                <a:latin typeface="+mj-lt"/>
                <a:cs typeface="Calibri"/>
              </a:rPr>
              <a:t> </a:t>
            </a:r>
            <a:r>
              <a:rPr lang="pt-BR" sz="2000" err="1">
                <a:latin typeface="+mj-lt"/>
                <a:cs typeface="Calibri"/>
              </a:rPr>
              <a:t>testing</a:t>
            </a:r>
            <a:r>
              <a:rPr lang="pt-BR" sz="2000">
                <a:latin typeface="+mj-lt"/>
                <a:cs typeface="Calibri"/>
              </a:rPr>
              <a:t> </a:t>
            </a:r>
            <a:r>
              <a:rPr lang="pt-BR" sz="2000" err="1">
                <a:latin typeface="+mj-lt"/>
                <a:cs typeface="Calibri"/>
              </a:rPr>
              <a:t>can</a:t>
            </a:r>
            <a:r>
              <a:rPr lang="pt-BR" sz="2000">
                <a:latin typeface="+mj-lt"/>
                <a:cs typeface="Calibri"/>
              </a:rPr>
              <a:t>: </a:t>
            </a:r>
            <a:endParaRPr lang="pt-BR" sz="2000">
              <a:latin typeface="+mj-lt"/>
              <a:cs typeface="Calibri" panose="020F0502020204030204" pitchFamily="34" charset="0"/>
            </a:endParaRPr>
          </a:p>
          <a:p>
            <a:pPr marL="974725" lvl="2" indent="-457200">
              <a:buFont typeface="Courier New" panose="02070309020205020404" pitchFamily="49" charset="0"/>
              <a:buAutoNum type="arabicParenBoth"/>
            </a:pPr>
            <a:r>
              <a:rPr lang="en-US" sz="2000">
                <a:solidFill>
                  <a:schemeClr val="tx1"/>
                </a:solidFill>
                <a:latin typeface="+mj-lt"/>
                <a:ea typeface="Calibri"/>
                <a:cs typeface="Calibri"/>
              </a:rPr>
              <a:t>Identifying healthy children living with HIV (before they develop symptoms) </a:t>
            </a:r>
            <a:endParaRPr lang="pt-BR" sz="2000">
              <a:latin typeface="+mj-lt"/>
              <a:cs typeface="Calibri"/>
            </a:endParaRPr>
          </a:p>
          <a:p>
            <a:pPr marL="974725" lvl="2" indent="-457200">
              <a:buFont typeface="Courier New" panose="02070309020205020404" pitchFamily="49" charset="0"/>
              <a:buAutoNum type="arabicParenBoth"/>
            </a:pPr>
            <a:r>
              <a:rPr lang="pt-BR" sz="2000" err="1">
                <a:latin typeface="+mj-lt"/>
                <a:cs typeface="Calibri"/>
              </a:rPr>
              <a:t>Identify</a:t>
            </a:r>
            <a:r>
              <a:rPr lang="pt-BR" sz="2000">
                <a:latin typeface="+mj-lt"/>
                <a:cs typeface="Calibri"/>
              </a:rPr>
              <a:t> </a:t>
            </a:r>
            <a:r>
              <a:rPr lang="pt-BR" sz="2000" err="1">
                <a:latin typeface="+mj-lt"/>
                <a:cs typeface="Calibri"/>
              </a:rPr>
              <a:t>children</a:t>
            </a:r>
            <a:r>
              <a:rPr lang="pt-BR" sz="2000">
                <a:latin typeface="+mj-lt"/>
                <a:cs typeface="Calibri"/>
              </a:rPr>
              <a:t>, siblings, </a:t>
            </a:r>
            <a:r>
              <a:rPr lang="pt-BR" sz="2000" err="1">
                <a:latin typeface="+mj-lt"/>
                <a:cs typeface="Calibri"/>
              </a:rPr>
              <a:t>spouses</a:t>
            </a:r>
            <a:r>
              <a:rPr lang="pt-BR" sz="2000">
                <a:latin typeface="+mj-lt"/>
                <a:cs typeface="Calibri"/>
              </a:rPr>
              <a:t>, </a:t>
            </a:r>
            <a:r>
              <a:rPr lang="pt-BR" sz="2000" err="1">
                <a:latin typeface="+mj-lt"/>
                <a:cs typeface="Calibri"/>
              </a:rPr>
              <a:t>and</a:t>
            </a:r>
            <a:r>
              <a:rPr lang="pt-BR" sz="2000">
                <a:latin typeface="+mj-lt"/>
                <a:cs typeface="Calibri"/>
              </a:rPr>
              <a:t> </a:t>
            </a:r>
            <a:r>
              <a:rPr lang="pt-BR" sz="2000" err="1">
                <a:latin typeface="+mj-lt"/>
                <a:cs typeface="Calibri"/>
              </a:rPr>
              <a:t>parents</a:t>
            </a:r>
            <a:r>
              <a:rPr lang="pt-BR" sz="2000">
                <a:latin typeface="+mj-lt"/>
                <a:cs typeface="Calibri"/>
              </a:rPr>
              <a:t> living </a:t>
            </a:r>
            <a:r>
              <a:rPr lang="pt-BR" sz="2000" err="1">
                <a:latin typeface="+mj-lt"/>
                <a:cs typeface="Calibri"/>
              </a:rPr>
              <a:t>with</a:t>
            </a:r>
            <a:r>
              <a:rPr lang="pt-BR" sz="2000">
                <a:latin typeface="+mj-lt"/>
                <a:cs typeface="Calibri"/>
              </a:rPr>
              <a:t> HBV</a:t>
            </a:r>
          </a:p>
          <a:p>
            <a:pPr marL="974725" lvl="2" indent="-457200">
              <a:buFont typeface="Courier New" panose="02070309020205020404" pitchFamily="49" charset="0"/>
              <a:buAutoNum type="arabicParenBoth"/>
            </a:pPr>
            <a:r>
              <a:rPr lang="pt-BR" sz="2000" err="1">
                <a:latin typeface="+mj-lt"/>
                <a:cs typeface="Calibri"/>
              </a:rPr>
              <a:t>Effectively</a:t>
            </a:r>
            <a:r>
              <a:rPr lang="pt-BR" sz="2000">
                <a:latin typeface="+mj-lt"/>
                <a:cs typeface="Calibri"/>
              </a:rPr>
              <a:t> link </a:t>
            </a:r>
            <a:r>
              <a:rPr lang="pt-BR" sz="2000" err="1">
                <a:latin typeface="+mj-lt"/>
                <a:cs typeface="Calibri"/>
              </a:rPr>
              <a:t>to</a:t>
            </a:r>
            <a:r>
              <a:rPr lang="pt-BR" sz="2000">
                <a:latin typeface="+mj-lt"/>
                <a:cs typeface="Calibri"/>
              </a:rPr>
              <a:t> </a:t>
            </a:r>
            <a:r>
              <a:rPr lang="pt-BR" sz="2000" err="1">
                <a:latin typeface="+mj-lt"/>
                <a:cs typeface="Calibri"/>
              </a:rPr>
              <a:t>care</a:t>
            </a:r>
            <a:endParaRPr lang="pt-BR" sz="2000">
              <a:latin typeface="+mj-lt"/>
              <a:cs typeface="Calibri"/>
            </a:endParaRPr>
          </a:p>
        </p:txBody>
      </p:sp>
    </p:spTree>
    <p:extLst>
      <p:ext uri="{BB962C8B-B14F-4D97-AF65-F5344CB8AC3E}">
        <p14:creationId xmlns:p14="http://schemas.microsoft.com/office/powerpoint/2010/main" val="1006259897"/>
      </p:ext>
    </p:extLst>
  </p:cSld>
  <p:clrMapOvr>
    <a:masterClrMapping/>
  </p:clrMapOvr>
  <mc:AlternateContent xmlns:mc="http://schemas.openxmlformats.org/markup-compatibility/2006" xmlns:p14="http://schemas.microsoft.com/office/powerpoint/2010/main">
    <mc:Choice Requires="p14">
      <p:transition spd="slow" p14:dur="2000" advTm="45667"/>
    </mc:Choice>
    <mc:Fallback xmlns="">
      <p:transition spd="slow" advTm="4566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6F8E42-BA2E-6DB7-9228-DC8E277B1D03}"/>
              </a:ext>
            </a:extLst>
          </p:cNvPr>
          <p:cNvSpPr>
            <a:spLocks noGrp="1"/>
          </p:cNvSpPr>
          <p:nvPr>
            <p:ph type="title"/>
          </p:nvPr>
        </p:nvSpPr>
        <p:spPr>
          <a:xfrm>
            <a:off x="609600" y="274639"/>
            <a:ext cx="10972800" cy="1143000"/>
          </a:xfrm>
        </p:spPr>
        <p:txBody>
          <a:bodyPr lIns="0" tIns="0" rIns="0" bIns="0" anchor="b">
            <a:normAutofit/>
          </a:bodyPr>
          <a:lstStyle/>
          <a:p>
            <a:r>
              <a:rPr lang="en-US" sz="3700" dirty="0">
                <a:latin typeface="Calibri"/>
                <a:ea typeface="Calibri"/>
                <a:cs typeface="Calibri"/>
              </a:rPr>
              <a:t>Learning objectives</a:t>
            </a:r>
            <a:endParaRPr lang="en-US" dirty="0"/>
          </a:p>
        </p:txBody>
      </p:sp>
      <p:sp>
        <p:nvSpPr>
          <p:cNvPr id="3" name="Text Placeholder 2">
            <a:extLst>
              <a:ext uri="{FF2B5EF4-FFF2-40B4-BE49-F238E27FC236}">
                <a16:creationId xmlns:a16="http://schemas.microsoft.com/office/drawing/2014/main" id="{16DDE96B-A9C3-1989-99C7-30E0F1994F6D}"/>
              </a:ext>
            </a:extLst>
          </p:cNvPr>
          <p:cNvSpPr>
            <a:spLocks noGrp="1"/>
          </p:cNvSpPr>
          <p:nvPr>
            <p:ph type="body" sz="quarter" idx="10"/>
          </p:nvPr>
        </p:nvSpPr>
        <p:spPr>
          <a:xfrm>
            <a:off x="609600" y="1545167"/>
            <a:ext cx="10972800" cy="4455584"/>
          </a:xfrm>
        </p:spPr>
        <p:txBody>
          <a:bodyPr lIns="0" tIns="0" rIns="0" bIns="0">
            <a:normAutofit/>
          </a:bodyPr>
          <a:lstStyle/>
          <a:p>
            <a:pPr marL="0" indent="0">
              <a:lnSpc>
                <a:spcPct val="100000"/>
              </a:lnSpc>
              <a:buNone/>
            </a:pPr>
            <a:r>
              <a:rPr lang="en-US" dirty="0"/>
              <a:t>By the end of this module, participants will be able to:</a:t>
            </a:r>
          </a:p>
          <a:p>
            <a:pPr marL="709613" lvl="1" indent="-457200">
              <a:lnSpc>
                <a:spcPct val="100000"/>
              </a:lnSpc>
              <a:buAutoNum type="arabicPeriod"/>
            </a:pPr>
            <a:r>
              <a:rPr lang="en-US" dirty="0"/>
              <a:t>Define network-based testing services and describe how these differ from other testing modalities</a:t>
            </a:r>
          </a:p>
          <a:p>
            <a:pPr marL="709613" lvl="1" indent="-457200">
              <a:lnSpc>
                <a:spcPct val="100000"/>
              </a:lnSpc>
              <a:buAutoNum type="arabicPeriod"/>
            </a:pPr>
            <a:r>
              <a:rPr lang="en-US" dirty="0"/>
              <a:t>Describe the importance of network-based testing as an effective strategy to find people in need of testing or other services</a:t>
            </a:r>
          </a:p>
          <a:p>
            <a:pPr marL="709613" lvl="1" indent="-457200">
              <a:lnSpc>
                <a:spcPct val="100000"/>
              </a:lnSpc>
              <a:buAutoNum type="arabicPeriod"/>
            </a:pPr>
            <a:r>
              <a:rPr lang="en-US" dirty="0"/>
              <a:t>List the 10 steps for conducting network-based testing services</a:t>
            </a:r>
          </a:p>
        </p:txBody>
      </p:sp>
    </p:spTree>
    <p:extLst>
      <p:ext uri="{BB962C8B-B14F-4D97-AF65-F5344CB8AC3E}">
        <p14:creationId xmlns:p14="http://schemas.microsoft.com/office/powerpoint/2010/main" val="3518856787"/>
      </p:ext>
    </p:extLst>
  </p:cSld>
  <p:clrMapOvr>
    <a:masterClrMapping/>
  </p:clrMapOvr>
  <mc:AlternateContent xmlns:mc="http://schemas.openxmlformats.org/markup-compatibility/2006" xmlns:p14="http://schemas.microsoft.com/office/powerpoint/2010/main">
    <mc:Choice Requires="p14">
      <p:transition spd="slow" p14:dur="2000" advTm="29719"/>
    </mc:Choice>
    <mc:Fallback xmlns="">
      <p:transition spd="slow" advTm="2971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073759"/>
            <a:ext cx="11103904" cy="710481"/>
          </a:xfrm>
        </p:spPr>
        <p:txBody>
          <a:bodyPr/>
          <a:lstStyle/>
          <a:p>
            <a:r>
              <a:rPr lang="en-US"/>
              <a:t>The 5 Cs</a:t>
            </a:r>
          </a:p>
        </p:txBody>
      </p:sp>
    </p:spTree>
    <p:extLst>
      <p:ext uri="{BB962C8B-B14F-4D97-AF65-F5344CB8AC3E}">
        <p14:creationId xmlns:p14="http://schemas.microsoft.com/office/powerpoint/2010/main" val="216355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19A9765-2F3A-4DB3-934B-FE23D4A6732A}"/>
              </a:ext>
            </a:extLst>
          </p:cNvPr>
          <p:cNvGraphicFramePr/>
          <p:nvPr/>
        </p:nvGraphicFramePr>
        <p:xfrm>
          <a:off x="1566816" y="1011927"/>
          <a:ext cx="9466943" cy="508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AD903E0D-F41B-4C6A-89DF-7CDC8270A965}"/>
              </a:ext>
            </a:extLst>
          </p:cNvPr>
          <p:cNvSpPr>
            <a:spLocks noGrp="1"/>
          </p:cNvSpPr>
          <p:nvPr>
            <p:ph type="body" sz="quarter" idx="13"/>
          </p:nvPr>
        </p:nvSpPr>
        <p:spPr/>
        <p:txBody>
          <a:bodyPr vert="horz" lIns="0" tIns="0" rIns="0" bIns="0" rtlCol="0" anchor="t">
            <a:spAutoFit/>
          </a:bodyPr>
          <a:lstStyle/>
          <a:p>
            <a:r>
              <a:rPr lang="en-US" dirty="0">
                <a:latin typeface="Arial"/>
                <a:cs typeface="Arial"/>
              </a:rPr>
              <a:t>Network-based testing must follow the 5 Cs</a:t>
            </a:r>
          </a:p>
        </p:txBody>
      </p:sp>
      <p:sp>
        <p:nvSpPr>
          <p:cNvPr id="15" name="TextBox 14">
            <a:extLst>
              <a:ext uri="{FF2B5EF4-FFF2-40B4-BE49-F238E27FC236}">
                <a16:creationId xmlns:a16="http://schemas.microsoft.com/office/drawing/2014/main" id="{4E9DEBFB-22BC-E48E-6963-D49F4E03DA5D}"/>
              </a:ext>
            </a:extLst>
          </p:cNvPr>
          <p:cNvSpPr txBox="1"/>
          <p:nvPr/>
        </p:nvSpPr>
        <p:spPr>
          <a:xfrm>
            <a:off x="7084252" y="6384077"/>
            <a:ext cx="5056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hlinkClick r:id="rId8"/>
              </a:rPr>
              <a:t>https://apps.who.int/iris/handle/10665/179870</a:t>
            </a:r>
            <a:endParaRPr lang="en-US"/>
          </a:p>
        </p:txBody>
      </p:sp>
    </p:spTree>
    <p:extLst>
      <p:ext uri="{BB962C8B-B14F-4D97-AF65-F5344CB8AC3E}">
        <p14:creationId xmlns:p14="http://schemas.microsoft.com/office/powerpoint/2010/main" val="38237670"/>
      </p:ext>
    </p:extLst>
  </p:cSld>
  <p:clrMapOvr>
    <a:masterClrMapping/>
  </p:clrMapOvr>
  <mc:AlternateContent xmlns:mc="http://schemas.openxmlformats.org/markup-compatibility/2006" xmlns:p14="http://schemas.microsoft.com/office/powerpoint/2010/main">
    <mc:Choice Requires="p14">
      <p:transition spd="slow" p14:dur="2000" advTm="62214"/>
    </mc:Choice>
    <mc:Fallback xmlns="">
      <p:transition spd="slow" advTm="6221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3A3989-7D87-44FD-901D-335E136E8242}"/>
              </a:ext>
            </a:extLst>
          </p:cNvPr>
          <p:cNvSpPr txBox="1">
            <a:spLocks/>
          </p:cNvSpPr>
          <p:nvPr/>
        </p:nvSpPr>
        <p:spPr>
          <a:xfrm>
            <a:off x="250578" y="1059499"/>
            <a:ext cx="11523606" cy="5063899"/>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spcAft>
                <a:spcPts val="600"/>
              </a:spcAft>
              <a:defRPr/>
            </a:pPr>
            <a:r>
              <a:rPr lang="en-US" dirty="0">
                <a:latin typeface="+mj-lt"/>
              </a:rPr>
              <a:t>Network-based</a:t>
            </a:r>
            <a:r>
              <a:rPr kumimoji="0" lang="en-US" sz="2800" b="0" i="0" u="none" strike="noStrike" kern="1200" cap="none" spc="0" normalizeH="0" baseline="0" noProof="0" dirty="0">
                <a:ln>
                  <a:noFill/>
                </a:ln>
                <a:effectLst/>
                <a:uLnTx/>
                <a:uFillTx/>
                <a:latin typeface="+mj-lt"/>
                <a:ea typeface="+mn-ea"/>
                <a:cs typeface="+mn-cs"/>
              </a:rPr>
              <a:t> testing is a completely </a:t>
            </a:r>
            <a:r>
              <a:rPr kumimoji="0" lang="en-US" sz="2800" b="1" i="0" u="none" strike="noStrike" kern="1200" cap="none" spc="0" normalizeH="0" baseline="0" noProof="0" dirty="0">
                <a:ln>
                  <a:noFill/>
                </a:ln>
                <a:effectLst/>
                <a:uLnTx/>
                <a:uFillTx/>
                <a:latin typeface="+mj-lt"/>
                <a:ea typeface="+mn-ea"/>
                <a:cs typeface="+mn-cs"/>
              </a:rPr>
              <a:t>voluntary service </a:t>
            </a:r>
            <a:r>
              <a:rPr kumimoji="0" lang="en-US" sz="2800" b="0" i="0" u="none" strike="noStrike" kern="1200" cap="none" spc="0" normalizeH="0" baseline="0" noProof="0" dirty="0">
                <a:ln>
                  <a:noFill/>
                </a:ln>
                <a:effectLst/>
                <a:uLnTx/>
                <a:uFillTx/>
                <a:latin typeface="+mj-lt"/>
                <a:ea typeface="+mn-ea"/>
                <a:cs typeface="+mn-cs"/>
              </a:rPr>
              <a:t>offered to people to support them in getting their partner(s</a:t>
            </a:r>
            <a:r>
              <a:rPr lang="en-US" dirty="0">
                <a:latin typeface="+mj-lt"/>
              </a:rPr>
              <a:t>), children,</a:t>
            </a:r>
            <a:r>
              <a:rPr kumimoji="0" lang="en-US" sz="2800" b="0" i="0" u="none" strike="noStrike" kern="1200" cap="none" spc="0" normalizeH="0" baseline="0" noProof="0" dirty="0">
                <a:ln>
                  <a:noFill/>
                </a:ln>
                <a:effectLst/>
                <a:uLnTx/>
                <a:uFillTx/>
                <a:latin typeface="+mj-lt"/>
                <a:ea typeface="+mn-ea"/>
                <a:cs typeface="+mn-cs"/>
              </a:rPr>
              <a:t> </a:t>
            </a:r>
            <a:r>
              <a:rPr lang="en-US" dirty="0">
                <a:latin typeface="+mj-lt"/>
              </a:rPr>
              <a:t>and other contacts </a:t>
            </a:r>
            <a:r>
              <a:rPr kumimoji="0" lang="en-US" sz="2800" b="0" i="0" u="none" strike="noStrike" kern="1200" cap="none" spc="0" normalizeH="0" baseline="0" noProof="0" dirty="0">
                <a:ln>
                  <a:noFill/>
                </a:ln>
                <a:effectLst/>
                <a:uLnTx/>
                <a:uFillTx/>
                <a:latin typeface="+mj-lt"/>
                <a:ea typeface="+mn-ea"/>
                <a:cs typeface="+mn-cs"/>
              </a:rPr>
              <a:t>tested for HIV, </a:t>
            </a:r>
            <a:r>
              <a:rPr lang="en-US" dirty="0">
                <a:latin typeface="+mj-lt"/>
              </a:rPr>
              <a:t>hepatitis B &amp; C,</a:t>
            </a:r>
            <a:r>
              <a:rPr kumimoji="0" lang="en-US" sz="2800" b="0" i="0" u="none" strike="noStrike" kern="1200" cap="none" spc="0" normalizeH="0" baseline="0" noProof="0" dirty="0">
                <a:ln>
                  <a:noFill/>
                </a:ln>
                <a:effectLst/>
                <a:uLnTx/>
                <a:uFillTx/>
                <a:latin typeface="+mj-lt"/>
                <a:ea typeface="+mn-ea"/>
                <a:cs typeface="+mn-cs"/>
              </a:rPr>
              <a:t> and/or STIs</a:t>
            </a:r>
            <a:r>
              <a:rPr lang="en-US" dirty="0">
                <a:latin typeface="+mj-lt"/>
              </a:rPr>
              <a:t>. </a:t>
            </a:r>
            <a:endParaRPr kumimoji="0" lang="en-US" sz="2800" b="0" i="0" u="none" strike="noStrike" kern="1200" cap="none" spc="0" normalizeH="0" baseline="0" noProof="0" dirty="0">
              <a:ln>
                <a:noFill/>
              </a:ln>
              <a:effectLst/>
              <a:uLnTx/>
              <a:uFillTx/>
              <a:latin typeface="+mj-lt"/>
            </a:endParaRP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lang="en-US" dirty="0">
                <a:latin typeface="+mj-lt"/>
              </a:rPr>
              <a:t>Network-based testing</a:t>
            </a:r>
            <a:r>
              <a:rPr kumimoji="0" lang="en-US" sz="2800" b="0" i="0" u="none" strike="noStrike" kern="1200" cap="none" spc="0" normalizeH="0" baseline="0" noProof="0" dirty="0">
                <a:ln>
                  <a:noFill/>
                </a:ln>
                <a:effectLst/>
                <a:uLnTx/>
                <a:uFillTx/>
                <a:latin typeface="+mj-lt"/>
                <a:ea typeface="+mn-ea"/>
                <a:cs typeface="+mn-cs"/>
              </a:rPr>
              <a:t> </a:t>
            </a:r>
            <a:r>
              <a:rPr kumimoji="0" lang="en-US" sz="2800" b="0" i="0" u="none" strike="noStrike" kern="1200" cap="none" spc="0" normalizeH="0" baseline="0" noProof="0" err="1">
                <a:ln>
                  <a:noFill/>
                </a:ln>
                <a:effectLst/>
                <a:uLnTx/>
                <a:uFillTx/>
                <a:latin typeface="+mj-lt"/>
                <a:ea typeface="+mn-ea"/>
                <a:cs typeface="+mn-cs"/>
              </a:rPr>
              <a:t>testing</a:t>
            </a:r>
            <a:r>
              <a:rPr kumimoji="0" lang="en-US" sz="2800" b="0" i="0" u="none" strike="noStrike" kern="1200" cap="none" spc="0" normalizeH="0" baseline="0" noProof="0" dirty="0">
                <a:ln>
                  <a:noFill/>
                </a:ln>
                <a:effectLst/>
                <a:uLnTx/>
                <a:uFillTx/>
                <a:latin typeface="+mj-lt"/>
                <a:ea typeface="+mn-ea"/>
                <a:cs typeface="+mn-cs"/>
              </a:rPr>
              <a:t> should be </a:t>
            </a:r>
            <a:r>
              <a:rPr lang="en-US" b="1" dirty="0">
                <a:latin typeface="+mj-lt"/>
              </a:rPr>
              <a:t>person-centered</a:t>
            </a:r>
            <a:r>
              <a:rPr kumimoji="0" lang="en-US" sz="2800" b="1" i="0" u="none" strike="noStrike" kern="1200" cap="none" spc="0" normalizeH="0" baseline="0" noProof="0" dirty="0">
                <a:ln>
                  <a:noFill/>
                </a:ln>
                <a:effectLst/>
                <a:uLnTx/>
                <a:uFillTx/>
                <a:latin typeface="+mj-lt"/>
                <a:ea typeface="+mn-ea"/>
                <a:cs typeface="+mn-cs"/>
              </a:rPr>
              <a:t> and focused on the needs and safety </a:t>
            </a:r>
            <a:r>
              <a:rPr kumimoji="0" lang="en-US" sz="2800" b="0" i="0" u="none" strike="noStrike" kern="1200" cap="none" spc="0" normalizeH="0" baseline="0" noProof="0" dirty="0">
                <a:ln>
                  <a:noFill/>
                </a:ln>
                <a:effectLst/>
                <a:uLnTx/>
                <a:uFillTx/>
                <a:latin typeface="+mj-lt"/>
                <a:ea typeface="+mn-ea"/>
                <a:cs typeface="+mn-cs"/>
              </a:rPr>
              <a:t>of clients and their partner(s), network contacts, and children</a:t>
            </a:r>
            <a:r>
              <a:rPr lang="en-US" dirty="0">
                <a:latin typeface="+mj-lt"/>
              </a:rPr>
              <a:t>.</a:t>
            </a:r>
            <a:endParaRPr lang="en-US" sz="2800" b="0" i="0" u="none" strike="noStrike" kern="1200" cap="none" spc="0" normalizeH="0" baseline="0" noProof="0" dirty="0">
              <a:ln>
                <a:noFill/>
              </a:ln>
              <a:effectLst/>
              <a:uLnTx/>
              <a:uFillTx/>
              <a:latin typeface="+mj-lt"/>
              <a:cs typeface="Arial"/>
            </a:endParaRPr>
          </a:p>
          <a:p>
            <a:pPr>
              <a:lnSpc>
                <a:spcPct val="120000"/>
              </a:lnSpc>
              <a:spcBef>
                <a:spcPts val="600"/>
              </a:spcBef>
              <a:spcAft>
                <a:spcPts val="600"/>
              </a:spcAft>
              <a:defRPr/>
            </a:pPr>
            <a:r>
              <a:rPr kumimoji="0" lang="en-US" sz="2800" b="0" i="0" u="none" strike="noStrike" kern="1200" cap="none" spc="0" normalizeH="0" baseline="0" noProof="0" dirty="0">
                <a:ln>
                  <a:noFill/>
                </a:ln>
                <a:effectLst/>
                <a:uLnTx/>
                <a:uFillTx/>
                <a:latin typeface="+mj-lt"/>
                <a:ea typeface="+mn-ea"/>
                <a:cs typeface="+mn-cs"/>
              </a:rPr>
              <a:t>All testing clients should be </a:t>
            </a:r>
            <a:r>
              <a:rPr kumimoji="0" lang="en-US" sz="2800" b="1" i="0" u="none" strike="noStrike" kern="1200" cap="none" spc="0" normalizeH="0" baseline="0" noProof="0" dirty="0">
                <a:ln>
                  <a:noFill/>
                </a:ln>
                <a:effectLst/>
                <a:uLnTx/>
                <a:uFillTx/>
                <a:latin typeface="+mj-lt"/>
                <a:ea typeface="+mn-ea"/>
                <a:cs typeface="+mn-cs"/>
              </a:rPr>
              <a:t>provided with all available prevention, care</a:t>
            </a:r>
            <a:r>
              <a:rPr lang="en-US" b="1" dirty="0">
                <a:latin typeface="+mj-lt"/>
              </a:rPr>
              <a:t>,</a:t>
            </a:r>
            <a:r>
              <a:rPr kumimoji="0" lang="en-US" sz="2800" b="1" i="0" u="none" strike="noStrike" kern="1200" cap="none" spc="0" normalizeH="0" baseline="0" noProof="0" dirty="0">
                <a:ln>
                  <a:noFill/>
                </a:ln>
                <a:effectLst/>
                <a:uLnTx/>
                <a:uFillTx/>
                <a:latin typeface="+mj-lt"/>
                <a:ea typeface="+mn-ea"/>
                <a:cs typeface="+mn-cs"/>
              </a:rPr>
              <a:t> and treatment services</a:t>
            </a:r>
            <a:r>
              <a:rPr kumimoji="0" lang="en-US" sz="2800" b="0" i="0" u="none" strike="noStrike" kern="1200" cap="none" spc="0" normalizeH="0" baseline="0" noProof="0" dirty="0">
                <a:ln>
                  <a:noFill/>
                </a:ln>
                <a:effectLst/>
                <a:uLnTx/>
                <a:uFillTx/>
                <a:latin typeface="+mj-lt"/>
                <a:ea typeface="+mn-ea"/>
                <a:cs typeface="+mn-cs"/>
              </a:rPr>
              <a:t>, regardless of whether they provide details about their partners.</a:t>
            </a:r>
            <a:r>
              <a:rPr lang="en-US" dirty="0">
                <a:latin typeface="+mj-lt"/>
              </a:rPr>
              <a:t> </a:t>
            </a:r>
            <a:endParaRPr lang="en-US" sz="2800" b="0" i="0" u="none" strike="noStrike" kern="1200" cap="none" spc="0" normalizeH="0" baseline="0" noProof="0" dirty="0">
              <a:ln>
                <a:noFill/>
              </a:ln>
              <a:effectLst/>
              <a:uLnTx/>
              <a:uFillTx/>
              <a:latin typeface="+mj-lt"/>
              <a:cs typeface="Arial"/>
            </a:endParaRPr>
          </a:p>
          <a:p>
            <a:pPr marR="0" lvl="1" algn="l" defTabSz="914400" rtl="0" eaLnBrk="1" fontAlgn="auto" latinLnBrk="0" hangingPunct="1">
              <a:lnSpc>
                <a:spcPct val="120000"/>
              </a:lnSpc>
              <a:spcBef>
                <a:spcPts val="60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effectLst/>
                <a:uLnTx/>
                <a:uFillTx/>
                <a:latin typeface="+mj-lt"/>
                <a:ea typeface="+mn-ea"/>
                <a:cs typeface="+mn-cs"/>
              </a:rPr>
              <a:t>Services may </a:t>
            </a:r>
            <a:r>
              <a:rPr kumimoji="0" lang="en-US" sz="2400" b="1" i="0" u="none" strike="noStrike" kern="1200" cap="none" spc="0" normalizeH="0" baseline="0" noProof="0" dirty="0">
                <a:ln>
                  <a:noFill/>
                </a:ln>
                <a:solidFill>
                  <a:srgbClr val="FF0000"/>
                </a:solidFill>
                <a:effectLst/>
                <a:uLnTx/>
                <a:uFillTx/>
                <a:latin typeface="+mj-lt"/>
                <a:ea typeface="+mn-ea"/>
                <a:cs typeface="+mn-cs"/>
              </a:rPr>
              <a:t>NEVER</a:t>
            </a:r>
            <a:r>
              <a:rPr kumimoji="0" lang="en-US" sz="2400" b="0" i="0" u="none" strike="noStrike" kern="1200" cap="none" spc="0" normalizeH="0" baseline="0" noProof="0" dirty="0">
                <a:ln>
                  <a:noFill/>
                </a:ln>
                <a:effectLst/>
                <a:uLnTx/>
                <a:uFillTx/>
                <a:latin typeface="+mj-lt"/>
                <a:ea typeface="+mn-ea"/>
                <a:cs typeface="+mn-cs"/>
              </a:rPr>
              <a:t> be withheld under any circumstances.</a:t>
            </a:r>
            <a:endParaRPr lang="en-US" sz="2400" b="0" i="0" u="none" strike="noStrike" kern="1200" cap="none" spc="0" normalizeH="0" baseline="0" noProof="0" dirty="0">
              <a:ln>
                <a:noFill/>
              </a:ln>
              <a:effectLst/>
              <a:uLnTx/>
              <a:uFillTx/>
              <a:latin typeface="+mj-lt"/>
              <a:cs typeface="Arial"/>
            </a:endParaRPr>
          </a:p>
          <a:p>
            <a:pPr lvl="1">
              <a:lnSpc>
                <a:spcPct val="120000"/>
              </a:lnSpc>
              <a:spcBef>
                <a:spcPts val="600"/>
              </a:spcBef>
              <a:spcAft>
                <a:spcPts val="600"/>
              </a:spcAft>
              <a:buFont typeface="Courier New" panose="02070309020205020404" pitchFamily="49" charset="0"/>
              <a:buChar char="o"/>
              <a:defRPr/>
            </a:pPr>
            <a:r>
              <a:rPr kumimoji="0" lang="en-US" sz="2400" b="0" i="0" u="none" strike="noStrike" kern="1200" cap="none" spc="0" normalizeH="0" baseline="0" noProof="0" dirty="0">
                <a:ln>
                  <a:noFill/>
                </a:ln>
                <a:effectLst/>
                <a:uLnTx/>
                <a:uFillTx/>
                <a:latin typeface="+mj-lt"/>
                <a:ea typeface="+mn-ea"/>
                <a:cs typeface="+mn-cs"/>
              </a:rPr>
              <a:t>Clients may </a:t>
            </a:r>
            <a:r>
              <a:rPr kumimoji="0" lang="en-US" sz="2400" b="1" i="0" u="none" strike="noStrike" kern="1200" cap="none" spc="0" normalizeH="0" baseline="0" noProof="0" dirty="0">
                <a:ln>
                  <a:noFill/>
                </a:ln>
                <a:solidFill>
                  <a:srgbClr val="FF0000"/>
                </a:solidFill>
                <a:effectLst/>
                <a:uLnTx/>
                <a:uFillTx/>
                <a:latin typeface="+mj-lt"/>
                <a:ea typeface="+mn-ea"/>
                <a:cs typeface="+mn-cs"/>
              </a:rPr>
              <a:t>NEVER</a:t>
            </a:r>
            <a:r>
              <a:rPr kumimoji="0" lang="en-US" sz="2400" b="0" i="0" u="none" strike="noStrike" kern="1200" cap="none" spc="0" normalizeH="0" baseline="0" noProof="0" dirty="0">
                <a:ln>
                  <a:noFill/>
                </a:ln>
                <a:effectLst/>
                <a:uLnTx/>
                <a:uFillTx/>
                <a:latin typeface="+mj-lt"/>
                <a:ea typeface="+mn-ea"/>
                <a:cs typeface="+mn-cs"/>
              </a:rPr>
              <a:t> be pressured into sharing the names of their partner(s</a:t>
            </a:r>
            <a:r>
              <a:rPr lang="en-US" dirty="0">
                <a:latin typeface="+mj-lt"/>
              </a:rPr>
              <a:t>), family, or other contacts</a:t>
            </a:r>
            <a:endParaRPr lang="en-US" sz="2400" b="0" i="0" u="none" strike="noStrike" kern="1200" cap="none" spc="0" normalizeH="0" baseline="0" noProof="0" dirty="0">
              <a:ln>
                <a:noFill/>
              </a:ln>
              <a:effectLst/>
              <a:uLnTx/>
              <a:uFillTx/>
              <a:latin typeface="+mj-lt"/>
              <a:cs typeface="Arial"/>
            </a:endParaRPr>
          </a:p>
          <a:p>
            <a:pPr lvl="1">
              <a:lnSpc>
                <a:spcPct val="120000"/>
              </a:lnSpc>
              <a:spcBef>
                <a:spcPts val="600"/>
              </a:spcBef>
              <a:spcAft>
                <a:spcPts val="600"/>
              </a:spcAft>
              <a:buFont typeface="Courier New" panose="02070309020205020404" pitchFamily="49" charset="0"/>
              <a:buChar char="o"/>
              <a:defRPr/>
            </a:pPr>
            <a:r>
              <a:rPr kumimoji="0" lang="en-US" sz="2400" b="0" i="0" u="none" strike="noStrike" kern="1200" cap="none" spc="0" normalizeH="0" baseline="0" noProof="0" dirty="0">
                <a:ln>
                  <a:noFill/>
                </a:ln>
                <a:solidFill>
                  <a:prstClr val="black"/>
                </a:solidFill>
                <a:effectLst/>
                <a:uLnTx/>
                <a:uFillTx/>
                <a:latin typeface="+mj-lt"/>
                <a:ea typeface="+mn-ea"/>
                <a:cs typeface="+mn-cs"/>
              </a:rPr>
              <a:t>Clients should be informed of their right to decline participation in</a:t>
            </a:r>
            <a:r>
              <a:rPr lang="en-US" dirty="0">
                <a:solidFill>
                  <a:prstClr val="black"/>
                </a:solidFill>
                <a:latin typeface="+mj-lt"/>
              </a:rPr>
              <a:t> network-based </a:t>
            </a:r>
            <a:r>
              <a:rPr kumimoji="0" lang="en-US" sz="2400" b="0" i="0" u="none" strike="noStrike" kern="1200" cap="none" spc="0" normalizeH="0" baseline="0" noProof="0" dirty="0">
                <a:ln>
                  <a:noFill/>
                </a:ln>
                <a:solidFill>
                  <a:prstClr val="black"/>
                </a:solidFill>
                <a:effectLst/>
                <a:uLnTx/>
                <a:uFillTx/>
                <a:latin typeface="+mj-lt"/>
                <a:ea typeface="+mn-ea"/>
                <a:cs typeface="+mn-cs"/>
              </a:rPr>
              <a:t>testing services throughout the process, not just during the elicitation interview.</a:t>
            </a:r>
            <a:endParaRPr lang="en-US" sz="2400" b="0" i="0" u="none" strike="noStrike" kern="1200" cap="none" spc="0" normalizeH="0" baseline="0" noProof="0" dirty="0">
              <a:ln>
                <a:noFill/>
              </a:ln>
              <a:solidFill>
                <a:prstClr val="black"/>
              </a:solidFill>
              <a:effectLst/>
              <a:uLnTx/>
              <a:uFillTx/>
              <a:latin typeface="+mj-lt"/>
              <a:ea typeface="Ebrima"/>
              <a:cs typeface="Ebrima"/>
            </a:endParaRPr>
          </a:p>
          <a:p>
            <a:pPr>
              <a:lnSpc>
                <a:spcPct val="120000"/>
              </a:lnSpc>
              <a:spcBef>
                <a:spcPts val="600"/>
              </a:spcBef>
              <a:spcAft>
                <a:spcPts val="600"/>
              </a:spcAft>
              <a:defRPr/>
            </a:pPr>
            <a:r>
              <a:rPr kumimoji="0" lang="en-US" sz="2800" b="0" i="0" u="none" strike="noStrike" kern="1200" cap="none" spc="0" normalizeH="0" baseline="0" noProof="0" dirty="0">
                <a:ln>
                  <a:noFill/>
                </a:ln>
                <a:effectLst/>
                <a:uLnTx/>
                <a:uFillTx/>
                <a:latin typeface="+mj-lt"/>
                <a:ea typeface="+mn-ea"/>
                <a:cs typeface="+mn-cs"/>
              </a:rPr>
              <a:t>Clients may opt-out of network-based testing services </a:t>
            </a:r>
            <a:r>
              <a:rPr kumimoji="0" lang="en-US" sz="2800" b="1" i="0" u="none" strike="noStrike" kern="1200" cap="none" spc="0" normalizeH="0" baseline="0" noProof="0" dirty="0">
                <a:ln>
                  <a:noFill/>
                </a:ln>
                <a:solidFill>
                  <a:srgbClr val="FF0000"/>
                </a:solidFill>
                <a:effectLst/>
                <a:uLnTx/>
                <a:uFillTx/>
                <a:latin typeface="+mj-lt"/>
                <a:ea typeface="+mn-ea"/>
                <a:cs typeface="+mn-cs"/>
              </a:rPr>
              <a:t>FOR ANY OR NO REASON.</a:t>
            </a:r>
            <a:r>
              <a:rPr lang="en-US" b="1" dirty="0">
                <a:solidFill>
                  <a:srgbClr val="FF0000"/>
                </a:solidFill>
                <a:latin typeface="+mj-lt"/>
              </a:rPr>
              <a:t> </a:t>
            </a:r>
            <a:endParaRPr lang="en-US" sz="2800" b="1" i="0" u="none" strike="noStrike" kern="1200" cap="none" spc="0" normalizeH="0" baseline="0" noProof="0" dirty="0">
              <a:ln>
                <a:noFill/>
              </a:ln>
              <a:solidFill>
                <a:srgbClr val="FF0000"/>
              </a:solidFill>
              <a:effectLst/>
              <a:uLnTx/>
              <a:uFillTx/>
              <a:latin typeface="+mj-lt"/>
              <a:ea typeface="Ebrima"/>
              <a:cs typeface="Ebrima"/>
            </a:endParaRPr>
          </a:p>
          <a:p>
            <a:pPr marL="228600" marR="0" lvl="0" indent="-228600" algn="l" defTabSz="914400" rtl="0" eaLnBrk="1" fontAlgn="auto" latinLnBrk="0" hangingPunct="1">
              <a:lnSpc>
                <a:spcPct val="12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Clients do not need to provide a reason for not participating in </a:t>
            </a:r>
            <a:r>
              <a:rPr lang="en-US" dirty="0">
                <a:solidFill>
                  <a:prstClr val="black"/>
                </a:solidFill>
                <a:latin typeface="+mj-lt"/>
              </a:rPr>
              <a:t>network-based</a:t>
            </a:r>
            <a:r>
              <a:rPr kumimoji="0" lang="en-US" sz="2800" b="0" i="0" u="none" strike="noStrike" kern="1200" cap="none" spc="0" normalizeH="0" baseline="0" noProof="0" dirty="0">
                <a:ln>
                  <a:noFill/>
                </a:ln>
                <a:solidFill>
                  <a:prstClr val="black"/>
                </a:solidFill>
                <a:effectLst/>
                <a:uLnTx/>
                <a:uFillTx/>
                <a:latin typeface="+mj-lt"/>
                <a:ea typeface="+mn-ea"/>
                <a:cs typeface="+mn-cs"/>
              </a:rPr>
              <a:t> testing services.</a:t>
            </a:r>
          </a:p>
        </p:txBody>
      </p:sp>
      <p:sp>
        <p:nvSpPr>
          <p:cNvPr id="9" name="Text Placeholder 8">
            <a:extLst>
              <a:ext uri="{FF2B5EF4-FFF2-40B4-BE49-F238E27FC236}">
                <a16:creationId xmlns:a16="http://schemas.microsoft.com/office/drawing/2014/main" id="{189248B8-6A0C-46A9-8C4A-4B0C6B54374E}"/>
              </a:ext>
            </a:extLst>
          </p:cNvPr>
          <p:cNvSpPr>
            <a:spLocks noGrp="1"/>
          </p:cNvSpPr>
          <p:nvPr>
            <p:ph type="body" sz="quarter" idx="13"/>
          </p:nvPr>
        </p:nvSpPr>
        <p:spPr>
          <a:xfrm>
            <a:off x="250578" y="226360"/>
            <a:ext cx="11690843" cy="446276"/>
          </a:xfrm>
        </p:spPr>
        <p:txBody>
          <a:bodyPr lIns="0" tIns="0" rIns="0" bIns="0" anchor="t">
            <a:spAutoFit/>
          </a:bodyPr>
          <a:lstStyle/>
          <a:p>
            <a:r>
              <a:rPr lang="en-US" sz="2900" dirty="0">
                <a:latin typeface="Arial"/>
                <a:cs typeface="Arial"/>
              </a:rPr>
              <a:t>Network-based testing services should always be voluntary </a:t>
            </a:r>
          </a:p>
        </p:txBody>
      </p:sp>
    </p:spTree>
    <p:extLst>
      <p:ext uri="{BB962C8B-B14F-4D97-AF65-F5344CB8AC3E}">
        <p14:creationId xmlns:p14="http://schemas.microsoft.com/office/powerpoint/2010/main" val="2548125244"/>
      </p:ext>
    </p:extLst>
  </p:cSld>
  <p:clrMapOvr>
    <a:masterClrMapping/>
  </p:clrMapOvr>
  <mc:AlternateContent xmlns:mc="http://schemas.openxmlformats.org/markup-compatibility/2006" xmlns:p14="http://schemas.microsoft.com/office/powerpoint/2010/main">
    <mc:Choice Requires="p14">
      <p:transition spd="slow" p14:dur="2000" advTm="68353"/>
    </mc:Choice>
    <mc:Fallback xmlns="">
      <p:transition spd="slow" advTm="6835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7FB07578-C969-480B-89C3-AA8F311B3B6D}"/>
              </a:ext>
            </a:extLst>
          </p:cNvPr>
          <p:cNvSpPr>
            <a:spLocks noGrp="1"/>
          </p:cNvSpPr>
          <p:nvPr>
            <p:ph type="body" sz="quarter" idx="13"/>
          </p:nvPr>
        </p:nvSpPr>
        <p:spPr>
          <a:xfrm>
            <a:off x="230020" y="151140"/>
            <a:ext cx="11690843" cy="523220"/>
          </a:xfrm>
        </p:spPr>
        <p:txBody>
          <a:bodyPr lIns="0" tIns="0" rIns="0" bIns="0" anchor="t">
            <a:spAutoFit/>
          </a:bodyPr>
          <a:lstStyle/>
          <a:p>
            <a:r>
              <a:rPr lang="en-US" sz="3400">
                <a:latin typeface="Arial"/>
                <a:cs typeface="Arial"/>
              </a:rPr>
              <a:t>Network-Based Testing Should Always Be Confidential</a:t>
            </a:r>
          </a:p>
        </p:txBody>
      </p:sp>
      <p:sp>
        <p:nvSpPr>
          <p:cNvPr id="4" name="Date Placeholder 3">
            <a:extLst>
              <a:ext uri="{FF2B5EF4-FFF2-40B4-BE49-F238E27FC236}">
                <a16:creationId xmlns:a16="http://schemas.microsoft.com/office/drawing/2014/main" id="{45C479E7-E0C9-475A-8AE6-4D2EA4552367}"/>
              </a:ext>
            </a:extLst>
          </p:cNvPr>
          <p:cNvSpPr>
            <a:spLocks noGrp="1"/>
          </p:cNvSpPr>
          <p:nvPr>
            <p:ph type="dt" sz="half" idx="4294967295"/>
          </p:nvPr>
        </p:nvSpPr>
        <p:spPr>
          <a:xfrm>
            <a:off x="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5CD29-8787-4B4F-85AE-93CF6F904590}" type="datetimeFigureOut">
              <a:rPr lang="en-US" smtClean="0"/>
              <a:pPr/>
              <a:t>6/25/2025</a:t>
            </a:fld>
            <a:endParaRPr lang="en-US"/>
          </a:p>
        </p:txBody>
      </p:sp>
      <p:sp>
        <p:nvSpPr>
          <p:cNvPr id="10" name="Content Placeholder 2">
            <a:extLst>
              <a:ext uri="{FF2B5EF4-FFF2-40B4-BE49-F238E27FC236}">
                <a16:creationId xmlns:a16="http://schemas.microsoft.com/office/drawing/2014/main" id="{093A3989-7D87-44FD-901D-335E136E8242}"/>
              </a:ext>
            </a:extLst>
          </p:cNvPr>
          <p:cNvSpPr txBox="1">
            <a:spLocks/>
          </p:cNvSpPr>
          <p:nvPr/>
        </p:nvSpPr>
        <p:spPr>
          <a:xfrm>
            <a:off x="358317" y="980749"/>
            <a:ext cx="11239541" cy="528506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292100">
              <a:lnSpc>
                <a:spcPct val="100000"/>
              </a:lnSpc>
              <a:spcBef>
                <a:spcPts val="600"/>
              </a:spcBef>
              <a:spcAft>
                <a:spcPts val="600"/>
              </a:spcAft>
            </a:pPr>
            <a:r>
              <a:rPr lang="en-US" sz="2200" b="1"/>
              <a:t>Confidentiality</a:t>
            </a:r>
            <a:r>
              <a:rPr lang="en-US" sz="2200"/>
              <a:t> = protection of personal information. </a:t>
            </a:r>
          </a:p>
          <a:p>
            <a:pPr marL="292100" indent="-292100">
              <a:lnSpc>
                <a:spcPct val="100000"/>
              </a:lnSpc>
              <a:spcBef>
                <a:spcPts val="600"/>
              </a:spcBef>
              <a:spcAft>
                <a:spcPts val="600"/>
              </a:spcAft>
            </a:pPr>
            <a:r>
              <a:rPr lang="en-US" sz="2200"/>
              <a:t>You need to give your client an assurance that what is said will be in confidence because, unless you are able to do that, the client is unlikely to be open with you.</a:t>
            </a:r>
            <a:endParaRPr lang="en-US" sz="2200">
              <a:cs typeface="Arial"/>
            </a:endParaRPr>
          </a:p>
          <a:p>
            <a:pPr marL="292100" indent="-292100">
              <a:lnSpc>
                <a:spcPct val="100000"/>
              </a:lnSpc>
              <a:spcBef>
                <a:spcPts val="600"/>
              </a:spcBef>
              <a:spcAft>
                <a:spcPts val="600"/>
              </a:spcAft>
            </a:pPr>
            <a:r>
              <a:rPr lang="en-US" sz="2200"/>
              <a:t>It is our duty to never reveal the information that clients tell us. </a:t>
            </a:r>
            <a:endParaRPr lang="en-US" sz="2200">
              <a:cs typeface="Arial"/>
            </a:endParaRPr>
          </a:p>
          <a:p>
            <a:pPr marL="292100" indent="-292100">
              <a:lnSpc>
                <a:spcPct val="100000"/>
              </a:lnSpc>
              <a:spcBef>
                <a:spcPts val="600"/>
              </a:spcBef>
              <a:spcAft>
                <a:spcPts val="600"/>
              </a:spcAft>
            </a:pPr>
            <a:r>
              <a:rPr lang="en-US" sz="2200"/>
              <a:t>Both the confidentiality of the index client and all named partners, network contacts, and children should be maintained at all times. </a:t>
            </a:r>
            <a:endParaRPr lang="en-US" sz="2200">
              <a:cs typeface="Arial"/>
            </a:endParaRPr>
          </a:p>
          <a:p>
            <a:pPr>
              <a:lnSpc>
                <a:spcPct val="100000"/>
              </a:lnSpc>
              <a:spcBef>
                <a:spcPts val="300"/>
              </a:spcBef>
              <a:spcAft>
                <a:spcPts val="300"/>
              </a:spcAft>
            </a:pPr>
            <a:endParaRPr lang="en-US">
              <a:solidFill>
                <a:srgbClr val="FF0000"/>
              </a:solidFill>
            </a:endParaRPr>
          </a:p>
        </p:txBody>
      </p:sp>
      <p:pic>
        <p:nvPicPr>
          <p:cNvPr id="8" name="Picture 7">
            <a:extLst>
              <a:ext uri="{FF2B5EF4-FFF2-40B4-BE49-F238E27FC236}">
                <a16:creationId xmlns:a16="http://schemas.microsoft.com/office/drawing/2014/main" id="{99F2A095-321C-4ADA-9C18-51184370BBA3}"/>
              </a:ext>
            </a:extLst>
          </p:cNvPr>
          <p:cNvPicPr>
            <a:picLocks noChangeAspect="1"/>
          </p:cNvPicPr>
          <p:nvPr/>
        </p:nvPicPr>
        <p:blipFill>
          <a:blip r:embed="rId4"/>
          <a:stretch>
            <a:fillRect/>
          </a:stretch>
        </p:blipFill>
        <p:spPr>
          <a:xfrm>
            <a:off x="4433343" y="3663303"/>
            <a:ext cx="2832117" cy="2130807"/>
          </a:xfrm>
          <a:prstGeom prst="rect">
            <a:avLst/>
          </a:prstGeom>
        </p:spPr>
      </p:pic>
      <p:pic>
        <p:nvPicPr>
          <p:cNvPr id="11" name="Picture 10">
            <a:extLst>
              <a:ext uri="{FF2B5EF4-FFF2-40B4-BE49-F238E27FC236}">
                <a16:creationId xmlns:a16="http://schemas.microsoft.com/office/drawing/2014/main" id="{7826832F-E8A4-42A2-8849-84351DB06EA8}"/>
              </a:ext>
            </a:extLst>
          </p:cNvPr>
          <p:cNvPicPr>
            <a:picLocks noChangeAspect="1"/>
          </p:cNvPicPr>
          <p:nvPr/>
        </p:nvPicPr>
        <p:blipFill>
          <a:blip r:embed="rId5"/>
          <a:stretch>
            <a:fillRect/>
          </a:stretch>
        </p:blipFill>
        <p:spPr>
          <a:xfrm>
            <a:off x="7737349" y="3638626"/>
            <a:ext cx="912242" cy="1874452"/>
          </a:xfrm>
          <a:prstGeom prst="rect">
            <a:avLst/>
          </a:prstGeom>
        </p:spPr>
      </p:pic>
      <p:sp>
        <p:nvSpPr>
          <p:cNvPr id="12" name="TextBox 11">
            <a:extLst>
              <a:ext uri="{FF2B5EF4-FFF2-40B4-BE49-F238E27FC236}">
                <a16:creationId xmlns:a16="http://schemas.microsoft.com/office/drawing/2014/main" id="{A6B89304-500F-4DD1-9541-94CE6E3BF4A9}"/>
              </a:ext>
            </a:extLst>
          </p:cNvPr>
          <p:cNvSpPr txBox="1"/>
          <p:nvPr/>
        </p:nvSpPr>
        <p:spPr>
          <a:xfrm>
            <a:off x="7573150" y="5486333"/>
            <a:ext cx="1368221" cy="523220"/>
          </a:xfrm>
          <a:prstGeom prst="rect">
            <a:avLst/>
          </a:prstGeom>
          <a:noFill/>
        </p:spPr>
        <p:txBody>
          <a:bodyPr wrap="square" lIns="91440" tIns="45720" rIns="91440" bIns="45720" rtlCol="0" anchor="t">
            <a:spAutoFit/>
          </a:bodyPr>
          <a:lstStyle/>
          <a:p>
            <a:r>
              <a:rPr lang="en-US" sz="1400" dirty="0">
                <a:latin typeface="+mj-lt"/>
              </a:rPr>
              <a:t>Partner or contact</a:t>
            </a:r>
          </a:p>
        </p:txBody>
      </p:sp>
      <p:sp>
        <p:nvSpPr>
          <p:cNvPr id="13" name="Rectangle 12">
            <a:extLst>
              <a:ext uri="{FF2B5EF4-FFF2-40B4-BE49-F238E27FC236}">
                <a16:creationId xmlns:a16="http://schemas.microsoft.com/office/drawing/2014/main" id="{E2618212-E8F0-4BD0-A281-8DE3A87A3A1A}"/>
              </a:ext>
            </a:extLst>
          </p:cNvPr>
          <p:cNvSpPr/>
          <p:nvPr/>
        </p:nvSpPr>
        <p:spPr>
          <a:xfrm>
            <a:off x="8952093" y="3914132"/>
            <a:ext cx="2707882" cy="1938992"/>
          </a:xfrm>
          <a:prstGeom prst="rect">
            <a:avLst/>
          </a:prstGeom>
          <a:ln>
            <a:solidFill>
              <a:schemeClr val="tx1"/>
            </a:solidFill>
          </a:ln>
        </p:spPr>
        <p:txBody>
          <a:bodyPr wrap="square" lIns="91440" tIns="45720" rIns="91440" bIns="45720" anchor="t">
            <a:spAutoFit/>
          </a:bodyPr>
          <a:lstStyle/>
          <a:p>
            <a:pPr algn="ctr">
              <a:spcBef>
                <a:spcPts val="1300"/>
              </a:spcBef>
            </a:pPr>
            <a:r>
              <a:rPr lang="en-US" sz="2000" dirty="0">
                <a:latin typeface="+mj-lt"/>
              </a:rPr>
              <a:t>The identity of the index client should never be revealed to the partner unless agreed to by the index</a:t>
            </a:r>
          </a:p>
        </p:txBody>
      </p:sp>
      <p:sp>
        <p:nvSpPr>
          <p:cNvPr id="14" name="Rectangle 13">
            <a:extLst>
              <a:ext uri="{FF2B5EF4-FFF2-40B4-BE49-F238E27FC236}">
                <a16:creationId xmlns:a16="http://schemas.microsoft.com/office/drawing/2014/main" id="{4F611D22-DB82-4293-AD8B-8E57EDF7B3A4}"/>
              </a:ext>
            </a:extLst>
          </p:cNvPr>
          <p:cNvSpPr/>
          <p:nvPr/>
        </p:nvSpPr>
        <p:spPr>
          <a:xfrm>
            <a:off x="341361" y="3786468"/>
            <a:ext cx="2707882" cy="1323439"/>
          </a:xfrm>
          <a:prstGeom prst="rect">
            <a:avLst/>
          </a:prstGeom>
          <a:ln w="12700">
            <a:solidFill>
              <a:schemeClr val="tx1"/>
            </a:solidFill>
          </a:ln>
        </p:spPr>
        <p:txBody>
          <a:bodyPr wrap="square">
            <a:spAutoFit/>
          </a:bodyPr>
          <a:lstStyle/>
          <a:p>
            <a:pPr lvl="0" algn="ctr">
              <a:spcBef>
                <a:spcPts val="1300"/>
              </a:spcBef>
            </a:pPr>
            <a:r>
              <a:rPr lang="en-US" sz="2000">
                <a:latin typeface="+mj-lt"/>
              </a:rPr>
              <a:t>The partner’s status should not be revealed to the index client</a:t>
            </a:r>
          </a:p>
        </p:txBody>
      </p:sp>
      <p:sp>
        <p:nvSpPr>
          <p:cNvPr id="15" name="Rectangle 14">
            <a:extLst>
              <a:ext uri="{FF2B5EF4-FFF2-40B4-BE49-F238E27FC236}">
                <a16:creationId xmlns:a16="http://schemas.microsoft.com/office/drawing/2014/main" id="{2652C845-03C0-4942-8B6A-7D5EB2DBA131}"/>
              </a:ext>
            </a:extLst>
          </p:cNvPr>
          <p:cNvSpPr/>
          <p:nvPr/>
        </p:nvSpPr>
        <p:spPr>
          <a:xfrm>
            <a:off x="4495460" y="4054675"/>
            <a:ext cx="2707882" cy="1348061"/>
          </a:xfrm>
          <a:prstGeom prst="rect">
            <a:avLst/>
          </a:prstGeom>
          <a:ln>
            <a:solidFill>
              <a:schemeClr val="tx1"/>
            </a:solidFill>
          </a:ln>
        </p:spPr>
        <p:txBody>
          <a:bodyPr wrap="square">
            <a:spAutoFit/>
          </a:bodyPr>
          <a:lstStyle/>
          <a:p>
            <a:pPr lvl="0" algn="ctr">
              <a:lnSpc>
                <a:spcPct val="85000"/>
              </a:lnSpc>
              <a:spcBef>
                <a:spcPts val="1300"/>
              </a:spcBef>
            </a:pPr>
            <a:r>
              <a:rPr lang="en-US" sz="2400" b="1">
                <a:solidFill>
                  <a:schemeClr val="bg1"/>
                </a:solidFill>
                <a:latin typeface="+mj-lt"/>
              </a:rPr>
              <a:t>Unless Explicit Consent Is Obtained from All Parties </a:t>
            </a:r>
          </a:p>
        </p:txBody>
      </p:sp>
      <p:pic>
        <p:nvPicPr>
          <p:cNvPr id="16" name="Picture 15">
            <a:extLst>
              <a:ext uri="{FF2B5EF4-FFF2-40B4-BE49-F238E27FC236}">
                <a16:creationId xmlns:a16="http://schemas.microsoft.com/office/drawing/2014/main" id="{DBD4CC6E-A3C4-41C0-BBA6-0B0947D3B5D3}"/>
              </a:ext>
            </a:extLst>
          </p:cNvPr>
          <p:cNvPicPr>
            <a:picLocks noChangeAspect="1"/>
          </p:cNvPicPr>
          <p:nvPr/>
        </p:nvPicPr>
        <p:blipFill>
          <a:blip r:embed="rId5"/>
          <a:stretch>
            <a:fillRect/>
          </a:stretch>
        </p:blipFill>
        <p:spPr>
          <a:xfrm>
            <a:off x="3226405" y="3638626"/>
            <a:ext cx="912242" cy="1874452"/>
          </a:xfrm>
          <a:prstGeom prst="rect">
            <a:avLst/>
          </a:prstGeom>
        </p:spPr>
      </p:pic>
      <p:sp>
        <p:nvSpPr>
          <p:cNvPr id="18" name="TextBox 17">
            <a:extLst>
              <a:ext uri="{FF2B5EF4-FFF2-40B4-BE49-F238E27FC236}">
                <a16:creationId xmlns:a16="http://schemas.microsoft.com/office/drawing/2014/main" id="{185AA086-C1F3-48C5-A424-04CB91D3B8E9}"/>
              </a:ext>
            </a:extLst>
          </p:cNvPr>
          <p:cNvSpPr txBox="1"/>
          <p:nvPr/>
        </p:nvSpPr>
        <p:spPr>
          <a:xfrm>
            <a:off x="3050378" y="5486333"/>
            <a:ext cx="1368221" cy="307777"/>
          </a:xfrm>
          <a:prstGeom prst="rect">
            <a:avLst/>
          </a:prstGeom>
          <a:noFill/>
        </p:spPr>
        <p:txBody>
          <a:bodyPr wrap="square" rtlCol="0">
            <a:spAutoFit/>
          </a:bodyPr>
          <a:lstStyle/>
          <a:p>
            <a:r>
              <a:rPr lang="en-US" sz="1400">
                <a:latin typeface="+mj-lt"/>
              </a:rPr>
              <a:t>Index Client</a:t>
            </a:r>
          </a:p>
        </p:txBody>
      </p:sp>
    </p:spTree>
    <p:custDataLst>
      <p:tags r:id="rId1"/>
    </p:custDataLst>
    <p:extLst>
      <p:ext uri="{BB962C8B-B14F-4D97-AF65-F5344CB8AC3E}">
        <p14:creationId xmlns:p14="http://schemas.microsoft.com/office/powerpoint/2010/main" val="4093253479"/>
      </p:ext>
    </p:extLst>
  </p:cSld>
  <p:clrMapOvr>
    <a:masterClrMapping/>
  </p:clrMapOvr>
  <mc:AlternateContent xmlns:mc="http://schemas.openxmlformats.org/markup-compatibility/2006" xmlns:p14="http://schemas.microsoft.com/office/powerpoint/2010/main">
    <mc:Choice Requires="p14">
      <p:transition spd="slow" p14:dur="2000" advTm="62169"/>
    </mc:Choice>
    <mc:Fallback xmlns="">
      <p:transition spd="slow" advTm="62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AFBEFD8-EEC6-45A2-B55C-1CE14BBD0153}"/>
              </a:ext>
            </a:extLst>
          </p:cNvPr>
          <p:cNvSpPr>
            <a:spLocks noGrp="1"/>
          </p:cNvSpPr>
          <p:nvPr>
            <p:ph type="body" sz="quarter" idx="13"/>
          </p:nvPr>
        </p:nvSpPr>
        <p:spPr>
          <a:xfrm>
            <a:off x="229188" y="103701"/>
            <a:ext cx="11690843" cy="553998"/>
          </a:xfrm>
        </p:spPr>
        <p:txBody>
          <a:bodyPr lIns="0" tIns="0" rIns="0" bIns="0" anchor="t">
            <a:spAutoFit/>
          </a:bodyPr>
          <a:lstStyle/>
          <a:p>
            <a:r>
              <a:rPr lang="en-US" sz="3600">
                <a:latin typeface="Arial"/>
                <a:cs typeface="Arial"/>
              </a:rPr>
              <a:t>What Personal Information Should Be Kept Confidential*?</a:t>
            </a:r>
            <a:endParaRPr lang="en-US" sz="3600"/>
          </a:p>
        </p:txBody>
      </p:sp>
      <p:sp>
        <p:nvSpPr>
          <p:cNvPr id="9" name="Text Placeholder 8">
            <a:extLst>
              <a:ext uri="{FF2B5EF4-FFF2-40B4-BE49-F238E27FC236}">
                <a16:creationId xmlns:a16="http://schemas.microsoft.com/office/drawing/2014/main" id="{A7E9B6D0-21AF-4EAB-90EC-4F4AB9FE49AB}"/>
              </a:ext>
            </a:extLst>
          </p:cNvPr>
          <p:cNvSpPr>
            <a:spLocks noGrp="1"/>
          </p:cNvSpPr>
          <p:nvPr>
            <p:ph type="body" sz="quarter" idx="14"/>
          </p:nvPr>
        </p:nvSpPr>
        <p:spPr>
          <a:xfrm>
            <a:off x="267534" y="1512352"/>
            <a:ext cx="11614149" cy="1954381"/>
          </a:xfrm>
        </p:spPr>
        <p:txBody>
          <a:bodyPr lIns="0" tIns="0" rIns="0" bIns="0" anchor="t">
            <a:spAutoFit/>
          </a:bodyPr>
          <a:lstStyle/>
          <a:p>
            <a:pPr marL="280670" indent="-280670">
              <a:buFont typeface="Arial" panose="020B0604020202020204" pitchFamily="34" charset="0"/>
              <a:buChar char="•"/>
            </a:pPr>
            <a:r>
              <a:rPr lang="en-US" sz="2800"/>
              <a:t>Information that would allow others to identify the index client</a:t>
            </a:r>
            <a:endParaRPr lang="en-US"/>
          </a:p>
          <a:p>
            <a:pPr marL="1031875" lvl="1" indent="-457200">
              <a:buFont typeface="Courier New" panose="02070309020205020404" pitchFamily="49" charset="0"/>
              <a:buChar char="o"/>
            </a:pPr>
            <a:r>
              <a:rPr lang="en-US" sz="2800"/>
              <a:t>Their name, date of birth, address, phone number, etc.</a:t>
            </a:r>
            <a:endParaRPr lang="en-US" sz="2800">
              <a:cs typeface="Arial"/>
            </a:endParaRPr>
          </a:p>
          <a:p>
            <a:pPr marL="280670" indent="-280670">
              <a:buFont typeface="Arial" panose="020B0604020202020204" pitchFamily="34" charset="0"/>
              <a:buChar char="•"/>
            </a:pPr>
            <a:r>
              <a:rPr lang="en-US" sz="2800">
                <a:ea typeface="+mn-lt"/>
                <a:cs typeface="+mn-lt"/>
              </a:rPr>
              <a:t>Any medical diagnosis, including</a:t>
            </a:r>
            <a:r>
              <a:rPr lang="en-US" sz="2800"/>
              <a:t> diagnosis and treatment plan</a:t>
            </a:r>
            <a:endParaRPr lang="en-US" sz="2800">
              <a:cs typeface="Arial"/>
            </a:endParaRPr>
          </a:p>
          <a:p>
            <a:pPr marL="280670" indent="-280670">
              <a:buFont typeface="Arial" panose="020B0604020202020204" pitchFamily="34" charset="0"/>
              <a:buChar char="•"/>
            </a:pPr>
            <a:r>
              <a:rPr lang="en-US" sz="2800"/>
              <a:t>Anything they talked about during their interview and/or clinical exam</a:t>
            </a:r>
            <a:endParaRPr lang="en-US" sz="2800">
              <a:cs typeface="Arial"/>
            </a:endParaRPr>
          </a:p>
        </p:txBody>
      </p:sp>
      <p:pic>
        <p:nvPicPr>
          <p:cNvPr id="2" name="Picture 1">
            <a:extLst>
              <a:ext uri="{FF2B5EF4-FFF2-40B4-BE49-F238E27FC236}">
                <a16:creationId xmlns:a16="http://schemas.microsoft.com/office/drawing/2014/main" id="{1F59B208-C0D7-48AC-BDD5-C06884EC884B}"/>
              </a:ext>
            </a:extLst>
          </p:cNvPr>
          <p:cNvPicPr>
            <a:picLocks noChangeAspect="1"/>
          </p:cNvPicPr>
          <p:nvPr/>
        </p:nvPicPr>
        <p:blipFill>
          <a:blip r:embed="rId3"/>
          <a:stretch>
            <a:fillRect/>
          </a:stretch>
        </p:blipFill>
        <p:spPr>
          <a:xfrm>
            <a:off x="4767583" y="3429000"/>
            <a:ext cx="2143125" cy="2143125"/>
          </a:xfrm>
          <a:prstGeom prst="rect">
            <a:avLst/>
          </a:prstGeom>
        </p:spPr>
      </p:pic>
    </p:spTree>
    <p:extLst>
      <p:ext uri="{BB962C8B-B14F-4D97-AF65-F5344CB8AC3E}">
        <p14:creationId xmlns:p14="http://schemas.microsoft.com/office/powerpoint/2010/main" val="1128633175"/>
      </p:ext>
    </p:extLst>
  </p:cSld>
  <p:clrMapOvr>
    <a:masterClrMapping/>
  </p:clrMapOvr>
  <mc:AlternateContent xmlns:mc="http://schemas.openxmlformats.org/markup-compatibility/2006" xmlns:p14="http://schemas.microsoft.com/office/powerpoint/2010/main">
    <mc:Choice Requires="p14">
      <p:transition spd="slow" p14:dur="2000" advTm="36900"/>
    </mc:Choice>
    <mc:Fallback xmlns="">
      <p:transition spd="slow" advTm="369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937B-AF6A-99E5-6818-C4EEC09429B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72EBBD5-5987-4572-B4EC-BE3D0EB2129B}"/>
              </a:ext>
            </a:extLst>
          </p:cNvPr>
          <p:cNvSpPr>
            <a:spLocks noGrp="1"/>
          </p:cNvSpPr>
          <p:nvPr>
            <p:ph type="body" sz="quarter" idx="13"/>
          </p:nvPr>
        </p:nvSpPr>
        <p:spPr>
          <a:xfrm>
            <a:off x="544048" y="3073759"/>
            <a:ext cx="11103904" cy="710481"/>
          </a:xfrm>
        </p:spPr>
        <p:txBody>
          <a:bodyPr vert="horz" lIns="0" tIns="0" rIns="0" bIns="0" rtlCol="0" anchor="t">
            <a:noAutofit/>
          </a:bodyPr>
          <a:lstStyle/>
          <a:p>
            <a:r>
              <a:rPr lang="en-US">
                <a:latin typeface="Arial"/>
                <a:cs typeface="Arial"/>
              </a:rPr>
              <a:t>Scenarios</a:t>
            </a:r>
          </a:p>
          <a:p>
            <a:r>
              <a:rPr lang="en-US" sz="2800" i="1" dirty="0">
                <a:latin typeface="Arial"/>
                <a:cs typeface="Arial"/>
              </a:rPr>
              <a:t>Check your understanding by considering the following situations</a:t>
            </a:r>
            <a:endParaRPr lang="en-US" sz="2800" i="1" dirty="0"/>
          </a:p>
        </p:txBody>
      </p:sp>
    </p:spTree>
    <p:extLst>
      <p:ext uri="{BB962C8B-B14F-4D97-AF65-F5344CB8AC3E}">
        <p14:creationId xmlns:p14="http://schemas.microsoft.com/office/powerpoint/2010/main" val="862123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47B4820-C02D-4670-B195-FD3CF4FAC53B}"/>
              </a:ext>
            </a:extLst>
          </p:cNvPr>
          <p:cNvSpPr>
            <a:spLocks noGrp="1"/>
          </p:cNvSpPr>
          <p:nvPr>
            <p:ph type="body" sz="quarter" idx="13"/>
          </p:nvPr>
        </p:nvSpPr>
        <p:spPr>
          <a:xfrm>
            <a:off x="544512" y="486738"/>
            <a:ext cx="11102975" cy="603250"/>
          </a:xfrm>
        </p:spPr>
        <p:txBody>
          <a:bodyPr/>
          <a:lstStyle/>
          <a:p>
            <a:r>
              <a:rPr lang="en-US"/>
              <a:t>Scenario 1</a:t>
            </a:r>
          </a:p>
        </p:txBody>
      </p:sp>
      <p:sp>
        <p:nvSpPr>
          <p:cNvPr id="3" name="Text Placeholder 2">
            <a:extLst>
              <a:ext uri="{FF2B5EF4-FFF2-40B4-BE49-F238E27FC236}">
                <a16:creationId xmlns:a16="http://schemas.microsoft.com/office/drawing/2014/main" id="{723252BA-3F76-4D86-895E-1FD19C209AC2}"/>
              </a:ext>
            </a:extLst>
          </p:cNvPr>
          <p:cNvSpPr>
            <a:spLocks noGrp="1"/>
          </p:cNvSpPr>
          <p:nvPr>
            <p:ph type="body" sz="quarter" idx="4294967295"/>
          </p:nvPr>
        </p:nvSpPr>
        <p:spPr>
          <a:xfrm>
            <a:off x="915520" y="1721147"/>
            <a:ext cx="10346920" cy="4192102"/>
          </a:xfrm>
          <a:prstGeom prst="rect">
            <a:avLst/>
          </a:prstGeom>
        </p:spPr>
        <p:txBody>
          <a:bodyPr vert="horz" lIns="18000" tIns="0" rIns="18000" bIns="0" rtlCol="0" anchor="t">
            <a:noAutofit/>
          </a:bodyPr>
          <a:lstStyle/>
          <a:p>
            <a:pPr>
              <a:lnSpc>
                <a:spcPct val="114000"/>
              </a:lnSpc>
              <a:spcBef>
                <a:spcPts val="600"/>
              </a:spcBef>
            </a:pPr>
            <a:r>
              <a:rPr lang="en-US" sz="2400" dirty="0">
                <a:cs typeface="Times New Roman"/>
              </a:rPr>
              <a:t>You call John, a named sexual partner that you are contacting as part of provider-assisted partner services for STIs. You explain to John that he may have been exposed to chlamydia and you are calling to offer him a test and/or presumptive treatment. During the session, John asks which of his partners gave you his name. </a:t>
            </a:r>
            <a:endParaRPr lang="en-US" sz="2400"/>
          </a:p>
          <a:p>
            <a:pPr>
              <a:lnSpc>
                <a:spcPct val="113999"/>
              </a:lnSpc>
              <a:spcBef>
                <a:spcPts val="600"/>
              </a:spcBef>
            </a:pPr>
            <a:endParaRPr lang="en-US" sz="2400" dirty="0">
              <a:cs typeface="Times New Roman"/>
            </a:endParaRPr>
          </a:p>
          <a:p>
            <a:pPr>
              <a:lnSpc>
                <a:spcPct val="113999"/>
              </a:lnSpc>
              <a:spcBef>
                <a:spcPts val="600"/>
              </a:spcBef>
            </a:pPr>
            <a:r>
              <a:rPr lang="en-US" sz="2400" dirty="0">
                <a:cs typeface="Times New Roman"/>
              </a:rPr>
              <a:t>How can you respond? </a:t>
            </a:r>
            <a:endParaRPr lang="en-US" sz="2400"/>
          </a:p>
        </p:txBody>
      </p:sp>
    </p:spTree>
    <p:extLst>
      <p:ext uri="{BB962C8B-B14F-4D97-AF65-F5344CB8AC3E}">
        <p14:creationId xmlns:p14="http://schemas.microsoft.com/office/powerpoint/2010/main" val="43453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C9CD-1D0E-3F5F-B6CD-7589A9F95814}"/>
            </a:ext>
          </a:extLst>
        </p:cNvPr>
        <p:cNvGrpSpPr/>
        <p:nvPr/>
      </p:nvGrpSpPr>
      <p:grpSpPr>
        <a:xfrm>
          <a:off x="0" y="0"/>
          <a:ext cx="0" cy="0"/>
          <a:chOff x="0" y="0"/>
          <a:chExt cx="0" cy="0"/>
        </a:xfrm>
      </p:grpSpPr>
      <p:sp>
        <p:nvSpPr>
          <p:cNvPr id="6" name="Text Placeholder 7">
            <a:extLst>
              <a:ext uri="{FF2B5EF4-FFF2-40B4-BE49-F238E27FC236}">
                <a16:creationId xmlns:a16="http://schemas.microsoft.com/office/drawing/2014/main" id="{E5810511-0170-A85A-ED6C-EE8133A64085}"/>
              </a:ext>
            </a:extLst>
          </p:cNvPr>
          <p:cNvSpPr>
            <a:spLocks noGrp="1"/>
          </p:cNvSpPr>
          <p:nvPr>
            <p:ph type="body" sz="quarter" idx="13"/>
          </p:nvPr>
        </p:nvSpPr>
        <p:spPr>
          <a:xfrm>
            <a:off x="544512" y="486738"/>
            <a:ext cx="11102975" cy="603250"/>
          </a:xfrm>
        </p:spPr>
        <p:txBody>
          <a:bodyPr/>
          <a:lstStyle/>
          <a:p>
            <a:r>
              <a:rPr lang="en-US"/>
              <a:t>Scenario 1</a:t>
            </a:r>
          </a:p>
        </p:txBody>
      </p:sp>
      <p:sp>
        <p:nvSpPr>
          <p:cNvPr id="3" name="Text Placeholder 2">
            <a:extLst>
              <a:ext uri="{FF2B5EF4-FFF2-40B4-BE49-F238E27FC236}">
                <a16:creationId xmlns:a16="http://schemas.microsoft.com/office/drawing/2014/main" id="{01A56C02-A180-EE24-EC49-59B05F6E40D0}"/>
              </a:ext>
            </a:extLst>
          </p:cNvPr>
          <p:cNvSpPr>
            <a:spLocks noGrp="1"/>
          </p:cNvSpPr>
          <p:nvPr>
            <p:ph type="body" sz="quarter" idx="4294967295"/>
          </p:nvPr>
        </p:nvSpPr>
        <p:spPr>
          <a:xfrm>
            <a:off x="915520" y="1721147"/>
            <a:ext cx="10346920" cy="4192102"/>
          </a:xfrm>
          <a:prstGeom prst="rect">
            <a:avLst/>
          </a:prstGeom>
        </p:spPr>
        <p:txBody>
          <a:bodyPr vert="horz" lIns="18000" tIns="0" rIns="18000" bIns="0" rtlCol="0" anchor="t">
            <a:noAutofit/>
          </a:bodyPr>
          <a:lstStyle/>
          <a:p>
            <a:pPr>
              <a:lnSpc>
                <a:spcPct val="113999"/>
              </a:lnSpc>
              <a:spcBef>
                <a:spcPts val="600"/>
              </a:spcBef>
            </a:pPr>
            <a:r>
              <a:rPr lang="en-US" sz="2400" dirty="0">
                <a:cs typeface="Times New Roman"/>
              </a:rPr>
              <a:t>There are several different ways to respond to John's question, but the most important thing is that you do not share any information about the identity of the index client who named him. Possible ways to respond include:</a:t>
            </a:r>
            <a:endParaRPr lang="en-US" dirty="0"/>
          </a:p>
          <a:p>
            <a:pPr>
              <a:lnSpc>
                <a:spcPct val="113999"/>
              </a:lnSpc>
              <a:spcBef>
                <a:spcPts val="600"/>
              </a:spcBef>
            </a:pPr>
            <a:r>
              <a:rPr lang="en-US" sz="2400" dirty="0">
                <a:cs typeface="Times New Roman"/>
              </a:rPr>
              <a:t>"By law, I am not able to give you that information."</a:t>
            </a:r>
          </a:p>
          <a:p>
            <a:pPr>
              <a:lnSpc>
                <a:spcPct val="113999"/>
              </a:lnSpc>
              <a:spcBef>
                <a:spcPts val="600"/>
              </a:spcBef>
            </a:pPr>
            <a:r>
              <a:rPr lang="en-US" sz="2400" dirty="0">
                <a:cs typeface="Times New Roman"/>
              </a:rPr>
              <a:t>"I cannot give you any more information."</a:t>
            </a:r>
          </a:p>
          <a:p>
            <a:pPr>
              <a:lnSpc>
                <a:spcPct val="113999"/>
              </a:lnSpc>
              <a:spcBef>
                <a:spcPts val="600"/>
              </a:spcBef>
            </a:pPr>
            <a:r>
              <a:rPr lang="en-US" sz="2400" dirty="0">
                <a:cs typeface="Times New Roman"/>
              </a:rPr>
              <a:t>Or, simply:</a:t>
            </a:r>
          </a:p>
          <a:p>
            <a:pPr>
              <a:lnSpc>
                <a:spcPct val="113999"/>
              </a:lnSpc>
              <a:spcBef>
                <a:spcPts val="600"/>
              </a:spcBef>
            </a:pPr>
            <a:r>
              <a:rPr lang="en-US" sz="2400" dirty="0">
                <a:cs typeface="Times New Roman"/>
              </a:rPr>
              <a:t>"I do not have any more information about how we got your contact information"</a:t>
            </a:r>
            <a:endParaRPr lang="en-US" sz="2400" dirty="0"/>
          </a:p>
        </p:txBody>
      </p:sp>
    </p:spTree>
    <p:extLst>
      <p:ext uri="{BB962C8B-B14F-4D97-AF65-F5344CB8AC3E}">
        <p14:creationId xmlns:p14="http://schemas.microsoft.com/office/powerpoint/2010/main" val="206266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5F239CD6-1C9B-4E1D-8935-CA98AFAA778E}"/>
              </a:ext>
            </a:extLst>
          </p:cNvPr>
          <p:cNvSpPr>
            <a:spLocks noGrp="1"/>
          </p:cNvSpPr>
          <p:nvPr>
            <p:ph type="body" sz="quarter" idx="13"/>
          </p:nvPr>
        </p:nvSpPr>
        <p:spPr>
          <a:xfrm>
            <a:off x="544512" y="486738"/>
            <a:ext cx="11102975" cy="603250"/>
          </a:xfrm>
        </p:spPr>
        <p:txBody>
          <a:bodyPr vert="horz" lIns="0" tIns="0" rIns="0" bIns="0" rtlCol="0" anchor="t">
            <a:noAutofit/>
          </a:bodyPr>
          <a:lstStyle/>
          <a:p>
            <a:r>
              <a:rPr lang="en-US" dirty="0">
                <a:latin typeface="Arial"/>
                <a:cs typeface="Arial"/>
              </a:rPr>
              <a:t>Scenario 2</a:t>
            </a:r>
          </a:p>
        </p:txBody>
      </p:sp>
      <p:sp>
        <p:nvSpPr>
          <p:cNvPr id="3" name="Text Placeholder 2">
            <a:extLst>
              <a:ext uri="{FF2B5EF4-FFF2-40B4-BE49-F238E27FC236}">
                <a16:creationId xmlns:a16="http://schemas.microsoft.com/office/drawing/2014/main" id="{1C6BF1A3-BA00-409A-A96B-EECFE770588F}"/>
              </a:ext>
            </a:extLst>
          </p:cNvPr>
          <p:cNvSpPr>
            <a:spLocks noGrp="1"/>
          </p:cNvSpPr>
          <p:nvPr>
            <p:ph type="body" sz="quarter" idx="4294967295"/>
          </p:nvPr>
        </p:nvSpPr>
        <p:spPr>
          <a:xfrm>
            <a:off x="1178108" y="1584325"/>
            <a:ext cx="9155112" cy="1844675"/>
          </a:xfrm>
          <a:prstGeom prst="rect">
            <a:avLst/>
          </a:prstGeom>
        </p:spPr>
        <p:txBody>
          <a:bodyPr vert="horz" lIns="18000" tIns="0" rIns="18000" bIns="0" rtlCol="0" anchor="t">
            <a:noAutofit/>
          </a:bodyPr>
          <a:lstStyle/>
          <a:p>
            <a:pPr>
              <a:lnSpc>
                <a:spcPct val="114000"/>
              </a:lnSpc>
              <a:spcBef>
                <a:spcPts val="600"/>
              </a:spcBef>
            </a:pPr>
            <a:r>
              <a:rPr lang="en-US" sz="2400" dirty="0">
                <a:cs typeface="Times New Roman"/>
              </a:rPr>
              <a:t>You are a seeing Mary, a 32 year-old woman who is in her first trimester of pregnancy. As per the guidelines in your country, you test her for HIV, syphilis, and hepatitis B at the first visit. Her rapid hepatitis B surface antigen (HBsAg) test is positive. </a:t>
            </a:r>
            <a:endParaRPr lang="en-US" sz="2400"/>
          </a:p>
          <a:p>
            <a:pPr>
              <a:lnSpc>
                <a:spcPct val="113999"/>
              </a:lnSpc>
              <a:spcBef>
                <a:spcPts val="600"/>
              </a:spcBef>
            </a:pPr>
            <a:endParaRPr lang="en-US" sz="2400" dirty="0">
              <a:cs typeface="Times New Roman"/>
            </a:endParaRPr>
          </a:p>
          <a:p>
            <a:pPr>
              <a:lnSpc>
                <a:spcPct val="113999"/>
              </a:lnSpc>
              <a:spcBef>
                <a:spcPts val="600"/>
              </a:spcBef>
            </a:pPr>
            <a:r>
              <a:rPr lang="en-US" sz="2400" dirty="0">
                <a:cs typeface="Times New Roman"/>
              </a:rPr>
              <a:t>When you discuss network-based testing services with her, which of the people in her life would you recommend contacting and testing?</a:t>
            </a:r>
            <a:endParaRPr lang="en-US" sz="2400"/>
          </a:p>
        </p:txBody>
      </p:sp>
    </p:spTree>
    <p:extLst>
      <p:ext uri="{BB962C8B-B14F-4D97-AF65-F5344CB8AC3E}">
        <p14:creationId xmlns:p14="http://schemas.microsoft.com/office/powerpoint/2010/main" val="265759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811BF-84BA-B81D-EEA3-94752390EA27}"/>
            </a:ext>
          </a:extLst>
        </p:cNvPr>
        <p:cNvGrpSpPr/>
        <p:nvPr/>
      </p:nvGrpSpPr>
      <p:grpSpPr>
        <a:xfrm>
          <a:off x="0" y="0"/>
          <a:ext cx="0" cy="0"/>
          <a:chOff x="0" y="0"/>
          <a:chExt cx="0" cy="0"/>
        </a:xfrm>
      </p:grpSpPr>
      <p:sp>
        <p:nvSpPr>
          <p:cNvPr id="6" name="Text Placeholder 7">
            <a:extLst>
              <a:ext uri="{FF2B5EF4-FFF2-40B4-BE49-F238E27FC236}">
                <a16:creationId xmlns:a16="http://schemas.microsoft.com/office/drawing/2014/main" id="{10884ED8-8FAD-FE9C-6C05-6C750E97E116}"/>
              </a:ext>
            </a:extLst>
          </p:cNvPr>
          <p:cNvSpPr>
            <a:spLocks noGrp="1"/>
          </p:cNvSpPr>
          <p:nvPr>
            <p:ph type="body" sz="quarter" idx="13"/>
          </p:nvPr>
        </p:nvSpPr>
        <p:spPr>
          <a:xfrm>
            <a:off x="544512" y="486738"/>
            <a:ext cx="11102975" cy="603250"/>
          </a:xfrm>
        </p:spPr>
        <p:txBody>
          <a:bodyPr vert="horz" lIns="0" tIns="0" rIns="0" bIns="0" rtlCol="0" anchor="t">
            <a:noAutofit/>
          </a:bodyPr>
          <a:lstStyle/>
          <a:p>
            <a:r>
              <a:rPr lang="en-US" dirty="0">
                <a:latin typeface="Arial"/>
                <a:cs typeface="Arial"/>
              </a:rPr>
              <a:t>Scenario 2</a:t>
            </a:r>
            <a:endParaRPr lang="en-US" dirty="0"/>
          </a:p>
        </p:txBody>
      </p:sp>
      <p:sp>
        <p:nvSpPr>
          <p:cNvPr id="3" name="Text Placeholder 2">
            <a:extLst>
              <a:ext uri="{FF2B5EF4-FFF2-40B4-BE49-F238E27FC236}">
                <a16:creationId xmlns:a16="http://schemas.microsoft.com/office/drawing/2014/main" id="{85E87041-FDA2-BA1E-80E3-35660623F78A}"/>
              </a:ext>
            </a:extLst>
          </p:cNvPr>
          <p:cNvSpPr>
            <a:spLocks noGrp="1"/>
          </p:cNvSpPr>
          <p:nvPr>
            <p:ph type="body" sz="quarter" idx="4294967295"/>
          </p:nvPr>
        </p:nvSpPr>
        <p:spPr>
          <a:xfrm>
            <a:off x="915520" y="1721147"/>
            <a:ext cx="10346920" cy="4192102"/>
          </a:xfrm>
          <a:prstGeom prst="rect">
            <a:avLst/>
          </a:prstGeom>
        </p:spPr>
        <p:txBody>
          <a:bodyPr vert="horz" lIns="18000" tIns="0" rIns="18000" bIns="0" rtlCol="0" anchor="t">
            <a:noAutofit/>
          </a:bodyPr>
          <a:lstStyle/>
          <a:p>
            <a:pPr>
              <a:lnSpc>
                <a:spcPct val="114000"/>
              </a:lnSpc>
              <a:spcBef>
                <a:spcPts val="600"/>
              </a:spcBef>
            </a:pPr>
            <a:r>
              <a:rPr lang="en-US" sz="2400" dirty="0">
                <a:cs typeface="Times New Roman"/>
              </a:rPr>
              <a:t>For hepatitis B, WHO recommends that all sexual and injecting partners, all biological children, and any other household contacts be tested. In this case you can offer assisted partner services and family and household testing services to Mary, and discuss her preferences for how to conduct testing for each contact.</a:t>
            </a:r>
            <a:endParaRPr lang="en-US" sz="2400" dirty="0"/>
          </a:p>
        </p:txBody>
      </p:sp>
    </p:spTree>
    <p:extLst>
      <p:ext uri="{BB962C8B-B14F-4D97-AF65-F5344CB8AC3E}">
        <p14:creationId xmlns:p14="http://schemas.microsoft.com/office/powerpoint/2010/main" val="13689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F7DEE-C5F5-4616-A4FD-E0E87E47B256}"/>
              </a:ext>
            </a:extLst>
          </p:cNvPr>
          <p:cNvSpPr>
            <a:spLocks noGrp="1"/>
          </p:cNvSpPr>
          <p:nvPr>
            <p:ph type="body" sz="quarter" idx="13"/>
          </p:nvPr>
        </p:nvSpPr>
        <p:spPr/>
        <p:txBody>
          <a:bodyPr vert="horz" lIns="0" tIns="0" rIns="0" bIns="0" rtlCol="0" anchor="t">
            <a:noAutofit/>
          </a:bodyPr>
          <a:lstStyle/>
          <a:p>
            <a:r>
              <a:rPr lang="en-US" b="1" dirty="0">
                <a:latin typeface="Arial"/>
                <a:cs typeface="Arial"/>
              </a:rPr>
              <a:t>Knowledge check</a:t>
            </a:r>
            <a:endParaRPr lang="en-US" b="1" dirty="0"/>
          </a:p>
        </p:txBody>
      </p:sp>
      <p:sp>
        <p:nvSpPr>
          <p:cNvPr id="3" name="Text Placeholder 2">
            <a:extLst>
              <a:ext uri="{FF2B5EF4-FFF2-40B4-BE49-F238E27FC236}">
                <a16:creationId xmlns:a16="http://schemas.microsoft.com/office/drawing/2014/main" id="{AA135103-4C5E-4ED4-A698-649DB574BA88}"/>
              </a:ext>
            </a:extLst>
          </p:cNvPr>
          <p:cNvSpPr>
            <a:spLocks noGrp="1"/>
          </p:cNvSpPr>
          <p:nvPr>
            <p:ph type="body" sz="quarter" idx="14"/>
          </p:nvPr>
        </p:nvSpPr>
        <p:spPr>
          <a:xfrm>
            <a:off x="3835021" y="1626500"/>
            <a:ext cx="7683689" cy="1859163"/>
          </a:xfrm>
        </p:spPr>
        <p:txBody>
          <a:bodyPr/>
          <a:lstStyle/>
          <a:p>
            <a:r>
              <a:rPr lang="en-US" sz="2800">
                <a:solidFill>
                  <a:srgbClr val="000000"/>
                </a:solidFill>
              </a:rPr>
              <a:t>What is the </a:t>
            </a:r>
            <a:r>
              <a:rPr lang="en-US" sz="2800" b="1">
                <a:solidFill>
                  <a:srgbClr val="000000"/>
                </a:solidFill>
              </a:rPr>
              <a:t>most important </a:t>
            </a:r>
            <a:r>
              <a:rPr lang="en-US" sz="2800">
                <a:solidFill>
                  <a:srgbClr val="000000"/>
                </a:solidFill>
              </a:rPr>
              <a:t>aspect of </a:t>
            </a:r>
            <a:r>
              <a:rPr lang="en-US">
                <a:solidFill>
                  <a:srgbClr val="000000"/>
                </a:solidFill>
              </a:rPr>
              <a:t>network-based</a:t>
            </a:r>
            <a:r>
              <a:rPr lang="en-US" sz="2800">
                <a:solidFill>
                  <a:srgbClr val="000000"/>
                </a:solidFill>
              </a:rPr>
              <a:t> testing that </a:t>
            </a:r>
            <a:r>
              <a:rPr lang="en-US" sz="2800" b="1">
                <a:solidFill>
                  <a:srgbClr val="000000"/>
                </a:solidFill>
              </a:rPr>
              <a:t>distinguishes</a:t>
            </a:r>
            <a:r>
              <a:rPr lang="en-US" sz="2800">
                <a:solidFill>
                  <a:srgbClr val="000000"/>
                </a:solidFill>
              </a:rPr>
              <a:t> it from other case-finding approaches?</a:t>
            </a:r>
          </a:p>
        </p:txBody>
      </p:sp>
      <p:sp>
        <p:nvSpPr>
          <p:cNvPr id="4" name="Text Placeholder 3">
            <a:extLst>
              <a:ext uri="{FF2B5EF4-FFF2-40B4-BE49-F238E27FC236}">
                <a16:creationId xmlns:a16="http://schemas.microsoft.com/office/drawing/2014/main" id="{A1396A30-AF35-47DF-9D3A-AE222A22A2ED}"/>
              </a:ext>
            </a:extLst>
          </p:cNvPr>
          <p:cNvSpPr>
            <a:spLocks noGrp="1"/>
          </p:cNvSpPr>
          <p:nvPr>
            <p:ph type="body" sz="quarter" idx="15"/>
          </p:nvPr>
        </p:nvSpPr>
        <p:spPr>
          <a:xfrm>
            <a:off x="3909391" y="3120390"/>
            <a:ext cx="7943271" cy="3610989"/>
          </a:xfrm>
        </p:spPr>
        <p:txBody>
          <a:bodyPr vert="horz" wrap="square" lIns="0" tIns="0" rIns="0" bIns="0" rtlCol="0" anchor="t">
            <a:spAutoFit/>
          </a:bodyPr>
          <a:lstStyle/>
          <a:p>
            <a:r>
              <a:rPr lang="en-US" sz="2600" dirty="0">
                <a:cs typeface="Times New Roman"/>
              </a:rPr>
              <a:t>Select the best answer:</a:t>
            </a:r>
          </a:p>
          <a:p>
            <a:pPr marL="709295" lvl="1" indent="-457200"/>
            <a:r>
              <a:rPr lang="en-US" sz="2600" dirty="0"/>
              <a:t>it includes testing of children </a:t>
            </a:r>
            <a:endParaRPr lang="en-US" sz="2600">
              <a:cs typeface="Arial"/>
            </a:endParaRPr>
          </a:p>
          <a:p>
            <a:pPr marL="709295" lvl="1" indent="-457200"/>
            <a:r>
              <a:rPr lang="en-US" sz="2600" dirty="0"/>
              <a:t>it allows for provider-initiated follow up </a:t>
            </a:r>
            <a:endParaRPr lang="en-US" sz="2600">
              <a:cs typeface="Arial"/>
            </a:endParaRPr>
          </a:p>
          <a:p>
            <a:pPr marL="709295" lvl="1" indent="-457200"/>
            <a:r>
              <a:rPr lang="en-US" sz="2600" dirty="0"/>
              <a:t>it focuses on testing individuals who have a known exposure or risk </a:t>
            </a:r>
            <a:endParaRPr lang="en-US" sz="2600">
              <a:cs typeface="Arial"/>
            </a:endParaRPr>
          </a:p>
          <a:p>
            <a:pPr marL="709295" lvl="1" indent="-457200"/>
            <a:r>
              <a:rPr lang="en-US" sz="2600" dirty="0"/>
              <a:t>it involves screening for intimate partner violence </a:t>
            </a:r>
            <a:endParaRPr lang="en-US" sz="2600">
              <a:cs typeface="Arial"/>
            </a:endParaRPr>
          </a:p>
        </p:txBody>
      </p:sp>
      <p:sp>
        <p:nvSpPr>
          <p:cNvPr id="5" name="Rectangle: Rounded Corners 4">
            <a:extLst>
              <a:ext uri="{FF2B5EF4-FFF2-40B4-BE49-F238E27FC236}">
                <a16:creationId xmlns:a16="http://schemas.microsoft.com/office/drawing/2014/main" id="{BCD3ED38-36AD-401B-8346-978F1591431A}"/>
              </a:ext>
            </a:extLst>
          </p:cNvPr>
          <p:cNvSpPr/>
          <p:nvPr/>
        </p:nvSpPr>
        <p:spPr>
          <a:xfrm>
            <a:off x="3913443" y="4707342"/>
            <a:ext cx="8096555" cy="1013001"/>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98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B0CC2A94-6ADF-449D-BB84-896EDDF23272}"/>
              </a:ext>
            </a:extLst>
          </p:cNvPr>
          <p:cNvSpPr>
            <a:spLocks noGrp="1"/>
          </p:cNvSpPr>
          <p:nvPr>
            <p:ph type="body" sz="quarter" idx="13"/>
          </p:nvPr>
        </p:nvSpPr>
        <p:spPr>
          <a:xfrm>
            <a:off x="544512" y="486738"/>
            <a:ext cx="11102975" cy="603250"/>
          </a:xfrm>
        </p:spPr>
        <p:txBody>
          <a:bodyPr vert="horz" lIns="0" tIns="0" rIns="0" bIns="0" rtlCol="0" anchor="t">
            <a:noAutofit/>
          </a:bodyPr>
          <a:lstStyle/>
          <a:p>
            <a:r>
              <a:rPr lang="en-US" dirty="0">
                <a:latin typeface="Arial"/>
                <a:cs typeface="Arial"/>
              </a:rPr>
              <a:t>Scenario 3</a:t>
            </a:r>
          </a:p>
        </p:txBody>
      </p:sp>
      <p:sp>
        <p:nvSpPr>
          <p:cNvPr id="3" name="Text Placeholder 2">
            <a:extLst>
              <a:ext uri="{FF2B5EF4-FFF2-40B4-BE49-F238E27FC236}">
                <a16:creationId xmlns:a16="http://schemas.microsoft.com/office/drawing/2014/main" id="{1C6BF1A3-BA00-409A-A96B-EECFE770588F}"/>
              </a:ext>
            </a:extLst>
          </p:cNvPr>
          <p:cNvSpPr>
            <a:spLocks noGrp="1"/>
          </p:cNvSpPr>
          <p:nvPr>
            <p:ph type="body" sz="quarter" idx="4294967295"/>
          </p:nvPr>
        </p:nvSpPr>
        <p:spPr>
          <a:xfrm>
            <a:off x="974361" y="1712185"/>
            <a:ext cx="10057161" cy="3485290"/>
          </a:xfrm>
          <a:prstGeom prst="rect">
            <a:avLst/>
          </a:prstGeom>
        </p:spPr>
        <p:txBody>
          <a:bodyPr vert="horz" lIns="18000" tIns="0" rIns="18000" bIns="0" rtlCol="0" anchor="t">
            <a:noAutofit/>
          </a:bodyPr>
          <a:lstStyle/>
          <a:p>
            <a:pPr>
              <a:lnSpc>
                <a:spcPct val="114000"/>
              </a:lnSpc>
              <a:spcBef>
                <a:spcPts val="600"/>
              </a:spcBef>
            </a:pPr>
            <a:r>
              <a:rPr lang="en-US" sz="2400" dirty="0">
                <a:cs typeface="Times New Roman"/>
              </a:rPr>
              <a:t>Aneal was recently diagnosed HIV-positive, and you are conducting the elicitation interview.  He names 2 sex partners and 3 injecting partners. Aneal chooses to distribute self-testing kits to all his partners. </a:t>
            </a:r>
            <a:endParaRPr lang="en-US"/>
          </a:p>
          <a:p>
            <a:pPr>
              <a:lnSpc>
                <a:spcPct val="113999"/>
              </a:lnSpc>
              <a:spcBef>
                <a:spcPts val="600"/>
              </a:spcBef>
            </a:pPr>
            <a:r>
              <a:rPr lang="en-US" sz="2400" dirty="0">
                <a:cs typeface="Times New Roman"/>
              </a:rPr>
              <a:t>What other services can you offer to Aneal and his partners as part of network-based testing?   </a:t>
            </a:r>
            <a:endParaRPr lang="en-US"/>
          </a:p>
        </p:txBody>
      </p:sp>
    </p:spTree>
    <p:extLst>
      <p:ext uri="{BB962C8B-B14F-4D97-AF65-F5344CB8AC3E}">
        <p14:creationId xmlns:p14="http://schemas.microsoft.com/office/powerpoint/2010/main" val="234531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116C-E06F-A2E4-C341-A824E949491B}"/>
            </a:ext>
          </a:extLst>
        </p:cNvPr>
        <p:cNvGrpSpPr/>
        <p:nvPr/>
      </p:nvGrpSpPr>
      <p:grpSpPr>
        <a:xfrm>
          <a:off x="0" y="0"/>
          <a:ext cx="0" cy="0"/>
          <a:chOff x="0" y="0"/>
          <a:chExt cx="0" cy="0"/>
        </a:xfrm>
      </p:grpSpPr>
      <p:sp>
        <p:nvSpPr>
          <p:cNvPr id="6" name="Text Placeholder 7">
            <a:extLst>
              <a:ext uri="{FF2B5EF4-FFF2-40B4-BE49-F238E27FC236}">
                <a16:creationId xmlns:a16="http://schemas.microsoft.com/office/drawing/2014/main" id="{A7E6E6D3-E78E-3E38-6DE2-9547D044A31C}"/>
              </a:ext>
            </a:extLst>
          </p:cNvPr>
          <p:cNvSpPr>
            <a:spLocks noGrp="1"/>
          </p:cNvSpPr>
          <p:nvPr>
            <p:ph type="body" sz="quarter" idx="13"/>
          </p:nvPr>
        </p:nvSpPr>
        <p:spPr>
          <a:xfrm>
            <a:off x="544512" y="486738"/>
            <a:ext cx="11102975" cy="603250"/>
          </a:xfrm>
        </p:spPr>
        <p:txBody>
          <a:bodyPr vert="horz" lIns="0" tIns="0" rIns="0" bIns="0" rtlCol="0" anchor="t">
            <a:noAutofit/>
          </a:bodyPr>
          <a:lstStyle/>
          <a:p>
            <a:r>
              <a:rPr lang="en-US" dirty="0">
                <a:latin typeface="Arial"/>
                <a:cs typeface="Arial"/>
              </a:rPr>
              <a:t>Scenario 3</a:t>
            </a:r>
            <a:endParaRPr lang="en-US" dirty="0"/>
          </a:p>
        </p:txBody>
      </p:sp>
      <p:sp>
        <p:nvSpPr>
          <p:cNvPr id="3" name="Text Placeholder 2">
            <a:extLst>
              <a:ext uri="{FF2B5EF4-FFF2-40B4-BE49-F238E27FC236}">
                <a16:creationId xmlns:a16="http://schemas.microsoft.com/office/drawing/2014/main" id="{92599737-582C-86E3-55A6-0A03B39C59A8}"/>
              </a:ext>
            </a:extLst>
          </p:cNvPr>
          <p:cNvSpPr>
            <a:spLocks noGrp="1"/>
          </p:cNvSpPr>
          <p:nvPr>
            <p:ph type="body" sz="quarter" idx="4294967295"/>
          </p:nvPr>
        </p:nvSpPr>
        <p:spPr>
          <a:xfrm>
            <a:off x="915520" y="1721147"/>
            <a:ext cx="10346920" cy="4192102"/>
          </a:xfrm>
          <a:prstGeom prst="rect">
            <a:avLst/>
          </a:prstGeom>
        </p:spPr>
        <p:txBody>
          <a:bodyPr vert="horz" lIns="18000" tIns="0" rIns="18000" bIns="0" rtlCol="0" anchor="t">
            <a:noAutofit/>
          </a:bodyPr>
          <a:lstStyle/>
          <a:p>
            <a:pPr>
              <a:lnSpc>
                <a:spcPct val="114000"/>
              </a:lnSpc>
              <a:spcBef>
                <a:spcPts val="600"/>
              </a:spcBef>
            </a:pPr>
            <a:r>
              <a:rPr lang="en-US" sz="2400" dirty="0">
                <a:cs typeface="Times New Roman"/>
              </a:rPr>
              <a:t>Aneal and his partners may have several additional needs. People who inject drugs are at increased risk of HCV, so both Aneal and his partners should be offered HCV testing. He can be given HCV self-testing kits to offer to partners, along with the HIV self-testing kits. Additionally, both Aneal and his partners should be offered linkage to care. Aneal needs linkage to ART, and should also be offered harm reduction services. Aneal's partners may benefit from </a:t>
            </a:r>
            <a:r>
              <a:rPr lang="en-US" sz="2400" dirty="0" err="1">
                <a:cs typeface="Times New Roman"/>
              </a:rPr>
              <a:t>PrEP</a:t>
            </a:r>
            <a:r>
              <a:rPr lang="en-US" sz="2400" dirty="0">
                <a:cs typeface="Times New Roman"/>
              </a:rPr>
              <a:t> if they test negative for HIV. Aneal and his partners should also be offered condoms and lubricant.</a:t>
            </a:r>
            <a:endParaRPr lang="en-US" sz="2400" dirty="0"/>
          </a:p>
        </p:txBody>
      </p:sp>
    </p:spTree>
    <p:extLst>
      <p:ext uri="{BB962C8B-B14F-4D97-AF65-F5344CB8AC3E}">
        <p14:creationId xmlns:p14="http://schemas.microsoft.com/office/powerpoint/2010/main" val="4180451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073759"/>
            <a:ext cx="11103904" cy="710481"/>
          </a:xfrm>
        </p:spPr>
        <p:txBody>
          <a:bodyPr lIns="0" tIns="0" rIns="0" bIns="0" anchor="t">
            <a:noAutofit/>
          </a:bodyPr>
          <a:lstStyle/>
          <a:p>
            <a:r>
              <a:rPr lang="en-US">
                <a:latin typeface="Arial"/>
                <a:cs typeface="Arial"/>
              </a:rPr>
              <a:t>The 10 Steps</a:t>
            </a:r>
          </a:p>
        </p:txBody>
      </p:sp>
    </p:spTree>
    <p:extLst>
      <p:ext uri="{BB962C8B-B14F-4D97-AF65-F5344CB8AC3E}">
        <p14:creationId xmlns:p14="http://schemas.microsoft.com/office/powerpoint/2010/main" val="168729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543160-F381-4774-A3C7-2F2872DA0F8A}"/>
              </a:ext>
            </a:extLst>
          </p:cNvPr>
          <p:cNvSpPr>
            <a:spLocks noGrp="1"/>
          </p:cNvSpPr>
          <p:nvPr>
            <p:ph type="body" sz="quarter" idx="13"/>
          </p:nvPr>
        </p:nvSpPr>
        <p:spPr/>
        <p:txBody>
          <a:bodyPr lIns="0" tIns="0" rIns="0" bIns="0" anchor="t">
            <a:spAutoFit/>
          </a:bodyPr>
          <a:lstStyle/>
          <a:p>
            <a:r>
              <a:rPr lang="en-US" dirty="0">
                <a:latin typeface="Arial"/>
                <a:cs typeface="Arial"/>
              </a:rPr>
              <a:t>What are the 10 steps of network-based testing?</a:t>
            </a:r>
          </a:p>
        </p:txBody>
      </p:sp>
      <p:sp>
        <p:nvSpPr>
          <p:cNvPr id="16" name="Oval 15">
            <a:extLst>
              <a:ext uri="{FF2B5EF4-FFF2-40B4-BE49-F238E27FC236}">
                <a16:creationId xmlns:a16="http://schemas.microsoft.com/office/drawing/2014/main" id="{44EE66A5-C9F7-570F-AB49-F92F9C3A90A5}"/>
              </a:ext>
            </a:extLst>
          </p:cNvPr>
          <p:cNvSpPr/>
          <p:nvPr/>
        </p:nvSpPr>
        <p:spPr>
          <a:xfrm>
            <a:off x="151082" y="5218675"/>
            <a:ext cx="674557" cy="689548"/>
          </a:xfrm>
          <a:prstGeom prst="ellipse">
            <a:avLst/>
          </a:prstGeom>
          <a:solidFill>
            <a:srgbClr val="49ED68">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6BDE35C3-D4DE-6F2A-D980-A70E1DC33527}"/>
              </a:ext>
            </a:extLst>
          </p:cNvPr>
          <p:cNvSpPr/>
          <p:nvPr/>
        </p:nvSpPr>
        <p:spPr>
          <a:xfrm>
            <a:off x="151081" y="4285179"/>
            <a:ext cx="674557" cy="689548"/>
          </a:xfrm>
          <a:prstGeom prst="ellipse">
            <a:avLst/>
          </a:prstGeom>
          <a:solidFill>
            <a:srgbClr val="4FA39B">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Oval 19">
            <a:extLst>
              <a:ext uri="{FF2B5EF4-FFF2-40B4-BE49-F238E27FC236}">
                <a16:creationId xmlns:a16="http://schemas.microsoft.com/office/drawing/2014/main" id="{5EB01272-9D93-D3DC-395E-F10AF41D8B33}"/>
              </a:ext>
            </a:extLst>
          </p:cNvPr>
          <p:cNvSpPr/>
          <p:nvPr/>
        </p:nvSpPr>
        <p:spPr>
          <a:xfrm>
            <a:off x="151080" y="3188089"/>
            <a:ext cx="674557" cy="689548"/>
          </a:xfrm>
          <a:prstGeom prst="ellipse">
            <a:avLst/>
          </a:prstGeom>
          <a:solidFill>
            <a:schemeClr val="accent1">
              <a:lumMod val="60000"/>
              <a:lumOff val="4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Oval 23">
            <a:extLst>
              <a:ext uri="{FF2B5EF4-FFF2-40B4-BE49-F238E27FC236}">
                <a16:creationId xmlns:a16="http://schemas.microsoft.com/office/drawing/2014/main" id="{6664E44F-546C-8D60-1E6E-76FCC3B721F1}"/>
              </a:ext>
            </a:extLst>
          </p:cNvPr>
          <p:cNvSpPr/>
          <p:nvPr/>
        </p:nvSpPr>
        <p:spPr>
          <a:xfrm>
            <a:off x="151079" y="1142562"/>
            <a:ext cx="674557" cy="689548"/>
          </a:xfrm>
          <a:prstGeom prst="ellipse">
            <a:avLst/>
          </a:prstGeom>
          <a:solidFill>
            <a:schemeClr val="tx2">
              <a:lumMod val="40000"/>
              <a:lumOff val="6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 name="Oval 25">
            <a:extLst>
              <a:ext uri="{FF2B5EF4-FFF2-40B4-BE49-F238E27FC236}">
                <a16:creationId xmlns:a16="http://schemas.microsoft.com/office/drawing/2014/main" id="{99B3E2DD-57A8-8573-705F-4E1B04513C79}"/>
              </a:ext>
            </a:extLst>
          </p:cNvPr>
          <p:cNvSpPr/>
          <p:nvPr/>
        </p:nvSpPr>
        <p:spPr>
          <a:xfrm>
            <a:off x="151078" y="2125003"/>
            <a:ext cx="674557" cy="689548"/>
          </a:xfrm>
          <a:prstGeom prst="ellipse">
            <a:avLst/>
          </a:prstGeom>
          <a:solidFill>
            <a:schemeClr val="bg2">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Oval 27">
            <a:extLst>
              <a:ext uri="{FF2B5EF4-FFF2-40B4-BE49-F238E27FC236}">
                <a16:creationId xmlns:a16="http://schemas.microsoft.com/office/drawing/2014/main" id="{1D7B6DFD-2513-C1B8-4C7C-72DD40E0495F}"/>
              </a:ext>
            </a:extLst>
          </p:cNvPr>
          <p:cNvSpPr/>
          <p:nvPr/>
        </p:nvSpPr>
        <p:spPr>
          <a:xfrm>
            <a:off x="6218594" y="5218675"/>
            <a:ext cx="674557" cy="689548"/>
          </a:xfrm>
          <a:prstGeom prst="ellipse">
            <a:avLst/>
          </a:prstGeom>
          <a:solidFill>
            <a:srgbClr val="E4B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43E30C18-1E98-A533-A4B8-7CDCF52C0D62}"/>
              </a:ext>
            </a:extLst>
          </p:cNvPr>
          <p:cNvSpPr/>
          <p:nvPr/>
        </p:nvSpPr>
        <p:spPr>
          <a:xfrm>
            <a:off x="6218596" y="4232781"/>
            <a:ext cx="674557" cy="689548"/>
          </a:xfrm>
          <a:prstGeom prst="ellipse">
            <a:avLst/>
          </a:prstGeom>
          <a:solidFill>
            <a:srgbClr val="EC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Oval 31">
            <a:extLst>
              <a:ext uri="{FF2B5EF4-FFF2-40B4-BE49-F238E27FC236}">
                <a16:creationId xmlns:a16="http://schemas.microsoft.com/office/drawing/2014/main" id="{A182318C-A9D8-0D5E-B81D-573BE841F5A6}"/>
              </a:ext>
            </a:extLst>
          </p:cNvPr>
          <p:cNvSpPr/>
          <p:nvPr/>
        </p:nvSpPr>
        <p:spPr>
          <a:xfrm>
            <a:off x="6218596" y="3141882"/>
            <a:ext cx="674557" cy="689548"/>
          </a:xfrm>
          <a:prstGeom prst="ellipse">
            <a:avLst/>
          </a:prstGeom>
          <a:solidFill>
            <a:srgbClr val="DEA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AB2C4D52-01E1-554E-ACF1-571B51D4DE08}"/>
              </a:ext>
            </a:extLst>
          </p:cNvPr>
          <p:cNvSpPr/>
          <p:nvPr/>
        </p:nvSpPr>
        <p:spPr>
          <a:xfrm>
            <a:off x="6218594" y="1117705"/>
            <a:ext cx="674557" cy="689548"/>
          </a:xfrm>
          <a:prstGeom prst="ellipse">
            <a:avLst/>
          </a:prstGeom>
          <a:solidFill>
            <a:srgbClr val="BCD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Oval 35">
            <a:extLst>
              <a:ext uri="{FF2B5EF4-FFF2-40B4-BE49-F238E27FC236}">
                <a16:creationId xmlns:a16="http://schemas.microsoft.com/office/drawing/2014/main" id="{ED98C765-CD0F-D11F-3A61-9D6F4BC9FBC2}"/>
              </a:ext>
            </a:extLst>
          </p:cNvPr>
          <p:cNvSpPr/>
          <p:nvPr/>
        </p:nvSpPr>
        <p:spPr>
          <a:xfrm>
            <a:off x="6218596" y="2145323"/>
            <a:ext cx="674557" cy="689548"/>
          </a:xfrm>
          <a:prstGeom prst="ellipse">
            <a:avLst/>
          </a:prstGeom>
          <a:solidFill>
            <a:srgbClr val="EBC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2" name="Table 2">
            <a:extLst>
              <a:ext uri="{FF2B5EF4-FFF2-40B4-BE49-F238E27FC236}">
                <a16:creationId xmlns:a16="http://schemas.microsoft.com/office/drawing/2014/main" id="{7334ADBA-CF9B-07B1-AD8D-BBBB1FBFD6BB}"/>
              </a:ext>
            </a:extLst>
          </p:cNvPr>
          <p:cNvGraphicFramePr>
            <a:graphicFrameLocks noGrp="1"/>
          </p:cNvGraphicFramePr>
          <p:nvPr>
            <p:extLst>
              <p:ext uri="{D42A27DB-BD31-4B8C-83A1-F6EECF244321}">
                <p14:modId xmlns:p14="http://schemas.microsoft.com/office/powerpoint/2010/main" val="2445020295"/>
              </p:ext>
            </p:extLst>
          </p:nvPr>
        </p:nvGraphicFramePr>
        <p:xfrm>
          <a:off x="222872" y="915911"/>
          <a:ext cx="11752292" cy="5141490"/>
        </p:xfrm>
        <a:graphic>
          <a:graphicData uri="http://schemas.openxmlformats.org/drawingml/2006/table">
            <a:tbl>
              <a:tblPr firstRow="1" bandRow="1">
                <a:tableStyleId>{5C22544A-7EE6-4342-B048-85BDC9FD1C3A}</a:tableStyleId>
              </a:tblPr>
              <a:tblGrid>
                <a:gridCol w="734518">
                  <a:extLst>
                    <a:ext uri="{9D8B030D-6E8A-4147-A177-3AD203B41FA5}">
                      <a16:colId xmlns:a16="http://schemas.microsoft.com/office/drawing/2014/main" val="637417240"/>
                    </a:ext>
                  </a:extLst>
                </a:gridCol>
                <a:gridCol w="5141628">
                  <a:extLst>
                    <a:ext uri="{9D8B030D-6E8A-4147-A177-3AD203B41FA5}">
                      <a16:colId xmlns:a16="http://schemas.microsoft.com/office/drawing/2014/main" val="4285067154"/>
                    </a:ext>
                  </a:extLst>
                </a:gridCol>
                <a:gridCol w="891062">
                  <a:extLst>
                    <a:ext uri="{9D8B030D-6E8A-4147-A177-3AD203B41FA5}">
                      <a16:colId xmlns:a16="http://schemas.microsoft.com/office/drawing/2014/main" val="3370633147"/>
                    </a:ext>
                  </a:extLst>
                </a:gridCol>
                <a:gridCol w="4985084">
                  <a:extLst>
                    <a:ext uri="{9D8B030D-6E8A-4147-A177-3AD203B41FA5}">
                      <a16:colId xmlns:a16="http://schemas.microsoft.com/office/drawing/2014/main" val="3492468430"/>
                    </a:ext>
                  </a:extLst>
                </a:gridCol>
              </a:tblGrid>
              <a:tr h="1028298">
                <a:tc>
                  <a:txBody>
                    <a:bodyPr/>
                    <a:lstStyle/>
                    <a:p>
                      <a:pPr algn="l"/>
                      <a:r>
                        <a:rPr lang="en-US" sz="4400" b="1" i="0" dirty="0">
                          <a:solidFill>
                            <a:schemeClr val="tx1">
                              <a:lumMod val="95000"/>
                              <a:lumOff val="5000"/>
                            </a:schemeClr>
                          </a:solidFill>
                          <a:latin typeface="Georgia"/>
                        </a:rPr>
                        <a:t>1</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prstClr val="black"/>
                          </a:solidFill>
                          <a:latin typeface="Calibri"/>
                          <a:ea typeface="Calibri"/>
                          <a:cs typeface="Times New Roman"/>
                        </a:rPr>
                        <a:t>Introduce concept of network-based testing at any visit, and determine readiness and timing</a:t>
                      </a:r>
                      <a:endParaRPr lang="en-US" sz="2000" b="0" dirty="0">
                        <a:latin typeface="Calibri"/>
                        <a:ea typeface="Calibri"/>
                        <a:cs typeface="Times New Roman"/>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0" dirty="0">
                          <a:solidFill>
                            <a:schemeClr val="tx1"/>
                          </a:solidFill>
                          <a:latin typeface="Calibri"/>
                          <a:ea typeface="Calibri"/>
                          <a:cs typeface="Calibri"/>
                        </a:rPr>
                        <a:t>Determine which infections each contact should be offered testing for, based on risk and epidemiology (HIV, other STIs, hepatitis)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CD961">
                        <a:alpha val="46000"/>
                      </a:srgbClr>
                    </a:solidFill>
                  </a:tcPr>
                </a:tc>
                <a:extLst>
                  <a:ext uri="{0D108BD9-81ED-4DB2-BD59-A6C34878D82A}">
                    <a16:rowId xmlns:a16="http://schemas.microsoft.com/office/drawing/2014/main" val="2663635540"/>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Offer network-based testing as a voluntary service to all clients with HIV, hepatitis B or C, or an STI, and obtain consent</a:t>
                      </a:r>
                      <a:endParaRPr lang="en-US" sz="2000" b="0" dirty="0">
                        <a:latin typeface="Calibri"/>
                        <a:ea typeface="Calibri"/>
                        <a:cs typeface="Times New Roman"/>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75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Calibri"/>
                          <a:ea typeface="Calibri"/>
                          <a:cs typeface="Calibri"/>
                        </a:rPr>
                        <a:t>Contact and offer integrated testing to partners and contacts using preferred approach, including self-test distribution</a:t>
                      </a:r>
                      <a:endParaRPr lang="en-US" sz="2000" dirty="0">
                        <a:latin typeface="Calibri"/>
                        <a:ea typeface="Calibri"/>
                        <a:cs typeface="Calibri"/>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BC975">
                        <a:alpha val="46000"/>
                      </a:srgbClr>
                    </a:solidFill>
                  </a:tcPr>
                </a:tc>
                <a:extLst>
                  <a:ext uri="{0D108BD9-81ED-4DB2-BD59-A6C34878D82A}">
                    <a16:rowId xmlns:a16="http://schemas.microsoft.com/office/drawing/2014/main" val="742247237"/>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Obtain a list of sex and injecting </a:t>
                      </a:r>
                      <a:r>
                        <a:rPr lang="en-US" sz="2000" b="0" dirty="0">
                          <a:solidFill>
                            <a:prstClr val="black"/>
                          </a:solidFill>
                          <a:latin typeface="Calibri"/>
                          <a:ea typeface="Calibri"/>
                          <a:cs typeface="Times New Roman"/>
                        </a:rPr>
                        <a:t>partners, social network contacts, biological children &lt; 19 years old, and other household members (for HBV)</a:t>
                      </a:r>
                      <a:endParaRPr lang="en-US" sz="2000" b="0" dirty="0">
                        <a:latin typeface="Calibri"/>
                        <a:ea typeface="Calibri"/>
                        <a:cs typeface="Times New Roman"/>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46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latin typeface="Calibri"/>
                          <a:ea typeface="Calibri"/>
                          <a:cs typeface="Calibri"/>
                        </a:rPr>
                        <a:t>Record outcomes of network-based testing services</a:t>
                      </a:r>
                      <a:endParaRPr lang="en-US" sz="2000" dirty="0">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A550">
                        <a:alpha val="46000"/>
                      </a:srgbClr>
                    </a:solidFill>
                  </a:tcPr>
                </a:tc>
                <a:extLst>
                  <a:ext uri="{0D108BD9-81ED-4DB2-BD59-A6C34878D82A}">
                    <a16:rowId xmlns:a16="http://schemas.microsoft.com/office/drawing/2014/main" val="2918033189"/>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4</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000" b="0" i="0" u="none" strike="noStrike" kern="1200" cap="none" spc="0" normalizeH="0" baseline="0" noProof="0" dirty="0">
                          <a:ln>
                            <a:noFill/>
                          </a:ln>
                          <a:solidFill>
                            <a:prstClr val="black"/>
                          </a:solidFill>
                          <a:effectLst/>
                          <a:uLnTx/>
                          <a:uFillTx/>
                          <a:latin typeface="Calibri"/>
                          <a:ea typeface="Calibri"/>
                          <a:cs typeface="Times New Roman"/>
                        </a:rPr>
                        <a:t>Conduct an intimate partner violence (IPV) risk assessment</a:t>
                      </a:r>
                      <a:r>
                        <a:rPr lang="en-US" sz="2000" b="0" i="0" u="none" strike="noStrike" kern="1200" cap="none" spc="0" normalizeH="0" baseline="0" noProof="0" dirty="0">
                          <a:ln>
                            <a:noFill/>
                          </a:ln>
                          <a:solidFill>
                            <a:prstClr val="black"/>
                          </a:solidFill>
                          <a:effectLst/>
                          <a:uLnTx/>
                          <a:uFillTx/>
                          <a:latin typeface="Calibri"/>
                          <a:ea typeface="Calibri"/>
                          <a:cs typeface="Times New Roman"/>
                        </a:rPr>
                        <a:t> </a:t>
                      </a:r>
                      <a:endParaRPr lang="en-US" sz="2000" b="0"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56AEA6">
                        <a:alpha val="46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kern="1200" dirty="0">
                          <a:solidFill>
                            <a:schemeClr val="tx1">
                              <a:lumMod val="95000"/>
                              <a:lumOff val="5000"/>
                            </a:schemeClr>
                          </a:solidFill>
                          <a:latin typeface="Georgia"/>
                          <a:ea typeface="+mn-ea"/>
                          <a:cs typeface="+mn-cs"/>
                        </a:rPr>
                        <a:t>9</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latin typeface="Calibri"/>
                          <a:ea typeface="Calibri"/>
                          <a:cs typeface="Calibri"/>
                        </a:rPr>
                        <a:t>Link partners, contacts, children and household members to appropriate treatment and/or prevention services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7A6E">
                        <a:alpha val="46000"/>
                      </a:srgbClr>
                    </a:solidFill>
                  </a:tcPr>
                </a:tc>
                <a:extLst>
                  <a:ext uri="{0D108BD9-81ED-4DB2-BD59-A6C34878D82A}">
                    <a16:rowId xmlns:a16="http://schemas.microsoft.com/office/drawing/2014/main" val="3119631973"/>
                  </a:ext>
                </a:extLst>
              </a:tr>
              <a:tr h="1028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i="0" dirty="0">
                          <a:solidFill>
                            <a:schemeClr val="tx1">
                              <a:lumMod val="95000"/>
                              <a:lumOff val="5000"/>
                            </a:schemeClr>
                          </a:solidFill>
                          <a:latin typeface="Georgia"/>
                        </a:rPr>
                        <a:t>5</a:t>
                      </a:r>
                    </a:p>
                    <a:p>
                      <a:pPr algn="l"/>
                      <a:endParaRPr lang="en-US" sz="1400" i="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prstClr val="black"/>
                          </a:solidFill>
                          <a:latin typeface="Calibri"/>
                          <a:ea typeface="Calibri"/>
                          <a:cs typeface="Calibri"/>
                        </a:rPr>
                        <a:t>Determine the preferred method (partner services, social network testing, or family/household testing) for each contact</a:t>
                      </a:r>
                      <a:endParaRPr lang="en-US" sz="2000" b="0" dirty="0">
                        <a:latin typeface="Calibri"/>
                        <a:ea typeface="Calibri"/>
                        <a:cs typeface="Calibri"/>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9ED68">
                        <a:alpha val="46000"/>
                      </a:srgbClr>
                    </a:solid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US" sz="4000" b="1" i="0" kern="1200" dirty="0">
                          <a:solidFill>
                            <a:schemeClr val="tx1">
                              <a:lumMod val="95000"/>
                              <a:lumOff val="5000"/>
                            </a:schemeClr>
                          </a:solidFill>
                          <a:latin typeface="Georgia"/>
                          <a:ea typeface="+mn-ea"/>
                          <a:cs typeface="+mn-cs"/>
                        </a:rPr>
                        <a:t>10</a:t>
                      </a:r>
                      <a:endParaRPr lang="en-US" sz="4400" b="1" i="0" kern="1200" dirty="0">
                        <a:solidFill>
                          <a:schemeClr val="tx1">
                            <a:lumMod val="95000"/>
                            <a:lumOff val="5000"/>
                          </a:schemeClr>
                        </a:solidFill>
                        <a:latin typeface="Georgia"/>
                        <a:ea typeface="+mn-ea"/>
                        <a:cs typeface="+mn-cs"/>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2000" b="0" i="0" u="none" strike="noStrike" kern="1200" cap="none" spc="0" normalizeH="0" baseline="0" noProof="0" dirty="0">
                          <a:ln>
                            <a:noFill/>
                          </a:ln>
                          <a:solidFill>
                            <a:schemeClr val="tx1">
                              <a:lumMod val="95000"/>
                              <a:lumOff val="5000"/>
                            </a:schemeClr>
                          </a:solidFill>
                          <a:effectLst/>
                          <a:uLnTx/>
                          <a:uFillTx/>
                          <a:latin typeface="Calibri"/>
                          <a:ea typeface="Calibri"/>
                          <a:cs typeface="Calibri"/>
                        </a:rPr>
                        <a:t>Follow-up with client to assess for any adverse events associated with network-based testing</a:t>
                      </a:r>
                      <a:r>
                        <a:rPr lang="en-US" sz="2000" b="0" i="0" u="none" strike="noStrike" kern="1200" cap="none" spc="0" normalizeH="0" baseline="0" noProof="0" dirty="0">
                          <a:ln>
                            <a:noFill/>
                          </a:ln>
                          <a:solidFill>
                            <a:schemeClr val="tx1">
                              <a:lumMod val="95000"/>
                              <a:lumOff val="5000"/>
                            </a:schemeClr>
                          </a:solidFill>
                          <a:effectLst/>
                          <a:uLnTx/>
                          <a:uFillTx/>
                          <a:latin typeface="Calibri"/>
                          <a:ea typeface="Calibri"/>
                          <a:cs typeface="Calibri"/>
                        </a:rPr>
                        <a:t> services</a:t>
                      </a:r>
                      <a:endParaRPr lang="en-US"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55A11">
                        <a:alpha val="46000"/>
                      </a:srgbClr>
                    </a:solidFill>
                  </a:tcPr>
                </a:tc>
                <a:extLst>
                  <a:ext uri="{0D108BD9-81ED-4DB2-BD59-A6C34878D82A}">
                    <a16:rowId xmlns:a16="http://schemas.microsoft.com/office/drawing/2014/main" val="63253233"/>
                  </a:ext>
                </a:extLst>
              </a:tr>
            </a:tbl>
          </a:graphicData>
        </a:graphic>
      </p:graphicFrame>
    </p:spTree>
    <p:extLst>
      <p:ext uri="{BB962C8B-B14F-4D97-AF65-F5344CB8AC3E}">
        <p14:creationId xmlns:p14="http://schemas.microsoft.com/office/powerpoint/2010/main" val="3925254592"/>
      </p:ext>
    </p:extLst>
  </p:cSld>
  <p:clrMapOvr>
    <a:masterClrMapping/>
  </p:clrMapOvr>
  <mc:AlternateContent xmlns:mc="http://schemas.openxmlformats.org/markup-compatibility/2006" xmlns:p14="http://schemas.microsoft.com/office/powerpoint/2010/main">
    <mc:Choice Requires="p14">
      <p:transition spd="slow" p14:dur="2000" advTm="149250"/>
    </mc:Choice>
    <mc:Fallback xmlns="">
      <p:transition spd="slow" advTm="1492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EF1DF1-7E8F-421E-9CBE-9312F50C524F}"/>
              </a:ext>
            </a:extLst>
          </p:cNvPr>
          <p:cNvSpPr/>
          <p:nvPr/>
        </p:nvSpPr>
        <p:spPr>
          <a:xfrm>
            <a:off x="9170499" y="1872940"/>
            <a:ext cx="2801446" cy="3046843"/>
          </a:xfrm>
          <a:prstGeom prst="rect">
            <a:avLst/>
          </a:prstGeom>
          <a:solidFill>
            <a:schemeClr val="accent3">
              <a:lumMod val="20000"/>
              <a:lumOff val="80000"/>
            </a:schemeClr>
          </a:solidFill>
        </p:spPr>
        <p:txBody>
          <a:bodyPr wrap="square" lIns="91294" tIns="45648" rIns="91294" bIns="45648" anchor="t">
            <a:spAutoFit/>
          </a:bodyPr>
          <a:lstStyle/>
          <a:p>
            <a:pPr lvl="0"/>
            <a:r>
              <a:rPr lang="en-GB" sz="1600" b="1" dirty="0">
                <a:solidFill>
                  <a:srgbClr val="FF0000"/>
                </a:solidFill>
                <a:latin typeface="Arial"/>
                <a:cs typeface="Arial"/>
              </a:rPr>
              <a:t>More testing ≠ More people with HIV identified</a:t>
            </a:r>
          </a:p>
          <a:p>
            <a:pPr lvl="0"/>
            <a:endParaRPr lang="en-GB" sz="1600" b="1">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a:cs typeface="Arial"/>
              </a:rPr>
              <a:t>As we get closer (and exceed) the first 95, finding new PLHIV will become more difficult</a:t>
            </a:r>
          </a:p>
          <a:p>
            <a:pPr lvl="0"/>
            <a:endParaRPr lang="en-GB" sz="1600" b="1">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a:cs typeface="Arial"/>
              </a:rPr>
              <a:t>Network-based testing =  effective strategy for identifying new cases of HIV infection</a:t>
            </a:r>
          </a:p>
        </p:txBody>
      </p:sp>
      <p:sp>
        <p:nvSpPr>
          <p:cNvPr id="9" name="Text Placeholder 8">
            <a:extLst>
              <a:ext uri="{FF2B5EF4-FFF2-40B4-BE49-F238E27FC236}">
                <a16:creationId xmlns:a16="http://schemas.microsoft.com/office/drawing/2014/main" id="{8072BD33-275F-41D2-B9EE-2CF6922E418B}"/>
              </a:ext>
            </a:extLst>
          </p:cNvPr>
          <p:cNvSpPr>
            <a:spLocks noGrp="1"/>
          </p:cNvSpPr>
          <p:nvPr>
            <p:ph type="body" sz="quarter" idx="13"/>
          </p:nvPr>
        </p:nvSpPr>
        <p:spPr/>
        <p:txBody>
          <a:bodyPr vert="horz" lIns="0" tIns="0" rIns="0" bIns="0" rtlCol="0" anchor="t">
            <a:spAutoFit/>
          </a:bodyPr>
          <a:lstStyle/>
          <a:p>
            <a:r>
              <a:rPr lang="en-US" dirty="0">
                <a:latin typeface="Arial"/>
                <a:cs typeface="Arial"/>
              </a:rPr>
              <a:t>The 1st 95 goal is hardest to reach (2024)</a:t>
            </a:r>
            <a:endParaRPr lang="en-US" dirty="0"/>
          </a:p>
        </p:txBody>
      </p:sp>
      <p:pic>
        <p:nvPicPr>
          <p:cNvPr id="2" name="Picture 1" descr="A graph of a number of blue rectangular objects&#10;&#10;AI-generated content may be incorrect.">
            <a:extLst>
              <a:ext uri="{FF2B5EF4-FFF2-40B4-BE49-F238E27FC236}">
                <a16:creationId xmlns:a16="http://schemas.microsoft.com/office/drawing/2014/main" id="{7ACF02BC-C8C0-6AF1-A9B9-A9D6D6710AD4}"/>
              </a:ext>
            </a:extLst>
          </p:cNvPr>
          <p:cNvPicPr>
            <a:picLocks noChangeAspect="1"/>
          </p:cNvPicPr>
          <p:nvPr/>
        </p:nvPicPr>
        <p:blipFill>
          <a:blip r:embed="rId4"/>
          <a:stretch>
            <a:fillRect/>
          </a:stretch>
        </p:blipFill>
        <p:spPr>
          <a:xfrm>
            <a:off x="5005" y="1190867"/>
            <a:ext cx="9108161" cy="4876639"/>
          </a:xfrm>
          <a:prstGeom prst="rect">
            <a:avLst/>
          </a:prstGeom>
        </p:spPr>
      </p:pic>
    </p:spTree>
    <p:custDataLst>
      <p:tags r:id="rId1"/>
    </p:custDataLst>
    <p:extLst>
      <p:ext uri="{BB962C8B-B14F-4D97-AF65-F5344CB8AC3E}">
        <p14:creationId xmlns:p14="http://schemas.microsoft.com/office/powerpoint/2010/main" val="1576603981"/>
      </p:ext>
    </p:extLst>
  </p:cSld>
  <p:clrMapOvr>
    <a:masterClrMapping/>
  </p:clrMapOvr>
  <mc:AlternateContent xmlns:mc="http://schemas.openxmlformats.org/markup-compatibility/2006" xmlns:p14="http://schemas.microsoft.com/office/powerpoint/2010/main">
    <mc:Choice Requires="p14">
      <p:transition spd="slow" p14:dur="2000" advTm="105744"/>
    </mc:Choice>
    <mc:Fallback xmlns="">
      <p:transition spd="slow" advTm="1057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3073759"/>
            <a:ext cx="11103904" cy="710481"/>
          </a:xfrm>
        </p:spPr>
        <p:txBody>
          <a:bodyPr lIns="0" tIns="0" rIns="0" bIns="0" anchor="t">
            <a:noAutofit/>
          </a:bodyPr>
          <a:lstStyle/>
          <a:p>
            <a:r>
              <a:rPr lang="en-US" dirty="0">
                <a:latin typeface="Arial"/>
                <a:cs typeface="Arial"/>
              </a:rPr>
              <a:t>What is network-based testing?</a:t>
            </a:r>
          </a:p>
        </p:txBody>
      </p:sp>
    </p:spTree>
    <p:extLst>
      <p:ext uri="{BB962C8B-B14F-4D97-AF65-F5344CB8AC3E}">
        <p14:creationId xmlns:p14="http://schemas.microsoft.com/office/powerpoint/2010/main" val="175749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40265D-19E1-4138-B297-2A5A7EE3569F}"/>
              </a:ext>
            </a:extLst>
          </p:cNvPr>
          <p:cNvSpPr txBox="1">
            <a:spLocks/>
          </p:cNvSpPr>
          <p:nvPr/>
        </p:nvSpPr>
        <p:spPr>
          <a:xfrm>
            <a:off x="575830" y="1145787"/>
            <a:ext cx="11175635" cy="648963"/>
          </a:xfrm>
          <a:prstGeom prst="rect">
            <a:avLst/>
          </a:prstGeom>
        </p:spPr>
        <p:txBody>
          <a:bodyPr lIns="91440" tIns="45720" rIns="91440" bIns="4572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2800" b="1" dirty="0">
                <a:solidFill>
                  <a:srgbClr val="FF0000"/>
                </a:solidFill>
              </a:rPr>
              <a:t>Testing based on social connections</a:t>
            </a:r>
          </a:p>
        </p:txBody>
      </p:sp>
      <p:grpSp>
        <p:nvGrpSpPr>
          <p:cNvPr id="5" name="Group 4">
            <a:extLst>
              <a:ext uri="{FF2B5EF4-FFF2-40B4-BE49-F238E27FC236}">
                <a16:creationId xmlns:a16="http://schemas.microsoft.com/office/drawing/2014/main" id="{E816B147-8086-4043-9CD8-5E9092F6D36B}"/>
              </a:ext>
            </a:extLst>
          </p:cNvPr>
          <p:cNvGrpSpPr/>
          <p:nvPr/>
        </p:nvGrpSpPr>
        <p:grpSpPr>
          <a:xfrm>
            <a:off x="4654270" y="1794750"/>
            <a:ext cx="3018754" cy="3674918"/>
            <a:chOff x="4562527" y="2457871"/>
            <a:chExt cx="3018754" cy="3674918"/>
          </a:xfrm>
          <a:solidFill>
            <a:srgbClr val="0C5280"/>
          </a:solidFill>
        </p:grpSpPr>
        <p:sp>
          <p:nvSpPr>
            <p:cNvPr id="6" name="Rectangle 5">
              <a:extLst>
                <a:ext uri="{FF2B5EF4-FFF2-40B4-BE49-F238E27FC236}">
                  <a16:creationId xmlns:a16="http://schemas.microsoft.com/office/drawing/2014/main" id="{43BB003B-A962-418E-BCBF-2292D4D59D52}"/>
                </a:ext>
              </a:extLst>
            </p:cNvPr>
            <p:cNvSpPr/>
            <p:nvPr/>
          </p:nvSpPr>
          <p:spPr>
            <a:xfrm>
              <a:off x="4562527" y="2457871"/>
              <a:ext cx="3018754" cy="3674918"/>
            </a:xfrm>
            <a:prstGeom prst="rect">
              <a:avLst/>
            </a:prstGeom>
            <a:solidFill>
              <a:srgbClr val="0C5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cs typeface="Arial" panose="020B0604020202020204" pitchFamily="34" charset="0"/>
              </a:endParaRPr>
            </a:p>
          </p:txBody>
        </p:sp>
        <p:sp>
          <p:nvSpPr>
            <p:cNvPr id="7" name="TextBox 6">
              <a:extLst>
                <a:ext uri="{FF2B5EF4-FFF2-40B4-BE49-F238E27FC236}">
                  <a16:creationId xmlns:a16="http://schemas.microsoft.com/office/drawing/2014/main" id="{9683750C-63A9-45EE-81D3-13A0379600D4}"/>
                </a:ext>
              </a:extLst>
            </p:cNvPr>
            <p:cNvSpPr txBox="1"/>
            <p:nvPr/>
          </p:nvSpPr>
          <p:spPr>
            <a:xfrm>
              <a:off x="4591156" y="5017470"/>
              <a:ext cx="2961495" cy="523220"/>
            </a:xfrm>
            <a:prstGeom prst="rect">
              <a:avLst/>
            </a:prstGeom>
            <a:grpFill/>
          </p:spPr>
          <p:txBody>
            <a:bodyPr wrap="square" rtlCol="0">
              <a:spAutoFit/>
            </a:bodyPr>
            <a:lstStyle/>
            <a:p>
              <a:pPr lvl="0" algn="ctr">
                <a:defRPr/>
              </a:pPr>
              <a:endParaRPr kumimoji="0" lang="en-US" sz="2800" b="0" i="0" u="none" strike="noStrike" kern="1200" cap="none" spc="0" normalizeH="0" baseline="0" noProof="0">
                <a:ln>
                  <a:noFill/>
                </a:ln>
                <a:solidFill>
                  <a:schemeClr val="bg1"/>
                </a:solidFill>
                <a:effectLst/>
                <a:uLnTx/>
                <a:uFillTx/>
                <a:latin typeface="+mj-lt"/>
                <a:cs typeface="Arial" panose="020B0604020202020204" pitchFamily="34" charset="0"/>
              </a:endParaRPr>
            </a:p>
          </p:txBody>
        </p:sp>
        <p:pic>
          <p:nvPicPr>
            <p:cNvPr id="8" name="Graphic 7" descr="User">
              <a:extLst>
                <a:ext uri="{FF2B5EF4-FFF2-40B4-BE49-F238E27FC236}">
                  <a16:creationId xmlns:a16="http://schemas.microsoft.com/office/drawing/2014/main" id="{950234E7-537F-4D38-8940-31D9AF51F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8823" y="2649478"/>
              <a:ext cx="2426234" cy="2501398"/>
            </a:xfrm>
            <a:prstGeom prst="rect">
              <a:avLst/>
            </a:prstGeom>
          </p:spPr>
        </p:pic>
      </p:grpSp>
      <p:grpSp>
        <p:nvGrpSpPr>
          <p:cNvPr id="9" name="Group 8">
            <a:extLst>
              <a:ext uri="{FF2B5EF4-FFF2-40B4-BE49-F238E27FC236}">
                <a16:creationId xmlns:a16="http://schemas.microsoft.com/office/drawing/2014/main" id="{2DF1B758-20BE-4A37-AEC3-85F97ABC1F12}"/>
              </a:ext>
            </a:extLst>
          </p:cNvPr>
          <p:cNvGrpSpPr/>
          <p:nvPr/>
        </p:nvGrpSpPr>
        <p:grpSpPr>
          <a:xfrm>
            <a:off x="7789355" y="2045895"/>
            <a:ext cx="3987976" cy="1028654"/>
            <a:chOff x="7547288" y="2542088"/>
            <a:chExt cx="3987976" cy="1028654"/>
          </a:xfrm>
        </p:grpSpPr>
        <p:sp>
          <p:nvSpPr>
            <p:cNvPr id="10" name="Rectangle 9">
              <a:extLst>
                <a:ext uri="{FF2B5EF4-FFF2-40B4-BE49-F238E27FC236}">
                  <a16:creationId xmlns:a16="http://schemas.microsoft.com/office/drawing/2014/main" id="{ACF4F378-7B67-41D5-97AB-601A16291E22}"/>
                </a:ext>
              </a:extLst>
            </p:cNvPr>
            <p:cNvSpPr/>
            <p:nvPr/>
          </p:nvSpPr>
          <p:spPr>
            <a:xfrm>
              <a:off x="7547288" y="2542088"/>
              <a:ext cx="2877913" cy="461665"/>
            </a:xfrm>
            <a:prstGeom prst="rect">
              <a:avLst/>
            </a:prstGeom>
          </p:spPr>
          <p:txBody>
            <a:bodyPr wrap="square" lIns="91440" tIns="45720" rIns="91440" bIns="45720" anchor="t">
              <a:spAutoFit/>
            </a:bodyPr>
            <a:lstStyle/>
            <a:p>
              <a:pPr algn="ctr"/>
              <a:r>
                <a:rPr lang="en-US" sz="2400" b="1" dirty="0">
                  <a:latin typeface="+mj-lt"/>
                  <a:cs typeface="Arial"/>
                </a:rPr>
                <a:t>Drug use partners</a:t>
              </a:r>
              <a:endParaRPr lang="en-US" sz="2400" b="1" dirty="0">
                <a:latin typeface="+mj-lt"/>
                <a:ea typeface="Ebrima"/>
                <a:cs typeface="Arial"/>
              </a:endParaRPr>
            </a:p>
          </p:txBody>
        </p:sp>
        <p:cxnSp>
          <p:nvCxnSpPr>
            <p:cNvPr id="11" name="Straight Arrow Connector 10">
              <a:extLst>
                <a:ext uri="{FF2B5EF4-FFF2-40B4-BE49-F238E27FC236}">
                  <a16:creationId xmlns:a16="http://schemas.microsoft.com/office/drawing/2014/main" id="{40629483-9624-470B-ADE6-C85A63B91E99}"/>
                </a:ext>
              </a:extLst>
            </p:cNvPr>
            <p:cNvCxnSpPr>
              <a:cxnSpLocks/>
            </p:cNvCxnSpPr>
            <p:nvPr/>
          </p:nvCxnSpPr>
          <p:spPr>
            <a:xfrm flipV="1">
              <a:off x="7712442" y="3155146"/>
              <a:ext cx="1865376" cy="4257"/>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7F727CC-033D-4581-A8F5-68C31A11E216}"/>
                </a:ext>
              </a:extLst>
            </p:cNvPr>
            <p:cNvGrpSpPr/>
            <p:nvPr/>
          </p:nvGrpSpPr>
          <p:grpSpPr>
            <a:xfrm>
              <a:off x="10352393" y="2574640"/>
              <a:ext cx="1182871" cy="996102"/>
              <a:chOff x="7535977" y="1501638"/>
              <a:chExt cx="1182871" cy="996102"/>
            </a:xfrm>
          </p:grpSpPr>
          <p:pic>
            <p:nvPicPr>
              <p:cNvPr id="13" name="Graphic 12" descr="Needle">
                <a:extLst>
                  <a:ext uri="{FF2B5EF4-FFF2-40B4-BE49-F238E27FC236}">
                    <a16:creationId xmlns:a16="http://schemas.microsoft.com/office/drawing/2014/main" id="{2FAF9AD4-00C3-4758-AC89-6C4AD9FBF5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41171" flipH="1">
                <a:off x="8132098" y="1690377"/>
                <a:ext cx="586750" cy="618625"/>
              </a:xfrm>
              <a:prstGeom prst="rect">
                <a:avLst/>
              </a:prstGeom>
            </p:spPr>
          </p:pic>
          <p:pic>
            <p:nvPicPr>
              <p:cNvPr id="14" name="Graphic 13" descr="User">
                <a:extLst>
                  <a:ext uri="{FF2B5EF4-FFF2-40B4-BE49-F238E27FC236}">
                    <a16:creationId xmlns:a16="http://schemas.microsoft.com/office/drawing/2014/main" id="{EC87ACDC-DE69-4E7C-9A2F-06428631E9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5977" y="1501638"/>
                <a:ext cx="996102" cy="996102"/>
              </a:xfrm>
              <a:prstGeom prst="rect">
                <a:avLst/>
              </a:prstGeom>
            </p:spPr>
          </p:pic>
        </p:grpSp>
      </p:grpSp>
      <p:grpSp>
        <p:nvGrpSpPr>
          <p:cNvPr id="15" name="Group 14">
            <a:extLst>
              <a:ext uri="{FF2B5EF4-FFF2-40B4-BE49-F238E27FC236}">
                <a16:creationId xmlns:a16="http://schemas.microsoft.com/office/drawing/2014/main" id="{97769B23-1A64-4BFF-B2DA-C9FE52AD3DCF}"/>
              </a:ext>
            </a:extLst>
          </p:cNvPr>
          <p:cNvGrpSpPr/>
          <p:nvPr/>
        </p:nvGrpSpPr>
        <p:grpSpPr>
          <a:xfrm>
            <a:off x="7196517" y="3873976"/>
            <a:ext cx="4809832" cy="2041856"/>
            <a:chOff x="7130753" y="4137143"/>
            <a:chExt cx="4809832" cy="2041856"/>
          </a:xfrm>
        </p:grpSpPr>
        <p:cxnSp>
          <p:nvCxnSpPr>
            <p:cNvPr id="16" name="Straight Arrow Connector 15">
              <a:extLst>
                <a:ext uri="{FF2B5EF4-FFF2-40B4-BE49-F238E27FC236}">
                  <a16:creationId xmlns:a16="http://schemas.microsoft.com/office/drawing/2014/main" id="{8AFF0480-3BD9-47FA-B42B-7FC0C172824E}"/>
                </a:ext>
              </a:extLst>
            </p:cNvPr>
            <p:cNvCxnSpPr/>
            <p:nvPr/>
          </p:nvCxnSpPr>
          <p:spPr>
            <a:xfrm>
              <a:off x="7815554" y="5059145"/>
              <a:ext cx="1823410" cy="10241"/>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705583-5B5C-4894-A0AE-895C368482A3}"/>
                </a:ext>
              </a:extLst>
            </p:cNvPr>
            <p:cNvSpPr txBox="1"/>
            <p:nvPr/>
          </p:nvSpPr>
          <p:spPr>
            <a:xfrm>
              <a:off x="7130753" y="4518181"/>
              <a:ext cx="3768777"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cs typeface="Arial"/>
                </a:rPr>
                <a:t>       </a:t>
              </a:r>
              <a:r>
                <a:rPr kumimoji="0" lang="en-US" sz="2400" b="1" i="0" u="none" strike="noStrike" kern="1200" cap="none" spc="0" normalizeH="0" baseline="0" noProof="0" dirty="0">
                  <a:ln>
                    <a:noFill/>
                  </a:ln>
                  <a:solidFill>
                    <a:prstClr val="black"/>
                  </a:solidFill>
                  <a:effectLst/>
                  <a:uLnTx/>
                  <a:uFillTx/>
                  <a:latin typeface="+mj-lt"/>
                  <a:cs typeface="Arial"/>
                </a:rPr>
                <a:t>Family &amp; </a:t>
              </a:r>
              <a:r>
                <a:rPr lang="en-US" sz="2400" b="1" dirty="0">
                  <a:solidFill>
                    <a:prstClr val="black"/>
                  </a:solidFill>
                  <a:latin typeface="+mj-lt"/>
                  <a:cs typeface="Arial"/>
                </a:rPr>
                <a:t>household</a:t>
              </a:r>
              <a:r>
                <a:rPr kumimoji="0" lang="en-US" sz="2000" b="1" i="0" u="none" strike="noStrike" kern="1200" cap="none" spc="0" normalizeH="0" baseline="0" noProof="0" dirty="0">
                  <a:ln>
                    <a:noFill/>
                  </a:ln>
                  <a:solidFill>
                    <a:prstClr val="black"/>
                  </a:solidFill>
                  <a:effectLst/>
                  <a:uLnTx/>
                  <a:uFillTx/>
                  <a:latin typeface="+mj-lt"/>
                  <a:cs typeface="Arial"/>
                </a:rPr>
                <a:t> </a:t>
              </a:r>
            </a:p>
          </p:txBody>
        </p:sp>
        <p:pic>
          <p:nvPicPr>
            <p:cNvPr id="18" name="Graphic 17" descr="Man with kid with solid fill">
              <a:extLst>
                <a:ext uri="{FF2B5EF4-FFF2-40B4-BE49-F238E27FC236}">
                  <a16:creationId xmlns:a16="http://schemas.microsoft.com/office/drawing/2014/main" id="{117F7762-4BD6-4883-A735-DC092FF69FD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487154" y="4137143"/>
              <a:ext cx="1368875" cy="1368875"/>
            </a:xfrm>
            <a:prstGeom prst="rect">
              <a:avLst/>
            </a:prstGeom>
          </p:spPr>
        </p:pic>
        <p:sp>
          <p:nvSpPr>
            <p:cNvPr id="19" name="TextBox 18">
              <a:extLst>
                <a:ext uri="{FF2B5EF4-FFF2-40B4-BE49-F238E27FC236}">
                  <a16:creationId xmlns:a16="http://schemas.microsoft.com/office/drawing/2014/main" id="{D700CF57-85BA-41FB-BC0F-EFCFCBE75A4B}"/>
                </a:ext>
              </a:extLst>
            </p:cNvPr>
            <p:cNvSpPr txBox="1"/>
            <p:nvPr/>
          </p:nvSpPr>
          <p:spPr>
            <a:xfrm>
              <a:off x="7182019" y="5409558"/>
              <a:ext cx="4758566" cy="769441"/>
            </a:xfrm>
            <a:prstGeom prst="rect">
              <a:avLst/>
            </a:prstGeom>
            <a:noFill/>
          </p:spPr>
          <p:txBody>
            <a:bodyPr wrap="square" lIns="91440" tIns="45720" rIns="91440" bIns="45720" rtlCol="0" anchor="t">
              <a:spAutoFit/>
            </a:bodyPr>
            <a:lstStyle/>
            <a:p>
              <a:pPr algn="ctr">
                <a:defRPr/>
              </a:pPr>
              <a:r>
                <a:rPr kumimoji="0" lang="en-US" sz="2000" b="1" i="0" u="none" strike="noStrike" kern="1200" cap="none" spc="0" normalizeH="0" baseline="0" noProof="0" dirty="0">
                  <a:ln>
                    <a:noFill/>
                  </a:ln>
                  <a:solidFill>
                    <a:prstClr val="black"/>
                  </a:solidFill>
                  <a:effectLst/>
                  <a:uLnTx/>
                  <a:uFillTx/>
                  <a:latin typeface="+mj-lt"/>
                  <a:cs typeface="Arial"/>
                </a:rPr>
                <a:t>       </a:t>
              </a:r>
              <a:r>
                <a:rPr lang="en-US" sz="2200" dirty="0">
                  <a:solidFill>
                    <a:prstClr val="black"/>
                  </a:solidFill>
                  <a:latin typeface="+mj-lt"/>
                  <a:cs typeface="Arial"/>
                </a:rPr>
                <a:t>Biological children (HIV &amp; HBV), other household contacts (HBV, TB)</a:t>
              </a:r>
              <a:endParaRPr kumimoji="0" lang="en-US" sz="2200" b="1"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grpSp>
      <p:grpSp>
        <p:nvGrpSpPr>
          <p:cNvPr id="21" name="Group 20">
            <a:extLst>
              <a:ext uri="{FF2B5EF4-FFF2-40B4-BE49-F238E27FC236}">
                <a16:creationId xmlns:a16="http://schemas.microsoft.com/office/drawing/2014/main" id="{2FA956A9-C95C-4EF3-813B-BA40342168C1}"/>
              </a:ext>
            </a:extLst>
          </p:cNvPr>
          <p:cNvGrpSpPr/>
          <p:nvPr/>
        </p:nvGrpSpPr>
        <p:grpSpPr>
          <a:xfrm>
            <a:off x="1724516" y="4045717"/>
            <a:ext cx="2976709" cy="1752073"/>
            <a:chOff x="1839996" y="4550958"/>
            <a:chExt cx="2976709" cy="1752073"/>
          </a:xfrm>
        </p:grpSpPr>
        <p:sp>
          <p:nvSpPr>
            <p:cNvPr id="23" name="TextBox 22">
              <a:extLst>
                <a:ext uri="{FF2B5EF4-FFF2-40B4-BE49-F238E27FC236}">
                  <a16:creationId xmlns:a16="http://schemas.microsoft.com/office/drawing/2014/main" id="{3D65AE13-5D39-4F64-9C0A-EFAEDB12BE27}"/>
                </a:ext>
              </a:extLst>
            </p:cNvPr>
            <p:cNvSpPr txBox="1"/>
            <p:nvPr/>
          </p:nvSpPr>
          <p:spPr>
            <a:xfrm>
              <a:off x="1839996" y="4550958"/>
              <a:ext cx="2722530" cy="113877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cs typeface="Arial"/>
                </a:rPr>
                <a:t>Social </a:t>
              </a:r>
              <a:r>
                <a:rPr lang="en-US" sz="2400" b="1" dirty="0">
                  <a:solidFill>
                    <a:prstClr val="black"/>
                  </a:solidFill>
                  <a:latin typeface="+mj-lt"/>
                  <a:cs typeface="Arial"/>
                </a:rPr>
                <a:t>network</a:t>
              </a:r>
              <a:r>
                <a:rPr kumimoji="0" lang="en-US" sz="2400" b="1" i="0" u="none" strike="noStrike" kern="1200" cap="none" spc="0" normalizeH="0" baseline="0" noProof="0" dirty="0">
                  <a:ln>
                    <a:noFill/>
                  </a:ln>
                  <a:solidFill>
                    <a:prstClr val="black"/>
                  </a:solidFill>
                  <a:effectLst/>
                  <a:uLnTx/>
                  <a:uFillTx/>
                  <a:latin typeface="+mj-lt"/>
                  <a:cs typeface="Arial"/>
                </a:rPr>
                <a:t> </a:t>
              </a:r>
              <a:r>
                <a:rPr lang="en-US" sz="2400" b="1" dirty="0">
                  <a:solidFill>
                    <a:prstClr val="black"/>
                  </a:solidFill>
                  <a:latin typeface="+mj-lt"/>
                  <a:cs typeface="Arial"/>
                </a:rPr>
                <a:t>contacts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cs typeface="Arial" panose="020B0604020202020204" pitchFamily="34" charset="0"/>
              </a:endParaRPr>
            </a:p>
          </p:txBody>
        </p:sp>
        <p:cxnSp>
          <p:nvCxnSpPr>
            <p:cNvPr id="24" name="Straight Arrow Connector 23">
              <a:extLst>
                <a:ext uri="{FF2B5EF4-FFF2-40B4-BE49-F238E27FC236}">
                  <a16:creationId xmlns:a16="http://schemas.microsoft.com/office/drawing/2014/main" id="{1F1745B7-5C05-42D5-B03F-F9420BBB8889}"/>
                </a:ext>
              </a:extLst>
            </p:cNvPr>
            <p:cNvCxnSpPr>
              <a:cxnSpLocks/>
            </p:cNvCxnSpPr>
            <p:nvPr/>
          </p:nvCxnSpPr>
          <p:spPr>
            <a:xfrm flipH="1" flipV="1">
              <a:off x="2289765" y="5363361"/>
              <a:ext cx="1866445" cy="4350"/>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9BC133-C85D-4135-9844-60CBE9CEDBFB}"/>
                </a:ext>
              </a:extLst>
            </p:cNvPr>
            <p:cNvSpPr txBox="1"/>
            <p:nvPr/>
          </p:nvSpPr>
          <p:spPr>
            <a:xfrm>
              <a:off x="1855210" y="5533590"/>
              <a:ext cx="2961495" cy="769441"/>
            </a:xfrm>
            <a:prstGeom prst="rect">
              <a:avLst/>
            </a:prstGeom>
            <a:noFill/>
          </p:spPr>
          <p:txBody>
            <a:bodyPr wrap="square" lIns="91440" tIns="45720" rIns="91440" bIns="45720" rtlCol="0" anchor="t">
              <a:spAutoFit/>
            </a:bodyPr>
            <a:lstStyle/>
            <a:p>
              <a:r>
                <a:rPr lang="en-US" sz="2200">
                  <a:latin typeface="+mj-lt"/>
                  <a:cs typeface="Arial"/>
                </a:rPr>
                <a:t>Any contacts perceived to be at risk</a:t>
              </a:r>
              <a:endParaRPr lang="en-US">
                <a:latin typeface="+mj-lt"/>
              </a:endParaRPr>
            </a:p>
          </p:txBody>
        </p:sp>
      </p:grpSp>
      <p:grpSp>
        <p:nvGrpSpPr>
          <p:cNvPr id="26" name="Group 25">
            <a:extLst>
              <a:ext uri="{FF2B5EF4-FFF2-40B4-BE49-F238E27FC236}">
                <a16:creationId xmlns:a16="http://schemas.microsoft.com/office/drawing/2014/main" id="{815F0E86-A850-43A8-8850-BD895F762DFF}"/>
              </a:ext>
            </a:extLst>
          </p:cNvPr>
          <p:cNvGrpSpPr/>
          <p:nvPr/>
        </p:nvGrpSpPr>
        <p:grpSpPr>
          <a:xfrm>
            <a:off x="916240" y="1861914"/>
            <a:ext cx="3546161" cy="1898913"/>
            <a:chOff x="1110738" y="2582377"/>
            <a:chExt cx="3546161" cy="1898913"/>
          </a:xfrm>
        </p:grpSpPr>
        <p:cxnSp>
          <p:nvCxnSpPr>
            <p:cNvPr id="27" name="Straight Arrow Connector 26">
              <a:extLst>
                <a:ext uri="{FF2B5EF4-FFF2-40B4-BE49-F238E27FC236}">
                  <a16:creationId xmlns:a16="http://schemas.microsoft.com/office/drawing/2014/main" id="{60D7342E-0E18-4983-BE03-1B4CAF8E021B}"/>
                </a:ext>
              </a:extLst>
            </p:cNvPr>
            <p:cNvCxnSpPr>
              <a:cxnSpLocks/>
            </p:cNvCxnSpPr>
            <p:nvPr/>
          </p:nvCxnSpPr>
          <p:spPr>
            <a:xfrm flipH="1" flipV="1">
              <a:off x="2524220" y="3232507"/>
              <a:ext cx="1866445" cy="4350"/>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8265D37-5829-4E02-865C-36848CDBBB88}"/>
                </a:ext>
              </a:extLst>
            </p:cNvPr>
            <p:cNvSpPr txBox="1"/>
            <p:nvPr/>
          </p:nvSpPr>
          <p:spPr>
            <a:xfrm>
              <a:off x="2388351" y="2688941"/>
              <a:ext cx="2194022" cy="461665"/>
            </a:xfrm>
            <a:prstGeom prst="rect">
              <a:avLst/>
            </a:prstGeom>
            <a:noFill/>
          </p:spPr>
          <p:txBody>
            <a:bodyPr wrap="square" lIns="91440" tIns="45720" rIns="91440" bIns="45720" rtlCol="0" anchor="t">
              <a:spAutoFit/>
            </a:bodyPr>
            <a:lstStyle/>
            <a:p>
              <a:pPr lvl="0" algn="ctr">
                <a:defRPr/>
              </a:pPr>
              <a:r>
                <a:rPr lang="en-US" sz="2400" b="1" dirty="0">
                  <a:solidFill>
                    <a:prstClr val="black"/>
                  </a:solidFill>
                  <a:latin typeface="+mj-lt"/>
                  <a:cs typeface="Arial"/>
                </a:rPr>
                <a:t>Sex partners</a:t>
              </a:r>
              <a:endParaRPr kumimoji="0" lang="en-US" sz="2400" b="1"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pic>
          <p:nvPicPr>
            <p:cNvPr id="29" name="Graphic 28" descr="Users">
              <a:extLst>
                <a:ext uri="{FF2B5EF4-FFF2-40B4-BE49-F238E27FC236}">
                  <a16:creationId xmlns:a16="http://schemas.microsoft.com/office/drawing/2014/main" id="{8E5954A4-323C-41A6-A98A-40FA9A1AAD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0738" y="2582377"/>
              <a:ext cx="1335194" cy="1335194"/>
            </a:xfrm>
            <a:prstGeom prst="rect">
              <a:avLst/>
            </a:prstGeom>
          </p:spPr>
        </p:pic>
        <p:sp>
          <p:nvSpPr>
            <p:cNvPr id="30" name="TextBox 29">
              <a:extLst>
                <a:ext uri="{FF2B5EF4-FFF2-40B4-BE49-F238E27FC236}">
                  <a16:creationId xmlns:a16="http://schemas.microsoft.com/office/drawing/2014/main" id="{2AE79225-CA32-4A46-891A-E13112977811}"/>
                </a:ext>
              </a:extLst>
            </p:cNvPr>
            <p:cNvSpPr txBox="1"/>
            <p:nvPr/>
          </p:nvSpPr>
          <p:spPr>
            <a:xfrm>
              <a:off x="1378642" y="3711849"/>
              <a:ext cx="3278257" cy="769441"/>
            </a:xfrm>
            <a:prstGeom prst="rect">
              <a:avLst/>
            </a:prstGeom>
            <a:noFill/>
          </p:spPr>
          <p:txBody>
            <a:bodyPr wrap="square" lIns="91440" tIns="45720" rIns="91440" bIns="45720" rtlCol="0" anchor="t">
              <a:spAutoFit/>
            </a:bodyPr>
            <a:lstStyle/>
            <a:p>
              <a:pPr>
                <a:defRPr/>
              </a:pPr>
              <a:r>
                <a:rPr lang="en-US" sz="2200" dirty="0">
                  <a:latin typeface="+mj-lt"/>
                </a:rPr>
                <a:t>Main, casual, clients of sex workers</a:t>
              </a:r>
              <a:endParaRPr lang="en-US" sz="2200" i="0" u="none" strike="noStrike" kern="1200" cap="none" spc="0" normalizeH="0" baseline="0" noProof="0" dirty="0">
                <a:ln>
                  <a:noFill/>
                </a:ln>
                <a:effectLst/>
                <a:uLnTx/>
                <a:uFillTx/>
                <a:latin typeface="+mj-lt"/>
                <a:ea typeface="Ebrima"/>
                <a:cs typeface="Ebrima"/>
              </a:endParaRPr>
            </a:p>
          </p:txBody>
        </p:sp>
      </p:grpSp>
      <p:sp>
        <p:nvSpPr>
          <p:cNvPr id="32" name="Text Placeholder 31">
            <a:extLst>
              <a:ext uri="{FF2B5EF4-FFF2-40B4-BE49-F238E27FC236}">
                <a16:creationId xmlns:a16="http://schemas.microsoft.com/office/drawing/2014/main" id="{028E5CF5-B7BD-4883-A7D4-AE3840F1AA2E}"/>
              </a:ext>
            </a:extLst>
          </p:cNvPr>
          <p:cNvSpPr>
            <a:spLocks noGrp="1"/>
          </p:cNvSpPr>
          <p:nvPr>
            <p:ph type="body" sz="quarter" idx="13"/>
          </p:nvPr>
        </p:nvSpPr>
        <p:spPr/>
        <p:txBody>
          <a:bodyPr vert="horz" lIns="0" tIns="0" rIns="0" bIns="0" rtlCol="0" anchor="t">
            <a:spAutoFit/>
          </a:bodyPr>
          <a:lstStyle/>
          <a:p>
            <a:r>
              <a:rPr lang="en-US" dirty="0">
                <a:latin typeface="Arial"/>
                <a:cs typeface="Arial"/>
              </a:rPr>
              <a:t>What is network-based testing?</a:t>
            </a:r>
          </a:p>
        </p:txBody>
      </p:sp>
      <p:pic>
        <p:nvPicPr>
          <p:cNvPr id="3" name="Graphic 2" descr="User network with solid fill">
            <a:extLst>
              <a:ext uri="{FF2B5EF4-FFF2-40B4-BE49-F238E27FC236}">
                <a16:creationId xmlns:a16="http://schemas.microsoft.com/office/drawing/2014/main" id="{F103D7BA-5E1C-80FD-F72A-61D65A6F5A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6823" y="4110780"/>
            <a:ext cx="1089857" cy="1089857"/>
          </a:xfrm>
          <a:prstGeom prst="rect">
            <a:avLst/>
          </a:prstGeom>
        </p:spPr>
      </p:pic>
      <p:sp>
        <p:nvSpPr>
          <p:cNvPr id="2" name="TextBox 1">
            <a:extLst>
              <a:ext uri="{FF2B5EF4-FFF2-40B4-BE49-F238E27FC236}">
                <a16:creationId xmlns:a16="http://schemas.microsoft.com/office/drawing/2014/main" id="{9A0B32DF-B3A0-1DB8-1E79-BA73F8127A79}"/>
              </a:ext>
            </a:extLst>
          </p:cNvPr>
          <p:cNvSpPr txBox="1"/>
          <p:nvPr/>
        </p:nvSpPr>
        <p:spPr>
          <a:xfrm>
            <a:off x="7566453" y="3070109"/>
            <a:ext cx="4561713" cy="707886"/>
          </a:xfrm>
          <a:prstGeom prst="rect">
            <a:avLst/>
          </a:prstGeom>
          <a:noFill/>
        </p:spPr>
        <p:txBody>
          <a:bodyPr wrap="square" lIns="91440" tIns="45720" rIns="91440" bIns="45720" rtlCol="0" anchor="t">
            <a:spAutoFit/>
          </a:bodyPr>
          <a:lstStyle/>
          <a:p>
            <a:pPr algn="ctr">
              <a:defRPr/>
            </a:pPr>
            <a:r>
              <a:rPr lang="en-US" sz="2000" dirty="0">
                <a:solidFill>
                  <a:prstClr val="black"/>
                </a:solidFill>
                <a:latin typeface="+mj-lt"/>
                <a:cs typeface="Arial"/>
              </a:rPr>
              <a:t>Anyone who uses or injects together, regardless of needle sharing</a:t>
            </a:r>
            <a:endParaRPr kumimoji="0" lang="en-US" sz="2200" i="0" u="none" strike="noStrike" kern="1200" cap="none" spc="0" normalizeH="0" baseline="0" noProof="0" dirty="0">
              <a:ln>
                <a:noFill/>
              </a:ln>
              <a:solidFill>
                <a:prstClr val="black"/>
              </a:solidFill>
              <a:effectLst/>
              <a:uLnTx/>
              <a:uFillTx/>
              <a:latin typeface="+mj-lt"/>
              <a:cs typeface="Arial"/>
            </a:endParaRPr>
          </a:p>
        </p:txBody>
      </p:sp>
    </p:spTree>
    <p:custDataLst>
      <p:tags r:id="rId1"/>
    </p:custDataLst>
    <p:extLst>
      <p:ext uri="{BB962C8B-B14F-4D97-AF65-F5344CB8AC3E}">
        <p14:creationId xmlns:p14="http://schemas.microsoft.com/office/powerpoint/2010/main" val="3221620434"/>
      </p:ext>
    </p:extLst>
  </p:cSld>
  <p:clrMapOvr>
    <a:masterClrMapping/>
  </p:clrMapOvr>
  <mc:AlternateContent xmlns:mc="http://schemas.openxmlformats.org/markup-compatibility/2006" xmlns:p14="http://schemas.microsoft.com/office/powerpoint/2010/main">
    <mc:Choice Requires="p14">
      <p:transition spd="slow" p14:dur="2000" advTm="106582"/>
    </mc:Choice>
    <mc:Fallback xmlns="">
      <p:transition spd="slow" advTm="106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9149-3A14-B24F-2751-E2EEF6D84642}"/>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What </a:t>
            </a:r>
            <a:r>
              <a:rPr lang="en-US" b="1">
                <a:solidFill>
                  <a:schemeClr val="bg1"/>
                </a:solidFill>
              </a:rPr>
              <a:t>is</a:t>
            </a:r>
            <a:r>
              <a:rPr lang="en-US" sz="3200" b="1">
                <a:solidFill>
                  <a:schemeClr val="bg1"/>
                </a:solidFill>
                <a:latin typeface="+mn-lt"/>
              </a:rPr>
              <a:t> “network-based testing?”</a:t>
            </a:r>
            <a:endParaRPr lang="en-US" sz="3200" b="1" u="sng">
              <a:solidFill>
                <a:schemeClr val="bg1"/>
              </a:solidFill>
              <a:latin typeface="+mn-lt"/>
            </a:endParaRPr>
          </a:p>
        </p:txBody>
      </p:sp>
      <p:pic>
        <p:nvPicPr>
          <p:cNvPr id="5" name="Picture 4">
            <a:extLst>
              <a:ext uri="{FF2B5EF4-FFF2-40B4-BE49-F238E27FC236}">
                <a16:creationId xmlns:a16="http://schemas.microsoft.com/office/drawing/2014/main" id="{65F71C41-4DCC-E256-9D89-E00A7AB4139E}"/>
              </a:ext>
            </a:extLst>
          </p:cNvPr>
          <p:cNvPicPr>
            <a:picLocks noChangeAspect="1"/>
          </p:cNvPicPr>
          <p:nvPr/>
        </p:nvPicPr>
        <p:blipFill>
          <a:blip r:embed="rId3">
            <a:extLst>
              <a:ext uri="{28A0092B-C50C-407E-A947-70E740481C1C}">
                <a14:useLocalDpi xmlns:a14="http://schemas.microsoft.com/office/drawing/2010/main" val="0"/>
              </a:ext>
            </a:extLst>
          </a:blip>
          <a:srcRect l="25535" t="16984" r="27054" b="4445"/>
          <a:stretch/>
        </p:blipFill>
        <p:spPr>
          <a:xfrm>
            <a:off x="957943" y="1142999"/>
            <a:ext cx="5138057" cy="4789715"/>
          </a:xfrm>
          <a:prstGeom prst="rect">
            <a:avLst/>
          </a:prstGeom>
        </p:spPr>
      </p:pic>
    </p:spTree>
    <p:extLst>
      <p:ext uri="{BB962C8B-B14F-4D97-AF65-F5344CB8AC3E}">
        <p14:creationId xmlns:p14="http://schemas.microsoft.com/office/powerpoint/2010/main" val="105938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9149-3A14-B24F-2751-E2EEF6D84642}"/>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What </a:t>
            </a:r>
            <a:r>
              <a:rPr lang="en-US" b="1">
                <a:solidFill>
                  <a:schemeClr val="bg1"/>
                </a:solidFill>
              </a:rPr>
              <a:t>is</a:t>
            </a:r>
            <a:r>
              <a:rPr lang="en-US" sz="3200" b="1">
                <a:solidFill>
                  <a:schemeClr val="bg1"/>
                </a:solidFill>
                <a:latin typeface="+mn-lt"/>
              </a:rPr>
              <a:t> “network-based testing?”</a:t>
            </a:r>
            <a:endParaRPr lang="en-US" sz="3200" b="1" u="sng">
              <a:solidFill>
                <a:schemeClr val="bg1"/>
              </a:solidFill>
              <a:latin typeface="+mn-lt"/>
            </a:endParaRPr>
          </a:p>
        </p:txBody>
      </p:sp>
      <p:sp>
        <p:nvSpPr>
          <p:cNvPr id="4" name="Right Brace 3">
            <a:extLst>
              <a:ext uri="{FF2B5EF4-FFF2-40B4-BE49-F238E27FC236}">
                <a16:creationId xmlns:a16="http://schemas.microsoft.com/office/drawing/2014/main" id="{A6FB1A3A-5608-37DD-C315-5AF833B6683E}"/>
              </a:ext>
            </a:extLst>
          </p:cNvPr>
          <p:cNvSpPr/>
          <p:nvPr/>
        </p:nvSpPr>
        <p:spPr>
          <a:xfrm>
            <a:off x="6379029" y="1681842"/>
            <a:ext cx="587828" cy="371202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43BF0B3-C7D5-15E3-7FB8-B94F922A032A}"/>
              </a:ext>
            </a:extLst>
          </p:cNvPr>
          <p:cNvSpPr txBox="1"/>
          <p:nvPr/>
        </p:nvSpPr>
        <p:spPr>
          <a:xfrm>
            <a:off x="7358742" y="2199028"/>
            <a:ext cx="1828800" cy="2677656"/>
          </a:xfrm>
          <a:prstGeom prst="rect">
            <a:avLst/>
          </a:prstGeom>
          <a:noFill/>
        </p:spPr>
        <p:txBody>
          <a:bodyPr wrap="square" lIns="91440" tIns="45720" rIns="91440" bIns="45720" rtlCol="0" anchor="t">
            <a:spAutoFit/>
          </a:bodyPr>
          <a:lstStyle/>
          <a:p>
            <a:r>
              <a:rPr lang="en-US" sz="2400" b="1">
                <a:solidFill>
                  <a:schemeClr val="tx2">
                    <a:lumMod val="90000"/>
                    <a:lumOff val="10000"/>
                  </a:schemeClr>
                </a:solidFill>
              </a:rPr>
              <a:t>HIV</a:t>
            </a:r>
          </a:p>
          <a:p>
            <a:endParaRPr lang="en-US" sz="2400" b="1">
              <a:solidFill>
                <a:schemeClr val="tx2">
                  <a:lumMod val="90000"/>
                  <a:lumOff val="10000"/>
                </a:schemeClr>
              </a:solidFill>
            </a:endParaRPr>
          </a:p>
          <a:p>
            <a:r>
              <a:rPr lang="en-US" sz="2400" b="1">
                <a:solidFill>
                  <a:schemeClr val="tx2">
                    <a:lumMod val="90000"/>
                    <a:lumOff val="10000"/>
                  </a:schemeClr>
                </a:solidFill>
                <a:cs typeface="Arial"/>
              </a:rPr>
              <a:t>Other STIS</a:t>
            </a:r>
            <a:endParaRPr lang="en-US" sz="2400" b="1" dirty="0">
              <a:solidFill>
                <a:schemeClr val="tx2">
                  <a:lumMod val="90000"/>
                  <a:lumOff val="10000"/>
                </a:schemeClr>
              </a:solidFill>
            </a:endParaRPr>
          </a:p>
          <a:p>
            <a:endParaRPr lang="en-US" sz="2400" b="1" dirty="0">
              <a:solidFill>
                <a:schemeClr val="tx2">
                  <a:lumMod val="90000"/>
                  <a:lumOff val="10000"/>
                </a:schemeClr>
              </a:solidFill>
            </a:endParaRPr>
          </a:p>
          <a:p>
            <a:r>
              <a:rPr lang="en-US" sz="2400" b="1">
                <a:solidFill>
                  <a:schemeClr val="tx2">
                    <a:lumMod val="90000"/>
                    <a:lumOff val="10000"/>
                  </a:schemeClr>
                </a:solidFill>
              </a:rPr>
              <a:t>Hepatitis B</a:t>
            </a:r>
            <a:endParaRPr lang="en-US">
              <a:solidFill>
                <a:schemeClr val="tx2">
                  <a:lumMod val="90000"/>
                  <a:lumOff val="10000"/>
                </a:schemeClr>
              </a:solidFill>
              <a:cs typeface="Arial"/>
            </a:endParaRPr>
          </a:p>
          <a:p>
            <a:endParaRPr lang="en-US" sz="2400" b="1">
              <a:solidFill>
                <a:schemeClr val="tx2">
                  <a:lumMod val="90000"/>
                  <a:lumOff val="10000"/>
                </a:schemeClr>
              </a:solidFill>
            </a:endParaRPr>
          </a:p>
          <a:p>
            <a:r>
              <a:rPr lang="en-US" sz="2400" b="1">
                <a:solidFill>
                  <a:schemeClr val="tx2">
                    <a:lumMod val="90000"/>
                    <a:lumOff val="10000"/>
                  </a:schemeClr>
                </a:solidFill>
              </a:rPr>
              <a:t>Hepatitis C</a:t>
            </a:r>
          </a:p>
        </p:txBody>
      </p:sp>
      <p:pic>
        <p:nvPicPr>
          <p:cNvPr id="6" name="Picture 5">
            <a:extLst>
              <a:ext uri="{FF2B5EF4-FFF2-40B4-BE49-F238E27FC236}">
                <a16:creationId xmlns:a16="http://schemas.microsoft.com/office/drawing/2014/main" id="{60033B7C-8AA4-39DB-410A-E836A7E7DB7B}"/>
              </a:ext>
            </a:extLst>
          </p:cNvPr>
          <p:cNvPicPr>
            <a:picLocks noChangeAspect="1"/>
          </p:cNvPicPr>
          <p:nvPr/>
        </p:nvPicPr>
        <p:blipFill>
          <a:blip r:embed="rId3">
            <a:extLst>
              <a:ext uri="{28A0092B-C50C-407E-A947-70E740481C1C}">
                <a14:useLocalDpi xmlns:a14="http://schemas.microsoft.com/office/drawing/2010/main" val="0"/>
              </a:ext>
            </a:extLst>
          </a:blip>
          <a:srcRect l="25535" t="16984" r="27054" b="4445"/>
          <a:stretch/>
        </p:blipFill>
        <p:spPr>
          <a:xfrm>
            <a:off x="957943" y="1142999"/>
            <a:ext cx="5138057" cy="4789715"/>
          </a:xfrm>
          <a:prstGeom prst="rect">
            <a:avLst/>
          </a:prstGeom>
        </p:spPr>
      </p:pic>
    </p:spTree>
    <p:extLst>
      <p:ext uri="{BB962C8B-B14F-4D97-AF65-F5344CB8AC3E}">
        <p14:creationId xmlns:p14="http://schemas.microsoft.com/office/powerpoint/2010/main" val="143788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F609E-96B1-EB95-1506-6D7007F1C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21F5B-7F81-5305-36E6-D7B692B43EDD}"/>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Terms associated with network-based testing</a:t>
            </a:r>
            <a:endParaRPr lang="en-US" sz="3200" b="1" u="sng">
              <a:solidFill>
                <a:schemeClr val="bg1"/>
              </a:solidFill>
              <a:latin typeface="+mn-lt"/>
            </a:endParaRPr>
          </a:p>
        </p:txBody>
      </p:sp>
      <p:pic>
        <p:nvPicPr>
          <p:cNvPr id="6" name="Picture 5" descr="A blue umbrella with white text">
            <a:extLst>
              <a:ext uri="{FF2B5EF4-FFF2-40B4-BE49-F238E27FC236}">
                <a16:creationId xmlns:a16="http://schemas.microsoft.com/office/drawing/2014/main" id="{1512BBEA-4AAA-1FEA-AB92-0A09388205B2}"/>
              </a:ext>
            </a:extLst>
          </p:cNvPr>
          <p:cNvPicPr>
            <a:picLocks noChangeAspect="1"/>
          </p:cNvPicPr>
          <p:nvPr/>
        </p:nvPicPr>
        <p:blipFill>
          <a:blip r:embed="rId3">
            <a:extLst>
              <a:ext uri="{28A0092B-C50C-407E-A947-70E740481C1C}">
                <a14:useLocalDpi xmlns:a14="http://schemas.microsoft.com/office/drawing/2010/main" val="0"/>
              </a:ext>
            </a:extLst>
          </a:blip>
          <a:srcRect l="22894" t="16000" r="25159" b="3859"/>
          <a:stretch/>
        </p:blipFill>
        <p:spPr>
          <a:xfrm>
            <a:off x="137579" y="1007829"/>
            <a:ext cx="3539900" cy="3071858"/>
          </a:xfrm>
          <a:prstGeom prst="rect">
            <a:avLst/>
          </a:prstGeom>
        </p:spPr>
      </p:pic>
      <p:sp>
        <p:nvSpPr>
          <p:cNvPr id="16" name="TextBox 15">
            <a:extLst>
              <a:ext uri="{FF2B5EF4-FFF2-40B4-BE49-F238E27FC236}">
                <a16:creationId xmlns:a16="http://schemas.microsoft.com/office/drawing/2014/main" id="{7E68323D-E496-4B6B-C9DF-FB1FF4362F57}"/>
              </a:ext>
            </a:extLst>
          </p:cNvPr>
          <p:cNvSpPr txBox="1"/>
          <p:nvPr/>
        </p:nvSpPr>
        <p:spPr>
          <a:xfrm>
            <a:off x="4126908" y="1855827"/>
            <a:ext cx="3400926" cy="369332"/>
          </a:xfrm>
          <a:prstGeom prst="rect">
            <a:avLst/>
          </a:prstGeom>
          <a:noFill/>
        </p:spPr>
        <p:txBody>
          <a:bodyPr wrap="square" rtlCol="0">
            <a:spAutoFit/>
          </a:bodyPr>
          <a:lstStyle/>
          <a:p>
            <a:r>
              <a:rPr lang="en-US"/>
              <a:t>Partner Notification Services</a:t>
            </a:r>
          </a:p>
        </p:txBody>
      </p:sp>
      <p:sp>
        <p:nvSpPr>
          <p:cNvPr id="17" name="TextBox 16">
            <a:extLst>
              <a:ext uri="{FF2B5EF4-FFF2-40B4-BE49-F238E27FC236}">
                <a16:creationId xmlns:a16="http://schemas.microsoft.com/office/drawing/2014/main" id="{0AE4F540-8F03-D613-205B-33990961D500}"/>
              </a:ext>
            </a:extLst>
          </p:cNvPr>
          <p:cNvSpPr txBox="1"/>
          <p:nvPr/>
        </p:nvSpPr>
        <p:spPr>
          <a:xfrm>
            <a:off x="4118960" y="4163489"/>
            <a:ext cx="3400926" cy="369332"/>
          </a:xfrm>
          <a:prstGeom prst="rect">
            <a:avLst/>
          </a:prstGeom>
          <a:noFill/>
        </p:spPr>
        <p:txBody>
          <a:bodyPr wrap="square" rtlCol="0">
            <a:spAutoFit/>
          </a:bodyPr>
          <a:lstStyle/>
          <a:p>
            <a:r>
              <a:rPr lang="en-US"/>
              <a:t>Household Testing</a:t>
            </a:r>
          </a:p>
        </p:txBody>
      </p:sp>
      <p:sp>
        <p:nvSpPr>
          <p:cNvPr id="18" name="TextBox 17">
            <a:extLst>
              <a:ext uri="{FF2B5EF4-FFF2-40B4-BE49-F238E27FC236}">
                <a16:creationId xmlns:a16="http://schemas.microsoft.com/office/drawing/2014/main" id="{49E35557-D87D-8A6E-5661-55476F2C368D}"/>
              </a:ext>
            </a:extLst>
          </p:cNvPr>
          <p:cNvSpPr txBox="1"/>
          <p:nvPr/>
        </p:nvSpPr>
        <p:spPr>
          <a:xfrm>
            <a:off x="4118745" y="4572441"/>
            <a:ext cx="3400926" cy="369332"/>
          </a:xfrm>
          <a:prstGeom prst="rect">
            <a:avLst/>
          </a:prstGeom>
          <a:noFill/>
        </p:spPr>
        <p:txBody>
          <a:bodyPr wrap="square" rtlCol="0">
            <a:spAutoFit/>
          </a:bodyPr>
          <a:lstStyle/>
          <a:p>
            <a:r>
              <a:rPr lang="en-US"/>
              <a:t>Voluntary Partner Referral</a:t>
            </a:r>
          </a:p>
        </p:txBody>
      </p:sp>
      <p:sp>
        <p:nvSpPr>
          <p:cNvPr id="19" name="TextBox 18">
            <a:extLst>
              <a:ext uri="{FF2B5EF4-FFF2-40B4-BE49-F238E27FC236}">
                <a16:creationId xmlns:a16="http://schemas.microsoft.com/office/drawing/2014/main" id="{5CFFB75E-CFD8-912C-A9F4-09430807FC9C}"/>
              </a:ext>
            </a:extLst>
          </p:cNvPr>
          <p:cNvSpPr txBox="1"/>
          <p:nvPr/>
        </p:nvSpPr>
        <p:spPr>
          <a:xfrm>
            <a:off x="4109395" y="4964520"/>
            <a:ext cx="4040470" cy="369332"/>
          </a:xfrm>
          <a:prstGeom prst="rect">
            <a:avLst/>
          </a:prstGeom>
          <a:noFill/>
        </p:spPr>
        <p:txBody>
          <a:bodyPr wrap="square" rtlCol="0">
            <a:spAutoFit/>
          </a:bodyPr>
          <a:lstStyle/>
          <a:p>
            <a:r>
              <a:rPr lang="en-US"/>
              <a:t>Disclosure Counseling and Support</a:t>
            </a:r>
          </a:p>
        </p:txBody>
      </p:sp>
      <p:sp>
        <p:nvSpPr>
          <p:cNvPr id="20" name="TextBox 19">
            <a:extLst>
              <a:ext uri="{FF2B5EF4-FFF2-40B4-BE49-F238E27FC236}">
                <a16:creationId xmlns:a16="http://schemas.microsoft.com/office/drawing/2014/main" id="{9201BFF5-C4D7-B69A-577A-01C34DB0071D}"/>
              </a:ext>
            </a:extLst>
          </p:cNvPr>
          <p:cNvSpPr txBox="1"/>
          <p:nvPr/>
        </p:nvSpPr>
        <p:spPr>
          <a:xfrm>
            <a:off x="4126908" y="5347054"/>
            <a:ext cx="3553527" cy="369332"/>
          </a:xfrm>
          <a:prstGeom prst="rect">
            <a:avLst/>
          </a:prstGeom>
          <a:noFill/>
        </p:spPr>
        <p:txBody>
          <a:bodyPr wrap="square" lIns="91440" tIns="45720" rIns="91440" bIns="45720" rtlCol="0" anchor="t">
            <a:spAutoFit/>
          </a:bodyPr>
          <a:lstStyle/>
          <a:p>
            <a:r>
              <a:rPr lang="en-US"/>
              <a:t>Social Network Strategy</a:t>
            </a:r>
          </a:p>
        </p:txBody>
      </p:sp>
      <p:sp>
        <p:nvSpPr>
          <p:cNvPr id="21" name="TextBox 20">
            <a:extLst>
              <a:ext uri="{FF2B5EF4-FFF2-40B4-BE49-F238E27FC236}">
                <a16:creationId xmlns:a16="http://schemas.microsoft.com/office/drawing/2014/main" id="{620A2C0A-9A77-3510-9AC0-A78BFB412A45}"/>
              </a:ext>
            </a:extLst>
          </p:cNvPr>
          <p:cNvSpPr txBox="1"/>
          <p:nvPr/>
        </p:nvSpPr>
        <p:spPr>
          <a:xfrm>
            <a:off x="4126908" y="1472772"/>
            <a:ext cx="2406315" cy="369332"/>
          </a:xfrm>
          <a:prstGeom prst="rect">
            <a:avLst/>
          </a:prstGeom>
          <a:noFill/>
        </p:spPr>
        <p:txBody>
          <a:bodyPr wrap="square" rtlCol="0">
            <a:spAutoFit/>
          </a:bodyPr>
          <a:lstStyle/>
          <a:p>
            <a:r>
              <a:rPr lang="en-US"/>
              <a:t>Partner Testing</a:t>
            </a:r>
          </a:p>
        </p:txBody>
      </p:sp>
      <p:sp>
        <p:nvSpPr>
          <p:cNvPr id="22" name="TextBox 21">
            <a:extLst>
              <a:ext uri="{FF2B5EF4-FFF2-40B4-BE49-F238E27FC236}">
                <a16:creationId xmlns:a16="http://schemas.microsoft.com/office/drawing/2014/main" id="{FACBA260-D57D-4E11-F264-E36A8FDB42F3}"/>
              </a:ext>
            </a:extLst>
          </p:cNvPr>
          <p:cNvSpPr txBox="1"/>
          <p:nvPr/>
        </p:nvSpPr>
        <p:spPr>
          <a:xfrm>
            <a:off x="4126908" y="3796584"/>
            <a:ext cx="2406315" cy="369332"/>
          </a:xfrm>
          <a:prstGeom prst="rect">
            <a:avLst/>
          </a:prstGeom>
          <a:noFill/>
        </p:spPr>
        <p:txBody>
          <a:bodyPr wrap="square" rtlCol="0">
            <a:spAutoFit/>
          </a:bodyPr>
          <a:lstStyle/>
          <a:p>
            <a:r>
              <a:rPr lang="en-US"/>
              <a:t>Contact Tracing</a:t>
            </a:r>
          </a:p>
        </p:txBody>
      </p:sp>
      <p:sp>
        <p:nvSpPr>
          <p:cNvPr id="23" name="TextBox 22">
            <a:extLst>
              <a:ext uri="{FF2B5EF4-FFF2-40B4-BE49-F238E27FC236}">
                <a16:creationId xmlns:a16="http://schemas.microsoft.com/office/drawing/2014/main" id="{7308C0BD-22EA-3033-E1F4-BA2D28D087F3}"/>
              </a:ext>
            </a:extLst>
          </p:cNvPr>
          <p:cNvSpPr txBox="1"/>
          <p:nvPr/>
        </p:nvSpPr>
        <p:spPr>
          <a:xfrm>
            <a:off x="4118745" y="2620400"/>
            <a:ext cx="2406315" cy="369332"/>
          </a:xfrm>
          <a:prstGeom prst="rect">
            <a:avLst/>
          </a:prstGeom>
          <a:noFill/>
        </p:spPr>
        <p:txBody>
          <a:bodyPr wrap="square" rtlCol="0">
            <a:spAutoFit/>
          </a:bodyPr>
          <a:lstStyle/>
          <a:p>
            <a:r>
              <a:rPr lang="en-US"/>
              <a:t>Risk Network Referral</a:t>
            </a:r>
          </a:p>
        </p:txBody>
      </p:sp>
      <p:sp>
        <p:nvSpPr>
          <p:cNvPr id="24" name="TextBox 23">
            <a:extLst>
              <a:ext uri="{FF2B5EF4-FFF2-40B4-BE49-F238E27FC236}">
                <a16:creationId xmlns:a16="http://schemas.microsoft.com/office/drawing/2014/main" id="{90535114-4C79-F11A-0E99-5ECA17A40EFC}"/>
              </a:ext>
            </a:extLst>
          </p:cNvPr>
          <p:cNvSpPr txBox="1"/>
          <p:nvPr/>
        </p:nvSpPr>
        <p:spPr>
          <a:xfrm>
            <a:off x="4109395" y="3042291"/>
            <a:ext cx="2406315" cy="369332"/>
          </a:xfrm>
          <a:prstGeom prst="rect">
            <a:avLst/>
          </a:prstGeom>
          <a:noFill/>
        </p:spPr>
        <p:txBody>
          <a:bodyPr wrap="square" rtlCol="0">
            <a:spAutoFit/>
          </a:bodyPr>
          <a:lstStyle/>
          <a:p>
            <a:r>
              <a:rPr lang="en-US"/>
              <a:t>Family Testing</a:t>
            </a:r>
          </a:p>
        </p:txBody>
      </p:sp>
      <p:sp>
        <p:nvSpPr>
          <p:cNvPr id="25" name="TextBox 24">
            <a:extLst>
              <a:ext uri="{FF2B5EF4-FFF2-40B4-BE49-F238E27FC236}">
                <a16:creationId xmlns:a16="http://schemas.microsoft.com/office/drawing/2014/main" id="{93D52E0C-6D34-3242-0A71-C943768CD89C}"/>
              </a:ext>
            </a:extLst>
          </p:cNvPr>
          <p:cNvSpPr txBox="1"/>
          <p:nvPr/>
        </p:nvSpPr>
        <p:spPr>
          <a:xfrm>
            <a:off x="4126908" y="3424825"/>
            <a:ext cx="3842407" cy="369332"/>
          </a:xfrm>
          <a:prstGeom prst="rect">
            <a:avLst/>
          </a:prstGeom>
          <a:noFill/>
        </p:spPr>
        <p:txBody>
          <a:bodyPr wrap="square" rtlCol="0">
            <a:spAutoFit/>
          </a:bodyPr>
          <a:lstStyle/>
          <a:p>
            <a:r>
              <a:rPr lang="en-US"/>
              <a:t>Couples Counseling and Testing</a:t>
            </a:r>
          </a:p>
        </p:txBody>
      </p:sp>
      <p:sp>
        <p:nvSpPr>
          <p:cNvPr id="26" name="TextBox 25">
            <a:extLst>
              <a:ext uri="{FF2B5EF4-FFF2-40B4-BE49-F238E27FC236}">
                <a16:creationId xmlns:a16="http://schemas.microsoft.com/office/drawing/2014/main" id="{E16B0F1C-3C78-426E-92CE-971C208B8669}"/>
              </a:ext>
            </a:extLst>
          </p:cNvPr>
          <p:cNvSpPr txBox="1"/>
          <p:nvPr/>
        </p:nvSpPr>
        <p:spPr>
          <a:xfrm>
            <a:off x="4126908" y="2236532"/>
            <a:ext cx="2406315" cy="369332"/>
          </a:xfrm>
          <a:prstGeom prst="rect">
            <a:avLst/>
          </a:prstGeom>
          <a:noFill/>
        </p:spPr>
        <p:txBody>
          <a:bodyPr wrap="square" rtlCol="0">
            <a:spAutoFit/>
          </a:bodyPr>
          <a:lstStyle/>
          <a:p>
            <a:r>
              <a:rPr lang="en-US"/>
              <a:t>Index Testing</a:t>
            </a:r>
          </a:p>
        </p:txBody>
      </p:sp>
      <p:sp>
        <p:nvSpPr>
          <p:cNvPr id="3" name="TextBox 2">
            <a:extLst>
              <a:ext uri="{FF2B5EF4-FFF2-40B4-BE49-F238E27FC236}">
                <a16:creationId xmlns:a16="http://schemas.microsoft.com/office/drawing/2014/main" id="{39322878-9D30-46AF-2B0F-BD5C07116DE6}"/>
              </a:ext>
            </a:extLst>
          </p:cNvPr>
          <p:cNvSpPr txBox="1"/>
          <p:nvPr/>
        </p:nvSpPr>
        <p:spPr>
          <a:xfrm>
            <a:off x="4116881" y="5718027"/>
            <a:ext cx="3553527" cy="369332"/>
          </a:xfrm>
          <a:prstGeom prst="rect">
            <a:avLst/>
          </a:prstGeom>
          <a:noFill/>
        </p:spPr>
        <p:txBody>
          <a:bodyPr wrap="square" lIns="91440" tIns="45720" rIns="91440" bIns="45720" rtlCol="0" anchor="t">
            <a:spAutoFit/>
          </a:bodyPr>
          <a:lstStyle/>
          <a:p>
            <a:r>
              <a:rPr lang="en-US" dirty="0"/>
              <a:t>Partner Management</a:t>
            </a:r>
          </a:p>
        </p:txBody>
      </p:sp>
      <p:sp>
        <p:nvSpPr>
          <p:cNvPr id="4" name="TextBox 3">
            <a:extLst>
              <a:ext uri="{FF2B5EF4-FFF2-40B4-BE49-F238E27FC236}">
                <a16:creationId xmlns:a16="http://schemas.microsoft.com/office/drawing/2014/main" id="{39702066-2874-8C30-CF5F-D602BBD36529}"/>
              </a:ext>
            </a:extLst>
          </p:cNvPr>
          <p:cNvSpPr txBox="1"/>
          <p:nvPr/>
        </p:nvSpPr>
        <p:spPr>
          <a:xfrm>
            <a:off x="4126907" y="6089000"/>
            <a:ext cx="3553527" cy="369332"/>
          </a:xfrm>
          <a:prstGeom prst="rect">
            <a:avLst/>
          </a:prstGeom>
          <a:noFill/>
        </p:spPr>
        <p:txBody>
          <a:bodyPr wrap="square" lIns="91440" tIns="45720" rIns="91440" bIns="45720" rtlCol="0" anchor="t">
            <a:spAutoFit/>
          </a:bodyPr>
          <a:lstStyle/>
          <a:p>
            <a:r>
              <a:rPr lang="en-US" dirty="0">
                <a:ea typeface="Calibri"/>
                <a:cs typeface="Calibri"/>
              </a:rPr>
              <a:t>Expedited Partner Treatment</a:t>
            </a:r>
            <a:endParaRPr lang="en-US" dirty="0"/>
          </a:p>
        </p:txBody>
      </p:sp>
    </p:spTree>
    <p:extLst>
      <p:ext uri="{BB962C8B-B14F-4D97-AF65-F5344CB8AC3E}">
        <p14:creationId xmlns:p14="http://schemas.microsoft.com/office/powerpoint/2010/main" val="1862405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7"/>
</p:tagLst>
</file>

<file path=ppt/tags/tag2.xml><?xml version="1.0" encoding="utf-8"?>
<p:tagLst xmlns:a="http://schemas.openxmlformats.org/drawingml/2006/main" xmlns:r="http://schemas.openxmlformats.org/officeDocument/2006/relationships" xmlns:p="http://schemas.openxmlformats.org/presentationml/2006/main">
  <p:tag name="TIMING" val="|8.1|10.3|5.1|4.9|3.7|3.5"/>
</p:tagLst>
</file>

<file path=ppt/tags/tag3.xml><?xml version="1.0" encoding="utf-8"?>
<p:tagLst xmlns:a="http://schemas.openxmlformats.org/drawingml/2006/main" xmlns:r="http://schemas.openxmlformats.org/officeDocument/2006/relationships" xmlns:p="http://schemas.openxmlformats.org/presentationml/2006/main">
  <p:tag name="TIMING" val="|43.6|6.9|6.2"/>
</p:tagLst>
</file>

<file path=ppt/theme/theme1.xml><?xml version="1.0" encoding="utf-8"?>
<a:theme xmlns:a="http://schemas.openxmlformats.org/drawingml/2006/main" name="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2.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298E0F4A0026418B57AA4B43B99D6F" ma:contentTypeVersion="14" ma:contentTypeDescription="Create a new document." ma:contentTypeScope="" ma:versionID="edc9d56ae61c619ed40442276cdd253c">
  <xsd:schema xmlns:xsd="http://www.w3.org/2001/XMLSchema" xmlns:xs="http://www.w3.org/2001/XMLSchema" xmlns:p="http://schemas.microsoft.com/office/2006/metadata/properties" xmlns:ns3="aba41fc3-9030-4b68-9cf7-7d4ce3d8be0d" xmlns:ns4="6636d5b2-3d09-4030-ad5e-cf8da8220ce7" targetNamespace="http://schemas.microsoft.com/office/2006/metadata/properties" ma:root="true" ma:fieldsID="055bac64bc656ef0623e7f106db96dda" ns3:_="" ns4:_="">
    <xsd:import namespace="aba41fc3-9030-4b68-9cf7-7d4ce3d8be0d"/>
    <xsd:import namespace="6636d5b2-3d09-4030-ad5e-cf8da8220c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41fc3-9030-4b68-9cf7-7d4ce3d8b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36d5b2-3d09-4030-ad5e-cf8da8220ce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34D56D-8F37-42E8-A9D2-E5AC9F9D98C8}">
  <ds:schemaRefs>
    <ds:schemaRef ds:uri="6636d5b2-3d09-4030-ad5e-cf8da8220ce7"/>
    <ds:schemaRef ds:uri="aba41fc3-9030-4b68-9cf7-7d4ce3d8be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15E14F-6CBC-4C96-97FB-4877BC370ADE}">
  <ds:schemaRefs>
    <ds:schemaRef ds:uri="http://schemas.microsoft.com/sharepoint/v3/contenttype/forms"/>
  </ds:schemaRefs>
</ds:datastoreItem>
</file>

<file path=customXml/itemProps3.xml><?xml version="1.0" encoding="utf-8"?>
<ds:datastoreItem xmlns:ds="http://schemas.openxmlformats.org/officeDocument/2006/customXml" ds:itemID="{CA8BF57F-5FAD-40B6-8978-7E11381ECB69}">
  <ds:schemaRefs>
    <ds:schemaRef ds:uri="6636d5b2-3d09-4030-ad5e-cf8da8220ce7"/>
    <ds:schemaRef ds:uri="aba41fc3-9030-4b68-9cf7-7d4ce3d8be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Widescreen</PresentationFormat>
  <Paragraphs>235</Paragraphs>
  <Slides>33</Slides>
  <Notes>32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33</vt:i4>
      </vt:variant>
    </vt:vector>
  </HeadingPairs>
  <TitlesOfParts>
    <vt:vector size="49" baseType="lpstr">
      <vt:lpstr>Arial</vt:lpstr>
      <vt:lpstr>Arial Narrow</vt:lpstr>
      <vt:lpstr>Calibri</vt:lpstr>
      <vt:lpstr>Calibri Light</vt:lpstr>
      <vt:lpstr>Century Gothic</vt:lpstr>
      <vt:lpstr>Courier New</vt:lpstr>
      <vt:lpstr>Ebrima</vt:lpstr>
      <vt:lpstr>Georgia</vt:lpstr>
      <vt:lpstr>Segoe UI</vt:lpstr>
      <vt:lpstr>Times New Roman</vt:lpstr>
      <vt:lpstr>Wingdings</vt:lpstr>
      <vt:lpstr>WHO</vt:lpstr>
      <vt:lpstr>4_Office Theme</vt:lpstr>
      <vt:lpstr>1_Office Theme</vt:lpstr>
      <vt:lpstr>Custom Design</vt:lpstr>
      <vt:lpstr>9_Office Theme</vt:lpstr>
      <vt:lpstr>Network-based testing toolkit training modules</vt:lpstr>
      <vt:lpstr>Learning objectives</vt:lpstr>
      <vt:lpstr>PowerPoint Presentation</vt:lpstr>
      <vt:lpstr>PowerPoint Presentation</vt:lpstr>
      <vt:lpstr>PowerPoint Presentation</vt:lpstr>
      <vt:lpstr>PowerPoint Presentation</vt:lpstr>
      <vt:lpstr>What is “network-based testing?”</vt:lpstr>
      <vt:lpstr>What is “network-based testing?”</vt:lpstr>
      <vt:lpstr>Terms associated with network-based testing</vt:lpstr>
      <vt:lpstr>Types of network-based testing</vt:lpstr>
      <vt:lpstr>Types of network-based testing</vt:lpstr>
      <vt:lpstr>WHO Recommendations on NBT services for hIV</vt:lpstr>
      <vt:lpstr>WHO Recommendations on NBT services for HBV &amp; HCV</vt:lpstr>
      <vt:lpstr>WHO recommendations on NBT services for STIs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Monroe-Wise, Aliza</dc:creator>
  <cp:lastModifiedBy>MONROE-WISE, Anna Elizabeth</cp:lastModifiedBy>
  <cp:revision>482</cp:revision>
  <dcterms:created xsi:type="dcterms:W3CDTF">2020-08-06T08:29:34Z</dcterms:created>
  <dcterms:modified xsi:type="dcterms:W3CDTF">2025-06-25T09:28:35Z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0x010100C0298E0F4A0026418B57AA4B43B99D6F</vt:lpwstr>
  </property>
</Properties>
</file>